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heme/theme2.xml" ContentType="application/vnd.openxmlformats-officedocument.theme+xml"/>
  <Override PartName="/ppt/notesSlides/notesSlide1.xml" ContentType="application/vnd.openxmlformats-officedocument.presentationml.notesSlide+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3"/>
  </p:notesMasterIdLst>
  <p:sldIdLst>
    <p:sldId id="257" r:id="rId2"/>
    <p:sldId id="258" r:id="rId3"/>
    <p:sldId id="260" r:id="rId4"/>
    <p:sldId id="261"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Lst>
  <p:sldSz cx="12192000" cy="6858000"/>
  <p:notesSz cx="6858000" cy="9144000"/>
  <p:custDataLst>
    <p:tags r:id="rId34"/>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zq" initials="lzq" lastIdx="1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778" autoAdjust="0"/>
    <p:restoredTop sz="94660"/>
  </p:normalViewPr>
  <p:slideViewPr>
    <p:cSldViewPr snapToGrid="0" showGuides="1">
      <p:cViewPr varScale="1">
        <p:scale>
          <a:sx n="110" d="100"/>
          <a:sy n="110" d="100"/>
        </p:scale>
        <p:origin x="140" y="76"/>
      </p:cViewPr>
      <p:guideLst>
        <p:guide orient="horz" pos="2160"/>
        <p:guide pos="3840"/>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tags" Target="tags/tag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commentAuthors" Target="commentAuthor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2025/3/5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zh-CN" altLang="en-US" b="0" i="0" dirty="0">
                <a:solidFill>
                  <a:srgbClr val="374151"/>
                </a:solidFill>
                <a:effectLst/>
                <a:latin typeface="Söhne"/>
              </a:rPr>
              <a:t>当您首次打开</a:t>
            </a:r>
            <a:r>
              <a:rPr lang="en-US" altLang="zh-CN" b="0" i="0" dirty="0" err="1">
                <a:solidFill>
                  <a:srgbClr val="374151"/>
                </a:solidFill>
                <a:effectLst/>
                <a:latin typeface="Söhne"/>
              </a:rPr>
              <a:t>DBeaver</a:t>
            </a:r>
            <a:r>
              <a:rPr lang="zh-CN" altLang="en-US" b="0" i="0" dirty="0">
                <a:solidFill>
                  <a:srgbClr val="374151"/>
                </a:solidFill>
                <a:effectLst/>
                <a:latin typeface="Söhne"/>
              </a:rPr>
              <a:t>时，您将直接进入主应用程序界面。屏幕上有许多不同的组件，让我们快速浏览一下界面，熟悉我们将使用的选项和工作流程。</a:t>
            </a:r>
          </a:p>
          <a:p>
            <a:pPr algn="l"/>
            <a:r>
              <a:rPr lang="zh-CN" altLang="en-US" b="0" i="0" dirty="0">
                <a:solidFill>
                  <a:srgbClr val="374151"/>
                </a:solidFill>
                <a:effectLst/>
                <a:latin typeface="Söhne"/>
              </a:rPr>
              <a:t>在屏幕顶部，我们有一个动态工具栏。这将根据您的工作环境而改变。目前，它显示了创建新连接或使用现有连接的图标。我们还可以在这里加载</a:t>
            </a:r>
            <a:r>
              <a:rPr lang="en-US" altLang="zh-CN" b="0" i="0" dirty="0">
                <a:solidFill>
                  <a:srgbClr val="374151"/>
                </a:solidFill>
                <a:effectLst/>
                <a:latin typeface="Söhne"/>
              </a:rPr>
              <a:t>SQL</a:t>
            </a:r>
            <a:r>
              <a:rPr lang="zh-CN" altLang="en-US" b="0" i="0" dirty="0">
                <a:solidFill>
                  <a:srgbClr val="374151"/>
                </a:solidFill>
                <a:effectLst/>
                <a:latin typeface="Söhne"/>
              </a:rPr>
              <a:t>文件，如果我们想加载要在各个数据库上执行的脚本。</a:t>
            </a:r>
            <a:endParaRPr lang="en-NZ" altLang="zh-CN" b="0" i="0" dirty="0">
              <a:solidFill>
                <a:srgbClr val="374151"/>
              </a:solidFill>
              <a:effectLst/>
              <a:latin typeface="Söhne"/>
            </a:endParaRPr>
          </a:p>
          <a:p>
            <a:pPr algn="l"/>
            <a:endParaRPr lang="en-NZ" altLang="zh-CN" b="0" i="0" dirty="0">
              <a:solidFill>
                <a:srgbClr val="374151"/>
              </a:solidFill>
              <a:effectLst/>
              <a:latin typeface="Söhne"/>
            </a:endParaRPr>
          </a:p>
          <a:p>
            <a:pPr algn="l"/>
            <a:endParaRPr lang="zh-CN" altLang="en-US" b="0" i="0" dirty="0">
              <a:solidFill>
                <a:srgbClr val="374151"/>
              </a:solidFill>
              <a:effectLst/>
              <a:latin typeface="Söhne"/>
            </a:endParaRPr>
          </a:p>
        </p:txBody>
      </p:sp>
      <p:sp>
        <p:nvSpPr>
          <p:cNvPr id="4" name="Slide Number Placeholder 3"/>
          <p:cNvSpPr>
            <a:spLocks noGrp="1"/>
          </p:cNvSpPr>
          <p:nvPr>
            <p:ph type="sldNum" sz="quarter" idx="5"/>
          </p:nvPr>
        </p:nvSpPr>
        <p:spPr/>
        <p:txBody>
          <a:bodyPr/>
          <a:lstStyle/>
          <a:p>
            <a:fld id="{8530193B-564F-4854-8A52-728F3FB19C85}" type="slidenum">
              <a:rPr lang="en-US" noProof="0" smtClean="0"/>
              <a:t>15</a:t>
            </a:fld>
            <a:endParaRPr lang="en-US" noProof="0"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NZ"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16</a:t>
            </a:fld>
            <a:endParaRPr lang="en-US" noProof="0"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zh-CN" altLang="en-US" b="0" i="0" dirty="0">
                <a:solidFill>
                  <a:srgbClr val="374151"/>
                </a:solidFill>
                <a:effectLst/>
                <a:latin typeface="Söhne"/>
              </a:rPr>
              <a:t>屏幕底部左侧还有一个视图（</a:t>
            </a:r>
            <a:r>
              <a:rPr lang="en-US" altLang="zh-CN" b="0" i="0" dirty="0">
                <a:solidFill>
                  <a:srgbClr val="374151"/>
                </a:solidFill>
                <a:effectLst/>
                <a:latin typeface="Söhne"/>
              </a:rPr>
              <a:t>Project</a:t>
            </a:r>
            <a:r>
              <a:rPr lang="zh-CN" altLang="en-US" b="0" i="0" dirty="0">
                <a:solidFill>
                  <a:srgbClr val="374151"/>
                </a:solidFill>
                <a:effectLst/>
                <a:latin typeface="Söhne"/>
              </a:rPr>
              <a:t>）标签，这个视图显示关于当前活动项目的更多详细信息。除了数据库连接，您还可以添加其他本地资源，例如保存的</a:t>
            </a:r>
            <a:r>
              <a:rPr lang="en-US" altLang="zh-CN" b="0" i="0" dirty="0">
                <a:solidFill>
                  <a:srgbClr val="374151"/>
                </a:solidFill>
                <a:effectLst/>
                <a:latin typeface="Söhne"/>
              </a:rPr>
              <a:t>SQL</a:t>
            </a:r>
            <a:r>
              <a:rPr lang="zh-CN" altLang="en-US" b="0" i="0" dirty="0">
                <a:solidFill>
                  <a:srgbClr val="374151"/>
                </a:solidFill>
                <a:effectLst/>
                <a:latin typeface="Söhne"/>
              </a:rPr>
              <a:t>脚本，或者创建对数据库中特定表的书签，以便频繁访问。所有这些在数据库容器之外存在的附加材料都可以在此项目资源管理器视图标签中进行管理。</a:t>
            </a:r>
            <a:endParaRPr lang="en-NZ" altLang="zh-CN" b="0" i="0" dirty="0">
              <a:solidFill>
                <a:srgbClr val="374151"/>
              </a:solidFill>
              <a:effectLst/>
              <a:latin typeface="Söhne"/>
            </a:endParaRPr>
          </a:p>
          <a:p>
            <a:pPr algn="l"/>
            <a:endParaRPr lang="zh-CN" altLang="en-US" b="0" i="0" dirty="0">
              <a:solidFill>
                <a:srgbClr val="374151"/>
              </a:solidFill>
              <a:effectLst/>
              <a:latin typeface="Söhne"/>
            </a:endParaRPr>
          </a:p>
        </p:txBody>
      </p:sp>
      <p:sp>
        <p:nvSpPr>
          <p:cNvPr id="4" name="Slide Number Placeholder 3"/>
          <p:cNvSpPr>
            <a:spLocks noGrp="1"/>
          </p:cNvSpPr>
          <p:nvPr>
            <p:ph type="sldNum" sz="quarter" idx="5"/>
          </p:nvPr>
        </p:nvSpPr>
        <p:spPr/>
        <p:txBody>
          <a:bodyPr/>
          <a:lstStyle/>
          <a:p>
            <a:fld id="{8530193B-564F-4854-8A52-728F3FB19C85}" type="slidenum">
              <a:rPr lang="en-US" noProof="0" smtClean="0"/>
              <a:t>17</a:t>
            </a:fld>
            <a:endParaRPr lang="en-US" noProof="0"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zh-CN" altLang="en-US" b="0" i="0" dirty="0">
                <a:solidFill>
                  <a:srgbClr val="374151"/>
                </a:solidFill>
                <a:effectLst/>
                <a:latin typeface="Söhne"/>
              </a:rPr>
              <a:t>通常需要同时处理存储在本地计算机上的数据库和外部文件。</a:t>
            </a:r>
            <a:r>
              <a:rPr lang="en-US" altLang="zh-CN" b="0" i="0" dirty="0" err="1">
                <a:solidFill>
                  <a:srgbClr val="374151"/>
                </a:solidFill>
                <a:effectLst/>
                <a:latin typeface="Söhne"/>
              </a:rPr>
              <a:t>DBeaver</a:t>
            </a:r>
            <a:r>
              <a:rPr lang="zh-CN" altLang="en-US" b="0" i="0" dirty="0">
                <a:solidFill>
                  <a:srgbClr val="374151"/>
                </a:solidFill>
                <a:effectLst/>
                <a:latin typeface="Söhne"/>
              </a:rPr>
              <a:t>的项目功能允许将所有资源集中组织在一个单一的位置。在项目视图中，如果切换到该视图，您会发现我们已经有一个名为</a:t>
            </a:r>
            <a:r>
              <a:rPr lang="en-US" altLang="zh-CN" b="0" i="0" dirty="0">
                <a:solidFill>
                  <a:srgbClr val="374151"/>
                </a:solidFill>
                <a:effectLst/>
                <a:latin typeface="Söhne"/>
              </a:rPr>
              <a:t>General</a:t>
            </a:r>
            <a:r>
              <a:rPr lang="zh-CN" altLang="en-US" b="0" i="0" dirty="0">
                <a:solidFill>
                  <a:srgbClr val="374151"/>
                </a:solidFill>
                <a:effectLst/>
                <a:latin typeface="Söhne"/>
              </a:rPr>
              <a:t>的默认项目。展开该项目，您会发现其中有四个文件夹，用于将一些资源进行分组。</a:t>
            </a:r>
            <a:r>
              <a:rPr lang="en-US" altLang="zh-CN" b="0" i="0" dirty="0">
                <a:solidFill>
                  <a:srgbClr val="374151"/>
                </a:solidFill>
                <a:effectLst/>
                <a:latin typeface="Söhne"/>
              </a:rPr>
              <a:t>Connections</a:t>
            </a:r>
            <a:r>
              <a:rPr lang="zh-CN" altLang="en-US" b="0" i="0" dirty="0">
                <a:solidFill>
                  <a:srgbClr val="374151"/>
                </a:solidFill>
                <a:effectLst/>
                <a:latin typeface="Söhne"/>
              </a:rPr>
              <a:t>文件夹的功能与数据库导航器视图完全相同。实际上，如果您打开它，您会发现它已经包含了我们先前建立的所有数据库连接。我们</a:t>
            </a:r>
            <a:r>
              <a:rPr lang="en-US" altLang="zh-CN" b="0" i="0" dirty="0">
                <a:solidFill>
                  <a:srgbClr val="374151"/>
                </a:solidFill>
                <a:effectLst/>
                <a:latin typeface="Söhne"/>
              </a:rPr>
              <a:t>General</a:t>
            </a:r>
            <a:r>
              <a:rPr lang="zh-CN" altLang="en-US" b="0" i="0" dirty="0">
                <a:solidFill>
                  <a:srgbClr val="374151"/>
                </a:solidFill>
                <a:effectLst/>
                <a:latin typeface="Söhne"/>
              </a:rPr>
              <a:t>项目中的另外三个文件夹用于组织存储在本地文件系统中的与任何数据库无关的相关资源文件。</a:t>
            </a:r>
            <a:endParaRPr lang="en-NZ" altLang="zh-CN" b="0" i="0" dirty="0">
              <a:solidFill>
                <a:srgbClr val="374151"/>
              </a:solidFill>
              <a:effectLst/>
              <a:latin typeface="Söhne"/>
            </a:endParaRPr>
          </a:p>
          <a:p>
            <a:pPr algn="l"/>
            <a:r>
              <a:rPr lang="en-US" altLang="zh-CN" b="0" i="0" dirty="0">
                <a:solidFill>
                  <a:srgbClr val="374151"/>
                </a:solidFill>
                <a:effectLst/>
                <a:latin typeface="Söhne"/>
              </a:rPr>
              <a:t>Bookmarks</a:t>
            </a:r>
            <a:r>
              <a:rPr lang="zh-CN" altLang="en-US" b="0" i="0" dirty="0">
                <a:solidFill>
                  <a:srgbClr val="374151"/>
                </a:solidFill>
                <a:effectLst/>
                <a:latin typeface="Söhne"/>
              </a:rPr>
              <a:t>文件夹用于存储您经常访问的数据表和视图的快速链接。</a:t>
            </a:r>
            <a:endParaRPr lang="en-NZ" altLang="zh-CN" b="0" i="0" dirty="0">
              <a:solidFill>
                <a:srgbClr val="374151"/>
              </a:solidFill>
              <a:effectLst/>
              <a:latin typeface="Söhne"/>
            </a:endParaRPr>
          </a:p>
          <a:p>
            <a:pPr algn="l"/>
            <a:r>
              <a:rPr lang="en-US" altLang="zh-CN" b="0" i="0" dirty="0">
                <a:solidFill>
                  <a:srgbClr val="374151"/>
                </a:solidFill>
                <a:effectLst/>
                <a:latin typeface="Söhne"/>
              </a:rPr>
              <a:t>ER Diagrams</a:t>
            </a:r>
            <a:r>
              <a:rPr lang="zh-CN" altLang="en-US" b="0" i="0" dirty="0">
                <a:solidFill>
                  <a:srgbClr val="374151"/>
                </a:solidFill>
                <a:effectLst/>
                <a:latin typeface="Söhne"/>
              </a:rPr>
              <a:t>文件夹将存储为数据库创建的定制实体关系图。</a:t>
            </a:r>
            <a:endParaRPr lang="en-NZ" altLang="zh-CN" b="0" i="0" dirty="0">
              <a:solidFill>
                <a:srgbClr val="374151"/>
              </a:solidFill>
              <a:effectLst/>
              <a:latin typeface="Söhne"/>
            </a:endParaRPr>
          </a:p>
          <a:p>
            <a:pPr algn="l"/>
            <a:r>
              <a:rPr lang="en-US" altLang="zh-CN" b="0" i="0" dirty="0">
                <a:solidFill>
                  <a:srgbClr val="374151"/>
                </a:solidFill>
                <a:effectLst/>
                <a:latin typeface="Söhne"/>
              </a:rPr>
              <a:t>Scripts</a:t>
            </a:r>
            <a:r>
              <a:rPr lang="zh-CN" altLang="en-US" b="0" i="0" dirty="0">
                <a:solidFill>
                  <a:srgbClr val="374151"/>
                </a:solidFill>
                <a:effectLst/>
                <a:latin typeface="Söhne"/>
              </a:rPr>
              <a:t>文件夹用于组织结构化查询语言脚本文件，以便您可以保存和重新执行频繁使用的查询和命令，而无需重复编写它们。</a:t>
            </a:r>
            <a:endParaRPr lang="en-NZ" altLang="zh-CN" b="0" i="0" dirty="0">
              <a:solidFill>
                <a:srgbClr val="374151"/>
              </a:solidFill>
              <a:effectLst/>
              <a:latin typeface="Söhne"/>
            </a:endParaRPr>
          </a:p>
          <a:p>
            <a:pPr algn="l"/>
            <a:endParaRPr lang="en-NZ" altLang="zh-CN" b="0" i="0" dirty="0">
              <a:solidFill>
                <a:srgbClr val="374151"/>
              </a:solidFill>
              <a:effectLst/>
              <a:latin typeface="Söhne"/>
            </a:endParaRPr>
          </a:p>
          <a:p>
            <a:pPr algn="l"/>
            <a:endParaRPr lang="en-NZ" altLang="zh-CN" b="0" i="0" dirty="0">
              <a:solidFill>
                <a:srgbClr val="374151"/>
              </a:solidFill>
              <a:effectLst/>
              <a:latin typeface="Söhne"/>
            </a:endParaRPr>
          </a:p>
          <a:p>
            <a:pPr algn="l"/>
            <a:endParaRPr lang="en-NZ" altLang="zh-CN" b="0" i="0" dirty="0">
              <a:solidFill>
                <a:srgbClr val="374151"/>
              </a:solidFill>
              <a:effectLst/>
              <a:latin typeface="Söhne"/>
            </a:endParaRPr>
          </a:p>
          <a:p>
            <a:pPr algn="l"/>
            <a:r>
              <a:rPr lang="en-US" altLang="zh-CN" b="0" i="0" dirty="0">
                <a:solidFill>
                  <a:srgbClr val="374151"/>
                </a:solidFill>
                <a:effectLst/>
                <a:latin typeface="Söhne"/>
              </a:rPr>
              <a:t>Schema</a:t>
            </a:r>
            <a:r>
              <a:rPr lang="zh-CN" altLang="en-US" b="0" i="0" dirty="0">
                <a:solidFill>
                  <a:srgbClr val="374151"/>
                </a:solidFill>
                <a:effectLst/>
                <a:latin typeface="Söhne"/>
              </a:rPr>
              <a:t>（模式）是数据库中的一个概念，它用于组织和管理数据库对象，例如表、视图、函数、存储过程等。</a:t>
            </a:r>
            <a:r>
              <a:rPr lang="en-US" altLang="zh-CN" b="0" i="0" dirty="0">
                <a:solidFill>
                  <a:srgbClr val="374151"/>
                </a:solidFill>
                <a:effectLst/>
                <a:latin typeface="Söhne"/>
              </a:rPr>
              <a:t>Schema</a:t>
            </a:r>
            <a:r>
              <a:rPr lang="zh-CN" altLang="en-US" b="0" i="0" dirty="0">
                <a:solidFill>
                  <a:srgbClr val="374151"/>
                </a:solidFill>
                <a:effectLst/>
                <a:latin typeface="Söhne"/>
              </a:rPr>
              <a:t>提供了逻辑上的分组，将相关的对象组织在一起，使其更易于管理和访问。</a:t>
            </a:r>
          </a:p>
          <a:p>
            <a:pPr algn="l"/>
            <a:r>
              <a:rPr lang="zh-CN" altLang="en-US" b="0" i="0" dirty="0">
                <a:solidFill>
                  <a:srgbClr val="374151"/>
                </a:solidFill>
                <a:effectLst/>
                <a:latin typeface="Söhne"/>
              </a:rPr>
              <a:t>下面是</a:t>
            </a:r>
            <a:r>
              <a:rPr lang="en-US" altLang="zh-CN" b="0" i="0" dirty="0">
                <a:solidFill>
                  <a:srgbClr val="374151"/>
                </a:solidFill>
                <a:effectLst/>
                <a:latin typeface="Söhne"/>
              </a:rPr>
              <a:t>Schema</a:t>
            </a:r>
            <a:r>
              <a:rPr lang="zh-CN" altLang="en-US" b="0" i="0" dirty="0">
                <a:solidFill>
                  <a:srgbClr val="374151"/>
                </a:solidFill>
                <a:effectLst/>
                <a:latin typeface="Söhne"/>
              </a:rPr>
              <a:t>的一些常见用途：</a:t>
            </a:r>
          </a:p>
          <a:p>
            <a:pPr algn="l">
              <a:buFont typeface="+mj-lt"/>
              <a:buAutoNum type="arabicPeriod"/>
            </a:pPr>
            <a:r>
              <a:rPr lang="zh-CN" altLang="en-US" b="0" i="0" dirty="0">
                <a:solidFill>
                  <a:srgbClr val="374151"/>
                </a:solidFill>
                <a:effectLst/>
                <a:latin typeface="Söhne"/>
              </a:rPr>
              <a:t>对象组织和命名空间：</a:t>
            </a:r>
            <a:r>
              <a:rPr lang="en-US" altLang="zh-CN" b="0" i="0" dirty="0">
                <a:solidFill>
                  <a:srgbClr val="374151"/>
                </a:solidFill>
                <a:effectLst/>
                <a:latin typeface="Söhne"/>
              </a:rPr>
              <a:t>Schema</a:t>
            </a:r>
            <a:r>
              <a:rPr lang="zh-CN" altLang="en-US" b="0" i="0" dirty="0">
                <a:solidFill>
                  <a:srgbClr val="374151"/>
                </a:solidFill>
                <a:effectLst/>
                <a:latin typeface="Söhne"/>
              </a:rPr>
              <a:t>允许将数据库对象按逻辑关系进行组织和命名，使其更具可读性和可维护性。通过将相关的表、视图和其他对象放在同一个</a:t>
            </a:r>
            <a:r>
              <a:rPr lang="en-US" altLang="zh-CN" b="0" i="0" dirty="0">
                <a:solidFill>
                  <a:srgbClr val="374151"/>
                </a:solidFill>
                <a:effectLst/>
                <a:latin typeface="Söhne"/>
              </a:rPr>
              <a:t>Schema</a:t>
            </a:r>
            <a:r>
              <a:rPr lang="zh-CN" altLang="en-US" b="0" i="0" dirty="0">
                <a:solidFill>
                  <a:srgbClr val="374151"/>
                </a:solidFill>
                <a:effectLst/>
                <a:latin typeface="Söhne"/>
              </a:rPr>
              <a:t>下，可以更容易地理解和管理数据库结构。</a:t>
            </a:r>
          </a:p>
          <a:p>
            <a:pPr algn="l">
              <a:buFont typeface="+mj-lt"/>
              <a:buAutoNum type="arabicPeriod"/>
            </a:pPr>
            <a:r>
              <a:rPr lang="zh-CN" altLang="en-US" b="0" i="0" dirty="0">
                <a:solidFill>
                  <a:srgbClr val="374151"/>
                </a:solidFill>
                <a:effectLst/>
                <a:latin typeface="Söhne"/>
              </a:rPr>
              <a:t>访问控制和权限管理：</a:t>
            </a:r>
            <a:r>
              <a:rPr lang="en-US" altLang="zh-CN" b="0" i="0" dirty="0">
                <a:solidFill>
                  <a:srgbClr val="374151"/>
                </a:solidFill>
                <a:effectLst/>
                <a:latin typeface="Söhne"/>
              </a:rPr>
              <a:t>Schema</a:t>
            </a:r>
            <a:r>
              <a:rPr lang="zh-CN" altLang="en-US" b="0" i="0" dirty="0">
                <a:solidFill>
                  <a:srgbClr val="374151"/>
                </a:solidFill>
                <a:effectLst/>
                <a:latin typeface="Söhne"/>
              </a:rPr>
              <a:t>提供了对数据库对象的访问控制和权限管理的机制。通过为特定的</a:t>
            </a:r>
            <a:r>
              <a:rPr lang="en-US" altLang="zh-CN" b="0" i="0" dirty="0">
                <a:solidFill>
                  <a:srgbClr val="374151"/>
                </a:solidFill>
                <a:effectLst/>
                <a:latin typeface="Söhne"/>
              </a:rPr>
              <a:t>Schema</a:t>
            </a:r>
            <a:r>
              <a:rPr lang="zh-CN" altLang="en-US" b="0" i="0" dirty="0">
                <a:solidFill>
                  <a:srgbClr val="374151"/>
                </a:solidFill>
                <a:effectLst/>
                <a:latin typeface="Söhne"/>
              </a:rPr>
              <a:t>分配不同的访问权限，可以限制用户对不同</a:t>
            </a:r>
            <a:r>
              <a:rPr lang="en-US" altLang="zh-CN" b="0" i="0" dirty="0">
                <a:solidFill>
                  <a:srgbClr val="374151"/>
                </a:solidFill>
                <a:effectLst/>
                <a:latin typeface="Söhne"/>
              </a:rPr>
              <a:t>Schema</a:t>
            </a:r>
            <a:r>
              <a:rPr lang="zh-CN" altLang="en-US" b="0" i="0" dirty="0">
                <a:solidFill>
                  <a:srgbClr val="374151"/>
                </a:solidFill>
                <a:effectLst/>
                <a:latin typeface="Söhne"/>
              </a:rPr>
              <a:t>下对象的访问权限，实现数据安全和隔离。</a:t>
            </a:r>
          </a:p>
          <a:p>
            <a:pPr algn="l">
              <a:buFont typeface="+mj-lt"/>
              <a:buAutoNum type="arabicPeriod"/>
            </a:pPr>
            <a:r>
              <a:rPr lang="zh-CN" altLang="en-US" b="0" i="0" dirty="0">
                <a:solidFill>
                  <a:srgbClr val="374151"/>
                </a:solidFill>
                <a:effectLst/>
                <a:latin typeface="Söhne"/>
              </a:rPr>
              <a:t>多租户支持：在多租户应用程序中，</a:t>
            </a:r>
            <a:r>
              <a:rPr lang="en-US" altLang="zh-CN" b="0" i="0" dirty="0">
                <a:solidFill>
                  <a:srgbClr val="374151"/>
                </a:solidFill>
                <a:effectLst/>
                <a:latin typeface="Söhne"/>
              </a:rPr>
              <a:t>Schema</a:t>
            </a:r>
            <a:r>
              <a:rPr lang="zh-CN" altLang="en-US" b="0" i="0" dirty="0">
                <a:solidFill>
                  <a:srgbClr val="374151"/>
                </a:solidFill>
                <a:effectLst/>
                <a:latin typeface="Söhne"/>
              </a:rPr>
              <a:t>可以用于实现数据的多租户隔离。每个租户可以在自己的</a:t>
            </a:r>
            <a:r>
              <a:rPr lang="en-US" altLang="zh-CN" b="0" i="0" dirty="0">
                <a:solidFill>
                  <a:srgbClr val="374151"/>
                </a:solidFill>
                <a:effectLst/>
                <a:latin typeface="Söhne"/>
              </a:rPr>
              <a:t>Schema</a:t>
            </a:r>
            <a:r>
              <a:rPr lang="zh-CN" altLang="en-US" b="0" i="0" dirty="0">
                <a:solidFill>
                  <a:srgbClr val="374151"/>
                </a:solidFill>
                <a:effectLst/>
                <a:latin typeface="Söhne"/>
              </a:rPr>
              <a:t>中拥有独立的表和数据，从而实现租户之间的数据隔离和保密性。</a:t>
            </a:r>
          </a:p>
          <a:p>
            <a:pPr algn="l">
              <a:buFont typeface="+mj-lt"/>
              <a:buAutoNum type="arabicPeriod"/>
            </a:pPr>
            <a:r>
              <a:rPr lang="zh-CN" altLang="en-US" b="0" i="0" dirty="0">
                <a:solidFill>
                  <a:srgbClr val="374151"/>
                </a:solidFill>
                <a:effectLst/>
                <a:latin typeface="Söhne"/>
              </a:rPr>
              <a:t>数据库对象管理：</a:t>
            </a:r>
            <a:r>
              <a:rPr lang="en-US" altLang="zh-CN" b="0" i="0" dirty="0">
                <a:solidFill>
                  <a:srgbClr val="374151"/>
                </a:solidFill>
                <a:effectLst/>
                <a:latin typeface="Söhne"/>
              </a:rPr>
              <a:t>Schema</a:t>
            </a:r>
            <a:r>
              <a:rPr lang="zh-CN" altLang="en-US" b="0" i="0" dirty="0">
                <a:solidFill>
                  <a:srgbClr val="374151"/>
                </a:solidFill>
                <a:effectLst/>
                <a:latin typeface="Söhne"/>
              </a:rPr>
              <a:t>使得对数据库对象进行管理和维护变得更加方便。通过在</a:t>
            </a:r>
            <a:r>
              <a:rPr lang="en-US" altLang="zh-CN" b="0" i="0" dirty="0">
                <a:solidFill>
                  <a:srgbClr val="374151"/>
                </a:solidFill>
                <a:effectLst/>
                <a:latin typeface="Söhne"/>
              </a:rPr>
              <a:t>Schema</a:t>
            </a:r>
            <a:r>
              <a:rPr lang="zh-CN" altLang="en-US" b="0" i="0" dirty="0">
                <a:solidFill>
                  <a:srgbClr val="374151"/>
                </a:solidFill>
                <a:effectLst/>
                <a:latin typeface="Söhne"/>
              </a:rPr>
              <a:t>级别进行操作，可以对整个</a:t>
            </a:r>
            <a:r>
              <a:rPr lang="en-US" altLang="zh-CN" b="0" i="0" dirty="0">
                <a:solidFill>
                  <a:srgbClr val="374151"/>
                </a:solidFill>
                <a:effectLst/>
                <a:latin typeface="Söhne"/>
              </a:rPr>
              <a:t>Schema</a:t>
            </a:r>
            <a:r>
              <a:rPr lang="zh-CN" altLang="en-US" b="0" i="0" dirty="0">
                <a:solidFill>
                  <a:srgbClr val="374151"/>
                </a:solidFill>
                <a:effectLst/>
                <a:latin typeface="Söhne"/>
              </a:rPr>
              <a:t>下的对象进行批量操作，例如备份、还原、导出等。</a:t>
            </a:r>
          </a:p>
          <a:p>
            <a:pPr algn="l"/>
            <a:endParaRPr lang="en-NZ" altLang="zh-CN" b="0" i="0" dirty="0">
              <a:solidFill>
                <a:srgbClr val="374151"/>
              </a:solidFill>
              <a:effectLst/>
              <a:latin typeface="Söhne"/>
            </a:endParaRPr>
          </a:p>
          <a:p>
            <a:pPr algn="l"/>
            <a:endParaRPr lang="en-NZ" altLang="zh-CN" b="0" i="0" dirty="0">
              <a:solidFill>
                <a:srgbClr val="374151"/>
              </a:solidFill>
              <a:effectLst/>
              <a:latin typeface="Söhne"/>
            </a:endParaRPr>
          </a:p>
          <a:p>
            <a:pPr algn="l"/>
            <a:endParaRPr lang="zh-CN" altLang="en-US" b="0" i="0" dirty="0">
              <a:solidFill>
                <a:srgbClr val="374151"/>
              </a:solidFill>
              <a:effectLst/>
              <a:latin typeface="Söhne"/>
            </a:endParaRPr>
          </a:p>
          <a:p>
            <a:pPr algn="l"/>
            <a:endParaRPr lang="zh-CN" altLang="en-US" b="0" i="0" dirty="0">
              <a:solidFill>
                <a:srgbClr val="374151"/>
              </a:solidFill>
              <a:effectLst/>
              <a:latin typeface="Söhne"/>
            </a:endParaRPr>
          </a:p>
        </p:txBody>
      </p:sp>
      <p:sp>
        <p:nvSpPr>
          <p:cNvPr id="4" name="Slide Number Placeholder 3"/>
          <p:cNvSpPr>
            <a:spLocks noGrp="1"/>
          </p:cNvSpPr>
          <p:nvPr>
            <p:ph type="sldNum" sz="quarter" idx="5"/>
          </p:nvPr>
        </p:nvSpPr>
        <p:spPr/>
        <p:txBody>
          <a:bodyPr/>
          <a:lstStyle/>
          <a:p>
            <a:fld id="{8530193B-564F-4854-8A52-728F3FB19C85}" type="slidenum">
              <a:rPr lang="en-US" noProof="0" smtClean="0"/>
              <a:t>18</a:t>
            </a:fld>
            <a:endParaRPr lang="en-US" noProof="0"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zh-CN" altLang="en-US" b="0" i="0" dirty="0">
              <a:solidFill>
                <a:srgbClr val="374151"/>
              </a:solidFill>
              <a:effectLst/>
              <a:latin typeface="Söhne"/>
            </a:endParaRPr>
          </a:p>
        </p:txBody>
      </p:sp>
      <p:sp>
        <p:nvSpPr>
          <p:cNvPr id="4" name="Slide Number Placeholder 3"/>
          <p:cNvSpPr>
            <a:spLocks noGrp="1"/>
          </p:cNvSpPr>
          <p:nvPr>
            <p:ph type="sldNum" sz="quarter" idx="5"/>
          </p:nvPr>
        </p:nvSpPr>
        <p:spPr/>
        <p:txBody>
          <a:bodyPr/>
          <a:lstStyle/>
          <a:p>
            <a:fld id="{8530193B-564F-4854-8A52-728F3FB19C85}" type="slidenum">
              <a:rPr lang="en-US" noProof="0" smtClean="0"/>
              <a:t>19</a:t>
            </a:fld>
            <a:endParaRPr lang="en-US" noProof="0"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zh-CN" altLang="en-US" b="0" i="0" dirty="0">
              <a:solidFill>
                <a:srgbClr val="374151"/>
              </a:solidFill>
              <a:effectLst/>
              <a:latin typeface="Söhne"/>
            </a:endParaRPr>
          </a:p>
        </p:txBody>
      </p:sp>
      <p:sp>
        <p:nvSpPr>
          <p:cNvPr id="4" name="Slide Number Placeholder 3"/>
          <p:cNvSpPr>
            <a:spLocks noGrp="1"/>
          </p:cNvSpPr>
          <p:nvPr>
            <p:ph type="sldNum" sz="quarter" idx="5"/>
          </p:nvPr>
        </p:nvSpPr>
        <p:spPr/>
        <p:txBody>
          <a:bodyPr/>
          <a:lstStyle/>
          <a:p>
            <a:fld id="{8530193B-564F-4854-8A52-728F3FB19C85}" type="slidenum">
              <a:rPr lang="en-US" noProof="0" smtClean="0"/>
              <a:t>20</a:t>
            </a:fld>
            <a:endParaRPr lang="en-US" noProof="0"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zh-CN" altLang="en-US" b="0" i="0" dirty="0">
                <a:solidFill>
                  <a:srgbClr val="374151"/>
                </a:solidFill>
                <a:effectLst/>
                <a:latin typeface="Söhne"/>
              </a:rPr>
              <a:t>在数据库中，分区是将表或索引的数据划分为逻辑上独立的部分的过程。分区可以基于某个列的值范围、列表、等方式进行划分。通过使用分区，可以提高查询性能、简化数据维护和管理，以及实现数据的更好组织和存储。</a:t>
            </a:r>
            <a:endParaRPr lang="en-NZ" altLang="zh-CN" b="0" i="0" dirty="0">
              <a:solidFill>
                <a:srgbClr val="374151"/>
              </a:solidFill>
              <a:effectLst/>
              <a:latin typeface="Söhne"/>
            </a:endParaRPr>
          </a:p>
          <a:p>
            <a:pPr algn="l"/>
            <a:endParaRPr lang="zh-CN" altLang="en-US" b="0" i="0" dirty="0">
              <a:solidFill>
                <a:srgbClr val="374151"/>
              </a:solidFill>
              <a:effectLst/>
              <a:latin typeface="Söhne"/>
            </a:endParaRPr>
          </a:p>
          <a:p>
            <a:pPr algn="l"/>
            <a:endParaRPr lang="zh-CN" altLang="en-US" b="0" i="0" dirty="0">
              <a:solidFill>
                <a:srgbClr val="374151"/>
              </a:solidFill>
              <a:effectLst/>
              <a:latin typeface="Söhne"/>
            </a:endParaRPr>
          </a:p>
        </p:txBody>
      </p:sp>
      <p:sp>
        <p:nvSpPr>
          <p:cNvPr id="4" name="Slide Number Placeholder 3"/>
          <p:cNvSpPr>
            <a:spLocks noGrp="1"/>
          </p:cNvSpPr>
          <p:nvPr>
            <p:ph type="sldNum" sz="quarter" idx="5"/>
          </p:nvPr>
        </p:nvSpPr>
        <p:spPr/>
        <p:txBody>
          <a:bodyPr/>
          <a:lstStyle/>
          <a:p>
            <a:fld id="{8530193B-564F-4854-8A52-728F3FB19C85}" type="slidenum">
              <a:rPr lang="en-US" noProof="0" smtClean="0"/>
              <a:t>21</a:t>
            </a:fld>
            <a:endParaRPr lang="en-US" noProof="0"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10.xml"/><Relationship Id="rId2" Type="http://schemas.openxmlformats.org/officeDocument/2006/relationships/tags" Target="../tags/tag9.xml"/><Relationship Id="rId1" Type="http://schemas.openxmlformats.org/officeDocument/2006/relationships/tags" Target="../tags/tag8.xml"/><Relationship Id="rId6" Type="http://schemas.openxmlformats.org/officeDocument/2006/relationships/slideMaster" Target="../slideMasters/slideMaster1.xml"/><Relationship Id="rId5" Type="http://schemas.openxmlformats.org/officeDocument/2006/relationships/tags" Target="../tags/tag12.xml"/><Relationship Id="rId4" Type="http://schemas.openxmlformats.org/officeDocument/2006/relationships/tags" Target="../tags/tag11.xml"/></Relationships>
</file>

<file path=ppt/slideLayouts/_rels/slideLayout10.xml.rels><?xml version="1.0" encoding="UTF-8" standalone="yes"?>
<Relationships xmlns="http://schemas.openxmlformats.org/package/2006/relationships"><Relationship Id="rId3" Type="http://schemas.openxmlformats.org/officeDocument/2006/relationships/tags" Target="../tags/tag57.xml"/><Relationship Id="rId2" Type="http://schemas.openxmlformats.org/officeDocument/2006/relationships/tags" Target="../tags/tag56.xml"/><Relationship Id="rId1" Type="http://schemas.openxmlformats.org/officeDocument/2006/relationships/tags" Target="../tags/tag55.xml"/><Relationship Id="rId5" Type="http://schemas.openxmlformats.org/officeDocument/2006/relationships/slideMaster" Target="../slideMasters/slideMaster1.xml"/><Relationship Id="rId4" Type="http://schemas.openxmlformats.org/officeDocument/2006/relationships/tags" Target="../tags/tag58.xml"/></Relationships>
</file>

<file path=ppt/slideLayouts/_rels/slideLayout11.xml.rels><?xml version="1.0" encoding="UTF-8" standalone="yes"?>
<Relationships xmlns="http://schemas.openxmlformats.org/package/2006/relationships"><Relationship Id="rId3" Type="http://schemas.openxmlformats.org/officeDocument/2006/relationships/tags" Target="../tags/tag61.xml"/><Relationship Id="rId2" Type="http://schemas.openxmlformats.org/officeDocument/2006/relationships/tags" Target="../tags/tag60.xml"/><Relationship Id="rId1" Type="http://schemas.openxmlformats.org/officeDocument/2006/relationships/tags" Target="../tags/tag59.xml"/><Relationship Id="rId6" Type="http://schemas.openxmlformats.org/officeDocument/2006/relationships/slideMaster" Target="../slideMasters/slideMaster1.xml"/><Relationship Id="rId5" Type="http://schemas.openxmlformats.org/officeDocument/2006/relationships/tags" Target="../tags/tag63.xml"/><Relationship Id="rId4" Type="http://schemas.openxmlformats.org/officeDocument/2006/relationships/tags" Target="../tags/tag62.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5.xml"/><Relationship Id="rId2" Type="http://schemas.openxmlformats.org/officeDocument/2006/relationships/tags" Target="../tags/tag14.xml"/><Relationship Id="rId1" Type="http://schemas.openxmlformats.org/officeDocument/2006/relationships/tags" Target="../tags/tag13.xml"/><Relationship Id="rId6" Type="http://schemas.openxmlformats.org/officeDocument/2006/relationships/slideMaster" Target="../slideMasters/slideMaster1.xml"/><Relationship Id="rId5" Type="http://schemas.openxmlformats.org/officeDocument/2006/relationships/tags" Target="../tags/tag17.xml"/><Relationship Id="rId4" Type="http://schemas.openxmlformats.org/officeDocument/2006/relationships/tags" Target="../tags/tag16.xml"/></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20.xml"/><Relationship Id="rId2" Type="http://schemas.openxmlformats.org/officeDocument/2006/relationships/tags" Target="../tags/tag19.xml"/><Relationship Id="rId1" Type="http://schemas.openxmlformats.org/officeDocument/2006/relationships/tags" Target="../tags/tag18.xml"/><Relationship Id="rId6" Type="http://schemas.openxmlformats.org/officeDocument/2006/relationships/slideMaster" Target="../slideMasters/slideMaster1.xml"/><Relationship Id="rId5" Type="http://schemas.openxmlformats.org/officeDocument/2006/relationships/tags" Target="../tags/tag22.xml"/><Relationship Id="rId4" Type="http://schemas.openxmlformats.org/officeDocument/2006/relationships/tags" Target="../tags/tag21.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25.xml"/><Relationship Id="rId7" Type="http://schemas.openxmlformats.org/officeDocument/2006/relationships/slideMaster" Target="../slideMasters/slideMaster1.xml"/><Relationship Id="rId2" Type="http://schemas.openxmlformats.org/officeDocument/2006/relationships/tags" Target="../tags/tag24.xml"/><Relationship Id="rId1" Type="http://schemas.openxmlformats.org/officeDocument/2006/relationships/tags" Target="../tags/tag23.xml"/><Relationship Id="rId6" Type="http://schemas.openxmlformats.org/officeDocument/2006/relationships/tags" Target="../tags/tag28.xml"/><Relationship Id="rId5" Type="http://schemas.openxmlformats.org/officeDocument/2006/relationships/tags" Target="../tags/tag27.xml"/><Relationship Id="rId4" Type="http://schemas.openxmlformats.org/officeDocument/2006/relationships/tags" Target="../tags/tag26.xml"/></Relationships>
</file>

<file path=ppt/slideLayouts/_rels/slideLayout5.xml.rels><?xml version="1.0" encoding="UTF-8" standalone="yes"?>
<Relationships xmlns="http://schemas.openxmlformats.org/package/2006/relationships"><Relationship Id="rId8" Type="http://schemas.openxmlformats.org/officeDocument/2006/relationships/tags" Target="../tags/tag36.xml"/><Relationship Id="rId3" Type="http://schemas.openxmlformats.org/officeDocument/2006/relationships/tags" Target="../tags/tag31.xml"/><Relationship Id="rId7" Type="http://schemas.openxmlformats.org/officeDocument/2006/relationships/tags" Target="../tags/tag35.xml"/><Relationship Id="rId2" Type="http://schemas.openxmlformats.org/officeDocument/2006/relationships/tags" Target="../tags/tag30.xml"/><Relationship Id="rId1" Type="http://schemas.openxmlformats.org/officeDocument/2006/relationships/tags" Target="../tags/tag29.xml"/><Relationship Id="rId6" Type="http://schemas.openxmlformats.org/officeDocument/2006/relationships/tags" Target="../tags/tag34.xml"/><Relationship Id="rId5" Type="http://schemas.openxmlformats.org/officeDocument/2006/relationships/tags" Target="../tags/tag33.xml"/><Relationship Id="rId4" Type="http://schemas.openxmlformats.org/officeDocument/2006/relationships/tags" Target="../tags/tag32.xml"/><Relationship Id="rId9"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39.xml"/><Relationship Id="rId2" Type="http://schemas.openxmlformats.org/officeDocument/2006/relationships/tags" Target="../tags/tag38.xml"/><Relationship Id="rId1" Type="http://schemas.openxmlformats.org/officeDocument/2006/relationships/tags" Target="../tags/tag37.xml"/><Relationship Id="rId5" Type="http://schemas.openxmlformats.org/officeDocument/2006/relationships/slideMaster" Target="../slideMasters/slideMaster1.xml"/><Relationship Id="rId4" Type="http://schemas.openxmlformats.org/officeDocument/2006/relationships/tags" Target="../tags/tag40.xml"/></Relationships>
</file>

<file path=ppt/slideLayouts/_rels/slideLayout7.xml.rels><?xml version="1.0" encoding="UTF-8" standalone="yes"?>
<Relationships xmlns="http://schemas.openxmlformats.org/package/2006/relationships"><Relationship Id="rId3" Type="http://schemas.openxmlformats.org/officeDocument/2006/relationships/tags" Target="../tags/tag43.xml"/><Relationship Id="rId2" Type="http://schemas.openxmlformats.org/officeDocument/2006/relationships/tags" Target="../tags/tag42.xml"/><Relationship Id="rId1" Type="http://schemas.openxmlformats.org/officeDocument/2006/relationships/tags" Target="../tags/tag41.xml"/><Relationship Id="rId4"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tags" Target="../tags/tag46.xml"/><Relationship Id="rId7" Type="http://schemas.openxmlformats.org/officeDocument/2006/relationships/slideMaster" Target="../slideMasters/slideMaster1.xml"/><Relationship Id="rId2" Type="http://schemas.openxmlformats.org/officeDocument/2006/relationships/tags" Target="../tags/tag45.xml"/><Relationship Id="rId1" Type="http://schemas.openxmlformats.org/officeDocument/2006/relationships/tags" Target="../tags/tag44.xml"/><Relationship Id="rId6" Type="http://schemas.openxmlformats.org/officeDocument/2006/relationships/tags" Target="../tags/tag49.xml"/><Relationship Id="rId5" Type="http://schemas.openxmlformats.org/officeDocument/2006/relationships/tags" Target="../tags/tag48.xml"/><Relationship Id="rId4" Type="http://schemas.openxmlformats.org/officeDocument/2006/relationships/tags" Target="../tags/tag47.xml"/></Relationships>
</file>

<file path=ppt/slideLayouts/_rels/slideLayout9.xml.rels><?xml version="1.0" encoding="UTF-8" standalone="yes"?>
<Relationships xmlns="http://schemas.openxmlformats.org/package/2006/relationships"><Relationship Id="rId3" Type="http://schemas.openxmlformats.org/officeDocument/2006/relationships/tags" Target="../tags/tag52.xml"/><Relationship Id="rId2" Type="http://schemas.openxmlformats.org/officeDocument/2006/relationships/tags" Target="../tags/tag51.xml"/><Relationship Id="rId1" Type="http://schemas.openxmlformats.org/officeDocument/2006/relationships/tags" Target="../tags/tag50.xml"/><Relationship Id="rId6" Type="http://schemas.openxmlformats.org/officeDocument/2006/relationships/slideMaster" Target="../slideMasters/slideMaster1.xml"/><Relationship Id="rId5" Type="http://schemas.openxmlformats.org/officeDocument/2006/relationships/tags" Target="../tags/tag54.xml"/><Relationship Id="rId4" Type="http://schemas.openxmlformats.org/officeDocument/2006/relationships/tags" Target="../tags/tag53.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dirty="0"/>
              <a:t>单击此处编辑母版标题样式</a:t>
            </a:r>
          </a:p>
        </p:txBody>
      </p:sp>
      <p:sp>
        <p:nvSpPr>
          <p:cNvPr id="3" name="副标题 2"/>
          <p:cNvSpPr>
            <a:spLocks noGrp="1"/>
          </p:cNvSpPr>
          <p:nvPr>
            <p:ph type="subTitle" idx="1"/>
            <p:custDataLst>
              <p:tags r:id="rId2"/>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p>
        </p:txBody>
      </p:sp>
      <p:sp>
        <p:nvSpPr>
          <p:cNvPr id="16" name="日期占位符 15"/>
          <p:cNvSpPr>
            <a:spLocks noGrp="1"/>
          </p:cNvSpPr>
          <p:nvPr>
            <p:ph type="dt" sz="half" idx="10"/>
            <p:custDataLst>
              <p:tags r:id="rId3"/>
            </p:custDataLst>
          </p:nvPr>
        </p:nvSpPr>
        <p:spPr/>
        <p:txBody>
          <a:bodyPr/>
          <a:lstStyle/>
          <a:p>
            <a:fld id="{760FBDFE-C587-4B4C-A407-44438C67B59E}" type="datetimeFigureOut">
              <a:rPr lang="zh-CN" altLang="en-US" smtClean="0"/>
              <a:t>2025/3/5</a:t>
            </a:fld>
            <a:endParaRPr lang="zh-CN" altLang="en-US"/>
          </a:p>
        </p:txBody>
      </p:sp>
      <p:sp>
        <p:nvSpPr>
          <p:cNvPr id="17" name="页脚占位符 16"/>
          <p:cNvSpPr>
            <a:spLocks noGrp="1"/>
          </p:cNvSpPr>
          <p:nvPr>
            <p:ph type="ftr" sz="quarter" idx="11"/>
            <p:custDataLst>
              <p:tags r:id="rId4"/>
            </p:custDataLst>
          </p:nvPr>
        </p:nvSpPr>
        <p:spPr/>
        <p:txBody>
          <a:bodyPr/>
          <a:lstStyle/>
          <a:p>
            <a:endParaRPr lang="zh-CN" altLang="en-US" dirty="0"/>
          </a:p>
        </p:txBody>
      </p:sp>
      <p:sp>
        <p:nvSpPr>
          <p:cNvPr id="18" name="灯片编号占位符 17"/>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fld id="{760FBDFE-C587-4B4C-A407-44438C67B59E}" type="datetimeFigureOut">
              <a:rPr lang="zh-CN" altLang="en-US" smtClean="0"/>
              <a:t>2025/3/5</a:t>
            </a:fld>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
        <p:nvSpPr>
          <p:cNvPr id="7" name="内容占位符 6"/>
          <p:cNvSpPr>
            <a:spLocks noGrp="1"/>
          </p:cNvSpPr>
          <p:nvPr>
            <p:ph sz="quarter" idx="13"/>
            <p:custDataLst>
              <p:tags r:id="rId4"/>
            </p:custDataLst>
          </p:nvPr>
        </p:nvSpPr>
        <p:spPr>
          <a:xfrm>
            <a:off x="608400" y="774000"/>
            <a:ext cx="10972800" cy="5482800"/>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fld id="{760FBDFE-C587-4B4C-A407-44438C67B59E}" type="datetimeFigureOut">
              <a:rPr lang="zh-CN" altLang="en-US" smtClean="0"/>
              <a:t>2025/3/5</a:t>
            </a:fld>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
        <p:nvSpPr>
          <p:cNvPr id="2" name="标题 1"/>
          <p:cNvSpPr>
            <a:spLocks noGrp="1"/>
          </p:cNvSpPr>
          <p:nvPr>
            <p:ph type="title" hasCustomPrompt="1"/>
            <p:custDataLst>
              <p:tags r:id="rId4"/>
            </p:custDataLst>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lang="zh-CN" altLang="en-US"/>
              <a:t>单击此处编辑标题</a:t>
            </a:r>
          </a:p>
        </p:txBody>
      </p:sp>
      <p:sp>
        <p:nvSpPr>
          <p:cNvPr id="7" name="文本占位符 6"/>
          <p:cNvSpPr>
            <a:spLocks noGrp="1"/>
          </p:cNvSpPr>
          <p:nvPr>
            <p:ph type="body" sz="quarter" idx="13"/>
            <p:custDataLst>
              <p:tags r:id="rId5"/>
            </p:custDataLst>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a:r>
              <a:rPr lang="zh-CN" altLang="en-US" dirty="0"/>
              <a:t>单击此处编辑母版文本样式</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p>
        </p:txBody>
      </p:sp>
      <p:sp>
        <p:nvSpPr>
          <p:cNvPr id="3" name="内容占位符 2"/>
          <p:cNvSpPr>
            <a:spLocks noGrp="1"/>
          </p:cNvSpPr>
          <p:nvPr>
            <p:ph idx="1"/>
            <p:custDataLst>
              <p:tags r:id="rId2"/>
            </p:custDataLst>
          </p:nvPr>
        </p:nvSpPr>
        <p:spPr>
          <a:xfrm>
            <a:off x="608400" y="1490400"/>
            <a:ext cx="10969200" cy="4759200"/>
          </a:xfrm>
        </p:spPr>
        <p:txBody>
          <a:bodyPr vert="horz" lIns="90000" tIns="46800" rIns="90000" bIns="4680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2025/3/5</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1"/>
            </p:custDataLst>
          </p:nvPr>
        </p:nvSpPr>
        <p:spPr>
          <a:xfrm>
            <a:off x="1990800" y="3848400"/>
            <a:ext cx="7768800" cy="766800"/>
          </a:xfrm>
        </p:spPr>
        <p:txBody>
          <a:bodyPr lIns="90000" tIns="46800" rIns="90000" bIns="46800" anchor="b" anchorCtr="0">
            <a:normAutofit/>
          </a:bodyPr>
          <a:lstStyle>
            <a:lvl1pPr>
              <a:defRPr sz="4400"/>
            </a:lvl1pPr>
          </a:lstStyle>
          <a:p>
            <a:r>
              <a:rPr lang="zh-CN" altLang="en-US" dirty="0"/>
              <a:t>单击此处编辑标题</a:t>
            </a:r>
          </a:p>
        </p:txBody>
      </p:sp>
      <p:sp>
        <p:nvSpPr>
          <p:cNvPr id="3" name="文本占位符 2"/>
          <p:cNvSpPr>
            <a:spLocks noGrp="1"/>
          </p:cNvSpPr>
          <p:nvPr>
            <p:ph type="body" idx="1" hasCustomPrompt="1"/>
            <p:custDataLst>
              <p:tags r:id="rId2"/>
            </p:custDataLst>
          </p:nvPr>
        </p:nvSpPr>
        <p:spPr>
          <a:xfrm>
            <a:off x="1990800" y="4615200"/>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2025/3/5</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p>
        </p:txBody>
      </p:sp>
      <p:sp>
        <p:nvSpPr>
          <p:cNvPr id="3" name="内容占位符 2"/>
          <p:cNvSpPr>
            <a:spLocks noGrp="1"/>
          </p:cNvSpPr>
          <p:nvPr>
            <p:ph sz="half" idx="1"/>
            <p:custDataLst>
              <p:tags r:id="rId2"/>
            </p:custDataLst>
          </p:nvPr>
        </p:nvSpPr>
        <p:spPr>
          <a:xfrm>
            <a:off x="608400" y="1501200"/>
            <a:ext cx="5176800" cy="4748400"/>
          </a:xfrm>
        </p:spPr>
        <p:txBody>
          <a:bodyPr vert="horz" lIns="90000" tIns="46800" rIns="90000" bIns="4680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custDataLst>
              <p:tags r:id="rId3"/>
            </p:custDataLst>
          </p:nvPr>
        </p:nvSpPr>
        <p:spPr>
          <a:xfrm>
            <a:off x="6411600" y="1501200"/>
            <a:ext cx="5176800" cy="4748400"/>
          </a:xfrm>
        </p:spPr>
        <p:txBody>
          <a:bodyPr lIns="90000" tIns="46800" rIns="90000" bIns="4680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custDataLst>
              <p:tags r:id="rId4"/>
            </p:custDataLst>
          </p:nvPr>
        </p:nvSpPr>
        <p:spPr/>
        <p:txBody>
          <a:bodyPr/>
          <a:lstStyle/>
          <a:p>
            <a:fld id="{760FBDFE-C587-4B4C-A407-44438C67B59E}" type="datetimeFigureOut">
              <a:rPr lang="zh-CN" altLang="en-US" smtClean="0"/>
              <a:t>2025/3/5</a:t>
            </a:fld>
            <a:endParaRPr lang="zh-CN" altLang="en-US"/>
          </a:p>
        </p:txBody>
      </p:sp>
      <p:sp>
        <p:nvSpPr>
          <p:cNvPr id="6" name="页脚占位符 5"/>
          <p:cNvSpPr>
            <a:spLocks noGrp="1"/>
          </p:cNvSpPr>
          <p:nvPr>
            <p:ph type="ftr" sz="quarter" idx="11"/>
            <p:custDataLst>
              <p:tags r:id="rId5"/>
            </p:custDataLst>
          </p:nvPr>
        </p:nvSpPr>
        <p:spPr/>
        <p:txBody>
          <a:bodyPr/>
          <a:lstStyle/>
          <a:p>
            <a:endParaRPr lang="zh-CN" altLang="en-US"/>
          </a:p>
        </p:txBody>
      </p:sp>
      <p:sp>
        <p:nvSpPr>
          <p:cNvPr id="7" name="灯片编号占位符 6"/>
          <p:cNvSpPr>
            <a:spLocks noGrp="1"/>
          </p:cNvSpPr>
          <p:nvPr>
            <p:ph type="sldNum" sz="quarter" idx="12"/>
            <p:custDataLst>
              <p:tags r:id="rId6"/>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p>
        </p:txBody>
      </p:sp>
      <p:sp>
        <p:nvSpPr>
          <p:cNvPr id="3" name="文本占位符 2"/>
          <p:cNvSpPr>
            <a:spLocks noGrp="1"/>
          </p:cNvSpPr>
          <p:nvPr>
            <p:ph type="body" idx="1" hasCustomPrompt="1"/>
            <p:custDataLst>
              <p:tags r:id="rId2"/>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4" name="内容占位符 3"/>
          <p:cNvSpPr>
            <a:spLocks noGrp="1"/>
          </p:cNvSpPr>
          <p:nvPr>
            <p:ph sz="half" idx="2"/>
            <p:custDataLst>
              <p:tags r:id="rId3"/>
            </p:custDataLst>
          </p:nvPr>
        </p:nvSpPr>
        <p:spPr>
          <a:xfrm>
            <a:off x="608400" y="1854000"/>
            <a:ext cx="5342400" cy="4395600"/>
          </a:xfrm>
        </p:spPr>
        <p:txBody>
          <a:bodyPr vert="horz" lIns="101600" tIns="0" rIns="82550" bIns="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custDataLst>
              <p:tags r:id="rId4"/>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单击此处编辑文本</a:t>
            </a:r>
          </a:p>
        </p:txBody>
      </p:sp>
      <p:sp>
        <p:nvSpPr>
          <p:cNvPr id="6" name="内容占位符 5"/>
          <p:cNvSpPr>
            <a:spLocks noGrp="1"/>
          </p:cNvSpPr>
          <p:nvPr>
            <p:ph sz="quarter" idx="4"/>
            <p:custDataLst>
              <p:tags r:id="rId5"/>
            </p:custDataLst>
          </p:nvPr>
        </p:nvSpPr>
        <p:spPr>
          <a:xfrm>
            <a:off x="6235750" y="1854000"/>
            <a:ext cx="5342400" cy="4395600"/>
          </a:xfrm>
        </p:spPr>
        <p:txBody>
          <a:bodyPr vert="horz" lIns="101600" tIns="0" rIns="82550" bIns="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custDataLst>
              <p:tags r:id="rId6"/>
            </p:custDataLst>
          </p:nvPr>
        </p:nvSpPr>
        <p:spPr/>
        <p:txBody>
          <a:bodyPr/>
          <a:lstStyle/>
          <a:p>
            <a:fld id="{760FBDFE-C587-4B4C-A407-44438C67B59E}" type="datetimeFigureOut">
              <a:rPr lang="zh-CN" altLang="en-US" smtClean="0"/>
              <a:t>2025/3/5</a:t>
            </a:fld>
            <a:endParaRPr lang="zh-CN" altLang="en-US"/>
          </a:p>
        </p:txBody>
      </p:sp>
      <p:sp>
        <p:nvSpPr>
          <p:cNvPr id="8" name="页脚占位符 7"/>
          <p:cNvSpPr>
            <a:spLocks noGrp="1"/>
          </p:cNvSpPr>
          <p:nvPr>
            <p:ph type="ftr" sz="quarter" idx="11"/>
            <p:custDataLst>
              <p:tags r:id="rId7"/>
            </p:custDataLst>
          </p:nvPr>
        </p:nvSpPr>
        <p:spPr/>
        <p:txBody>
          <a:bodyPr/>
          <a:lstStyle/>
          <a:p>
            <a:endParaRPr lang="zh-CN" altLang="en-US"/>
          </a:p>
        </p:txBody>
      </p:sp>
      <p:sp>
        <p:nvSpPr>
          <p:cNvPr id="9" name="灯片编号占位符 8"/>
          <p:cNvSpPr>
            <a:spLocks noGrp="1"/>
          </p:cNvSpPr>
          <p:nvPr>
            <p:ph type="sldNum" sz="quarter" idx="12"/>
            <p:custDataLst>
              <p:tags r:id="rId8"/>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p>
        </p:txBody>
      </p:sp>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t>2025/3/5</a:t>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1"/>
            </p:custDataLst>
          </p:nvPr>
        </p:nvSpPr>
        <p:spPr/>
        <p:txBody>
          <a:bodyPr/>
          <a:lstStyle/>
          <a:p>
            <a:fld id="{760FBDFE-C587-4B4C-A407-44438C67B59E}" type="datetimeFigureOut">
              <a:rPr lang="zh-CN" altLang="en-US" smtClean="0"/>
              <a:t>2025/3/5</a:t>
            </a:fld>
            <a:endParaRPr lang="zh-CN" altLang="en-US"/>
          </a:p>
        </p:txBody>
      </p:sp>
      <p:sp>
        <p:nvSpPr>
          <p:cNvPr id="3" name="页脚占位符 2"/>
          <p:cNvSpPr>
            <a:spLocks noGrp="1"/>
          </p:cNvSpPr>
          <p:nvPr>
            <p:ph type="ftr" sz="quarter" idx="11"/>
            <p:custDataLst>
              <p:tags r:id="rId2"/>
            </p:custDataLst>
          </p:nvPr>
        </p:nvSpPr>
        <p:spPr/>
        <p:txBody>
          <a:bodyPr/>
          <a:lstStyle/>
          <a:p>
            <a:endParaRPr lang="zh-CN" altLang="en-US"/>
          </a:p>
        </p:txBody>
      </p:sp>
      <p:sp>
        <p:nvSpPr>
          <p:cNvPr id="4" name="灯片编号占位符 3"/>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1"/>
            </p:custDataLst>
          </p:nvPr>
        </p:nvSpPr>
        <p:spPr>
          <a:xfrm>
            <a:off x="608400" y="1555200"/>
            <a:ext cx="5233077" cy="4608000"/>
          </a:xfrm>
        </p:spPr>
        <p:txBody>
          <a:bodyPr vert="horz" lIns="90000" tIns="46800" rIns="90000" bIns="46800" rtlCol="0">
            <a:normAutofit/>
          </a:bodyPr>
          <a:lstStyle>
            <a:lvl1pPr>
              <a:buNone/>
              <a:defRPr sz="1600"/>
            </a:lvl1pPr>
          </a:lstStyle>
          <a:p>
            <a:pPr lvl="0"/>
            <a:endParaRPr lang="zh-CN" altLang="en-US"/>
          </a:p>
        </p:txBody>
      </p:sp>
      <p:sp>
        <p:nvSpPr>
          <p:cNvPr id="4" name="文本占位符 3"/>
          <p:cNvSpPr>
            <a:spLocks noGrp="1"/>
          </p:cNvSpPr>
          <p:nvPr>
            <p:ph type="body" sz="half" idx="2"/>
            <p:custDataLst>
              <p:tags r:id="rId2"/>
            </p:custDataLst>
          </p:nvPr>
        </p:nvSpPr>
        <p:spPr>
          <a:xfrm>
            <a:off x="6350400" y="1555200"/>
            <a:ext cx="5227200" cy="4608000"/>
          </a:xfrm>
        </p:spPr>
        <p:txBody>
          <a:bodyPr vert="horz" lIns="90000" tIns="46800" rIns="90000" bIns="46800" rtlCol="0">
            <a:normAutofit/>
          </a:bodyPr>
          <a:lstStyle>
            <a:lvl1pPr>
              <a:buNone/>
              <a:defRPr sz="1600"/>
            </a:lvl1pPr>
          </a:lstStyle>
          <a:p>
            <a:pPr lvl="0"/>
            <a:r>
              <a:rPr lang="zh-CN" altLang="en-US"/>
              <a:t>单击此处编辑母版文本样式</a:t>
            </a:r>
          </a:p>
        </p:txBody>
      </p:sp>
      <p:sp>
        <p:nvSpPr>
          <p:cNvPr id="5" name="日期占位符 4"/>
          <p:cNvSpPr>
            <a:spLocks noGrp="1"/>
          </p:cNvSpPr>
          <p:nvPr>
            <p:ph type="dt" sz="half" idx="10"/>
            <p:custDataLst>
              <p:tags r:id="rId3"/>
            </p:custDataLst>
          </p:nvPr>
        </p:nvSpPr>
        <p:spPr/>
        <p:txBody>
          <a:bodyPr/>
          <a:lstStyle/>
          <a:p>
            <a:fld id="{9EFD9D74-47D9-4702-A33C-335B63B48DBF}" type="datetimeFigureOut">
              <a:rPr lang="zh-CN" altLang="en-US" smtClean="0"/>
              <a:t>2025/3/5</a:t>
            </a:fld>
            <a:endParaRPr lang="zh-CN" altLang="en-US" dirty="0"/>
          </a:p>
        </p:txBody>
      </p:sp>
      <p:sp>
        <p:nvSpPr>
          <p:cNvPr id="6" name="页脚占位符 5"/>
          <p:cNvSpPr>
            <a:spLocks noGrp="1"/>
          </p:cNvSpPr>
          <p:nvPr>
            <p:ph type="ftr" sz="quarter" idx="11"/>
            <p:custDataLst>
              <p:tags r:id="rId4"/>
            </p:custDataLst>
          </p:nvPr>
        </p:nvSpPr>
        <p:spPr/>
        <p:txBody>
          <a:bodyPr/>
          <a:lstStyle/>
          <a:p>
            <a:endParaRPr lang="zh-CN" altLang="en-US" dirty="0"/>
          </a:p>
        </p:txBody>
      </p:sp>
      <p:sp>
        <p:nvSpPr>
          <p:cNvPr id="7" name="灯片编号占位符 6"/>
          <p:cNvSpPr>
            <a:spLocks noGrp="1"/>
          </p:cNvSpPr>
          <p:nvPr>
            <p:ph type="sldNum" sz="quarter" idx="12"/>
            <p:custDataLst>
              <p:tags r:id="rId5"/>
            </p:custDataLst>
          </p:nvPr>
        </p:nvSpPr>
        <p:spPr/>
        <p:txBody>
          <a:bodyPr/>
          <a:lstStyle/>
          <a:p>
            <a:fld id="{FABC47A4-756D-490B-A52F-7D9E2C9FC05F}" type="slidenum">
              <a:rPr lang="zh-CN" altLang="en-US" smtClean="0"/>
              <a:t>‹#›</a:t>
            </a:fld>
            <a:endParaRPr lang="zh-CN" altLang="en-US"/>
          </a:p>
        </p:txBody>
      </p:sp>
      <p:sp>
        <p:nvSpPr>
          <p:cNvPr id="9" name="标题 8"/>
          <p:cNvSpPr>
            <a:spLocks noGrp="1"/>
          </p:cNvSpPr>
          <p:nvPr>
            <p:ph type="title"/>
            <p:custDataLst>
              <p:tags r:id="rId6"/>
            </p:custDataLst>
          </p:nvPr>
        </p:nvSpPr>
        <p:spPr/>
        <p:txBody>
          <a:bodyPr/>
          <a:lstStyle/>
          <a:p>
            <a:r>
              <a:rPr lang="zh-CN" altLang="en-US"/>
              <a:t>单击此处编辑母版标题样式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1"/>
            </p:custDataLst>
          </p:nvPr>
        </p:nvSpPr>
        <p:spPr>
          <a:xfrm>
            <a:off x="10234800" y="914400"/>
            <a:ext cx="1044000" cy="5029200"/>
          </a:xfrm>
        </p:spPr>
        <p:txBody>
          <a:bodyPr vert="eaVert" lIns="90000" tIns="46800" rIns="90000" bIns="46800" rtlCol="0" anchor="ctr" anchorCtr="0">
            <a:normAutofit/>
          </a:bodyPr>
          <a:lstStyle>
            <a:lvl1pPr>
              <a:buNone/>
              <a:defRPr sz="2800"/>
            </a:lvl1pPr>
          </a:lstStyle>
          <a:p>
            <a:pPr lvl="0"/>
            <a:r>
              <a:rPr lang="zh-CN" altLang="en-US"/>
              <a:t>单击此处编辑标题</a:t>
            </a:r>
          </a:p>
        </p:txBody>
      </p:sp>
      <p:sp>
        <p:nvSpPr>
          <p:cNvPr id="3" name="竖排文字占位符 2"/>
          <p:cNvSpPr>
            <a:spLocks noGrp="1"/>
          </p:cNvSpPr>
          <p:nvPr>
            <p:ph type="body" orient="vert" idx="1"/>
            <p:custDataLst>
              <p:tags r:id="rId2"/>
            </p:custDataLst>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2025/3/5</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2.xml"/><Relationship Id="rId18" Type="http://schemas.openxmlformats.org/officeDocument/2006/relationships/tags" Target="../tags/tag7.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tags" Target="../tags/tag6.xml"/><Relationship Id="rId2" Type="http://schemas.openxmlformats.org/officeDocument/2006/relationships/slideLayout" Target="../slideLayouts/slideLayout2.xml"/><Relationship Id="rId16" Type="http://schemas.openxmlformats.org/officeDocument/2006/relationships/tags" Target="../tags/tag5.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4.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custDataLst>
              <p:tags r:id="rId14"/>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p>
        </p:txBody>
      </p:sp>
      <p:sp>
        <p:nvSpPr>
          <p:cNvPr id="3" name="文本占位符 2"/>
          <p:cNvSpPr>
            <a:spLocks noGrp="1"/>
          </p:cNvSpPr>
          <p:nvPr>
            <p:ph type="body" idx="1"/>
            <p:custDataLst>
              <p:tags r:id="rId15"/>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custDataLst>
              <p:tags r:id="rId16"/>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defRPr>
            </a:lvl1pPr>
          </a:lstStyle>
          <a:p>
            <a:fld id="{760FBDFE-C587-4B4C-A407-44438C67B59E}" type="datetimeFigureOut">
              <a:rPr lang="zh-CN" altLang="en-US" smtClean="0"/>
              <a:t>2025/3/5</a:t>
            </a:fld>
            <a:endParaRPr lang="zh-CN" altLang="en-US"/>
          </a:p>
        </p:txBody>
      </p:sp>
      <p:sp>
        <p:nvSpPr>
          <p:cNvPr id="5" name="页脚占位符 4"/>
          <p:cNvSpPr>
            <a:spLocks noGrp="1"/>
          </p:cNvSpPr>
          <p:nvPr>
            <p:ph type="ftr" sz="quarter" idx="3"/>
            <p:custDataLst>
              <p:tags r:id="rId17"/>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8"/>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defRPr>
            </a:lvl1pPr>
          </a:lstStyle>
          <a:p>
            <a:fld id="{49AE70B2-8BF9-45C0-BB95-33D1B9D3A854}" type="slidenum">
              <a:rPr lang="zh-CN" altLang="en-US" smtClean="0"/>
              <a:t>‹#›</a:t>
            </a:fld>
            <a:endParaRPr lang="zh-CN" altLang="en-US" dirty="0"/>
          </a:p>
        </p:txBody>
      </p:sp>
    </p:spTree>
    <p:custDataLst>
      <p:tags r:id="rId13"/>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3600" b="0"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4.xml"/><Relationship Id="rId1" Type="http://schemas.openxmlformats.org/officeDocument/2006/relationships/tags" Target="../tags/tag72.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3.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4.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5.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4.xml"/><Relationship Id="rId1" Type="http://schemas.openxmlformats.org/officeDocument/2006/relationships/tags" Target="../tags/tag76.xml"/></Relationships>
</file>

<file path=ppt/slides/_rels/slide1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xml"/><Relationship Id="rId1" Type="http://schemas.openxmlformats.org/officeDocument/2006/relationships/slideLayout" Target="../slideLayouts/slideLayout5.xml"/><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3.xml"/><Relationship Id="rId1" Type="http://schemas.openxmlformats.org/officeDocument/2006/relationships/slideLayout" Target="../slideLayouts/slideLayout5.xml"/><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4.xml"/><Relationship Id="rId1" Type="http://schemas.openxmlformats.org/officeDocument/2006/relationships/slideLayout" Target="../slideLayouts/slideLayout5.xml"/><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5.xml"/><Relationship Id="rId1" Type="http://schemas.openxmlformats.org/officeDocument/2006/relationships/slideLayout" Target="../slideLayouts/slideLayout5.xml"/><Relationship Id="rId5" Type="http://schemas.openxmlformats.org/officeDocument/2006/relationships/image" Target="../media/image13.png"/><Relationship Id="rId4" Type="http://schemas.openxmlformats.org/officeDocument/2006/relationships/image" Target="../media/image12.png"/></Relationships>
</file>

<file path=ppt/slides/_rels/slide1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6.xml"/><Relationship Id="rId1" Type="http://schemas.openxmlformats.org/officeDocument/2006/relationships/slideLayout" Target="../slideLayouts/slideLayout5.xml"/><Relationship Id="rId5" Type="http://schemas.openxmlformats.org/officeDocument/2006/relationships/image" Target="../media/image15.png"/><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64.xml"/></Relationships>
</file>

<file path=ppt/slides/_rels/slide2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7.xml"/><Relationship Id="rId1" Type="http://schemas.openxmlformats.org/officeDocument/2006/relationships/slideLayout" Target="../slideLayouts/slideLayout5.xml"/><Relationship Id="rId6" Type="http://schemas.openxmlformats.org/officeDocument/2006/relationships/image" Target="../media/image14.png"/><Relationship Id="rId5" Type="http://schemas.openxmlformats.org/officeDocument/2006/relationships/image" Target="../media/image17.png"/><Relationship Id="rId4" Type="http://schemas.openxmlformats.org/officeDocument/2006/relationships/image" Target="../media/image16.png"/></Relationships>
</file>

<file path=ppt/slides/_rels/slide2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8.xml"/><Relationship Id="rId1" Type="http://schemas.openxmlformats.org/officeDocument/2006/relationships/slideLayout" Target="../slideLayouts/slideLayout5.xml"/><Relationship Id="rId4" Type="http://schemas.openxmlformats.org/officeDocument/2006/relationships/image" Target="../media/image1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7.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8.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9.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0.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1.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4.xml"/><Relationship Id="rId1" Type="http://schemas.openxmlformats.org/officeDocument/2006/relationships/tags" Target="../tags/tag65.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3.xml"/></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5.xml"/><Relationship Id="rId1" Type="http://schemas.openxmlformats.org/officeDocument/2006/relationships/tags" Target="../tags/tag84.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4.xml"/><Relationship Id="rId1" Type="http://schemas.openxmlformats.org/officeDocument/2006/relationships/tags" Target="../tags/tag66.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4.xml"/><Relationship Id="rId1" Type="http://schemas.openxmlformats.org/officeDocument/2006/relationships/tags" Target="../tags/tag67.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4.xml"/><Relationship Id="rId1" Type="http://schemas.openxmlformats.org/officeDocument/2006/relationships/tags" Target="../tags/tag68.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69.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0.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文本框 18"/>
          <p:cNvSpPr txBox="1"/>
          <p:nvPr/>
        </p:nvSpPr>
        <p:spPr>
          <a:xfrm>
            <a:off x="1992462" y="2565223"/>
            <a:ext cx="8833119" cy="1014730"/>
          </a:xfrm>
          <a:prstGeom prst="rect">
            <a:avLst/>
          </a:prstGeom>
          <a:noFill/>
        </p:spPr>
        <p:txBody>
          <a:bodyPr wrap="square" rtlCol="0">
            <a:spAutoFit/>
          </a:bodyPr>
          <a:lstStyle/>
          <a:p>
            <a:r>
              <a:rPr lang="zh-CN" altLang="en-US" sz="6000" dirty="0">
                <a:solidFill>
                  <a:srgbClr val="1369B2"/>
                </a:solidFill>
                <a:latin typeface="微软雅黑" panose="020B0503020204020204" charset="-122"/>
                <a:ea typeface="微软雅黑" panose="020B0503020204020204" charset="-122"/>
                <a:cs typeface="微软雅黑" panose="020B0503020204020204" charset="-122"/>
                <a:sym typeface="思源黑体 CN Medium" panose="020B0600000000000000" pitchFamily="34" charset="-122"/>
              </a:rPr>
              <a:t>第</a:t>
            </a:r>
            <a:r>
              <a:rPr lang="en-US" altLang="zh-CN" sz="6000" dirty="0">
                <a:solidFill>
                  <a:srgbClr val="1369B2"/>
                </a:solidFill>
                <a:latin typeface="微软雅黑" panose="020B0503020204020204" charset="-122"/>
                <a:ea typeface="微软雅黑" panose="020B0503020204020204" charset="-122"/>
                <a:cs typeface="微软雅黑" panose="020B0503020204020204" charset="-122"/>
                <a:sym typeface="思源黑体 CN Medium" panose="020B0600000000000000" pitchFamily="34" charset="-122"/>
              </a:rPr>
              <a:t>1</a:t>
            </a:r>
            <a:r>
              <a:rPr lang="zh-CN" altLang="en-US" sz="6000" dirty="0">
                <a:solidFill>
                  <a:srgbClr val="1369B2"/>
                </a:solidFill>
                <a:latin typeface="微软雅黑" panose="020B0503020204020204" charset="-122"/>
                <a:ea typeface="微软雅黑" panose="020B0503020204020204" charset="-122"/>
                <a:cs typeface="微软雅黑" panose="020B0503020204020204" charset="-122"/>
                <a:sym typeface="思源黑体 CN Medium" panose="020B0600000000000000" pitchFamily="34" charset="-122"/>
              </a:rPr>
              <a:t>讲</a:t>
            </a:r>
            <a:r>
              <a:rPr lang="en-US" altLang="zh-CN" sz="6000" dirty="0">
                <a:solidFill>
                  <a:srgbClr val="1369B2"/>
                </a:solidFill>
                <a:latin typeface="微软雅黑" panose="020B0503020204020204" charset="-122"/>
                <a:ea typeface="微软雅黑" panose="020B0503020204020204" charset="-122"/>
                <a:cs typeface="微软雅黑" panose="020B0503020204020204" charset="-122"/>
                <a:sym typeface="思源黑体 CN Medium" panose="020B0600000000000000" pitchFamily="34" charset="-122"/>
              </a:rPr>
              <a:t> </a:t>
            </a:r>
            <a:r>
              <a:rPr lang="zh-CN" altLang="en-US" sz="6000" dirty="0">
                <a:solidFill>
                  <a:srgbClr val="1369B2"/>
                </a:solidFill>
                <a:latin typeface="微软雅黑" panose="020B0503020204020204" charset="-122"/>
                <a:ea typeface="微软雅黑" panose="020B0503020204020204" charset="-122"/>
                <a:cs typeface="微软雅黑" panose="020B0503020204020204" charset="-122"/>
                <a:sym typeface="思源黑体 CN Medium" panose="020B0600000000000000" pitchFamily="34" charset="-122"/>
              </a:rPr>
              <a:t>数据库基础</a:t>
            </a:r>
            <a:r>
              <a:rPr lang="en-US" altLang="zh-CN" sz="6000" dirty="0">
                <a:solidFill>
                  <a:srgbClr val="1369B2"/>
                </a:solidFill>
                <a:latin typeface="微软雅黑" panose="020B0503020204020204" charset="-122"/>
                <a:ea typeface="微软雅黑" panose="020B0503020204020204" charset="-122"/>
                <a:cs typeface="微软雅黑" panose="020B0503020204020204" charset="-122"/>
                <a:sym typeface="思源黑体 CN Medium" panose="020B0600000000000000" pitchFamily="34" charset="-122"/>
              </a:rPr>
              <a:t> </a:t>
            </a:r>
            <a:r>
              <a:rPr lang="zh-CN" altLang="en-US" sz="6000" dirty="0">
                <a:solidFill>
                  <a:srgbClr val="1369B2"/>
                </a:solidFill>
                <a:latin typeface="微软雅黑" panose="020B0503020204020204" charset="-122"/>
                <a:ea typeface="微软雅黑" panose="020B0503020204020204" charset="-122"/>
                <a:cs typeface="微软雅黑" panose="020B0503020204020204" charset="-122"/>
                <a:sym typeface="思源黑体 CN Medium" panose="020B0600000000000000" pitchFamily="34" charset="-122"/>
              </a:rPr>
              <a:t> </a:t>
            </a:r>
            <a:endParaRPr lang="en-US" altLang="zh-CN" sz="6000" dirty="0">
              <a:solidFill>
                <a:srgbClr val="1369B2"/>
              </a:solidFill>
              <a:latin typeface="微软雅黑" panose="020B0503020204020204" charset="-122"/>
              <a:ea typeface="微软雅黑" panose="020B0503020204020204" charset="-122"/>
              <a:cs typeface="微软雅黑" panose="020B0503020204020204" charset="-122"/>
              <a:sym typeface="思源黑体 CN Medium" panose="020B0600000000000000" pitchFamily="34" charset="-122"/>
            </a:endParaRPr>
          </a:p>
        </p:txBody>
      </p:sp>
      <p:sp>
        <p:nvSpPr>
          <p:cNvPr id="2" name="Rectangle 4"/>
          <p:cNvSpPr txBox="1">
            <a:spLocks noChangeArrowheads="1"/>
          </p:cNvSpPr>
          <p:nvPr/>
        </p:nvSpPr>
        <p:spPr>
          <a:xfrm>
            <a:off x="1020534" y="3933122"/>
            <a:ext cx="10151248" cy="430450"/>
          </a:xfrm>
          <a:prstGeom prst="rect">
            <a:avLst/>
          </a:prstGeom>
        </p:spPr>
        <p:txBody>
          <a:bodyPr vert="horz" lIns="121894" tIns="60946" rIns="121894" bIns="60946" rtlCol="0"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en-US" altLang="zh-CN" sz="2400" dirty="0">
                <a:solidFill>
                  <a:srgbClr val="595959"/>
                </a:solidFill>
                <a:latin typeface="微软雅黑" panose="020B0503020204020204" charset="-122"/>
                <a:ea typeface="微软雅黑" panose="020B0503020204020204" charset="-122"/>
                <a:cs typeface="+mn-ea"/>
                <a:sym typeface="+mn-lt"/>
              </a:rPr>
              <a:t>GradSpace </a:t>
            </a:r>
            <a:r>
              <a:rPr lang="zh-CN" altLang="en-US" sz="2400" dirty="0">
                <a:solidFill>
                  <a:srgbClr val="595959"/>
                </a:solidFill>
                <a:latin typeface="微软雅黑" panose="020B0503020204020204" charset="-122"/>
                <a:ea typeface="微软雅黑" panose="020B0503020204020204" charset="-122"/>
                <a:cs typeface="+mn-ea"/>
                <a:sym typeface="+mn-lt"/>
              </a:rPr>
              <a:t>数据库教程</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8427" y="81265"/>
            <a:ext cx="4244824" cy="1142788"/>
          </a:xfrm>
        </p:spPr>
        <p:txBody>
          <a:bodyPr/>
          <a:lstStyle/>
          <a:p>
            <a:r>
              <a:rPr lang="zh-CN" altLang="en-US" sz="4400"/>
              <a:t>创建数据库</a:t>
            </a:r>
          </a:p>
        </p:txBody>
      </p:sp>
      <p:sp>
        <p:nvSpPr>
          <p:cNvPr id="3" name="内容占位符 2"/>
          <p:cNvSpPr>
            <a:spLocks noGrp="1"/>
          </p:cNvSpPr>
          <p:nvPr>
            <p:ph sz="half" idx="1"/>
          </p:nvPr>
        </p:nvSpPr>
        <p:spPr/>
        <p:txBody>
          <a:bodyPr>
            <a:normAutofit fontScale="87500" lnSpcReduction="20000"/>
          </a:bodyPr>
          <a:lstStyle/>
          <a:p>
            <a:r>
              <a:rPr lang="zh-CN" altLang="en-US"/>
              <a:t>界面方式创建</a:t>
            </a:r>
          </a:p>
          <a:p>
            <a:endParaRPr lang="zh-CN" altLang="en-US"/>
          </a:p>
          <a:p>
            <a:endParaRPr lang="zh-CN" altLang="en-US"/>
          </a:p>
          <a:p>
            <a:endParaRPr lang="zh-CN" altLang="en-US"/>
          </a:p>
          <a:p>
            <a:endParaRPr lang="zh-CN" altLang="en-US"/>
          </a:p>
          <a:p>
            <a:endParaRPr lang="zh-CN" altLang="en-US"/>
          </a:p>
          <a:p>
            <a:r>
              <a:rPr lang="en-US" altLang="zh-CN"/>
              <a:t>SQL</a:t>
            </a:r>
            <a:r>
              <a:rPr lang="zh-CN" altLang="en-US"/>
              <a:t>方式创建</a:t>
            </a:r>
          </a:p>
          <a:p>
            <a:pPr lvl="1"/>
            <a:r>
              <a:rPr lang="zh-CN" altLang="en-US"/>
              <a:t>CREATE DATABASE mydatabase;</a:t>
            </a:r>
          </a:p>
          <a:p>
            <a:pPr lvl="1"/>
            <a:endParaRPr lang="zh-CN" altLang="en-US"/>
          </a:p>
          <a:p>
            <a:pPr marL="0" lvl="0" indent="0">
              <a:buNone/>
            </a:pPr>
            <a:r>
              <a:rPr lang="en-US" altLang="zh-CN"/>
              <a:t>D</a:t>
            </a:r>
            <a:r>
              <a:rPr lang="zh-CN" altLang="en-US"/>
              <a:t>atabase（数据库）是一个用于存储和组织数据的容器。</a:t>
            </a:r>
          </a:p>
          <a:p>
            <a:pPr marL="0" lvl="0" indent="0">
              <a:buNone/>
            </a:pPr>
            <a:r>
              <a:rPr lang="zh-CN" altLang="en-US"/>
              <a:t>包含一组相关的表、视图、存储过程、触发器等数据库对象。</a:t>
            </a:r>
          </a:p>
        </p:txBody>
      </p:sp>
      <p:pic>
        <p:nvPicPr>
          <p:cNvPr id="4" name="内容占位符 3"/>
          <p:cNvPicPr>
            <a:picLocks noGrp="1" noChangeAspect="1"/>
          </p:cNvPicPr>
          <p:nvPr>
            <p:ph sz="half" idx="2"/>
          </p:nvPr>
        </p:nvPicPr>
        <p:blipFill>
          <a:blip r:embed="rId3"/>
          <a:stretch>
            <a:fillRect/>
          </a:stretch>
        </p:blipFill>
        <p:spPr>
          <a:xfrm>
            <a:off x="1797248" y="2208312"/>
            <a:ext cx="2262367" cy="1454924"/>
          </a:xfrm>
          <a:prstGeom prst="rect">
            <a:avLst/>
          </a:prstGeom>
        </p:spPr>
      </p:pic>
      <p:pic>
        <p:nvPicPr>
          <p:cNvPr id="5" name="图片 4"/>
          <p:cNvPicPr>
            <a:picLocks noChangeAspect="1"/>
          </p:cNvPicPr>
          <p:nvPr/>
        </p:nvPicPr>
        <p:blipFill>
          <a:blip r:embed="rId4"/>
          <a:stretch>
            <a:fillRect/>
          </a:stretch>
        </p:blipFill>
        <p:spPr>
          <a:xfrm>
            <a:off x="6693331" y="1223763"/>
            <a:ext cx="3728082" cy="4628839"/>
          </a:xfrm>
          <a:prstGeom prst="rect">
            <a:avLst/>
          </a:prstGeom>
        </p:spPr>
      </p:pic>
    </p:spTree>
    <p:custDataLst>
      <p:tags r:id="rId1"/>
    </p:custData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75703" y="51425"/>
            <a:ext cx="6411678" cy="723766"/>
          </a:xfrm>
        </p:spPr>
        <p:txBody>
          <a:bodyPr>
            <a:noAutofit/>
          </a:bodyPr>
          <a:lstStyle/>
          <a:p>
            <a:r>
              <a:rPr lang="zh-CN" altLang="en-US" sz="4400"/>
              <a:t>创建表</a:t>
            </a:r>
            <a:r>
              <a:rPr lang="en-US" altLang="zh-CN" sz="4400"/>
              <a:t>--Create Table</a:t>
            </a:r>
          </a:p>
        </p:txBody>
      </p:sp>
      <p:sp>
        <p:nvSpPr>
          <p:cNvPr id="3" name="内容占位符 2"/>
          <p:cNvSpPr>
            <a:spLocks noGrp="1"/>
          </p:cNvSpPr>
          <p:nvPr>
            <p:ph idx="1"/>
          </p:nvPr>
        </p:nvSpPr>
        <p:spPr/>
        <p:txBody>
          <a:bodyPr>
            <a:normAutofit fontScale="90000" lnSpcReduction="10000"/>
          </a:bodyPr>
          <a:lstStyle/>
          <a:p>
            <a:r>
              <a:rPr lang="en-US" altLang="zh-CN" dirty="0">
                <a:solidFill>
                  <a:schemeClr val="tx2"/>
                </a:solidFill>
                <a:latin typeface="+mj-lt"/>
                <a:ea typeface="+mj-ea"/>
                <a:cs typeface="+mj-cs"/>
                <a:sym typeface="+mn-ea"/>
              </a:rPr>
              <a:t>定义：表是数据库中存储数据的基本单位，由行（记录）和列（字段）组成。</a:t>
            </a:r>
          </a:p>
          <a:p>
            <a:r>
              <a:rPr lang="en-US" altLang="zh-CN" dirty="0">
                <a:solidFill>
                  <a:schemeClr val="tx2"/>
                </a:solidFill>
                <a:latin typeface="+mj-lt"/>
                <a:ea typeface="+mj-ea"/>
                <a:cs typeface="+mj-cs"/>
                <a:sym typeface="+mn-ea"/>
              </a:rPr>
              <a:t>表的组成部分</a:t>
            </a:r>
          </a:p>
          <a:p>
            <a:pPr lvl="1"/>
            <a:r>
              <a:rPr lang="en-US" altLang="zh-CN" dirty="0">
                <a:solidFill>
                  <a:schemeClr val="tx2"/>
                </a:solidFill>
                <a:latin typeface="+mj-lt"/>
                <a:ea typeface="+mj-ea"/>
                <a:cs typeface="+mj-cs"/>
                <a:sym typeface="+mn-ea"/>
              </a:rPr>
              <a:t>列（字段）：表中的每一列代表一个数据字段，如用户ID、用户名、电子邮件等。</a:t>
            </a:r>
          </a:p>
          <a:p>
            <a:pPr lvl="1"/>
            <a:r>
              <a:rPr lang="en-US" altLang="zh-CN" dirty="0">
                <a:solidFill>
                  <a:schemeClr val="tx2"/>
                </a:solidFill>
                <a:latin typeface="+mj-lt"/>
                <a:ea typeface="+mj-ea"/>
                <a:cs typeface="+mj-cs"/>
                <a:sym typeface="+mn-ea"/>
              </a:rPr>
              <a:t>行（记录）：表中的每一行代表一条记录，如一个用户的信息。</a:t>
            </a:r>
          </a:p>
          <a:p>
            <a:pPr lvl="1"/>
            <a:r>
              <a:rPr lang="en-US" altLang="zh-CN" dirty="0">
                <a:solidFill>
                  <a:schemeClr val="tx2"/>
                </a:solidFill>
                <a:latin typeface="+mj-lt"/>
                <a:ea typeface="+mj-ea"/>
                <a:cs typeface="+mj-cs"/>
                <a:sym typeface="+mn-ea"/>
              </a:rPr>
              <a:t>主键：唯一标识表中每一行的字段，通常是自增的整数。</a:t>
            </a:r>
          </a:p>
          <a:p>
            <a:pPr lvl="1"/>
            <a:r>
              <a:rPr lang="en-US" altLang="zh-CN" dirty="0">
                <a:solidFill>
                  <a:schemeClr val="tx2"/>
                </a:solidFill>
                <a:latin typeface="+mj-lt"/>
                <a:ea typeface="+mj-ea"/>
                <a:cs typeface="+mj-cs"/>
                <a:sym typeface="+mn-ea"/>
              </a:rPr>
              <a:t>外键：用于建立表与表之间关系的字段。</a:t>
            </a:r>
          </a:p>
          <a:p>
            <a:pPr lvl="1"/>
            <a:endParaRPr lang="en-US" altLang="zh-CN" dirty="0">
              <a:solidFill>
                <a:schemeClr val="tx2"/>
              </a:solidFill>
              <a:latin typeface="+mj-lt"/>
              <a:ea typeface="+mj-ea"/>
              <a:cs typeface="+mj-cs"/>
              <a:sym typeface="+mn-ea"/>
            </a:endParaRPr>
          </a:p>
          <a:p>
            <a:pPr marL="0" lvl="0" indent="0">
              <a:buNone/>
            </a:pPr>
            <a:r>
              <a:rPr lang="en-US" altLang="zh-CN" dirty="0">
                <a:solidFill>
                  <a:schemeClr val="tx2"/>
                </a:solidFill>
                <a:latin typeface="+mj-lt"/>
                <a:ea typeface="+mj-ea"/>
                <a:cs typeface="+mj-cs"/>
                <a:sym typeface="+mn-ea"/>
              </a:rPr>
              <a:t>CREATE TABLE table_name (</a:t>
            </a:r>
          </a:p>
          <a:p>
            <a:pPr marL="0" lvl="0" indent="0">
              <a:buNone/>
            </a:pPr>
            <a:r>
              <a:rPr lang="en-US" altLang="zh-CN" dirty="0">
                <a:solidFill>
                  <a:schemeClr val="tx2"/>
                </a:solidFill>
                <a:latin typeface="+mj-lt"/>
                <a:ea typeface="+mj-ea"/>
                <a:cs typeface="+mj-cs"/>
                <a:sym typeface="+mn-ea"/>
              </a:rPr>
              <a:t>    id  int </a:t>
            </a:r>
            <a:r>
              <a:rPr lang="zh-CN" altLang="en-US" dirty="0">
                <a:solidFill>
                  <a:schemeClr val="tx2"/>
                </a:solidFill>
                <a:latin typeface="+mj-lt"/>
                <a:ea typeface="+mj-ea"/>
                <a:cs typeface="+mj-cs"/>
                <a:sym typeface="+mn-ea"/>
              </a:rPr>
              <a:t>PRIMARY KEY</a:t>
            </a:r>
            <a:r>
              <a:rPr lang="en-US" altLang="zh-CN" dirty="0">
                <a:solidFill>
                  <a:schemeClr val="tx2"/>
                </a:solidFill>
                <a:latin typeface="+mj-lt"/>
                <a:ea typeface="+mj-ea"/>
                <a:cs typeface="+mj-cs"/>
                <a:sym typeface="+mn-ea"/>
              </a:rPr>
              <a:t> </a:t>
            </a:r>
            <a:r>
              <a:rPr lang="zh-CN" altLang="en-US" dirty="0">
                <a:solidFill>
                  <a:schemeClr val="tx2"/>
                </a:solidFill>
                <a:latin typeface="+mj-lt"/>
                <a:ea typeface="+mj-ea"/>
                <a:cs typeface="+mj-cs"/>
                <a:sym typeface="+mn-ea"/>
              </a:rPr>
              <a:t>UNIQUE</a:t>
            </a:r>
            <a:r>
              <a:rPr lang="en-US" altLang="zh-CN" dirty="0">
                <a:solidFill>
                  <a:schemeClr val="tx2"/>
                </a:solidFill>
                <a:latin typeface="+mj-lt"/>
                <a:ea typeface="+mj-ea"/>
                <a:cs typeface="+mj-cs"/>
                <a:sym typeface="+mn-ea"/>
              </a:rPr>
              <a:t>  </a:t>
            </a:r>
            <a:r>
              <a:rPr lang="en-US" altLang="zh-CN" b="1" dirty="0">
                <a:solidFill>
                  <a:schemeClr val="tx2"/>
                </a:solidFill>
                <a:latin typeface="+mj-lt"/>
                <a:ea typeface="+mj-ea"/>
                <a:cs typeface="+mj-cs"/>
                <a:sym typeface="+mn-ea"/>
              </a:rPr>
              <a:t>AUTO_INCREMENT</a:t>
            </a:r>
            <a:r>
              <a:rPr lang="en-US" altLang="zh-CN" dirty="0">
                <a:solidFill>
                  <a:schemeClr val="tx2"/>
                </a:solidFill>
                <a:latin typeface="+mj-lt"/>
                <a:ea typeface="+mj-ea"/>
                <a:cs typeface="+mj-cs"/>
                <a:sym typeface="+mn-ea"/>
              </a:rPr>
              <a:t>,</a:t>
            </a:r>
            <a:endParaRPr lang="zh-CN" altLang="en-US" dirty="0">
              <a:solidFill>
                <a:schemeClr val="tx2"/>
              </a:solidFill>
              <a:latin typeface="+mj-lt"/>
              <a:ea typeface="+mj-ea"/>
              <a:cs typeface="+mj-cs"/>
              <a:sym typeface="+mn-ea"/>
            </a:endParaRPr>
          </a:p>
          <a:p>
            <a:pPr marL="0" lvl="0" indent="0">
              <a:buNone/>
            </a:pPr>
            <a:r>
              <a:rPr lang="en-US" altLang="zh-CN" dirty="0">
                <a:solidFill>
                  <a:schemeClr val="tx2"/>
                </a:solidFill>
                <a:latin typeface="+mj-lt"/>
                <a:ea typeface="+mj-ea"/>
                <a:cs typeface="+mj-cs"/>
                <a:sym typeface="+mn-ea"/>
              </a:rPr>
              <a:t>    columnname1 varchar(20) Not null,</a:t>
            </a:r>
          </a:p>
          <a:p>
            <a:pPr marL="0" lvl="0" indent="0">
              <a:buNone/>
            </a:pPr>
            <a:r>
              <a:rPr lang="en-US" altLang="zh-CN" dirty="0">
                <a:solidFill>
                  <a:schemeClr val="tx2"/>
                </a:solidFill>
                <a:latin typeface="+mj-lt"/>
                <a:ea typeface="+mj-ea"/>
                <a:cs typeface="+mj-cs"/>
                <a:sym typeface="+mn-ea"/>
              </a:rPr>
              <a:t>    columnname2 datatype constraints,</a:t>
            </a:r>
          </a:p>
          <a:p>
            <a:pPr marL="0" lvl="0" indent="0">
              <a:buNone/>
            </a:pPr>
            <a:r>
              <a:rPr lang="en-US" altLang="zh-CN" dirty="0">
                <a:solidFill>
                  <a:schemeClr val="tx2"/>
                </a:solidFill>
                <a:latin typeface="+mj-lt"/>
                <a:ea typeface="+mj-ea"/>
                <a:cs typeface="+mj-cs"/>
                <a:sym typeface="+mn-ea"/>
              </a:rPr>
              <a:t>   );</a:t>
            </a:r>
          </a:p>
          <a:p>
            <a:pPr marL="0" lvl="0" indent="0">
              <a:buNone/>
            </a:pPr>
            <a:endParaRPr lang="en-US" altLang="zh-CN" dirty="0">
              <a:solidFill>
                <a:schemeClr val="tx2"/>
              </a:solidFill>
              <a:latin typeface="+mj-lt"/>
              <a:ea typeface="+mj-ea"/>
              <a:cs typeface="+mj-cs"/>
              <a:sym typeface="+mn-ea"/>
            </a:endParaRPr>
          </a:p>
        </p:txBody>
      </p:sp>
    </p:spTree>
    <p:custDataLst>
      <p:tags r:id="rId1"/>
    </p:custData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08406" y="261572"/>
            <a:ext cx="9506095" cy="421562"/>
          </a:xfrm>
        </p:spPr>
        <p:txBody>
          <a:bodyPr>
            <a:noAutofit/>
          </a:bodyPr>
          <a:lstStyle/>
          <a:p>
            <a:r>
              <a:rPr lang="zh-CN" altLang="en-US" sz="4400"/>
              <a:t>创建表</a:t>
            </a:r>
            <a:r>
              <a:rPr lang="en-US" altLang="zh-CN" sz="4400"/>
              <a:t>--</a:t>
            </a:r>
            <a:r>
              <a:rPr lang="en-US" altLang="zh-CN" sz="4400" dirty="0">
                <a:solidFill>
                  <a:schemeClr val="tx2"/>
                </a:solidFill>
                <a:sym typeface="+mn-ea"/>
              </a:rPr>
              <a:t>常用的数据类型DataType</a:t>
            </a:r>
          </a:p>
        </p:txBody>
      </p:sp>
      <p:sp>
        <p:nvSpPr>
          <p:cNvPr id="3" name="内容占位符 2"/>
          <p:cNvSpPr>
            <a:spLocks noGrp="1"/>
          </p:cNvSpPr>
          <p:nvPr>
            <p:ph idx="1"/>
          </p:nvPr>
        </p:nvSpPr>
        <p:spPr>
          <a:xfrm>
            <a:off x="624266" y="1269130"/>
            <a:ext cx="4882881" cy="4757809"/>
          </a:xfrm>
        </p:spPr>
        <p:txBody>
          <a:bodyPr>
            <a:normAutofit/>
          </a:bodyPr>
          <a:lstStyle/>
          <a:p>
            <a:endParaRPr lang="zh-CN" altLang="en-US" dirty="0">
              <a:solidFill>
                <a:schemeClr val="tx2"/>
              </a:solidFill>
              <a:latin typeface="+mj-lt"/>
              <a:ea typeface="+mj-ea"/>
              <a:cs typeface="+mj-cs"/>
              <a:sym typeface="+mn-ea"/>
            </a:endParaRPr>
          </a:p>
          <a:p>
            <a:pPr lvl="1"/>
            <a:endParaRPr lang="en-US" altLang="zh-CN" sz="1800" dirty="0">
              <a:solidFill>
                <a:schemeClr val="tx2"/>
              </a:solidFill>
              <a:latin typeface="+mj-lt"/>
              <a:ea typeface="+mj-ea"/>
              <a:cs typeface="+mj-cs"/>
              <a:sym typeface="+mn-ea"/>
            </a:endParaRPr>
          </a:p>
        </p:txBody>
      </p:sp>
      <p:sp>
        <p:nvSpPr>
          <p:cNvPr id="5" name="内容占位符 2"/>
          <p:cNvSpPr>
            <a:spLocks noGrp="1"/>
          </p:cNvSpPr>
          <p:nvPr/>
        </p:nvSpPr>
        <p:spPr>
          <a:xfrm>
            <a:off x="721994" y="1197610"/>
            <a:ext cx="10932293" cy="4758055"/>
          </a:xfrm>
          <a:prstGeom prst="rect">
            <a:avLst/>
          </a:prstGeom>
        </p:spPr>
        <p:txBody>
          <a:bodyPr vert="horz" lIns="89968" tIns="46783" rIns="89968" bIns="46783" rtlCol="0">
            <a:normAutofit fontScale="92500"/>
          </a:bodyPr>
          <a:lst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2800" dirty="0">
                <a:solidFill>
                  <a:schemeClr val="tx2"/>
                </a:solidFill>
                <a:latin typeface="+mj-lt"/>
                <a:ea typeface="+mj-ea"/>
                <a:cs typeface="+mj-cs"/>
                <a:sym typeface="+mn-ea"/>
              </a:rPr>
              <a:t>常用的数据类型</a:t>
            </a:r>
          </a:p>
          <a:p>
            <a:pPr lvl="1"/>
            <a:r>
              <a:rPr lang="en-US" altLang="zh-CN" sz="2400" dirty="0">
                <a:solidFill>
                  <a:schemeClr val="tx2"/>
                </a:solidFill>
                <a:latin typeface="+mj-lt"/>
                <a:ea typeface="+mj-ea"/>
                <a:cs typeface="+mj-cs"/>
                <a:sym typeface="+mn-ea"/>
              </a:rPr>
              <a:t>INT：</a:t>
            </a:r>
            <a:r>
              <a:rPr lang="zh-CN" altLang="en-US" sz="2400" dirty="0">
                <a:solidFill>
                  <a:schemeClr val="tx2"/>
                </a:solidFill>
                <a:latin typeface="+mj-lt"/>
                <a:ea typeface="+mj-ea"/>
                <a:cs typeface="+mj-cs"/>
                <a:sym typeface="+mn-ea"/>
              </a:rPr>
              <a:t>整数（SMALLINT，TINYINT）</a:t>
            </a:r>
          </a:p>
          <a:p>
            <a:pPr lvl="1"/>
            <a:r>
              <a:rPr lang="en-US" altLang="zh-CN" sz="2400" dirty="0">
                <a:solidFill>
                  <a:schemeClr val="tx2"/>
                </a:solidFill>
                <a:latin typeface="+mj-lt"/>
                <a:ea typeface="+mj-ea"/>
                <a:cs typeface="+mj-cs"/>
                <a:sym typeface="+mn-ea"/>
              </a:rPr>
              <a:t>DECIMAL(</a:t>
            </a:r>
            <a:r>
              <a:rPr lang="en-NZ" altLang="en-US" sz="2400" dirty="0">
                <a:solidFill>
                  <a:schemeClr val="tx2"/>
                </a:solidFill>
                <a:latin typeface="+mj-lt"/>
                <a:ea typeface="+mj-ea"/>
                <a:cs typeface="+mj-cs"/>
                <a:sym typeface="+mn-ea"/>
              </a:rPr>
              <a:t>M</a:t>
            </a:r>
            <a:r>
              <a:rPr lang="en-US" altLang="zh-CN" sz="2400" dirty="0">
                <a:solidFill>
                  <a:schemeClr val="tx2"/>
                </a:solidFill>
                <a:latin typeface="+mj-lt"/>
                <a:ea typeface="+mj-ea"/>
                <a:cs typeface="+mj-cs"/>
                <a:sym typeface="+mn-ea"/>
              </a:rPr>
              <a:t>,</a:t>
            </a:r>
            <a:r>
              <a:rPr lang="en-NZ" altLang="en-US" sz="2400" dirty="0">
                <a:solidFill>
                  <a:schemeClr val="tx2"/>
                </a:solidFill>
                <a:latin typeface="+mj-lt"/>
                <a:ea typeface="+mj-ea"/>
                <a:cs typeface="+mj-cs"/>
                <a:sym typeface="+mn-ea"/>
              </a:rPr>
              <a:t>N</a:t>
            </a:r>
            <a:r>
              <a:rPr lang="en-US" altLang="zh-CN" sz="2400" dirty="0">
                <a:solidFill>
                  <a:schemeClr val="tx2"/>
                </a:solidFill>
                <a:latin typeface="+mj-lt"/>
                <a:ea typeface="+mj-ea"/>
                <a:cs typeface="+mj-cs"/>
                <a:sym typeface="+mn-ea"/>
              </a:rPr>
              <a:t>)：</a:t>
            </a:r>
            <a:r>
              <a:rPr lang="zh-CN" altLang="en-US" sz="2400" dirty="0">
                <a:solidFill>
                  <a:schemeClr val="tx2"/>
                </a:solidFill>
                <a:latin typeface="+mj-lt"/>
                <a:ea typeface="+mj-ea"/>
                <a:cs typeface="+mj-cs"/>
                <a:sym typeface="+mn-ea"/>
              </a:rPr>
              <a:t>小数</a:t>
            </a:r>
            <a:r>
              <a:rPr lang="en-US" altLang="zh-CN" sz="2400" dirty="0">
                <a:solidFill>
                  <a:schemeClr val="tx2"/>
                </a:solidFill>
                <a:latin typeface="+mj-lt"/>
                <a:ea typeface="+mj-ea"/>
                <a:cs typeface="+mj-cs"/>
                <a:sym typeface="+mn-ea"/>
              </a:rPr>
              <a:t> 999.99 -&gt; M:5 N:2  M</a:t>
            </a:r>
            <a:r>
              <a:rPr lang="zh-CN" altLang="en-US" sz="2400" dirty="0">
                <a:solidFill>
                  <a:schemeClr val="tx2"/>
                </a:solidFill>
                <a:latin typeface="+mj-lt"/>
                <a:ea typeface="+mj-ea"/>
                <a:cs typeface="+mj-cs"/>
                <a:sym typeface="+mn-ea"/>
              </a:rPr>
              <a:t>是总共有</a:t>
            </a:r>
            <a:r>
              <a:rPr lang="en-US" altLang="zh-CN" sz="2400" dirty="0">
                <a:solidFill>
                  <a:schemeClr val="tx2"/>
                </a:solidFill>
                <a:latin typeface="+mj-lt"/>
                <a:ea typeface="+mj-ea"/>
                <a:cs typeface="+mj-cs"/>
                <a:sym typeface="+mn-ea"/>
              </a:rPr>
              <a:t>5</a:t>
            </a:r>
            <a:r>
              <a:rPr lang="zh-CN" altLang="en-US" sz="2400" dirty="0">
                <a:solidFill>
                  <a:schemeClr val="tx2"/>
                </a:solidFill>
                <a:latin typeface="+mj-lt"/>
                <a:ea typeface="+mj-ea"/>
                <a:cs typeface="+mj-cs"/>
                <a:sym typeface="+mn-ea"/>
              </a:rPr>
              <a:t>个 </a:t>
            </a:r>
            <a:r>
              <a:rPr lang="en-US" altLang="zh-CN" sz="2400" dirty="0">
                <a:solidFill>
                  <a:schemeClr val="tx2"/>
                </a:solidFill>
                <a:latin typeface="+mj-lt"/>
                <a:ea typeface="+mj-ea"/>
                <a:cs typeface="+mj-cs"/>
                <a:sym typeface="+mn-ea"/>
              </a:rPr>
              <a:t>N</a:t>
            </a:r>
            <a:r>
              <a:rPr lang="zh-CN" altLang="en-US" sz="2400" dirty="0">
                <a:solidFill>
                  <a:schemeClr val="tx2"/>
                </a:solidFill>
                <a:latin typeface="+mj-lt"/>
                <a:ea typeface="+mj-ea"/>
                <a:cs typeface="+mj-cs"/>
                <a:sym typeface="+mn-ea"/>
              </a:rPr>
              <a:t>是小数有</a:t>
            </a:r>
            <a:r>
              <a:rPr lang="en-US" altLang="zh-CN" sz="2400" dirty="0">
                <a:solidFill>
                  <a:schemeClr val="tx2"/>
                </a:solidFill>
                <a:latin typeface="+mj-lt"/>
                <a:ea typeface="+mj-ea"/>
                <a:cs typeface="+mj-cs"/>
                <a:sym typeface="+mn-ea"/>
              </a:rPr>
              <a:t>2</a:t>
            </a:r>
            <a:r>
              <a:rPr lang="zh-CN" altLang="en-US" sz="2400" dirty="0">
                <a:solidFill>
                  <a:schemeClr val="tx2"/>
                </a:solidFill>
                <a:latin typeface="+mj-lt"/>
                <a:ea typeface="+mj-ea"/>
                <a:cs typeface="+mj-cs"/>
                <a:sym typeface="+mn-ea"/>
              </a:rPr>
              <a:t>个</a:t>
            </a:r>
            <a:r>
              <a:rPr lang="en-US" altLang="zh-CN" sz="2400" dirty="0">
                <a:solidFill>
                  <a:schemeClr val="tx2"/>
                </a:solidFill>
                <a:latin typeface="+mj-lt"/>
                <a:ea typeface="+mj-ea"/>
                <a:cs typeface="+mj-cs"/>
                <a:sym typeface="+mn-ea"/>
              </a:rPr>
              <a:t>  </a:t>
            </a:r>
          </a:p>
          <a:p>
            <a:pPr lvl="1"/>
            <a:r>
              <a:rPr lang="zh-CN" altLang="en-US" sz="2400" dirty="0">
                <a:solidFill>
                  <a:schemeClr val="tx2"/>
                </a:solidFill>
                <a:latin typeface="+mj-lt"/>
                <a:ea typeface="+mj-ea"/>
                <a:cs typeface="+mj-cs"/>
                <a:sym typeface="+mn-ea"/>
              </a:rPr>
              <a:t>定长字符串CHAR(</a:t>
            </a:r>
            <a:r>
              <a:rPr lang="en-NZ" altLang="en-US" sz="2400" dirty="0">
                <a:solidFill>
                  <a:schemeClr val="tx2"/>
                </a:solidFill>
                <a:latin typeface="+mj-lt"/>
                <a:ea typeface="+mj-ea"/>
                <a:cs typeface="+mj-cs"/>
                <a:sym typeface="+mn-ea"/>
              </a:rPr>
              <a:t>M</a:t>
            </a:r>
            <a:r>
              <a:rPr lang="zh-CN" altLang="en-US" sz="2400" dirty="0">
                <a:solidFill>
                  <a:schemeClr val="tx2"/>
                </a:solidFill>
                <a:latin typeface="+mj-lt"/>
                <a:ea typeface="+mj-ea"/>
                <a:cs typeface="+mj-cs"/>
                <a:sym typeface="+mn-ea"/>
              </a:rPr>
              <a:t>)</a:t>
            </a:r>
          </a:p>
          <a:p>
            <a:pPr lvl="1"/>
            <a:r>
              <a:rPr lang="zh-CN" altLang="en-US" sz="2400" dirty="0">
                <a:solidFill>
                  <a:schemeClr val="tx2"/>
                </a:solidFill>
                <a:latin typeface="+mj-lt"/>
                <a:ea typeface="+mj-ea"/>
                <a:cs typeface="+mj-cs"/>
                <a:sym typeface="+mn-ea"/>
              </a:rPr>
              <a:t>变长字符串VARCHAR(</a:t>
            </a:r>
            <a:r>
              <a:rPr lang="en-US" altLang="zh-CN" sz="2400" dirty="0">
                <a:solidFill>
                  <a:schemeClr val="tx2"/>
                </a:solidFill>
                <a:latin typeface="+mj-lt"/>
                <a:ea typeface="+mj-ea"/>
                <a:cs typeface="+mj-cs"/>
                <a:sym typeface="+mn-ea"/>
              </a:rPr>
              <a:t>M</a:t>
            </a:r>
            <a:r>
              <a:rPr lang="zh-CN" altLang="en-US" sz="2400" dirty="0">
                <a:solidFill>
                  <a:schemeClr val="tx2"/>
                </a:solidFill>
                <a:latin typeface="+mj-lt"/>
                <a:ea typeface="+mj-ea"/>
                <a:cs typeface="+mj-cs"/>
                <a:sym typeface="+mn-ea"/>
              </a:rPr>
              <a:t>)</a:t>
            </a:r>
            <a:r>
              <a:rPr lang="en-US" altLang="zh-CN" sz="2400" dirty="0">
                <a:solidFill>
                  <a:schemeClr val="tx2"/>
                </a:solidFill>
                <a:latin typeface="+mj-lt"/>
                <a:ea typeface="+mj-ea"/>
                <a:cs typeface="+mj-cs"/>
                <a:sym typeface="+mn-ea"/>
              </a:rPr>
              <a:t> Variable Character</a:t>
            </a:r>
            <a:endParaRPr lang="zh-CN" altLang="en-US" sz="2400" dirty="0">
              <a:solidFill>
                <a:schemeClr val="tx2"/>
              </a:solidFill>
              <a:latin typeface="+mj-lt"/>
              <a:ea typeface="+mj-ea"/>
              <a:cs typeface="+mj-cs"/>
              <a:sym typeface="+mn-ea"/>
            </a:endParaRPr>
          </a:p>
          <a:p>
            <a:pPr lvl="1"/>
            <a:r>
              <a:rPr lang="zh-CN" altLang="en-US" sz="2400" dirty="0">
                <a:solidFill>
                  <a:schemeClr val="tx2"/>
                </a:solidFill>
                <a:latin typeface="+mj-lt"/>
                <a:ea typeface="+mj-ea"/>
                <a:cs typeface="+mj-cs"/>
                <a:sym typeface="+mn-ea"/>
              </a:rPr>
              <a:t>大文本数据：</a:t>
            </a:r>
            <a:r>
              <a:rPr lang="en-US" altLang="zh-CN" sz="2400" dirty="0">
                <a:solidFill>
                  <a:schemeClr val="tx2"/>
                </a:solidFill>
                <a:latin typeface="+mj-lt"/>
                <a:ea typeface="+mj-ea"/>
                <a:cs typeface="+mj-cs"/>
                <a:sym typeface="+mn-ea"/>
              </a:rPr>
              <a:t>Text(long and flexible)</a:t>
            </a:r>
            <a:endParaRPr lang="zh-CN" altLang="en-US" sz="2400" dirty="0">
              <a:solidFill>
                <a:schemeClr val="tx2"/>
              </a:solidFill>
              <a:latin typeface="+mj-lt"/>
              <a:ea typeface="+mj-ea"/>
              <a:cs typeface="+mj-cs"/>
              <a:sym typeface="+mn-ea"/>
            </a:endParaRPr>
          </a:p>
          <a:p>
            <a:pPr lvl="1"/>
            <a:r>
              <a:rPr lang="zh-CN" altLang="en-US" sz="2400" dirty="0">
                <a:solidFill>
                  <a:schemeClr val="tx2"/>
                </a:solidFill>
                <a:latin typeface="+mj-lt"/>
                <a:ea typeface="+mj-ea"/>
                <a:cs typeface="+mj-cs"/>
                <a:sym typeface="+mn-ea"/>
              </a:rPr>
              <a:t>日期时间：DATETIME</a:t>
            </a:r>
            <a:r>
              <a:rPr lang="en-US" altLang="zh-CN" sz="2400" dirty="0">
                <a:solidFill>
                  <a:schemeClr val="tx2"/>
                </a:solidFill>
                <a:latin typeface="+mj-lt"/>
                <a:ea typeface="+mj-ea"/>
                <a:cs typeface="+mj-cs"/>
                <a:sym typeface="+mn-ea"/>
              </a:rPr>
              <a:t>, Date(2020-01-01), Time(12:30:01) </a:t>
            </a:r>
            <a:endParaRPr lang="zh-CN" altLang="en-US" sz="2400" dirty="0">
              <a:solidFill>
                <a:schemeClr val="tx2"/>
              </a:solidFill>
              <a:latin typeface="+mj-lt"/>
              <a:ea typeface="+mj-ea"/>
              <a:cs typeface="+mj-cs"/>
              <a:sym typeface="+mn-ea"/>
            </a:endParaRPr>
          </a:p>
          <a:p>
            <a:pPr lvl="1"/>
            <a:r>
              <a:rPr lang="zh-CN" altLang="en-US" sz="2400" dirty="0">
                <a:solidFill>
                  <a:schemeClr val="tx2"/>
                </a:solidFill>
                <a:latin typeface="+mj-lt"/>
                <a:ea typeface="+mj-ea"/>
                <a:cs typeface="+mj-cs"/>
                <a:sym typeface="+mn-ea"/>
              </a:rPr>
              <a:t>时间戳：</a:t>
            </a:r>
            <a:r>
              <a:rPr lang="en-US" altLang="zh-CN" sz="2400" dirty="0">
                <a:solidFill>
                  <a:schemeClr val="tx2"/>
                </a:solidFill>
                <a:latin typeface="+mj-lt"/>
                <a:ea typeface="+mj-ea"/>
                <a:cs typeface="+mj-cs"/>
                <a:sym typeface="+mn-ea"/>
              </a:rPr>
              <a:t>TIMESTAMP(UTC + 12)</a:t>
            </a:r>
          </a:p>
          <a:p>
            <a:pPr lvl="1"/>
            <a:r>
              <a:rPr lang="en-US" altLang="zh-CN" sz="2400" dirty="0">
                <a:solidFill>
                  <a:schemeClr val="tx2"/>
                </a:solidFill>
                <a:latin typeface="+mj-lt"/>
                <a:ea typeface="+mj-ea"/>
                <a:cs typeface="+mj-cs"/>
                <a:sym typeface="+mn-ea"/>
              </a:rPr>
              <a:t>Intervals: 3 days 3 hours before</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70623" y="261572"/>
            <a:ext cx="8311067" cy="421562"/>
          </a:xfrm>
        </p:spPr>
        <p:txBody>
          <a:bodyPr>
            <a:noAutofit/>
          </a:bodyPr>
          <a:lstStyle/>
          <a:p>
            <a:r>
              <a:rPr lang="zh-CN" altLang="en-US" sz="4400" dirty="0"/>
              <a:t>创建表</a:t>
            </a:r>
            <a:r>
              <a:rPr lang="en-US" altLang="zh-CN" sz="4400" dirty="0"/>
              <a:t>--</a:t>
            </a:r>
            <a:r>
              <a:rPr lang="en-US" altLang="zh-CN" sz="4400" b="1" dirty="0" err="1">
                <a:solidFill>
                  <a:schemeClr val="tx2"/>
                </a:solidFill>
                <a:sym typeface="+mn-ea"/>
              </a:rPr>
              <a:t>约束</a:t>
            </a:r>
            <a:r>
              <a:rPr lang="en-US" altLang="zh-CN" sz="4400" b="1" dirty="0">
                <a:solidFill>
                  <a:schemeClr val="tx2"/>
                </a:solidFill>
                <a:sym typeface="+mn-ea"/>
              </a:rPr>
              <a:t> constraints</a:t>
            </a:r>
            <a:endParaRPr lang="en-US" altLang="zh-CN" sz="4400" dirty="0"/>
          </a:p>
        </p:txBody>
      </p:sp>
      <p:sp>
        <p:nvSpPr>
          <p:cNvPr id="3" name="内容占位符 2"/>
          <p:cNvSpPr>
            <a:spLocks noGrp="1"/>
          </p:cNvSpPr>
          <p:nvPr>
            <p:ph idx="1"/>
          </p:nvPr>
        </p:nvSpPr>
        <p:spPr>
          <a:xfrm>
            <a:off x="624205" y="1269365"/>
            <a:ext cx="10473690" cy="4758055"/>
          </a:xfrm>
        </p:spPr>
        <p:txBody>
          <a:bodyPr>
            <a:normAutofit/>
          </a:bodyPr>
          <a:lstStyle/>
          <a:p>
            <a:r>
              <a:rPr lang="en-US" altLang="zh-CN" b="1" dirty="0" err="1">
                <a:solidFill>
                  <a:schemeClr val="tx2"/>
                </a:solidFill>
                <a:latin typeface="+mj-lt"/>
                <a:ea typeface="+mj-ea"/>
                <a:cs typeface="+mj-cs"/>
                <a:sym typeface="+mn-ea"/>
              </a:rPr>
              <a:t>默认值约束</a:t>
            </a:r>
            <a:r>
              <a:rPr lang="en-US" altLang="zh-CN" dirty="0" err="1">
                <a:solidFill>
                  <a:schemeClr val="tx2"/>
                </a:solidFill>
                <a:latin typeface="+mj-lt"/>
                <a:ea typeface="+mj-ea"/>
                <a:cs typeface="+mj-cs"/>
                <a:sym typeface="+mn-ea"/>
              </a:rPr>
              <a:t>:DEFAULT</a:t>
            </a:r>
            <a:r>
              <a:rPr lang="en-US" altLang="zh-CN" dirty="0">
                <a:solidFill>
                  <a:schemeClr val="tx2"/>
                </a:solidFill>
                <a:latin typeface="+mj-lt"/>
                <a:ea typeface="+mj-ea"/>
                <a:cs typeface="+mj-cs"/>
                <a:sym typeface="+mn-ea"/>
              </a:rPr>
              <a:t> </a:t>
            </a:r>
            <a:r>
              <a:rPr lang="en-US" altLang="zh-CN" dirty="0" err="1">
                <a:solidFill>
                  <a:schemeClr val="tx2"/>
                </a:solidFill>
                <a:latin typeface="+mj-lt"/>
                <a:ea typeface="+mj-ea"/>
                <a:cs typeface="+mj-cs"/>
                <a:sym typeface="+mn-ea"/>
              </a:rPr>
              <a:t>product_name</a:t>
            </a:r>
            <a:r>
              <a:rPr lang="en-US" altLang="zh-CN" dirty="0">
                <a:solidFill>
                  <a:schemeClr val="tx2"/>
                </a:solidFill>
                <a:latin typeface="+mj-lt"/>
                <a:ea typeface="+mj-ea"/>
                <a:cs typeface="+mj-cs"/>
                <a:sym typeface="+mn-ea"/>
              </a:rPr>
              <a:t> “own product”</a:t>
            </a:r>
          </a:p>
          <a:p>
            <a:r>
              <a:rPr lang="en-US" altLang="zh-CN" dirty="0">
                <a:solidFill>
                  <a:schemeClr val="tx2"/>
                </a:solidFill>
                <a:latin typeface="+mj-lt"/>
                <a:ea typeface="+mj-ea"/>
                <a:cs typeface="+mj-cs"/>
                <a:sym typeface="+mn-ea"/>
              </a:rPr>
              <a:t>非空约束</a:t>
            </a:r>
            <a:r>
              <a:rPr lang="zh-CN" altLang="en-US" dirty="0">
                <a:solidFill>
                  <a:schemeClr val="tx2"/>
                </a:solidFill>
                <a:latin typeface="+mj-lt"/>
                <a:ea typeface="+mj-ea"/>
                <a:cs typeface="+mj-cs"/>
                <a:sym typeface="+mn-ea"/>
              </a:rPr>
              <a:t>：</a:t>
            </a:r>
            <a:r>
              <a:rPr lang="en-US" altLang="zh-CN" dirty="0">
                <a:solidFill>
                  <a:schemeClr val="tx2"/>
                </a:solidFill>
                <a:latin typeface="+mj-lt"/>
                <a:ea typeface="+mj-ea"/>
                <a:cs typeface="+mj-cs"/>
                <a:sym typeface="+mn-ea"/>
              </a:rPr>
              <a:t>NULL vs. NOT NULL  middle name</a:t>
            </a:r>
            <a:r>
              <a:rPr lang="zh-CN" altLang="en-US" dirty="0">
                <a:solidFill>
                  <a:schemeClr val="tx2"/>
                </a:solidFill>
                <a:latin typeface="+mj-lt"/>
                <a:ea typeface="+mj-ea"/>
                <a:cs typeface="+mj-cs"/>
                <a:sym typeface="+mn-ea"/>
              </a:rPr>
              <a:t>为</a:t>
            </a:r>
            <a:r>
              <a:rPr lang="en-US" altLang="zh-CN" dirty="0">
                <a:solidFill>
                  <a:schemeClr val="tx2"/>
                </a:solidFill>
                <a:latin typeface="+mj-lt"/>
                <a:ea typeface="+mj-ea"/>
                <a:cs typeface="+mj-cs"/>
                <a:sym typeface="+mn-ea"/>
              </a:rPr>
              <a:t>null</a:t>
            </a:r>
          </a:p>
          <a:p>
            <a:r>
              <a:rPr lang="en-US" altLang="zh-CN" dirty="0">
                <a:solidFill>
                  <a:schemeClr val="tx2"/>
                </a:solidFill>
                <a:latin typeface="+mj-lt"/>
                <a:ea typeface="+mj-ea"/>
                <a:cs typeface="+mj-cs"/>
                <a:sym typeface="+mn-ea"/>
              </a:rPr>
              <a:t>主键</a:t>
            </a:r>
            <a:r>
              <a:rPr lang="zh-CN" altLang="en-US" dirty="0">
                <a:solidFill>
                  <a:schemeClr val="tx2"/>
                </a:solidFill>
                <a:latin typeface="+mj-lt"/>
                <a:ea typeface="+mj-ea"/>
                <a:cs typeface="+mj-cs"/>
                <a:sym typeface="+mn-ea"/>
              </a:rPr>
              <a:t>：PRIMARY KEY</a:t>
            </a:r>
            <a:r>
              <a:rPr lang="en-US" altLang="zh-CN" dirty="0">
                <a:solidFill>
                  <a:schemeClr val="tx2"/>
                </a:solidFill>
                <a:latin typeface="+mj-lt"/>
                <a:ea typeface="+mj-ea"/>
                <a:cs typeface="+mj-cs"/>
                <a:sym typeface="+mn-ea"/>
              </a:rPr>
              <a:t>(</a:t>
            </a:r>
            <a:r>
              <a:rPr lang="en-US" altLang="zh-CN" dirty="0" err="1">
                <a:solidFill>
                  <a:schemeClr val="tx2"/>
                </a:solidFill>
                <a:latin typeface="+mj-lt"/>
                <a:ea typeface="+mj-ea"/>
                <a:cs typeface="+mj-cs"/>
                <a:sym typeface="+mn-ea"/>
              </a:rPr>
              <a:t>int_id</a:t>
            </a:r>
            <a:r>
              <a:rPr lang="en-US" altLang="zh-CN" dirty="0">
                <a:solidFill>
                  <a:schemeClr val="tx2"/>
                </a:solidFill>
                <a:latin typeface="+mj-lt"/>
                <a:ea typeface="+mj-ea"/>
                <a:cs typeface="+mj-cs"/>
                <a:sym typeface="+mn-ea"/>
              </a:rPr>
              <a:t> </a:t>
            </a:r>
            <a:r>
              <a:rPr lang="en-US" altLang="zh-CN" b="1" dirty="0">
                <a:solidFill>
                  <a:schemeClr val="tx2"/>
                </a:solidFill>
                <a:latin typeface="+mj-lt"/>
                <a:ea typeface="+mj-ea"/>
                <a:cs typeface="+mj-cs"/>
                <a:sym typeface="+mn-ea"/>
              </a:rPr>
              <a:t>AUTO_INCREMENT</a:t>
            </a:r>
            <a:r>
              <a:rPr lang="en-US" altLang="zh-CN" dirty="0">
                <a:solidFill>
                  <a:schemeClr val="tx2"/>
                </a:solidFill>
                <a:latin typeface="+mj-lt"/>
                <a:ea typeface="+mj-ea"/>
                <a:cs typeface="+mj-cs"/>
                <a:sym typeface="+mn-ea"/>
              </a:rPr>
              <a:t>)</a:t>
            </a:r>
            <a:endParaRPr lang="zh-CN" altLang="en-US" dirty="0">
              <a:solidFill>
                <a:schemeClr val="tx2"/>
              </a:solidFill>
              <a:latin typeface="+mj-lt"/>
              <a:ea typeface="+mj-ea"/>
              <a:cs typeface="+mj-cs"/>
              <a:sym typeface="+mn-ea"/>
            </a:endParaRPr>
          </a:p>
          <a:p>
            <a:r>
              <a:rPr lang="en-US" altLang="zh-CN" dirty="0">
                <a:solidFill>
                  <a:schemeClr val="tx2"/>
                </a:solidFill>
                <a:latin typeface="+mj-lt"/>
                <a:ea typeface="+mj-ea"/>
                <a:cs typeface="+mj-cs"/>
                <a:sym typeface="+mn-ea"/>
              </a:rPr>
              <a:t>唯一约束</a:t>
            </a:r>
            <a:r>
              <a:rPr lang="zh-CN" altLang="en-US" dirty="0">
                <a:solidFill>
                  <a:schemeClr val="tx2"/>
                </a:solidFill>
                <a:latin typeface="+mj-lt"/>
                <a:ea typeface="+mj-ea"/>
                <a:cs typeface="+mj-cs"/>
                <a:sym typeface="+mn-ea"/>
              </a:rPr>
              <a:t>：UNIQUE</a:t>
            </a:r>
            <a:r>
              <a:rPr lang="en-US" altLang="zh-CN" dirty="0">
                <a:solidFill>
                  <a:schemeClr val="tx2"/>
                </a:solidFill>
                <a:latin typeface="+mj-lt"/>
                <a:ea typeface="+mj-ea"/>
                <a:cs typeface="+mj-cs"/>
                <a:sym typeface="+mn-ea"/>
              </a:rPr>
              <a:t>   </a:t>
            </a:r>
            <a:r>
              <a:rPr lang="zh-CN" altLang="en-US" dirty="0">
                <a:solidFill>
                  <a:schemeClr val="tx2"/>
                </a:solidFill>
                <a:latin typeface="+mj-lt"/>
                <a:ea typeface="+mj-ea"/>
                <a:cs typeface="+mj-cs"/>
                <a:sym typeface="+mn-ea"/>
              </a:rPr>
              <a:t>（</a:t>
            </a:r>
            <a:r>
              <a:rPr lang="en-US" altLang="zh-CN" dirty="0">
                <a:solidFill>
                  <a:schemeClr val="tx2"/>
                </a:solidFill>
                <a:latin typeface="+mj-lt"/>
                <a:ea typeface="+mj-ea"/>
                <a:cs typeface="+mj-cs"/>
                <a:sym typeface="+mn-ea"/>
              </a:rPr>
              <a:t>IRD number</a:t>
            </a:r>
            <a:r>
              <a:rPr lang="zh-CN" altLang="en-US" dirty="0">
                <a:solidFill>
                  <a:schemeClr val="tx2"/>
                </a:solidFill>
                <a:latin typeface="+mj-lt"/>
                <a:ea typeface="+mj-ea"/>
                <a:cs typeface="+mj-cs"/>
                <a:sym typeface="+mn-ea"/>
              </a:rPr>
              <a:t>）</a:t>
            </a:r>
          </a:p>
          <a:p>
            <a:endParaRPr lang="zh-CN" altLang="en-US" dirty="0">
              <a:solidFill>
                <a:schemeClr val="tx2"/>
              </a:solidFill>
              <a:latin typeface="+mj-lt"/>
              <a:ea typeface="+mj-ea"/>
              <a:cs typeface="+mj-cs"/>
              <a:sym typeface="+mn-ea"/>
            </a:endParaRPr>
          </a:p>
          <a:p>
            <a:r>
              <a:rPr lang="zh-CN" altLang="en-US" dirty="0">
                <a:solidFill>
                  <a:schemeClr val="tx2"/>
                </a:solidFill>
                <a:latin typeface="+mj-lt"/>
                <a:ea typeface="+mj-ea"/>
                <a:cs typeface="+mj-cs"/>
                <a:sym typeface="+mn-ea"/>
              </a:rPr>
              <a:t>外键约束：建立表与表之间的关系，如 FOREIGN KEY。</a:t>
            </a:r>
          </a:p>
          <a:p>
            <a:pPr lvl="1"/>
            <a:endParaRPr lang="en-US" altLang="zh-CN" sz="1800" dirty="0">
              <a:solidFill>
                <a:schemeClr val="tx2"/>
              </a:solidFill>
              <a:latin typeface="+mj-lt"/>
              <a:ea typeface="+mj-ea"/>
              <a:cs typeface="+mj-cs"/>
              <a:sym typeface="+mn-ea"/>
            </a:endParaRPr>
          </a:p>
        </p:txBody>
      </p:sp>
    </p:spTree>
    <p:custDataLst>
      <p:tags r:id="rId1"/>
    </p:custData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b="1" dirty="0">
                <a:solidFill>
                  <a:schemeClr val="tx1"/>
                </a:solidFill>
                <a:effectLst>
                  <a:outerShdw blurRad="38100" dist="19050" dir="2700000" algn="tl" rotWithShape="0">
                    <a:schemeClr val="dk1">
                      <a:alpha val="40000"/>
                    </a:schemeClr>
                  </a:outerShdw>
                </a:effectLst>
                <a:latin typeface="楷体" panose="02010609060101010101" pitchFamily="49" charset="-122"/>
                <a:ea typeface="楷体" panose="02010609060101010101" pitchFamily="49" charset="-122"/>
                <a:sym typeface="+mn-ea"/>
              </a:rPr>
              <a:t>Dbeaver</a:t>
            </a:r>
          </a:p>
        </p:txBody>
      </p:sp>
      <p:sp>
        <p:nvSpPr>
          <p:cNvPr id="3" name="内容占位符 2"/>
          <p:cNvSpPr>
            <a:spLocks noGrp="1"/>
          </p:cNvSpPr>
          <p:nvPr>
            <p:ph sz="half" idx="1"/>
          </p:nvPr>
        </p:nvSpPr>
        <p:spPr>
          <a:xfrm>
            <a:off x="611568" y="1600539"/>
            <a:ext cx="11006957" cy="4526077"/>
          </a:xfrm>
        </p:spPr>
        <p:txBody>
          <a:bodyPr>
            <a:scene3d>
              <a:camera prst="orthographicFront"/>
              <a:lightRig rig="threePt" dir="t"/>
            </a:scene3d>
          </a:bodyPr>
          <a:lstStyle/>
          <a:p>
            <a:r>
              <a:rPr lang="zh-CN" altLang="zh-CN" b="1" dirty="0">
                <a:solidFill>
                  <a:schemeClr val="tx1"/>
                </a:solidFill>
                <a:effectLst>
                  <a:outerShdw blurRad="38100" dist="19050" dir="2700000" algn="tl" rotWithShape="0">
                    <a:schemeClr val="dk1">
                      <a:alpha val="40000"/>
                    </a:schemeClr>
                  </a:outerShdw>
                </a:effectLst>
                <a:latin typeface="楷体" panose="02010609060101010101" pitchFamily="49" charset="-122"/>
                <a:ea typeface="楷体" panose="02010609060101010101" pitchFamily="49" charset="-122"/>
                <a:sym typeface="+mn-ea"/>
              </a:rPr>
              <a:t>Dbeaver</a:t>
            </a:r>
            <a:r>
              <a:rPr lang="en-US" altLang="zh-CN" b="1" dirty="0">
                <a:solidFill>
                  <a:schemeClr val="tx1"/>
                </a:solidFill>
                <a:effectLst>
                  <a:outerShdw blurRad="38100" dist="19050" dir="2700000" algn="tl" rotWithShape="0">
                    <a:schemeClr val="dk1">
                      <a:alpha val="40000"/>
                    </a:schemeClr>
                  </a:outerShdw>
                </a:effectLst>
                <a:latin typeface="楷体" panose="02010609060101010101" pitchFamily="49" charset="-122"/>
                <a:ea typeface="楷体" panose="02010609060101010101" pitchFamily="49" charset="-122"/>
                <a:sym typeface="+mn-ea"/>
              </a:rPr>
              <a:t>:</a:t>
            </a:r>
            <a:r>
              <a:rPr lang="zh-CN" altLang="en-US" b="1">
                <a:solidFill>
                  <a:schemeClr val="tx1"/>
                </a:solidFill>
                <a:effectLst>
                  <a:outerShdw blurRad="38100" dist="19050" dir="2700000" algn="tl" rotWithShape="0">
                    <a:schemeClr val="dk1">
                      <a:alpha val="40000"/>
                    </a:schemeClr>
                  </a:outerShdw>
                </a:effectLst>
                <a:sym typeface="+mn-ea"/>
              </a:rPr>
              <a:t>https://dbeaver.io/download/</a:t>
            </a:r>
            <a:endParaRPr lang="zh-CN" altLang="en-US" b="1">
              <a:solidFill>
                <a:schemeClr val="tx1"/>
              </a:solidFill>
              <a:effectLst>
                <a:outerShdw blurRad="38100" dist="19050" dir="2700000" algn="tl" rotWithShape="0">
                  <a:schemeClr val="dk1">
                    <a:alpha val="40000"/>
                  </a:schemeClr>
                </a:outerShdw>
              </a:effectLst>
            </a:endParaRPr>
          </a:p>
          <a:p>
            <a:endParaRPr lang="zh-CN" altLang="en-US" b="1">
              <a:solidFill>
                <a:schemeClr val="tx1"/>
              </a:solidFill>
              <a:effectLst>
                <a:outerShdw blurRad="38100" dist="19050" dir="2700000" algn="tl" rotWithShape="0">
                  <a:schemeClr val="dk1">
                    <a:alpha val="40000"/>
                  </a:schemeClr>
                </a:outerShdw>
              </a:effectLst>
            </a:endParaRPr>
          </a:p>
        </p:txBody>
      </p:sp>
      <p:pic>
        <p:nvPicPr>
          <p:cNvPr id="5" name="图片 4"/>
          <p:cNvPicPr/>
          <p:nvPr/>
        </p:nvPicPr>
        <p:blipFill>
          <a:blip r:embed="rId3"/>
          <a:stretch>
            <a:fillRect/>
          </a:stretch>
        </p:blipFill>
        <p:spPr>
          <a:xfrm>
            <a:off x="3072372" y="3145842"/>
            <a:ext cx="2752850" cy="2124317"/>
          </a:xfrm>
          <a:prstGeom prst="rect">
            <a:avLst/>
          </a:prstGeom>
        </p:spPr>
      </p:pic>
    </p:spTree>
    <p:custDataLst>
      <p:tags r:id="rId1"/>
    </p:custData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Title 39"/>
          <p:cNvSpPr>
            <a:spLocks noGrp="1"/>
          </p:cNvSpPr>
          <p:nvPr>
            <p:ph type="title"/>
          </p:nvPr>
        </p:nvSpPr>
        <p:spPr>
          <a:xfrm>
            <a:off x="662255" y="792418"/>
            <a:ext cx="8729857" cy="830713"/>
          </a:xfrm>
        </p:spPr>
        <p:txBody>
          <a:bodyPr>
            <a:normAutofit fontScale="90000"/>
          </a:bodyPr>
          <a:lstStyle/>
          <a:p>
            <a:r>
              <a:rPr lang="en-NZ" dirty="0" err="1">
                <a:sym typeface="+mn-ea"/>
              </a:rPr>
              <a:t>DBeaver</a:t>
            </a:r>
            <a:r>
              <a:rPr lang="en-US" altLang="en-NZ" dirty="0" err="1">
                <a:sym typeface="+mn-ea"/>
              </a:rPr>
              <a:t>-</a:t>
            </a:r>
            <a:r>
              <a:rPr lang="en-NZ" dirty="0" err="1"/>
              <a:t>DBeaver</a:t>
            </a:r>
            <a:r>
              <a:rPr lang="en-NZ" dirty="0"/>
              <a:t> Interface </a:t>
            </a:r>
            <a:br>
              <a:rPr lang="en-US" dirty="0"/>
            </a:br>
            <a:r>
              <a:rPr lang="en-US" sz="2400" dirty="0"/>
              <a:t>New Connection</a:t>
            </a:r>
          </a:p>
        </p:txBody>
      </p:sp>
      <p:pic>
        <p:nvPicPr>
          <p:cNvPr id="42" name="Picture Placeholder 3" descr="close up of building"/>
          <p:cNvPicPr>
            <a:picLocks noGrp="1" noChangeAspect="1"/>
          </p:cNvPicPr>
          <p:nvPr>
            <p:ph type="pic" sz="quarter" idx="20"/>
          </p:nvPr>
        </p:nvPicPr>
        <p:blipFill>
          <a:blip r:embed="rId3"/>
          <a:srcRect t="13712" b="13712"/>
          <a:stretch>
            <a:fillRect/>
          </a:stretch>
        </p:blipFill>
        <p:spPr>
          <a:xfrm>
            <a:off x="9392112" y="1171"/>
            <a:ext cx="2797807" cy="1353675"/>
          </a:xfrm>
          <a:custGeom>
            <a:avLst/>
            <a:gdLst>
              <a:gd name="connsiteX0" fmla="*/ 316595 w 2798762"/>
              <a:gd name="connsiteY0" fmla="*/ 369378 h 1635849"/>
              <a:gd name="connsiteX1" fmla="*/ 1152465 w 2798762"/>
              <a:gd name="connsiteY1" fmla="*/ 369378 h 1635849"/>
              <a:gd name="connsiteX2" fmla="*/ 1469083 w 2798762"/>
              <a:gd name="connsiteY2" fmla="*/ 1002614 h 1635849"/>
              <a:gd name="connsiteX3" fmla="*/ 1152465 w 2798762"/>
              <a:gd name="connsiteY3" fmla="*/ 1635849 h 1635849"/>
              <a:gd name="connsiteX4" fmla="*/ 316595 w 2798762"/>
              <a:gd name="connsiteY4" fmla="*/ 1635849 h 1635849"/>
              <a:gd name="connsiteX5" fmla="*/ 0 w 2798762"/>
              <a:gd name="connsiteY5" fmla="*/ 1002660 h 1635849"/>
              <a:gd name="connsiteX6" fmla="*/ 0 w 2798762"/>
              <a:gd name="connsiteY6" fmla="*/ 1002568 h 1635849"/>
              <a:gd name="connsiteX7" fmla="*/ 1193125 w 2798762"/>
              <a:gd name="connsiteY7" fmla="*/ 0 h 1635849"/>
              <a:gd name="connsiteX8" fmla="*/ 2798762 w 2798762"/>
              <a:gd name="connsiteY8" fmla="*/ 0 h 1635849"/>
              <a:gd name="connsiteX9" fmla="*/ 2798762 w 2798762"/>
              <a:gd name="connsiteY9" fmla="*/ 786966 h 1635849"/>
              <a:gd name="connsiteX10" fmla="*/ 2719777 w 2798762"/>
              <a:gd name="connsiteY10" fmla="*/ 944936 h 1635849"/>
              <a:gd name="connsiteX11" fmla="*/ 1582346 w 2798762"/>
              <a:gd name="connsiteY11" fmla="*/ 944936 h 1635849"/>
              <a:gd name="connsiteX12" fmla="*/ 1151501 w 2798762"/>
              <a:gd name="connsiteY12" fmla="*/ 83246 h 1635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798762" h="1635849">
                <a:moveTo>
                  <a:pt x="316595" y="369378"/>
                </a:moveTo>
                <a:lnTo>
                  <a:pt x="1152465" y="369378"/>
                </a:lnTo>
                <a:lnTo>
                  <a:pt x="1469083" y="1002614"/>
                </a:lnTo>
                <a:lnTo>
                  <a:pt x="1152465" y="1635849"/>
                </a:lnTo>
                <a:lnTo>
                  <a:pt x="316595" y="1635849"/>
                </a:lnTo>
                <a:lnTo>
                  <a:pt x="0" y="1002660"/>
                </a:lnTo>
                <a:lnTo>
                  <a:pt x="0" y="1002568"/>
                </a:lnTo>
                <a:close/>
                <a:moveTo>
                  <a:pt x="1193125" y="0"/>
                </a:moveTo>
                <a:lnTo>
                  <a:pt x="2798762" y="0"/>
                </a:lnTo>
                <a:lnTo>
                  <a:pt x="2798762" y="786966"/>
                </a:lnTo>
                <a:lnTo>
                  <a:pt x="2719777" y="944936"/>
                </a:lnTo>
                <a:lnTo>
                  <a:pt x="1582346" y="944936"/>
                </a:lnTo>
                <a:lnTo>
                  <a:pt x="1151501" y="83246"/>
                </a:lnTo>
                <a:close/>
              </a:path>
            </a:pathLst>
          </a:custGeom>
        </p:spPr>
      </p:pic>
      <p:sp>
        <p:nvSpPr>
          <p:cNvPr id="15" name="Text Placeholder 14"/>
          <p:cNvSpPr>
            <a:spLocks noGrp="1"/>
          </p:cNvSpPr>
          <p:nvPr>
            <p:ph type="body" sz="quarter" idx="16"/>
          </p:nvPr>
        </p:nvSpPr>
        <p:spPr>
          <a:xfrm>
            <a:off x="879352" y="2637109"/>
            <a:ext cx="11310567" cy="3191372"/>
          </a:xfrm>
        </p:spPr>
        <p:txBody>
          <a:bodyPr/>
          <a:lstStyle/>
          <a:p>
            <a:pPr marL="0" indent="0">
              <a:buNone/>
            </a:pPr>
            <a:r>
              <a:rPr lang="en-NZ" sz="2400" dirty="0">
                <a:solidFill>
                  <a:srgbClr val="374151"/>
                </a:solidFill>
                <a:latin typeface="Söhne"/>
              </a:rPr>
              <a:t>     </a:t>
            </a:r>
          </a:p>
          <a:p>
            <a:pPr marL="0" indent="0">
              <a:buNone/>
            </a:pPr>
            <a:endParaRPr lang="en-NZ" sz="2400" dirty="0">
              <a:solidFill>
                <a:srgbClr val="374151"/>
              </a:solidFill>
              <a:latin typeface="Söhne"/>
            </a:endParaRPr>
          </a:p>
          <a:p>
            <a:pPr marL="0" indent="0">
              <a:buNone/>
            </a:pPr>
            <a:r>
              <a:rPr lang="en-NZ" sz="2400" dirty="0">
                <a:solidFill>
                  <a:srgbClr val="374151"/>
                </a:solidFill>
                <a:latin typeface="Söhne"/>
              </a:rPr>
              <a:t>          </a:t>
            </a:r>
          </a:p>
          <a:p>
            <a:endParaRPr lang="en-NZ" b="0" i="0" dirty="0">
              <a:solidFill>
                <a:srgbClr val="374151"/>
              </a:solidFill>
              <a:effectLst/>
              <a:latin typeface="Söhne"/>
            </a:endParaRPr>
          </a:p>
        </p:txBody>
      </p:sp>
      <p:sp>
        <p:nvSpPr>
          <p:cNvPr id="7" name="Text Placeholder 7"/>
          <p:cNvSpPr txBox="1"/>
          <p:nvPr/>
        </p:nvSpPr>
        <p:spPr>
          <a:xfrm>
            <a:off x="-1115621" y="1737457"/>
            <a:ext cx="5749587" cy="479791"/>
          </a:xfrm>
          <a:prstGeom prst="rect">
            <a:avLst/>
          </a:prstGeom>
        </p:spPr>
        <p:txBody>
          <a:bodyPr/>
          <a:lstStyle>
            <a:lvl1pPr marL="266700" indent="-266700" algn="l" defTabSz="914400" rtl="0" eaLnBrk="1" latinLnBrk="0" hangingPunct="1">
              <a:lnSpc>
                <a:spcPct val="90000"/>
              </a:lnSpc>
              <a:spcBef>
                <a:spcPts val="1000"/>
              </a:spcBef>
              <a:buFont typeface="Arial" panose="020B0604020202020204" pitchFamily="34" charset="0"/>
              <a:buNone/>
              <a:defRPr lang="en-US" sz="2400" b="1" kern="1200" dirty="0" smtClean="0">
                <a:solidFill>
                  <a:schemeClr val="tx1"/>
                </a:solidFill>
                <a:latin typeface="+mj-lt"/>
                <a:ea typeface="+mn-ea"/>
                <a:cs typeface="Biome Light" panose="020B0303030204020804" pitchFamily="34" charset="0"/>
              </a:defRPr>
            </a:lvl1pPr>
            <a:lvl2pPr marL="542925" indent="-276225" algn="l" defTabSz="914400" rtl="0" eaLnBrk="1" latinLnBrk="0" hangingPunct="1">
              <a:lnSpc>
                <a:spcPct val="90000"/>
              </a:lnSpc>
              <a:spcBef>
                <a:spcPts val="500"/>
              </a:spcBef>
              <a:buFont typeface="Arial" panose="020B0604020202020204" pitchFamily="34" charset="0"/>
              <a:buNone/>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NZ" dirty="0"/>
              <a:t> </a:t>
            </a:r>
          </a:p>
        </p:txBody>
      </p:sp>
      <p:sp>
        <p:nvSpPr>
          <p:cNvPr id="11" name="Text Placeholder 7"/>
          <p:cNvSpPr txBox="1"/>
          <p:nvPr/>
        </p:nvSpPr>
        <p:spPr>
          <a:xfrm>
            <a:off x="879352" y="2056681"/>
            <a:ext cx="8140778" cy="402030"/>
          </a:xfrm>
          <a:prstGeom prst="rect">
            <a:avLst/>
          </a:prstGeom>
        </p:spPr>
        <p:txBody>
          <a:bodyPr/>
          <a:lstStyle>
            <a:lvl1pPr marL="266700" indent="-266700" algn="l" defTabSz="914400" rtl="0" eaLnBrk="1" latinLnBrk="0" hangingPunct="1">
              <a:lnSpc>
                <a:spcPct val="90000"/>
              </a:lnSpc>
              <a:spcBef>
                <a:spcPts val="1000"/>
              </a:spcBef>
              <a:buFont typeface="Arial" panose="020B0604020202020204" pitchFamily="34" charset="0"/>
              <a:buNone/>
              <a:defRPr lang="en-US" sz="2400" b="1" kern="1200" dirty="0" smtClean="0">
                <a:solidFill>
                  <a:schemeClr val="tx1"/>
                </a:solidFill>
                <a:latin typeface="+mj-lt"/>
                <a:ea typeface="+mn-ea"/>
                <a:cs typeface="Biome Light" panose="020B0303030204020804" pitchFamily="34" charset="0"/>
              </a:defRPr>
            </a:lvl1pPr>
            <a:lvl2pPr marL="542925" indent="-276225" algn="l" defTabSz="914400" rtl="0" eaLnBrk="1" latinLnBrk="0" hangingPunct="1">
              <a:lnSpc>
                <a:spcPct val="90000"/>
              </a:lnSpc>
              <a:spcBef>
                <a:spcPts val="500"/>
              </a:spcBef>
              <a:buFont typeface="Arial" panose="020B0604020202020204" pitchFamily="34" charset="0"/>
              <a:buNone/>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NZ" sz="2800" dirty="0">
              <a:latin typeface="Söhne"/>
            </a:endParaRPr>
          </a:p>
        </p:txBody>
      </p:sp>
      <p:pic>
        <p:nvPicPr>
          <p:cNvPr id="13" name="Picture 12"/>
          <p:cNvPicPr>
            <a:picLocks noChangeAspect="1"/>
          </p:cNvPicPr>
          <p:nvPr/>
        </p:nvPicPr>
        <p:blipFill>
          <a:blip r:embed="rId4"/>
          <a:stretch>
            <a:fillRect/>
          </a:stretch>
        </p:blipFill>
        <p:spPr>
          <a:xfrm>
            <a:off x="768384" y="1844968"/>
            <a:ext cx="9185479" cy="4800981"/>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Title 39"/>
          <p:cNvSpPr>
            <a:spLocks noGrp="1"/>
          </p:cNvSpPr>
          <p:nvPr>
            <p:ph type="title"/>
          </p:nvPr>
        </p:nvSpPr>
        <p:spPr>
          <a:xfrm>
            <a:off x="662254" y="806109"/>
            <a:ext cx="8729857" cy="830713"/>
          </a:xfrm>
        </p:spPr>
        <p:txBody>
          <a:bodyPr>
            <a:normAutofit fontScale="90000"/>
          </a:bodyPr>
          <a:lstStyle/>
          <a:p>
            <a:r>
              <a:rPr lang="en-NZ" dirty="0" err="1"/>
              <a:t>DBeaver</a:t>
            </a:r>
            <a:r>
              <a:rPr lang="en-NZ" dirty="0"/>
              <a:t> Interface </a:t>
            </a:r>
            <a:br>
              <a:rPr lang="en-US" dirty="0"/>
            </a:br>
            <a:endParaRPr lang="en-US" dirty="0"/>
          </a:p>
        </p:txBody>
      </p:sp>
      <p:pic>
        <p:nvPicPr>
          <p:cNvPr id="42" name="Picture Placeholder 3" descr="close up of building"/>
          <p:cNvPicPr>
            <a:picLocks noGrp="1" noChangeAspect="1"/>
          </p:cNvPicPr>
          <p:nvPr>
            <p:ph type="pic" sz="quarter" idx="20"/>
          </p:nvPr>
        </p:nvPicPr>
        <p:blipFill>
          <a:blip r:embed="rId3"/>
          <a:srcRect t="13712" b="13712"/>
          <a:stretch>
            <a:fillRect/>
          </a:stretch>
        </p:blipFill>
        <p:spPr>
          <a:xfrm>
            <a:off x="9392112" y="1171"/>
            <a:ext cx="2797807" cy="1353675"/>
          </a:xfrm>
          <a:custGeom>
            <a:avLst/>
            <a:gdLst>
              <a:gd name="connsiteX0" fmla="*/ 316595 w 2798762"/>
              <a:gd name="connsiteY0" fmla="*/ 369378 h 1635849"/>
              <a:gd name="connsiteX1" fmla="*/ 1152465 w 2798762"/>
              <a:gd name="connsiteY1" fmla="*/ 369378 h 1635849"/>
              <a:gd name="connsiteX2" fmla="*/ 1469083 w 2798762"/>
              <a:gd name="connsiteY2" fmla="*/ 1002614 h 1635849"/>
              <a:gd name="connsiteX3" fmla="*/ 1152465 w 2798762"/>
              <a:gd name="connsiteY3" fmla="*/ 1635849 h 1635849"/>
              <a:gd name="connsiteX4" fmla="*/ 316595 w 2798762"/>
              <a:gd name="connsiteY4" fmla="*/ 1635849 h 1635849"/>
              <a:gd name="connsiteX5" fmla="*/ 0 w 2798762"/>
              <a:gd name="connsiteY5" fmla="*/ 1002660 h 1635849"/>
              <a:gd name="connsiteX6" fmla="*/ 0 w 2798762"/>
              <a:gd name="connsiteY6" fmla="*/ 1002568 h 1635849"/>
              <a:gd name="connsiteX7" fmla="*/ 1193125 w 2798762"/>
              <a:gd name="connsiteY7" fmla="*/ 0 h 1635849"/>
              <a:gd name="connsiteX8" fmla="*/ 2798762 w 2798762"/>
              <a:gd name="connsiteY8" fmla="*/ 0 h 1635849"/>
              <a:gd name="connsiteX9" fmla="*/ 2798762 w 2798762"/>
              <a:gd name="connsiteY9" fmla="*/ 786966 h 1635849"/>
              <a:gd name="connsiteX10" fmla="*/ 2719777 w 2798762"/>
              <a:gd name="connsiteY10" fmla="*/ 944936 h 1635849"/>
              <a:gd name="connsiteX11" fmla="*/ 1582346 w 2798762"/>
              <a:gd name="connsiteY11" fmla="*/ 944936 h 1635849"/>
              <a:gd name="connsiteX12" fmla="*/ 1151501 w 2798762"/>
              <a:gd name="connsiteY12" fmla="*/ 83246 h 1635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798762" h="1635849">
                <a:moveTo>
                  <a:pt x="316595" y="369378"/>
                </a:moveTo>
                <a:lnTo>
                  <a:pt x="1152465" y="369378"/>
                </a:lnTo>
                <a:lnTo>
                  <a:pt x="1469083" y="1002614"/>
                </a:lnTo>
                <a:lnTo>
                  <a:pt x="1152465" y="1635849"/>
                </a:lnTo>
                <a:lnTo>
                  <a:pt x="316595" y="1635849"/>
                </a:lnTo>
                <a:lnTo>
                  <a:pt x="0" y="1002660"/>
                </a:lnTo>
                <a:lnTo>
                  <a:pt x="0" y="1002568"/>
                </a:lnTo>
                <a:close/>
                <a:moveTo>
                  <a:pt x="1193125" y="0"/>
                </a:moveTo>
                <a:lnTo>
                  <a:pt x="2798762" y="0"/>
                </a:lnTo>
                <a:lnTo>
                  <a:pt x="2798762" y="786966"/>
                </a:lnTo>
                <a:lnTo>
                  <a:pt x="2719777" y="944936"/>
                </a:lnTo>
                <a:lnTo>
                  <a:pt x="1582346" y="944936"/>
                </a:lnTo>
                <a:lnTo>
                  <a:pt x="1151501" y="83246"/>
                </a:lnTo>
                <a:close/>
              </a:path>
            </a:pathLst>
          </a:custGeom>
        </p:spPr>
      </p:pic>
      <p:sp>
        <p:nvSpPr>
          <p:cNvPr id="15" name="Text Placeholder 14"/>
          <p:cNvSpPr>
            <a:spLocks noGrp="1"/>
          </p:cNvSpPr>
          <p:nvPr>
            <p:ph type="body" sz="quarter" idx="16"/>
          </p:nvPr>
        </p:nvSpPr>
        <p:spPr>
          <a:xfrm>
            <a:off x="879352" y="2637109"/>
            <a:ext cx="11310567" cy="3191372"/>
          </a:xfrm>
        </p:spPr>
        <p:txBody>
          <a:bodyPr/>
          <a:lstStyle/>
          <a:p>
            <a:pPr marL="0" indent="0">
              <a:buNone/>
            </a:pPr>
            <a:r>
              <a:rPr lang="en-NZ" sz="2400" dirty="0">
                <a:solidFill>
                  <a:srgbClr val="374151"/>
                </a:solidFill>
                <a:latin typeface="Söhne"/>
              </a:rPr>
              <a:t>     </a:t>
            </a:r>
          </a:p>
          <a:p>
            <a:pPr marL="0" indent="0">
              <a:buNone/>
            </a:pPr>
            <a:endParaRPr lang="en-NZ" sz="2400" dirty="0">
              <a:solidFill>
                <a:srgbClr val="374151"/>
              </a:solidFill>
              <a:latin typeface="Söhne"/>
            </a:endParaRPr>
          </a:p>
          <a:p>
            <a:pPr marL="0" indent="0">
              <a:buNone/>
            </a:pPr>
            <a:r>
              <a:rPr lang="en-NZ" sz="2400" dirty="0">
                <a:solidFill>
                  <a:srgbClr val="374151"/>
                </a:solidFill>
                <a:latin typeface="Söhne"/>
              </a:rPr>
              <a:t>          </a:t>
            </a:r>
          </a:p>
          <a:p>
            <a:endParaRPr lang="en-NZ" b="0" i="0" dirty="0">
              <a:solidFill>
                <a:srgbClr val="374151"/>
              </a:solidFill>
              <a:effectLst/>
              <a:latin typeface="Söhne"/>
            </a:endParaRPr>
          </a:p>
        </p:txBody>
      </p:sp>
      <p:sp>
        <p:nvSpPr>
          <p:cNvPr id="7" name="Text Placeholder 7"/>
          <p:cNvSpPr txBox="1"/>
          <p:nvPr/>
        </p:nvSpPr>
        <p:spPr>
          <a:xfrm>
            <a:off x="-1115621" y="1737457"/>
            <a:ext cx="5749587" cy="479791"/>
          </a:xfrm>
          <a:prstGeom prst="rect">
            <a:avLst/>
          </a:prstGeom>
        </p:spPr>
        <p:txBody>
          <a:bodyPr/>
          <a:lstStyle>
            <a:lvl1pPr marL="266700" indent="-266700" algn="l" defTabSz="914400" rtl="0" eaLnBrk="1" latinLnBrk="0" hangingPunct="1">
              <a:lnSpc>
                <a:spcPct val="90000"/>
              </a:lnSpc>
              <a:spcBef>
                <a:spcPts val="1000"/>
              </a:spcBef>
              <a:buFont typeface="Arial" panose="020B0604020202020204" pitchFamily="34" charset="0"/>
              <a:buNone/>
              <a:defRPr lang="en-US" sz="2400" b="1" kern="1200" dirty="0" smtClean="0">
                <a:solidFill>
                  <a:schemeClr val="tx1"/>
                </a:solidFill>
                <a:latin typeface="+mj-lt"/>
                <a:ea typeface="+mn-ea"/>
                <a:cs typeface="Biome Light" panose="020B0303030204020804" pitchFamily="34" charset="0"/>
              </a:defRPr>
            </a:lvl1pPr>
            <a:lvl2pPr marL="542925" indent="-276225" algn="l" defTabSz="914400" rtl="0" eaLnBrk="1" latinLnBrk="0" hangingPunct="1">
              <a:lnSpc>
                <a:spcPct val="90000"/>
              </a:lnSpc>
              <a:spcBef>
                <a:spcPts val="500"/>
              </a:spcBef>
              <a:buFont typeface="Arial" panose="020B0604020202020204" pitchFamily="34" charset="0"/>
              <a:buNone/>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NZ" dirty="0"/>
              <a:t> </a:t>
            </a:r>
          </a:p>
        </p:txBody>
      </p:sp>
      <p:sp>
        <p:nvSpPr>
          <p:cNvPr id="11" name="Text Placeholder 7"/>
          <p:cNvSpPr txBox="1"/>
          <p:nvPr/>
        </p:nvSpPr>
        <p:spPr>
          <a:xfrm>
            <a:off x="879352" y="2056681"/>
            <a:ext cx="8140778" cy="402030"/>
          </a:xfrm>
          <a:prstGeom prst="rect">
            <a:avLst/>
          </a:prstGeom>
        </p:spPr>
        <p:txBody>
          <a:bodyPr/>
          <a:lstStyle>
            <a:lvl1pPr marL="266700" indent="-266700" algn="l" defTabSz="914400" rtl="0" eaLnBrk="1" latinLnBrk="0" hangingPunct="1">
              <a:lnSpc>
                <a:spcPct val="90000"/>
              </a:lnSpc>
              <a:spcBef>
                <a:spcPts val="1000"/>
              </a:spcBef>
              <a:buFont typeface="Arial" panose="020B0604020202020204" pitchFamily="34" charset="0"/>
              <a:buNone/>
              <a:defRPr lang="en-US" sz="2400" b="1" kern="1200" dirty="0" smtClean="0">
                <a:solidFill>
                  <a:schemeClr val="tx1"/>
                </a:solidFill>
                <a:latin typeface="+mj-lt"/>
                <a:ea typeface="+mn-ea"/>
                <a:cs typeface="Biome Light" panose="020B0303030204020804" pitchFamily="34" charset="0"/>
              </a:defRPr>
            </a:lvl1pPr>
            <a:lvl2pPr marL="542925" indent="-276225" algn="l" defTabSz="914400" rtl="0" eaLnBrk="1" latinLnBrk="0" hangingPunct="1">
              <a:lnSpc>
                <a:spcPct val="90000"/>
              </a:lnSpc>
              <a:spcBef>
                <a:spcPts val="500"/>
              </a:spcBef>
              <a:buFont typeface="Arial" panose="020B0604020202020204" pitchFamily="34" charset="0"/>
              <a:buNone/>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NZ" sz="2800" dirty="0">
              <a:latin typeface="Söhne"/>
            </a:endParaRPr>
          </a:p>
        </p:txBody>
      </p:sp>
      <p:pic>
        <p:nvPicPr>
          <p:cNvPr id="6" name="Picture 5"/>
          <p:cNvPicPr>
            <a:picLocks noChangeAspect="1"/>
          </p:cNvPicPr>
          <p:nvPr/>
        </p:nvPicPr>
        <p:blipFill>
          <a:blip r:embed="rId4"/>
          <a:stretch>
            <a:fillRect/>
          </a:stretch>
        </p:blipFill>
        <p:spPr>
          <a:xfrm>
            <a:off x="1297832" y="1781737"/>
            <a:ext cx="9493183" cy="4427613"/>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Title 39"/>
          <p:cNvSpPr>
            <a:spLocks noGrp="1"/>
          </p:cNvSpPr>
          <p:nvPr>
            <p:ph type="title"/>
          </p:nvPr>
        </p:nvSpPr>
        <p:spPr>
          <a:xfrm>
            <a:off x="662254" y="806109"/>
            <a:ext cx="8729857" cy="830713"/>
          </a:xfrm>
        </p:spPr>
        <p:txBody>
          <a:bodyPr>
            <a:normAutofit fontScale="90000"/>
          </a:bodyPr>
          <a:lstStyle/>
          <a:p>
            <a:r>
              <a:rPr lang="en-NZ" dirty="0" err="1"/>
              <a:t>DBeaver</a:t>
            </a:r>
            <a:r>
              <a:rPr lang="en-NZ" dirty="0"/>
              <a:t> Interface </a:t>
            </a:r>
            <a:br>
              <a:rPr lang="en-US" dirty="0"/>
            </a:br>
            <a:endParaRPr lang="en-US" dirty="0"/>
          </a:p>
        </p:txBody>
      </p:sp>
      <p:pic>
        <p:nvPicPr>
          <p:cNvPr id="42" name="Picture Placeholder 3" descr="close up of building"/>
          <p:cNvPicPr>
            <a:picLocks noGrp="1" noChangeAspect="1"/>
          </p:cNvPicPr>
          <p:nvPr>
            <p:ph type="pic" sz="quarter" idx="20"/>
          </p:nvPr>
        </p:nvPicPr>
        <p:blipFill>
          <a:blip r:embed="rId3"/>
          <a:srcRect t="13712" b="13712"/>
          <a:stretch>
            <a:fillRect/>
          </a:stretch>
        </p:blipFill>
        <p:spPr>
          <a:xfrm>
            <a:off x="9392112" y="1171"/>
            <a:ext cx="2797807" cy="1353675"/>
          </a:xfrm>
          <a:custGeom>
            <a:avLst/>
            <a:gdLst>
              <a:gd name="connsiteX0" fmla="*/ 316595 w 2798762"/>
              <a:gd name="connsiteY0" fmla="*/ 369378 h 1635849"/>
              <a:gd name="connsiteX1" fmla="*/ 1152465 w 2798762"/>
              <a:gd name="connsiteY1" fmla="*/ 369378 h 1635849"/>
              <a:gd name="connsiteX2" fmla="*/ 1469083 w 2798762"/>
              <a:gd name="connsiteY2" fmla="*/ 1002614 h 1635849"/>
              <a:gd name="connsiteX3" fmla="*/ 1152465 w 2798762"/>
              <a:gd name="connsiteY3" fmla="*/ 1635849 h 1635849"/>
              <a:gd name="connsiteX4" fmla="*/ 316595 w 2798762"/>
              <a:gd name="connsiteY4" fmla="*/ 1635849 h 1635849"/>
              <a:gd name="connsiteX5" fmla="*/ 0 w 2798762"/>
              <a:gd name="connsiteY5" fmla="*/ 1002660 h 1635849"/>
              <a:gd name="connsiteX6" fmla="*/ 0 w 2798762"/>
              <a:gd name="connsiteY6" fmla="*/ 1002568 h 1635849"/>
              <a:gd name="connsiteX7" fmla="*/ 1193125 w 2798762"/>
              <a:gd name="connsiteY7" fmla="*/ 0 h 1635849"/>
              <a:gd name="connsiteX8" fmla="*/ 2798762 w 2798762"/>
              <a:gd name="connsiteY8" fmla="*/ 0 h 1635849"/>
              <a:gd name="connsiteX9" fmla="*/ 2798762 w 2798762"/>
              <a:gd name="connsiteY9" fmla="*/ 786966 h 1635849"/>
              <a:gd name="connsiteX10" fmla="*/ 2719777 w 2798762"/>
              <a:gd name="connsiteY10" fmla="*/ 944936 h 1635849"/>
              <a:gd name="connsiteX11" fmla="*/ 1582346 w 2798762"/>
              <a:gd name="connsiteY11" fmla="*/ 944936 h 1635849"/>
              <a:gd name="connsiteX12" fmla="*/ 1151501 w 2798762"/>
              <a:gd name="connsiteY12" fmla="*/ 83246 h 1635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798762" h="1635849">
                <a:moveTo>
                  <a:pt x="316595" y="369378"/>
                </a:moveTo>
                <a:lnTo>
                  <a:pt x="1152465" y="369378"/>
                </a:lnTo>
                <a:lnTo>
                  <a:pt x="1469083" y="1002614"/>
                </a:lnTo>
                <a:lnTo>
                  <a:pt x="1152465" y="1635849"/>
                </a:lnTo>
                <a:lnTo>
                  <a:pt x="316595" y="1635849"/>
                </a:lnTo>
                <a:lnTo>
                  <a:pt x="0" y="1002660"/>
                </a:lnTo>
                <a:lnTo>
                  <a:pt x="0" y="1002568"/>
                </a:lnTo>
                <a:close/>
                <a:moveTo>
                  <a:pt x="1193125" y="0"/>
                </a:moveTo>
                <a:lnTo>
                  <a:pt x="2798762" y="0"/>
                </a:lnTo>
                <a:lnTo>
                  <a:pt x="2798762" y="786966"/>
                </a:lnTo>
                <a:lnTo>
                  <a:pt x="2719777" y="944936"/>
                </a:lnTo>
                <a:lnTo>
                  <a:pt x="1582346" y="944936"/>
                </a:lnTo>
                <a:lnTo>
                  <a:pt x="1151501" y="83246"/>
                </a:lnTo>
                <a:close/>
              </a:path>
            </a:pathLst>
          </a:custGeom>
        </p:spPr>
      </p:pic>
      <p:sp>
        <p:nvSpPr>
          <p:cNvPr id="15" name="Text Placeholder 14"/>
          <p:cNvSpPr>
            <a:spLocks noGrp="1"/>
          </p:cNvSpPr>
          <p:nvPr>
            <p:ph type="body" sz="quarter" idx="16"/>
          </p:nvPr>
        </p:nvSpPr>
        <p:spPr>
          <a:xfrm>
            <a:off x="879352" y="2637109"/>
            <a:ext cx="11310567" cy="3191372"/>
          </a:xfrm>
        </p:spPr>
        <p:txBody>
          <a:bodyPr/>
          <a:lstStyle/>
          <a:p>
            <a:pPr marL="0" indent="0">
              <a:buNone/>
            </a:pPr>
            <a:r>
              <a:rPr lang="en-NZ" sz="2400" dirty="0">
                <a:solidFill>
                  <a:srgbClr val="374151"/>
                </a:solidFill>
                <a:latin typeface="Söhne"/>
              </a:rPr>
              <a:t>     </a:t>
            </a:r>
          </a:p>
          <a:p>
            <a:pPr marL="0" indent="0">
              <a:buNone/>
            </a:pPr>
            <a:endParaRPr lang="en-NZ" sz="2400" dirty="0">
              <a:solidFill>
                <a:srgbClr val="374151"/>
              </a:solidFill>
              <a:latin typeface="Söhne"/>
            </a:endParaRPr>
          </a:p>
          <a:p>
            <a:pPr marL="0" indent="0">
              <a:buNone/>
            </a:pPr>
            <a:r>
              <a:rPr lang="en-NZ" sz="2400" dirty="0">
                <a:solidFill>
                  <a:srgbClr val="374151"/>
                </a:solidFill>
                <a:latin typeface="Söhne"/>
              </a:rPr>
              <a:t>          </a:t>
            </a:r>
          </a:p>
          <a:p>
            <a:endParaRPr lang="en-NZ" b="0" i="0" dirty="0">
              <a:solidFill>
                <a:srgbClr val="374151"/>
              </a:solidFill>
              <a:effectLst/>
              <a:latin typeface="Söhne"/>
            </a:endParaRPr>
          </a:p>
        </p:txBody>
      </p:sp>
      <p:sp>
        <p:nvSpPr>
          <p:cNvPr id="7" name="Text Placeholder 7"/>
          <p:cNvSpPr txBox="1"/>
          <p:nvPr/>
        </p:nvSpPr>
        <p:spPr>
          <a:xfrm>
            <a:off x="-1115621" y="1737457"/>
            <a:ext cx="5749587" cy="479791"/>
          </a:xfrm>
          <a:prstGeom prst="rect">
            <a:avLst/>
          </a:prstGeom>
        </p:spPr>
        <p:txBody>
          <a:bodyPr/>
          <a:lstStyle>
            <a:lvl1pPr marL="266700" indent="-266700" algn="l" defTabSz="914400" rtl="0" eaLnBrk="1" latinLnBrk="0" hangingPunct="1">
              <a:lnSpc>
                <a:spcPct val="90000"/>
              </a:lnSpc>
              <a:spcBef>
                <a:spcPts val="1000"/>
              </a:spcBef>
              <a:buFont typeface="Arial" panose="020B0604020202020204" pitchFamily="34" charset="0"/>
              <a:buNone/>
              <a:defRPr lang="en-US" sz="2400" b="1" kern="1200" dirty="0" smtClean="0">
                <a:solidFill>
                  <a:schemeClr val="tx1"/>
                </a:solidFill>
                <a:latin typeface="+mj-lt"/>
                <a:ea typeface="+mn-ea"/>
                <a:cs typeface="Biome Light" panose="020B0303030204020804" pitchFamily="34" charset="0"/>
              </a:defRPr>
            </a:lvl1pPr>
            <a:lvl2pPr marL="542925" indent="-276225" algn="l" defTabSz="914400" rtl="0" eaLnBrk="1" latinLnBrk="0" hangingPunct="1">
              <a:lnSpc>
                <a:spcPct val="90000"/>
              </a:lnSpc>
              <a:spcBef>
                <a:spcPts val="500"/>
              </a:spcBef>
              <a:buFont typeface="Arial" panose="020B0604020202020204" pitchFamily="34" charset="0"/>
              <a:buNone/>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NZ" dirty="0"/>
              <a:t> </a:t>
            </a:r>
          </a:p>
        </p:txBody>
      </p:sp>
      <p:sp>
        <p:nvSpPr>
          <p:cNvPr id="11" name="Text Placeholder 7"/>
          <p:cNvSpPr txBox="1"/>
          <p:nvPr/>
        </p:nvSpPr>
        <p:spPr>
          <a:xfrm>
            <a:off x="879352" y="2056681"/>
            <a:ext cx="8140778" cy="402030"/>
          </a:xfrm>
          <a:prstGeom prst="rect">
            <a:avLst/>
          </a:prstGeom>
        </p:spPr>
        <p:txBody>
          <a:bodyPr/>
          <a:lstStyle>
            <a:lvl1pPr marL="266700" indent="-266700" algn="l" defTabSz="914400" rtl="0" eaLnBrk="1" latinLnBrk="0" hangingPunct="1">
              <a:lnSpc>
                <a:spcPct val="90000"/>
              </a:lnSpc>
              <a:spcBef>
                <a:spcPts val="1000"/>
              </a:spcBef>
              <a:buFont typeface="Arial" panose="020B0604020202020204" pitchFamily="34" charset="0"/>
              <a:buNone/>
              <a:defRPr lang="en-US" sz="2400" b="1" kern="1200" dirty="0" smtClean="0">
                <a:solidFill>
                  <a:schemeClr val="tx1"/>
                </a:solidFill>
                <a:latin typeface="+mj-lt"/>
                <a:ea typeface="+mn-ea"/>
                <a:cs typeface="Biome Light" panose="020B0303030204020804" pitchFamily="34" charset="0"/>
              </a:defRPr>
            </a:lvl1pPr>
            <a:lvl2pPr marL="542925" indent="-276225" algn="l" defTabSz="914400" rtl="0" eaLnBrk="1" latinLnBrk="0" hangingPunct="1">
              <a:lnSpc>
                <a:spcPct val="90000"/>
              </a:lnSpc>
              <a:spcBef>
                <a:spcPts val="500"/>
              </a:spcBef>
              <a:buFont typeface="Arial" panose="020B0604020202020204" pitchFamily="34" charset="0"/>
              <a:buNone/>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NZ" sz="2800" dirty="0">
              <a:latin typeface="Söhne"/>
            </a:endParaRPr>
          </a:p>
        </p:txBody>
      </p:sp>
      <p:pic>
        <p:nvPicPr>
          <p:cNvPr id="9" name="Picture 8"/>
          <p:cNvPicPr>
            <a:picLocks noChangeAspect="1"/>
          </p:cNvPicPr>
          <p:nvPr/>
        </p:nvPicPr>
        <p:blipFill>
          <a:blip r:embed="rId4"/>
          <a:stretch>
            <a:fillRect/>
          </a:stretch>
        </p:blipFill>
        <p:spPr>
          <a:xfrm>
            <a:off x="1987365" y="1636822"/>
            <a:ext cx="8575841" cy="4656135"/>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Title 39"/>
          <p:cNvSpPr>
            <a:spLocks noGrp="1"/>
          </p:cNvSpPr>
          <p:nvPr>
            <p:ph type="title"/>
          </p:nvPr>
        </p:nvSpPr>
        <p:spPr>
          <a:xfrm>
            <a:off x="662254" y="806109"/>
            <a:ext cx="8729857" cy="830713"/>
          </a:xfrm>
        </p:spPr>
        <p:txBody>
          <a:bodyPr>
            <a:normAutofit fontScale="90000"/>
          </a:bodyPr>
          <a:lstStyle/>
          <a:p>
            <a:r>
              <a:rPr lang="en-NZ" dirty="0" err="1">
                <a:sym typeface="+mn-ea"/>
              </a:rPr>
              <a:t>DBeaver</a:t>
            </a:r>
            <a:r>
              <a:rPr lang="en-US" altLang="en-NZ" dirty="0" err="1">
                <a:sym typeface="+mn-ea"/>
              </a:rPr>
              <a:t>-</a:t>
            </a:r>
            <a:r>
              <a:rPr lang="en-NZ" dirty="0"/>
              <a:t>Structure of Workspace </a:t>
            </a:r>
            <a:br>
              <a:rPr lang="en-US" dirty="0"/>
            </a:br>
            <a:endParaRPr lang="en-US" dirty="0"/>
          </a:p>
        </p:txBody>
      </p:sp>
      <p:pic>
        <p:nvPicPr>
          <p:cNvPr id="42" name="Picture Placeholder 3" descr="close up of building"/>
          <p:cNvPicPr>
            <a:picLocks noGrp="1" noChangeAspect="1"/>
          </p:cNvPicPr>
          <p:nvPr>
            <p:ph type="pic" sz="quarter" idx="20"/>
          </p:nvPr>
        </p:nvPicPr>
        <p:blipFill>
          <a:blip r:embed="rId3"/>
          <a:srcRect t="13712" b="13712"/>
          <a:stretch>
            <a:fillRect/>
          </a:stretch>
        </p:blipFill>
        <p:spPr>
          <a:xfrm>
            <a:off x="9392112" y="1171"/>
            <a:ext cx="2797807" cy="1353675"/>
          </a:xfrm>
          <a:custGeom>
            <a:avLst/>
            <a:gdLst>
              <a:gd name="connsiteX0" fmla="*/ 316595 w 2798762"/>
              <a:gd name="connsiteY0" fmla="*/ 369378 h 1635849"/>
              <a:gd name="connsiteX1" fmla="*/ 1152465 w 2798762"/>
              <a:gd name="connsiteY1" fmla="*/ 369378 h 1635849"/>
              <a:gd name="connsiteX2" fmla="*/ 1469083 w 2798762"/>
              <a:gd name="connsiteY2" fmla="*/ 1002614 h 1635849"/>
              <a:gd name="connsiteX3" fmla="*/ 1152465 w 2798762"/>
              <a:gd name="connsiteY3" fmla="*/ 1635849 h 1635849"/>
              <a:gd name="connsiteX4" fmla="*/ 316595 w 2798762"/>
              <a:gd name="connsiteY4" fmla="*/ 1635849 h 1635849"/>
              <a:gd name="connsiteX5" fmla="*/ 0 w 2798762"/>
              <a:gd name="connsiteY5" fmla="*/ 1002660 h 1635849"/>
              <a:gd name="connsiteX6" fmla="*/ 0 w 2798762"/>
              <a:gd name="connsiteY6" fmla="*/ 1002568 h 1635849"/>
              <a:gd name="connsiteX7" fmla="*/ 1193125 w 2798762"/>
              <a:gd name="connsiteY7" fmla="*/ 0 h 1635849"/>
              <a:gd name="connsiteX8" fmla="*/ 2798762 w 2798762"/>
              <a:gd name="connsiteY8" fmla="*/ 0 h 1635849"/>
              <a:gd name="connsiteX9" fmla="*/ 2798762 w 2798762"/>
              <a:gd name="connsiteY9" fmla="*/ 786966 h 1635849"/>
              <a:gd name="connsiteX10" fmla="*/ 2719777 w 2798762"/>
              <a:gd name="connsiteY10" fmla="*/ 944936 h 1635849"/>
              <a:gd name="connsiteX11" fmla="*/ 1582346 w 2798762"/>
              <a:gd name="connsiteY11" fmla="*/ 944936 h 1635849"/>
              <a:gd name="connsiteX12" fmla="*/ 1151501 w 2798762"/>
              <a:gd name="connsiteY12" fmla="*/ 83246 h 1635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798762" h="1635849">
                <a:moveTo>
                  <a:pt x="316595" y="369378"/>
                </a:moveTo>
                <a:lnTo>
                  <a:pt x="1152465" y="369378"/>
                </a:lnTo>
                <a:lnTo>
                  <a:pt x="1469083" y="1002614"/>
                </a:lnTo>
                <a:lnTo>
                  <a:pt x="1152465" y="1635849"/>
                </a:lnTo>
                <a:lnTo>
                  <a:pt x="316595" y="1635849"/>
                </a:lnTo>
                <a:lnTo>
                  <a:pt x="0" y="1002660"/>
                </a:lnTo>
                <a:lnTo>
                  <a:pt x="0" y="1002568"/>
                </a:lnTo>
                <a:close/>
                <a:moveTo>
                  <a:pt x="1193125" y="0"/>
                </a:moveTo>
                <a:lnTo>
                  <a:pt x="2798762" y="0"/>
                </a:lnTo>
                <a:lnTo>
                  <a:pt x="2798762" y="786966"/>
                </a:lnTo>
                <a:lnTo>
                  <a:pt x="2719777" y="944936"/>
                </a:lnTo>
                <a:lnTo>
                  <a:pt x="1582346" y="944936"/>
                </a:lnTo>
                <a:lnTo>
                  <a:pt x="1151501" y="83246"/>
                </a:lnTo>
                <a:close/>
              </a:path>
            </a:pathLst>
          </a:custGeom>
        </p:spPr>
      </p:pic>
      <p:sp>
        <p:nvSpPr>
          <p:cNvPr id="15" name="Text Placeholder 14"/>
          <p:cNvSpPr>
            <a:spLocks noGrp="1"/>
          </p:cNvSpPr>
          <p:nvPr>
            <p:ph type="body" sz="quarter" idx="16"/>
          </p:nvPr>
        </p:nvSpPr>
        <p:spPr>
          <a:xfrm>
            <a:off x="879352" y="2637109"/>
            <a:ext cx="11310567" cy="3191372"/>
          </a:xfrm>
        </p:spPr>
        <p:txBody>
          <a:bodyPr/>
          <a:lstStyle/>
          <a:p>
            <a:pPr marL="0" indent="0">
              <a:buNone/>
            </a:pPr>
            <a:r>
              <a:rPr lang="en-NZ" sz="2400" dirty="0">
                <a:solidFill>
                  <a:srgbClr val="374151"/>
                </a:solidFill>
                <a:latin typeface="Söhne"/>
              </a:rPr>
              <a:t>     </a:t>
            </a:r>
          </a:p>
          <a:p>
            <a:pPr marL="0" indent="0">
              <a:buNone/>
            </a:pPr>
            <a:endParaRPr lang="en-NZ" sz="2400" dirty="0">
              <a:solidFill>
                <a:srgbClr val="374151"/>
              </a:solidFill>
              <a:latin typeface="Söhne"/>
            </a:endParaRPr>
          </a:p>
          <a:p>
            <a:pPr marL="0" indent="0">
              <a:buNone/>
            </a:pPr>
            <a:r>
              <a:rPr lang="en-NZ" sz="2400" dirty="0">
                <a:solidFill>
                  <a:srgbClr val="374151"/>
                </a:solidFill>
                <a:latin typeface="Söhne"/>
              </a:rPr>
              <a:t>          </a:t>
            </a:r>
          </a:p>
          <a:p>
            <a:endParaRPr lang="en-NZ" b="0" i="0" dirty="0">
              <a:solidFill>
                <a:srgbClr val="374151"/>
              </a:solidFill>
              <a:effectLst/>
              <a:latin typeface="Söhne"/>
            </a:endParaRPr>
          </a:p>
        </p:txBody>
      </p:sp>
      <p:sp>
        <p:nvSpPr>
          <p:cNvPr id="7" name="Text Placeholder 7"/>
          <p:cNvSpPr txBox="1"/>
          <p:nvPr/>
        </p:nvSpPr>
        <p:spPr>
          <a:xfrm>
            <a:off x="-1115621" y="1737457"/>
            <a:ext cx="5749587" cy="479791"/>
          </a:xfrm>
          <a:prstGeom prst="rect">
            <a:avLst/>
          </a:prstGeom>
        </p:spPr>
        <p:txBody>
          <a:bodyPr/>
          <a:lstStyle>
            <a:lvl1pPr marL="266700" indent="-266700" algn="l" defTabSz="914400" rtl="0" eaLnBrk="1" latinLnBrk="0" hangingPunct="1">
              <a:lnSpc>
                <a:spcPct val="90000"/>
              </a:lnSpc>
              <a:spcBef>
                <a:spcPts val="1000"/>
              </a:spcBef>
              <a:buFont typeface="Arial" panose="020B0604020202020204" pitchFamily="34" charset="0"/>
              <a:buNone/>
              <a:defRPr lang="en-US" sz="2400" b="1" kern="1200" dirty="0" smtClean="0">
                <a:solidFill>
                  <a:schemeClr val="tx1"/>
                </a:solidFill>
                <a:latin typeface="+mj-lt"/>
                <a:ea typeface="+mn-ea"/>
                <a:cs typeface="Biome Light" panose="020B0303030204020804" pitchFamily="34" charset="0"/>
              </a:defRPr>
            </a:lvl1pPr>
            <a:lvl2pPr marL="542925" indent="-276225" algn="l" defTabSz="914400" rtl="0" eaLnBrk="1" latinLnBrk="0" hangingPunct="1">
              <a:lnSpc>
                <a:spcPct val="90000"/>
              </a:lnSpc>
              <a:spcBef>
                <a:spcPts val="500"/>
              </a:spcBef>
              <a:buFont typeface="Arial" panose="020B0604020202020204" pitchFamily="34" charset="0"/>
              <a:buNone/>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NZ" dirty="0"/>
              <a:t> </a:t>
            </a:r>
          </a:p>
        </p:txBody>
      </p:sp>
      <p:sp>
        <p:nvSpPr>
          <p:cNvPr id="11" name="Text Placeholder 7"/>
          <p:cNvSpPr txBox="1"/>
          <p:nvPr/>
        </p:nvSpPr>
        <p:spPr>
          <a:xfrm>
            <a:off x="879352" y="2056681"/>
            <a:ext cx="8140778" cy="402030"/>
          </a:xfrm>
          <a:prstGeom prst="rect">
            <a:avLst/>
          </a:prstGeom>
        </p:spPr>
        <p:txBody>
          <a:bodyPr/>
          <a:lstStyle>
            <a:lvl1pPr marL="266700" indent="-266700" algn="l" defTabSz="914400" rtl="0" eaLnBrk="1" latinLnBrk="0" hangingPunct="1">
              <a:lnSpc>
                <a:spcPct val="90000"/>
              </a:lnSpc>
              <a:spcBef>
                <a:spcPts val="1000"/>
              </a:spcBef>
              <a:buFont typeface="Arial" panose="020B0604020202020204" pitchFamily="34" charset="0"/>
              <a:buNone/>
              <a:defRPr lang="en-US" sz="2400" b="1" kern="1200" dirty="0" smtClean="0">
                <a:solidFill>
                  <a:schemeClr val="tx1"/>
                </a:solidFill>
                <a:latin typeface="+mj-lt"/>
                <a:ea typeface="+mn-ea"/>
                <a:cs typeface="Biome Light" panose="020B0303030204020804" pitchFamily="34" charset="0"/>
              </a:defRPr>
            </a:lvl1pPr>
            <a:lvl2pPr marL="542925" indent="-276225" algn="l" defTabSz="914400" rtl="0" eaLnBrk="1" latinLnBrk="0" hangingPunct="1">
              <a:lnSpc>
                <a:spcPct val="90000"/>
              </a:lnSpc>
              <a:spcBef>
                <a:spcPts val="500"/>
              </a:spcBef>
              <a:buFont typeface="Arial" panose="020B0604020202020204" pitchFamily="34" charset="0"/>
              <a:buNone/>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NZ" sz="2800" dirty="0">
              <a:latin typeface="Söhne"/>
            </a:endParaRPr>
          </a:p>
        </p:txBody>
      </p:sp>
      <p:pic>
        <p:nvPicPr>
          <p:cNvPr id="3" name="Picture 2"/>
          <p:cNvPicPr>
            <a:picLocks noChangeAspect="1"/>
          </p:cNvPicPr>
          <p:nvPr/>
        </p:nvPicPr>
        <p:blipFill>
          <a:blip r:embed="rId4"/>
          <a:stretch>
            <a:fillRect/>
          </a:stretch>
        </p:blipFill>
        <p:spPr>
          <a:xfrm>
            <a:off x="1239909" y="2183828"/>
            <a:ext cx="4589483" cy="3114291"/>
          </a:xfrm>
          <a:prstGeom prst="rect">
            <a:avLst/>
          </a:prstGeom>
        </p:spPr>
      </p:pic>
      <p:pic>
        <p:nvPicPr>
          <p:cNvPr id="5" name="Picture 4"/>
          <p:cNvPicPr>
            <a:picLocks noChangeAspect="1"/>
          </p:cNvPicPr>
          <p:nvPr/>
        </p:nvPicPr>
        <p:blipFill>
          <a:blip r:embed="rId5"/>
          <a:stretch>
            <a:fillRect/>
          </a:stretch>
        </p:blipFill>
        <p:spPr>
          <a:xfrm>
            <a:off x="6362611" y="2159784"/>
            <a:ext cx="4113392" cy="3043241"/>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Title 39"/>
          <p:cNvSpPr>
            <a:spLocks noGrp="1"/>
          </p:cNvSpPr>
          <p:nvPr>
            <p:ph type="title"/>
          </p:nvPr>
        </p:nvSpPr>
        <p:spPr/>
        <p:txBody>
          <a:bodyPr>
            <a:normAutofit fontScale="90000"/>
          </a:bodyPr>
          <a:lstStyle/>
          <a:p>
            <a:r>
              <a:rPr lang="en-NZ" dirty="0" err="1">
                <a:sym typeface="+mn-ea"/>
              </a:rPr>
              <a:t>DBeaver</a:t>
            </a:r>
            <a:r>
              <a:rPr lang="en-US" altLang="en-NZ" dirty="0" err="1">
                <a:sym typeface="+mn-ea"/>
              </a:rPr>
              <a:t>-</a:t>
            </a:r>
            <a:r>
              <a:rPr lang="en-NZ" dirty="0"/>
              <a:t>Table </a:t>
            </a:r>
            <a:br>
              <a:rPr lang="en-US" dirty="0"/>
            </a:br>
            <a:r>
              <a:rPr lang="en-US" sz="2000" b="0" dirty="0"/>
              <a:t>Read and filter data</a:t>
            </a:r>
          </a:p>
        </p:txBody>
      </p:sp>
      <p:pic>
        <p:nvPicPr>
          <p:cNvPr id="42" name="Picture Placeholder 3" descr="close up of building"/>
          <p:cNvPicPr>
            <a:picLocks noGrp="1" noChangeAspect="1"/>
          </p:cNvPicPr>
          <p:nvPr>
            <p:ph sz="quarter" idx="4"/>
          </p:nvPr>
        </p:nvPicPr>
        <p:blipFill>
          <a:blip r:embed="rId3"/>
          <a:srcRect t="13712" b="13712"/>
          <a:stretch>
            <a:fillRect/>
          </a:stretch>
        </p:blipFill>
        <p:spPr>
          <a:xfrm>
            <a:off x="7327989" y="3110924"/>
            <a:ext cx="3117273" cy="2078605"/>
          </a:xfrm>
          <a:custGeom>
            <a:avLst/>
            <a:gdLst>
              <a:gd name="connsiteX0" fmla="*/ 316595 w 2798762"/>
              <a:gd name="connsiteY0" fmla="*/ 369378 h 1635849"/>
              <a:gd name="connsiteX1" fmla="*/ 1152465 w 2798762"/>
              <a:gd name="connsiteY1" fmla="*/ 369378 h 1635849"/>
              <a:gd name="connsiteX2" fmla="*/ 1469083 w 2798762"/>
              <a:gd name="connsiteY2" fmla="*/ 1002614 h 1635849"/>
              <a:gd name="connsiteX3" fmla="*/ 1152465 w 2798762"/>
              <a:gd name="connsiteY3" fmla="*/ 1635849 h 1635849"/>
              <a:gd name="connsiteX4" fmla="*/ 316595 w 2798762"/>
              <a:gd name="connsiteY4" fmla="*/ 1635849 h 1635849"/>
              <a:gd name="connsiteX5" fmla="*/ 0 w 2798762"/>
              <a:gd name="connsiteY5" fmla="*/ 1002660 h 1635849"/>
              <a:gd name="connsiteX6" fmla="*/ 0 w 2798762"/>
              <a:gd name="connsiteY6" fmla="*/ 1002568 h 1635849"/>
              <a:gd name="connsiteX7" fmla="*/ 1193125 w 2798762"/>
              <a:gd name="connsiteY7" fmla="*/ 0 h 1635849"/>
              <a:gd name="connsiteX8" fmla="*/ 2798762 w 2798762"/>
              <a:gd name="connsiteY8" fmla="*/ 0 h 1635849"/>
              <a:gd name="connsiteX9" fmla="*/ 2798762 w 2798762"/>
              <a:gd name="connsiteY9" fmla="*/ 786966 h 1635849"/>
              <a:gd name="connsiteX10" fmla="*/ 2719777 w 2798762"/>
              <a:gd name="connsiteY10" fmla="*/ 944936 h 1635849"/>
              <a:gd name="connsiteX11" fmla="*/ 1582346 w 2798762"/>
              <a:gd name="connsiteY11" fmla="*/ 944936 h 1635849"/>
              <a:gd name="connsiteX12" fmla="*/ 1151501 w 2798762"/>
              <a:gd name="connsiteY12" fmla="*/ 83246 h 1635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798762" h="1635849">
                <a:moveTo>
                  <a:pt x="316595" y="369378"/>
                </a:moveTo>
                <a:lnTo>
                  <a:pt x="1152465" y="369378"/>
                </a:lnTo>
                <a:lnTo>
                  <a:pt x="1469083" y="1002614"/>
                </a:lnTo>
                <a:lnTo>
                  <a:pt x="1152465" y="1635849"/>
                </a:lnTo>
                <a:lnTo>
                  <a:pt x="316595" y="1635849"/>
                </a:lnTo>
                <a:lnTo>
                  <a:pt x="0" y="1002660"/>
                </a:lnTo>
                <a:lnTo>
                  <a:pt x="0" y="1002568"/>
                </a:lnTo>
                <a:close/>
                <a:moveTo>
                  <a:pt x="1193125" y="0"/>
                </a:moveTo>
                <a:lnTo>
                  <a:pt x="2798762" y="0"/>
                </a:lnTo>
                <a:lnTo>
                  <a:pt x="2798762" y="786966"/>
                </a:lnTo>
                <a:lnTo>
                  <a:pt x="2719777" y="944936"/>
                </a:lnTo>
                <a:lnTo>
                  <a:pt x="1582346" y="944936"/>
                </a:lnTo>
                <a:lnTo>
                  <a:pt x="1151501" y="83246"/>
                </a:lnTo>
                <a:close/>
              </a:path>
            </a:pathLst>
          </a:custGeom>
        </p:spPr>
      </p:pic>
      <p:sp>
        <p:nvSpPr>
          <p:cNvPr id="15" name="Text Placeholder 14"/>
          <p:cNvSpPr>
            <a:spLocks noGrp="1"/>
          </p:cNvSpPr>
          <p:nvPr>
            <p:ph type="body" idx="1"/>
          </p:nvPr>
        </p:nvSpPr>
        <p:spPr/>
        <p:txBody>
          <a:bodyPr>
            <a:normAutofit fontScale="25000" lnSpcReduction="20000"/>
          </a:bodyPr>
          <a:lstStyle/>
          <a:p>
            <a:pPr marL="0" indent="0">
              <a:buNone/>
            </a:pPr>
            <a:r>
              <a:rPr lang="en-NZ" sz="2400" dirty="0">
                <a:solidFill>
                  <a:srgbClr val="374151"/>
                </a:solidFill>
                <a:latin typeface="Söhne"/>
              </a:rPr>
              <a:t>     </a:t>
            </a:r>
          </a:p>
          <a:p>
            <a:pPr marL="0" indent="0">
              <a:buNone/>
            </a:pPr>
            <a:endParaRPr lang="en-NZ" sz="2400" dirty="0">
              <a:solidFill>
                <a:srgbClr val="374151"/>
              </a:solidFill>
              <a:latin typeface="Söhne"/>
            </a:endParaRPr>
          </a:p>
          <a:p>
            <a:pPr marL="0" indent="0">
              <a:buNone/>
            </a:pPr>
            <a:r>
              <a:rPr lang="en-NZ" sz="2400" dirty="0">
                <a:solidFill>
                  <a:srgbClr val="374151"/>
                </a:solidFill>
                <a:latin typeface="Söhne"/>
              </a:rPr>
              <a:t>          </a:t>
            </a:r>
          </a:p>
          <a:p>
            <a:endParaRPr lang="en-NZ" b="0" i="0" dirty="0">
              <a:solidFill>
                <a:srgbClr val="374151"/>
              </a:solidFill>
              <a:effectLst/>
              <a:latin typeface="Söhne"/>
            </a:endParaRPr>
          </a:p>
        </p:txBody>
      </p:sp>
      <p:sp>
        <p:nvSpPr>
          <p:cNvPr id="3" name="文本占位符 2"/>
          <p:cNvSpPr>
            <a:spLocks noGrp="1"/>
          </p:cNvSpPr>
          <p:nvPr>
            <p:ph type="body" sz="quarter" idx="3"/>
          </p:nvPr>
        </p:nvSpPr>
        <p:spPr>
          <a:xfrm>
            <a:off x="5062094" y="1535146"/>
            <a:ext cx="6518973" cy="639961"/>
          </a:xfrm>
        </p:spPr>
        <p:txBody>
          <a:bodyPr>
            <a:normAutofit fontScale="25000" lnSpcReduction="20000"/>
          </a:bodyPr>
          <a:lstStyle/>
          <a:p>
            <a:r>
              <a:rPr lang="en-US" altLang="zh-CN"/>
              <a:t>Right Click Create table or Columns</a:t>
            </a:r>
          </a:p>
          <a:p>
            <a:endParaRPr lang="en-US" altLang="zh-CN"/>
          </a:p>
        </p:txBody>
      </p:sp>
      <p:sp>
        <p:nvSpPr>
          <p:cNvPr id="7" name="Text Placeholder 7"/>
          <p:cNvSpPr txBox="1"/>
          <p:nvPr/>
        </p:nvSpPr>
        <p:spPr>
          <a:xfrm>
            <a:off x="-1115621" y="1737457"/>
            <a:ext cx="5749587" cy="479791"/>
          </a:xfrm>
          <a:prstGeom prst="rect">
            <a:avLst/>
          </a:prstGeom>
        </p:spPr>
        <p:txBody>
          <a:bodyPr/>
          <a:lstStyle>
            <a:lvl1pPr marL="266700" indent="-266700" algn="l" defTabSz="914400" rtl="0" eaLnBrk="1" latinLnBrk="0" hangingPunct="1">
              <a:lnSpc>
                <a:spcPct val="90000"/>
              </a:lnSpc>
              <a:spcBef>
                <a:spcPts val="1000"/>
              </a:spcBef>
              <a:buFont typeface="Arial" panose="020B0604020202020204" pitchFamily="34" charset="0"/>
              <a:buNone/>
              <a:defRPr lang="en-US" sz="2400" b="1" kern="1200" dirty="0" smtClean="0">
                <a:solidFill>
                  <a:schemeClr val="tx1"/>
                </a:solidFill>
                <a:latin typeface="+mj-lt"/>
                <a:ea typeface="+mn-ea"/>
                <a:cs typeface="Biome Light" panose="020B0303030204020804" pitchFamily="34" charset="0"/>
              </a:defRPr>
            </a:lvl1pPr>
            <a:lvl2pPr marL="542925" indent="-276225" algn="l" defTabSz="914400" rtl="0" eaLnBrk="1" latinLnBrk="0" hangingPunct="1">
              <a:lnSpc>
                <a:spcPct val="90000"/>
              </a:lnSpc>
              <a:spcBef>
                <a:spcPts val="500"/>
              </a:spcBef>
              <a:buFont typeface="Arial" panose="020B0604020202020204" pitchFamily="34" charset="0"/>
              <a:buNone/>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NZ" dirty="0"/>
              <a:t> </a:t>
            </a:r>
          </a:p>
        </p:txBody>
      </p:sp>
      <p:sp>
        <p:nvSpPr>
          <p:cNvPr id="11" name="Text Placeholder 7"/>
          <p:cNvSpPr txBox="1"/>
          <p:nvPr/>
        </p:nvSpPr>
        <p:spPr>
          <a:xfrm>
            <a:off x="879352" y="2056681"/>
            <a:ext cx="8140778" cy="402030"/>
          </a:xfrm>
          <a:prstGeom prst="rect">
            <a:avLst/>
          </a:prstGeom>
        </p:spPr>
        <p:txBody>
          <a:bodyPr/>
          <a:lstStyle>
            <a:lvl1pPr marL="266700" indent="-266700" algn="l" defTabSz="914400" rtl="0" eaLnBrk="1" latinLnBrk="0" hangingPunct="1">
              <a:lnSpc>
                <a:spcPct val="90000"/>
              </a:lnSpc>
              <a:spcBef>
                <a:spcPts val="1000"/>
              </a:spcBef>
              <a:buFont typeface="Arial" panose="020B0604020202020204" pitchFamily="34" charset="0"/>
              <a:buNone/>
              <a:defRPr lang="en-US" sz="2400" b="1" kern="1200" dirty="0" smtClean="0">
                <a:solidFill>
                  <a:schemeClr val="tx1"/>
                </a:solidFill>
                <a:latin typeface="+mj-lt"/>
                <a:ea typeface="+mn-ea"/>
                <a:cs typeface="Biome Light" panose="020B0303030204020804" pitchFamily="34" charset="0"/>
              </a:defRPr>
            </a:lvl1pPr>
            <a:lvl2pPr marL="542925" indent="-276225" algn="l" defTabSz="914400" rtl="0" eaLnBrk="1" latinLnBrk="0" hangingPunct="1">
              <a:lnSpc>
                <a:spcPct val="90000"/>
              </a:lnSpc>
              <a:spcBef>
                <a:spcPts val="500"/>
              </a:spcBef>
              <a:buFont typeface="Arial" panose="020B0604020202020204" pitchFamily="34" charset="0"/>
              <a:buNone/>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NZ" sz="2800" dirty="0">
              <a:latin typeface="Söhne"/>
            </a:endParaRPr>
          </a:p>
        </p:txBody>
      </p:sp>
      <p:pic>
        <p:nvPicPr>
          <p:cNvPr id="12" name="Picture 11"/>
          <p:cNvPicPr>
            <a:picLocks noChangeAspect="1"/>
          </p:cNvPicPr>
          <p:nvPr/>
        </p:nvPicPr>
        <p:blipFill>
          <a:blip r:embed="rId4"/>
          <a:stretch>
            <a:fillRect/>
          </a:stretch>
        </p:blipFill>
        <p:spPr>
          <a:xfrm>
            <a:off x="8543709" y="3097837"/>
            <a:ext cx="2222195" cy="2871927"/>
          </a:xfrm>
          <a:prstGeom prst="rect">
            <a:avLst/>
          </a:prstGeom>
        </p:spPr>
      </p:pic>
      <p:pic>
        <p:nvPicPr>
          <p:cNvPr id="2" name="内容占位符 1"/>
          <p:cNvPicPr>
            <a:picLocks noGrp="1" noChangeAspect="1"/>
          </p:cNvPicPr>
          <p:nvPr>
            <p:ph sz="half" idx="2"/>
          </p:nvPr>
        </p:nvPicPr>
        <p:blipFill>
          <a:blip r:embed="rId5"/>
          <a:stretch>
            <a:fillRect/>
          </a:stretch>
        </p:blipFill>
        <p:spPr>
          <a:xfrm>
            <a:off x="768384" y="1737673"/>
            <a:ext cx="7673824" cy="4480365"/>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技术测试</a:t>
            </a:r>
          </a:p>
        </p:txBody>
      </p:sp>
      <p:sp>
        <p:nvSpPr>
          <p:cNvPr id="3" name="内容占位符 2"/>
          <p:cNvSpPr>
            <a:spLocks noGrp="1"/>
          </p:cNvSpPr>
          <p:nvPr>
            <p:ph sz="half" idx="1"/>
          </p:nvPr>
        </p:nvSpPr>
        <p:spPr/>
        <p:txBody>
          <a:bodyPr/>
          <a:lstStyle/>
          <a:p>
            <a:r>
              <a:rPr lang="en-US" altLang="zh-CN"/>
              <a:t>SQL:Create Table</a:t>
            </a:r>
          </a:p>
          <a:p>
            <a:r>
              <a:rPr lang="en-US" altLang="zh-CN"/>
              <a:t>PK/FK</a:t>
            </a:r>
          </a:p>
          <a:p>
            <a:r>
              <a:rPr lang="zh-CN" altLang="en-US">
                <a:sym typeface="+mn-ea"/>
              </a:rPr>
              <a:t>查询表中</a:t>
            </a:r>
            <a:r>
              <a:rPr lang="zh-CN" altLang="en-US"/>
              <a:t>重复数据</a:t>
            </a:r>
          </a:p>
          <a:p>
            <a:r>
              <a:rPr lang="en-US" altLang="zh-CN">
                <a:sym typeface="+mn-ea"/>
              </a:rPr>
              <a:t>SQL:Left Join</a:t>
            </a:r>
          </a:p>
          <a:p>
            <a:r>
              <a:rPr lang="zh-CN" altLang="en-US"/>
              <a:t>如何创建</a:t>
            </a:r>
            <a:r>
              <a:rPr lang="en-US" altLang="zh-CN"/>
              <a:t>Index</a:t>
            </a:r>
          </a:p>
          <a:p>
            <a:endParaRPr lang="en-US" altLang="zh-CN"/>
          </a:p>
        </p:txBody>
      </p:sp>
      <p:sp>
        <p:nvSpPr>
          <p:cNvPr id="4" name="内容占位符 3"/>
          <p:cNvSpPr>
            <a:spLocks noGrp="1"/>
          </p:cNvSpPr>
          <p:nvPr>
            <p:ph sz="half" idx="2"/>
          </p:nvPr>
        </p:nvSpPr>
        <p:spPr>
          <a:xfrm>
            <a:off x="5651265" y="1600539"/>
            <a:ext cx="6259306" cy="4526077"/>
          </a:xfrm>
        </p:spPr>
        <p:txBody>
          <a:bodyPr/>
          <a:lstStyle/>
          <a:p>
            <a:r>
              <a:rPr lang="en-US" altLang="zh-CN"/>
              <a:t>SQL</a:t>
            </a:r>
            <a:r>
              <a:rPr lang="zh-CN" altLang="en-US"/>
              <a:t>：</a:t>
            </a:r>
            <a:r>
              <a:rPr lang="en-US" altLang="zh-CN"/>
              <a:t>Group and Having</a:t>
            </a:r>
          </a:p>
          <a:p>
            <a:r>
              <a:rPr lang="en-US" altLang="zh-CN"/>
              <a:t>ER </a:t>
            </a:r>
            <a:r>
              <a:rPr lang="zh-CN" altLang="en-US"/>
              <a:t>和</a:t>
            </a:r>
            <a:r>
              <a:rPr lang="en-US" altLang="zh-CN"/>
              <a:t> </a:t>
            </a:r>
            <a:r>
              <a:rPr lang="zh-CN" altLang="en-US">
                <a:sym typeface="+mn-ea"/>
              </a:rPr>
              <a:t>数据库设计</a:t>
            </a:r>
            <a:endParaRPr lang="zh-CN" altLang="en-US"/>
          </a:p>
          <a:p>
            <a:r>
              <a:rPr lang="en-US" altLang="zh-CN"/>
              <a:t>TRANSACTION</a:t>
            </a:r>
          </a:p>
          <a:p>
            <a:r>
              <a:rPr lang="en-US" altLang="zh-CN"/>
              <a:t>Stored Procedure</a:t>
            </a:r>
          </a:p>
          <a:p>
            <a:r>
              <a:rPr lang="en-US" altLang="zh-CN"/>
              <a:t>Preformance Tuning</a:t>
            </a:r>
          </a:p>
          <a:p>
            <a:endParaRPr lang="zh-CN" altLang="en-US"/>
          </a:p>
        </p:txBody>
      </p:sp>
    </p:spTree>
    <p:custDataLst>
      <p:tags r:id="rId1"/>
    </p:custData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Title 39"/>
          <p:cNvSpPr>
            <a:spLocks noGrp="1"/>
          </p:cNvSpPr>
          <p:nvPr>
            <p:ph type="title"/>
          </p:nvPr>
        </p:nvSpPr>
        <p:spPr>
          <a:xfrm>
            <a:off x="662254" y="806109"/>
            <a:ext cx="8729857" cy="991103"/>
          </a:xfrm>
        </p:spPr>
        <p:txBody>
          <a:bodyPr>
            <a:normAutofit/>
          </a:bodyPr>
          <a:lstStyle/>
          <a:p>
            <a:r>
              <a:rPr lang="en-NZ" dirty="0" err="1">
                <a:sym typeface="+mn-ea"/>
              </a:rPr>
              <a:t>DBeaver</a:t>
            </a:r>
            <a:r>
              <a:rPr lang="en-US" altLang="en-NZ" dirty="0" err="1">
                <a:sym typeface="+mn-ea"/>
              </a:rPr>
              <a:t>-</a:t>
            </a:r>
            <a:r>
              <a:rPr lang="en-NZ" dirty="0"/>
              <a:t>Table </a:t>
            </a:r>
            <a:br>
              <a:rPr lang="en-US" dirty="0"/>
            </a:br>
            <a:r>
              <a:rPr lang="en-US" sz="2000" b="0" dirty="0"/>
              <a:t>Read and filter data</a:t>
            </a:r>
          </a:p>
        </p:txBody>
      </p:sp>
      <p:pic>
        <p:nvPicPr>
          <p:cNvPr id="42" name="Picture Placeholder 3" descr="close up of building"/>
          <p:cNvPicPr>
            <a:picLocks noGrp="1" noChangeAspect="1"/>
          </p:cNvPicPr>
          <p:nvPr>
            <p:ph type="pic" sz="quarter" idx="20"/>
          </p:nvPr>
        </p:nvPicPr>
        <p:blipFill>
          <a:blip r:embed="rId3"/>
          <a:srcRect t="13712" b="13712"/>
          <a:stretch>
            <a:fillRect/>
          </a:stretch>
        </p:blipFill>
        <p:spPr>
          <a:xfrm>
            <a:off x="9392112" y="1171"/>
            <a:ext cx="2797807" cy="1353675"/>
          </a:xfrm>
          <a:custGeom>
            <a:avLst/>
            <a:gdLst>
              <a:gd name="connsiteX0" fmla="*/ 316595 w 2798762"/>
              <a:gd name="connsiteY0" fmla="*/ 369378 h 1635849"/>
              <a:gd name="connsiteX1" fmla="*/ 1152465 w 2798762"/>
              <a:gd name="connsiteY1" fmla="*/ 369378 h 1635849"/>
              <a:gd name="connsiteX2" fmla="*/ 1469083 w 2798762"/>
              <a:gd name="connsiteY2" fmla="*/ 1002614 h 1635849"/>
              <a:gd name="connsiteX3" fmla="*/ 1152465 w 2798762"/>
              <a:gd name="connsiteY3" fmla="*/ 1635849 h 1635849"/>
              <a:gd name="connsiteX4" fmla="*/ 316595 w 2798762"/>
              <a:gd name="connsiteY4" fmla="*/ 1635849 h 1635849"/>
              <a:gd name="connsiteX5" fmla="*/ 0 w 2798762"/>
              <a:gd name="connsiteY5" fmla="*/ 1002660 h 1635849"/>
              <a:gd name="connsiteX6" fmla="*/ 0 w 2798762"/>
              <a:gd name="connsiteY6" fmla="*/ 1002568 h 1635849"/>
              <a:gd name="connsiteX7" fmla="*/ 1193125 w 2798762"/>
              <a:gd name="connsiteY7" fmla="*/ 0 h 1635849"/>
              <a:gd name="connsiteX8" fmla="*/ 2798762 w 2798762"/>
              <a:gd name="connsiteY8" fmla="*/ 0 h 1635849"/>
              <a:gd name="connsiteX9" fmla="*/ 2798762 w 2798762"/>
              <a:gd name="connsiteY9" fmla="*/ 786966 h 1635849"/>
              <a:gd name="connsiteX10" fmla="*/ 2719777 w 2798762"/>
              <a:gd name="connsiteY10" fmla="*/ 944936 h 1635849"/>
              <a:gd name="connsiteX11" fmla="*/ 1582346 w 2798762"/>
              <a:gd name="connsiteY11" fmla="*/ 944936 h 1635849"/>
              <a:gd name="connsiteX12" fmla="*/ 1151501 w 2798762"/>
              <a:gd name="connsiteY12" fmla="*/ 83246 h 1635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798762" h="1635849">
                <a:moveTo>
                  <a:pt x="316595" y="369378"/>
                </a:moveTo>
                <a:lnTo>
                  <a:pt x="1152465" y="369378"/>
                </a:lnTo>
                <a:lnTo>
                  <a:pt x="1469083" y="1002614"/>
                </a:lnTo>
                <a:lnTo>
                  <a:pt x="1152465" y="1635849"/>
                </a:lnTo>
                <a:lnTo>
                  <a:pt x="316595" y="1635849"/>
                </a:lnTo>
                <a:lnTo>
                  <a:pt x="0" y="1002660"/>
                </a:lnTo>
                <a:lnTo>
                  <a:pt x="0" y="1002568"/>
                </a:lnTo>
                <a:close/>
                <a:moveTo>
                  <a:pt x="1193125" y="0"/>
                </a:moveTo>
                <a:lnTo>
                  <a:pt x="2798762" y="0"/>
                </a:lnTo>
                <a:lnTo>
                  <a:pt x="2798762" y="786966"/>
                </a:lnTo>
                <a:lnTo>
                  <a:pt x="2719777" y="944936"/>
                </a:lnTo>
                <a:lnTo>
                  <a:pt x="1582346" y="944936"/>
                </a:lnTo>
                <a:lnTo>
                  <a:pt x="1151501" y="83246"/>
                </a:lnTo>
                <a:close/>
              </a:path>
            </a:pathLst>
          </a:custGeom>
        </p:spPr>
      </p:pic>
      <p:sp>
        <p:nvSpPr>
          <p:cNvPr id="15" name="Text Placeholder 14"/>
          <p:cNvSpPr>
            <a:spLocks noGrp="1"/>
          </p:cNvSpPr>
          <p:nvPr>
            <p:ph type="body" sz="quarter" idx="16"/>
          </p:nvPr>
        </p:nvSpPr>
        <p:spPr>
          <a:xfrm>
            <a:off x="879352" y="2637109"/>
            <a:ext cx="11310567" cy="3191372"/>
          </a:xfrm>
        </p:spPr>
        <p:txBody>
          <a:bodyPr/>
          <a:lstStyle/>
          <a:p>
            <a:pPr marL="0" indent="0">
              <a:buNone/>
            </a:pPr>
            <a:r>
              <a:rPr lang="en-NZ" sz="2400" dirty="0">
                <a:solidFill>
                  <a:srgbClr val="374151"/>
                </a:solidFill>
                <a:latin typeface="Söhne"/>
              </a:rPr>
              <a:t>     </a:t>
            </a:r>
          </a:p>
          <a:p>
            <a:pPr marL="0" indent="0">
              <a:buNone/>
            </a:pPr>
            <a:endParaRPr lang="en-NZ" sz="2400" dirty="0">
              <a:solidFill>
                <a:srgbClr val="374151"/>
              </a:solidFill>
              <a:latin typeface="Söhne"/>
            </a:endParaRPr>
          </a:p>
          <a:p>
            <a:pPr marL="0" indent="0">
              <a:buNone/>
            </a:pPr>
            <a:r>
              <a:rPr lang="en-NZ" sz="2400" dirty="0">
                <a:solidFill>
                  <a:srgbClr val="374151"/>
                </a:solidFill>
                <a:latin typeface="Söhne"/>
              </a:rPr>
              <a:t>          </a:t>
            </a:r>
          </a:p>
          <a:p>
            <a:endParaRPr lang="en-NZ" b="0" i="0" dirty="0">
              <a:solidFill>
                <a:srgbClr val="374151"/>
              </a:solidFill>
              <a:effectLst/>
              <a:latin typeface="Söhne"/>
            </a:endParaRPr>
          </a:p>
        </p:txBody>
      </p:sp>
      <p:sp>
        <p:nvSpPr>
          <p:cNvPr id="7" name="Text Placeholder 7"/>
          <p:cNvSpPr txBox="1"/>
          <p:nvPr/>
        </p:nvSpPr>
        <p:spPr>
          <a:xfrm>
            <a:off x="-1115621" y="1737457"/>
            <a:ext cx="5749587" cy="479791"/>
          </a:xfrm>
          <a:prstGeom prst="rect">
            <a:avLst/>
          </a:prstGeom>
        </p:spPr>
        <p:txBody>
          <a:bodyPr/>
          <a:lstStyle>
            <a:lvl1pPr marL="266700" indent="-266700" algn="l" defTabSz="914400" rtl="0" eaLnBrk="1" latinLnBrk="0" hangingPunct="1">
              <a:lnSpc>
                <a:spcPct val="90000"/>
              </a:lnSpc>
              <a:spcBef>
                <a:spcPts val="1000"/>
              </a:spcBef>
              <a:buFont typeface="Arial" panose="020B0604020202020204" pitchFamily="34" charset="0"/>
              <a:buNone/>
              <a:defRPr lang="en-US" sz="2400" b="1" kern="1200" dirty="0" smtClean="0">
                <a:solidFill>
                  <a:schemeClr val="tx1"/>
                </a:solidFill>
                <a:latin typeface="+mj-lt"/>
                <a:ea typeface="+mn-ea"/>
                <a:cs typeface="Biome Light" panose="020B0303030204020804" pitchFamily="34" charset="0"/>
              </a:defRPr>
            </a:lvl1pPr>
            <a:lvl2pPr marL="542925" indent="-276225" algn="l" defTabSz="914400" rtl="0" eaLnBrk="1" latinLnBrk="0" hangingPunct="1">
              <a:lnSpc>
                <a:spcPct val="90000"/>
              </a:lnSpc>
              <a:spcBef>
                <a:spcPts val="500"/>
              </a:spcBef>
              <a:buFont typeface="Arial" panose="020B0604020202020204" pitchFamily="34" charset="0"/>
              <a:buNone/>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NZ" dirty="0"/>
              <a:t> </a:t>
            </a:r>
          </a:p>
        </p:txBody>
      </p:sp>
      <p:sp>
        <p:nvSpPr>
          <p:cNvPr id="11" name="Text Placeholder 7"/>
          <p:cNvSpPr txBox="1"/>
          <p:nvPr/>
        </p:nvSpPr>
        <p:spPr>
          <a:xfrm>
            <a:off x="879352" y="2056681"/>
            <a:ext cx="8140778" cy="402030"/>
          </a:xfrm>
          <a:prstGeom prst="rect">
            <a:avLst/>
          </a:prstGeom>
        </p:spPr>
        <p:txBody>
          <a:bodyPr/>
          <a:lstStyle>
            <a:lvl1pPr marL="266700" indent="-266700" algn="l" defTabSz="914400" rtl="0" eaLnBrk="1" latinLnBrk="0" hangingPunct="1">
              <a:lnSpc>
                <a:spcPct val="90000"/>
              </a:lnSpc>
              <a:spcBef>
                <a:spcPts val="1000"/>
              </a:spcBef>
              <a:buFont typeface="Arial" panose="020B0604020202020204" pitchFamily="34" charset="0"/>
              <a:buNone/>
              <a:defRPr lang="en-US" sz="2400" b="1" kern="1200" dirty="0" smtClean="0">
                <a:solidFill>
                  <a:schemeClr val="tx1"/>
                </a:solidFill>
                <a:latin typeface="+mj-lt"/>
                <a:ea typeface="+mn-ea"/>
                <a:cs typeface="Biome Light" panose="020B0303030204020804" pitchFamily="34" charset="0"/>
              </a:defRPr>
            </a:lvl1pPr>
            <a:lvl2pPr marL="542925" indent="-276225" algn="l" defTabSz="914400" rtl="0" eaLnBrk="1" latinLnBrk="0" hangingPunct="1">
              <a:lnSpc>
                <a:spcPct val="90000"/>
              </a:lnSpc>
              <a:spcBef>
                <a:spcPts val="500"/>
              </a:spcBef>
              <a:buFont typeface="Arial" panose="020B0604020202020204" pitchFamily="34" charset="0"/>
              <a:buNone/>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NZ" sz="2800" dirty="0">
              <a:latin typeface="Söhne"/>
            </a:endParaRPr>
          </a:p>
        </p:txBody>
      </p:sp>
      <p:pic>
        <p:nvPicPr>
          <p:cNvPr id="4" name="Picture 3"/>
          <p:cNvPicPr>
            <a:picLocks noChangeAspect="1"/>
          </p:cNvPicPr>
          <p:nvPr/>
        </p:nvPicPr>
        <p:blipFill>
          <a:blip r:embed="rId4"/>
          <a:stretch>
            <a:fillRect/>
          </a:stretch>
        </p:blipFill>
        <p:spPr>
          <a:xfrm>
            <a:off x="364718" y="1953541"/>
            <a:ext cx="6429563" cy="3825429"/>
          </a:xfrm>
          <a:prstGeom prst="rect">
            <a:avLst/>
          </a:prstGeom>
        </p:spPr>
      </p:pic>
      <p:pic>
        <p:nvPicPr>
          <p:cNvPr id="9" name="Picture 8"/>
          <p:cNvPicPr>
            <a:picLocks noChangeAspect="1"/>
          </p:cNvPicPr>
          <p:nvPr/>
        </p:nvPicPr>
        <p:blipFill>
          <a:blip r:embed="rId5"/>
          <a:stretch>
            <a:fillRect/>
          </a:stretch>
        </p:blipFill>
        <p:spPr>
          <a:xfrm>
            <a:off x="7486712" y="1750238"/>
            <a:ext cx="2137475" cy="1951959"/>
          </a:xfrm>
          <a:prstGeom prst="rect">
            <a:avLst/>
          </a:prstGeom>
        </p:spPr>
      </p:pic>
      <p:pic>
        <p:nvPicPr>
          <p:cNvPr id="12" name="Picture 11"/>
          <p:cNvPicPr>
            <a:picLocks noChangeAspect="1"/>
          </p:cNvPicPr>
          <p:nvPr/>
        </p:nvPicPr>
        <p:blipFill>
          <a:blip r:embed="rId6"/>
          <a:stretch>
            <a:fillRect/>
          </a:stretch>
        </p:blipFill>
        <p:spPr>
          <a:xfrm>
            <a:off x="7501232" y="3740973"/>
            <a:ext cx="2222195" cy="2871927"/>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Title 39"/>
          <p:cNvSpPr>
            <a:spLocks noGrp="1"/>
          </p:cNvSpPr>
          <p:nvPr>
            <p:ph type="title"/>
          </p:nvPr>
        </p:nvSpPr>
        <p:spPr>
          <a:xfrm>
            <a:off x="662254" y="806109"/>
            <a:ext cx="8729857" cy="991103"/>
          </a:xfrm>
        </p:spPr>
        <p:txBody>
          <a:bodyPr>
            <a:normAutofit/>
          </a:bodyPr>
          <a:lstStyle/>
          <a:p>
            <a:r>
              <a:rPr lang="en-NZ" dirty="0" err="1">
                <a:sym typeface="+mn-ea"/>
              </a:rPr>
              <a:t>DBeaver</a:t>
            </a:r>
            <a:r>
              <a:rPr lang="en-US" altLang="en-NZ" dirty="0" err="1">
                <a:sym typeface="+mn-ea"/>
              </a:rPr>
              <a:t>-</a:t>
            </a:r>
            <a:r>
              <a:rPr lang="en-NZ" dirty="0"/>
              <a:t>Table  </a:t>
            </a:r>
            <a:br>
              <a:rPr lang="en-US" dirty="0"/>
            </a:br>
            <a:r>
              <a:rPr lang="en-US" sz="2000" b="0" dirty="0"/>
              <a:t>Edit data in existing  table or create a new table</a:t>
            </a:r>
          </a:p>
        </p:txBody>
      </p:sp>
      <p:pic>
        <p:nvPicPr>
          <p:cNvPr id="42" name="Picture Placeholder 3" descr="close up of building"/>
          <p:cNvPicPr>
            <a:picLocks noGrp="1" noChangeAspect="1"/>
          </p:cNvPicPr>
          <p:nvPr>
            <p:ph type="pic" sz="quarter" idx="20"/>
          </p:nvPr>
        </p:nvPicPr>
        <p:blipFill>
          <a:blip r:embed="rId3"/>
          <a:srcRect t="13712" b="13712"/>
          <a:stretch>
            <a:fillRect/>
          </a:stretch>
        </p:blipFill>
        <p:spPr>
          <a:xfrm>
            <a:off x="9392112" y="1171"/>
            <a:ext cx="2797807" cy="1353675"/>
          </a:xfrm>
          <a:custGeom>
            <a:avLst/>
            <a:gdLst>
              <a:gd name="connsiteX0" fmla="*/ 316595 w 2798762"/>
              <a:gd name="connsiteY0" fmla="*/ 369378 h 1635849"/>
              <a:gd name="connsiteX1" fmla="*/ 1152465 w 2798762"/>
              <a:gd name="connsiteY1" fmla="*/ 369378 h 1635849"/>
              <a:gd name="connsiteX2" fmla="*/ 1469083 w 2798762"/>
              <a:gd name="connsiteY2" fmla="*/ 1002614 h 1635849"/>
              <a:gd name="connsiteX3" fmla="*/ 1152465 w 2798762"/>
              <a:gd name="connsiteY3" fmla="*/ 1635849 h 1635849"/>
              <a:gd name="connsiteX4" fmla="*/ 316595 w 2798762"/>
              <a:gd name="connsiteY4" fmla="*/ 1635849 h 1635849"/>
              <a:gd name="connsiteX5" fmla="*/ 0 w 2798762"/>
              <a:gd name="connsiteY5" fmla="*/ 1002660 h 1635849"/>
              <a:gd name="connsiteX6" fmla="*/ 0 w 2798762"/>
              <a:gd name="connsiteY6" fmla="*/ 1002568 h 1635849"/>
              <a:gd name="connsiteX7" fmla="*/ 1193125 w 2798762"/>
              <a:gd name="connsiteY7" fmla="*/ 0 h 1635849"/>
              <a:gd name="connsiteX8" fmla="*/ 2798762 w 2798762"/>
              <a:gd name="connsiteY8" fmla="*/ 0 h 1635849"/>
              <a:gd name="connsiteX9" fmla="*/ 2798762 w 2798762"/>
              <a:gd name="connsiteY9" fmla="*/ 786966 h 1635849"/>
              <a:gd name="connsiteX10" fmla="*/ 2719777 w 2798762"/>
              <a:gd name="connsiteY10" fmla="*/ 944936 h 1635849"/>
              <a:gd name="connsiteX11" fmla="*/ 1582346 w 2798762"/>
              <a:gd name="connsiteY11" fmla="*/ 944936 h 1635849"/>
              <a:gd name="connsiteX12" fmla="*/ 1151501 w 2798762"/>
              <a:gd name="connsiteY12" fmla="*/ 83246 h 1635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798762" h="1635849">
                <a:moveTo>
                  <a:pt x="316595" y="369378"/>
                </a:moveTo>
                <a:lnTo>
                  <a:pt x="1152465" y="369378"/>
                </a:lnTo>
                <a:lnTo>
                  <a:pt x="1469083" y="1002614"/>
                </a:lnTo>
                <a:lnTo>
                  <a:pt x="1152465" y="1635849"/>
                </a:lnTo>
                <a:lnTo>
                  <a:pt x="316595" y="1635849"/>
                </a:lnTo>
                <a:lnTo>
                  <a:pt x="0" y="1002660"/>
                </a:lnTo>
                <a:lnTo>
                  <a:pt x="0" y="1002568"/>
                </a:lnTo>
                <a:close/>
                <a:moveTo>
                  <a:pt x="1193125" y="0"/>
                </a:moveTo>
                <a:lnTo>
                  <a:pt x="2798762" y="0"/>
                </a:lnTo>
                <a:lnTo>
                  <a:pt x="2798762" y="786966"/>
                </a:lnTo>
                <a:lnTo>
                  <a:pt x="2719777" y="944936"/>
                </a:lnTo>
                <a:lnTo>
                  <a:pt x="1582346" y="944936"/>
                </a:lnTo>
                <a:lnTo>
                  <a:pt x="1151501" y="83246"/>
                </a:lnTo>
                <a:close/>
              </a:path>
            </a:pathLst>
          </a:custGeom>
        </p:spPr>
      </p:pic>
      <p:sp>
        <p:nvSpPr>
          <p:cNvPr id="15" name="Text Placeholder 14"/>
          <p:cNvSpPr>
            <a:spLocks noGrp="1"/>
          </p:cNvSpPr>
          <p:nvPr>
            <p:ph type="body" sz="quarter" idx="16"/>
          </p:nvPr>
        </p:nvSpPr>
        <p:spPr>
          <a:xfrm>
            <a:off x="879352" y="2637109"/>
            <a:ext cx="11310567" cy="3191372"/>
          </a:xfrm>
        </p:spPr>
        <p:txBody>
          <a:bodyPr/>
          <a:lstStyle/>
          <a:p>
            <a:pPr marL="0" indent="0">
              <a:buNone/>
            </a:pPr>
            <a:r>
              <a:rPr lang="en-NZ" sz="2400" dirty="0">
                <a:solidFill>
                  <a:srgbClr val="374151"/>
                </a:solidFill>
                <a:latin typeface="Söhne"/>
              </a:rPr>
              <a:t>     </a:t>
            </a:r>
          </a:p>
          <a:p>
            <a:pPr marL="0" indent="0">
              <a:buNone/>
            </a:pPr>
            <a:endParaRPr lang="en-NZ" sz="2400" dirty="0">
              <a:solidFill>
                <a:srgbClr val="374151"/>
              </a:solidFill>
              <a:latin typeface="Söhne"/>
            </a:endParaRPr>
          </a:p>
          <a:p>
            <a:pPr marL="0" indent="0">
              <a:buNone/>
            </a:pPr>
            <a:r>
              <a:rPr lang="en-NZ" sz="2400" dirty="0">
                <a:solidFill>
                  <a:srgbClr val="374151"/>
                </a:solidFill>
                <a:latin typeface="Söhne"/>
              </a:rPr>
              <a:t>          </a:t>
            </a:r>
          </a:p>
          <a:p>
            <a:endParaRPr lang="en-NZ" b="0" i="0" dirty="0">
              <a:solidFill>
                <a:srgbClr val="374151"/>
              </a:solidFill>
              <a:effectLst/>
              <a:latin typeface="Söhne"/>
            </a:endParaRPr>
          </a:p>
        </p:txBody>
      </p:sp>
      <p:sp>
        <p:nvSpPr>
          <p:cNvPr id="7" name="Text Placeholder 7"/>
          <p:cNvSpPr txBox="1"/>
          <p:nvPr/>
        </p:nvSpPr>
        <p:spPr>
          <a:xfrm>
            <a:off x="-1115621" y="1737457"/>
            <a:ext cx="5749587" cy="479791"/>
          </a:xfrm>
          <a:prstGeom prst="rect">
            <a:avLst/>
          </a:prstGeom>
        </p:spPr>
        <p:txBody>
          <a:bodyPr/>
          <a:lstStyle>
            <a:lvl1pPr marL="266700" indent="-266700" algn="l" defTabSz="914400" rtl="0" eaLnBrk="1" latinLnBrk="0" hangingPunct="1">
              <a:lnSpc>
                <a:spcPct val="90000"/>
              </a:lnSpc>
              <a:spcBef>
                <a:spcPts val="1000"/>
              </a:spcBef>
              <a:buFont typeface="Arial" panose="020B0604020202020204" pitchFamily="34" charset="0"/>
              <a:buNone/>
              <a:defRPr lang="en-US" sz="2400" b="1" kern="1200" dirty="0" smtClean="0">
                <a:solidFill>
                  <a:schemeClr val="tx1"/>
                </a:solidFill>
                <a:latin typeface="+mj-lt"/>
                <a:ea typeface="+mn-ea"/>
                <a:cs typeface="Biome Light" panose="020B0303030204020804" pitchFamily="34" charset="0"/>
              </a:defRPr>
            </a:lvl1pPr>
            <a:lvl2pPr marL="542925" indent="-276225" algn="l" defTabSz="914400" rtl="0" eaLnBrk="1" latinLnBrk="0" hangingPunct="1">
              <a:lnSpc>
                <a:spcPct val="90000"/>
              </a:lnSpc>
              <a:spcBef>
                <a:spcPts val="500"/>
              </a:spcBef>
              <a:buFont typeface="Arial" panose="020B0604020202020204" pitchFamily="34" charset="0"/>
              <a:buNone/>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NZ" dirty="0"/>
              <a:t> </a:t>
            </a:r>
          </a:p>
        </p:txBody>
      </p:sp>
      <p:sp>
        <p:nvSpPr>
          <p:cNvPr id="11" name="Text Placeholder 7"/>
          <p:cNvSpPr txBox="1"/>
          <p:nvPr/>
        </p:nvSpPr>
        <p:spPr>
          <a:xfrm>
            <a:off x="879352" y="2056681"/>
            <a:ext cx="8140778" cy="402030"/>
          </a:xfrm>
          <a:prstGeom prst="rect">
            <a:avLst/>
          </a:prstGeom>
        </p:spPr>
        <p:txBody>
          <a:bodyPr/>
          <a:lstStyle>
            <a:lvl1pPr marL="266700" indent="-266700" algn="l" defTabSz="914400" rtl="0" eaLnBrk="1" latinLnBrk="0" hangingPunct="1">
              <a:lnSpc>
                <a:spcPct val="90000"/>
              </a:lnSpc>
              <a:spcBef>
                <a:spcPts val="1000"/>
              </a:spcBef>
              <a:buFont typeface="Arial" panose="020B0604020202020204" pitchFamily="34" charset="0"/>
              <a:buNone/>
              <a:defRPr lang="en-US" sz="2400" b="1" kern="1200" dirty="0" smtClean="0">
                <a:solidFill>
                  <a:schemeClr val="tx1"/>
                </a:solidFill>
                <a:latin typeface="+mj-lt"/>
                <a:ea typeface="+mn-ea"/>
                <a:cs typeface="Biome Light" panose="020B0303030204020804" pitchFamily="34" charset="0"/>
              </a:defRPr>
            </a:lvl1pPr>
            <a:lvl2pPr marL="542925" indent="-276225" algn="l" defTabSz="914400" rtl="0" eaLnBrk="1" latinLnBrk="0" hangingPunct="1">
              <a:lnSpc>
                <a:spcPct val="90000"/>
              </a:lnSpc>
              <a:spcBef>
                <a:spcPts val="500"/>
              </a:spcBef>
              <a:buFont typeface="Arial" panose="020B0604020202020204" pitchFamily="34" charset="0"/>
              <a:buNone/>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NZ" sz="2800" dirty="0">
              <a:latin typeface="Söhne"/>
            </a:endParaRPr>
          </a:p>
        </p:txBody>
      </p:sp>
      <p:pic>
        <p:nvPicPr>
          <p:cNvPr id="3" name="Picture 2"/>
          <p:cNvPicPr>
            <a:picLocks noChangeAspect="1"/>
          </p:cNvPicPr>
          <p:nvPr/>
        </p:nvPicPr>
        <p:blipFill>
          <a:blip r:embed="rId4"/>
          <a:stretch>
            <a:fillRect/>
          </a:stretch>
        </p:blipFill>
        <p:spPr>
          <a:xfrm>
            <a:off x="1519212" y="1977353"/>
            <a:ext cx="8132043" cy="4031268"/>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3"/>
          </p:nvPr>
        </p:nvSpPr>
        <p:spPr>
          <a:xfrm>
            <a:off x="551889" y="1629108"/>
            <a:ext cx="5358408" cy="2935061"/>
          </a:xfrm>
        </p:spPr>
        <p:txBody>
          <a:bodyPr>
            <a:normAutofit fontScale="85000" lnSpcReduction="10000"/>
          </a:bodyPr>
          <a:lstStyle/>
          <a:p>
            <a:r>
              <a:rPr lang="zh-CN" altLang="en-US" sz="4000"/>
              <a:t>主键的作用：唯一标识每条记录。</a:t>
            </a:r>
          </a:p>
          <a:p>
            <a:pPr lvl="1"/>
            <a:r>
              <a:rPr lang="zh-CN" altLang="en-US"/>
              <a:t>主键</a:t>
            </a:r>
            <a:r>
              <a:rPr lang="en-US" altLang="zh-CN"/>
              <a:t> (Primary Key) </a:t>
            </a:r>
            <a:r>
              <a:rPr lang="zh-CN" altLang="en-US"/>
              <a:t>是一个或多个列的组合，用于唯一标识表中的每一行数据。</a:t>
            </a:r>
          </a:p>
          <a:p>
            <a:pPr lvl="1"/>
            <a:r>
              <a:rPr lang="zh-CN" altLang="en-US"/>
              <a:t>主键的特点：</a:t>
            </a:r>
          </a:p>
          <a:p>
            <a:pPr lvl="1"/>
            <a:r>
              <a:rPr lang="zh-CN" altLang="en-US"/>
              <a:t>唯一性：表中主键值不能重复。</a:t>
            </a:r>
          </a:p>
          <a:p>
            <a:pPr lvl="1"/>
            <a:r>
              <a:rPr lang="zh-CN" altLang="en-US"/>
              <a:t>非空性：主键列不能包含</a:t>
            </a:r>
            <a:r>
              <a:rPr lang="en-US" altLang="zh-CN"/>
              <a:t> NULL </a:t>
            </a:r>
            <a:r>
              <a:rPr lang="zh-CN" altLang="en-US"/>
              <a:t>值。</a:t>
            </a:r>
          </a:p>
          <a:p>
            <a:endParaRPr lang="zh-CN" altLang="en-US"/>
          </a:p>
        </p:txBody>
      </p:sp>
      <p:sp>
        <p:nvSpPr>
          <p:cNvPr id="10" name="文本占位符 2"/>
          <p:cNvSpPr>
            <a:spLocks noGrp="1"/>
          </p:cNvSpPr>
          <p:nvPr/>
        </p:nvSpPr>
        <p:spPr>
          <a:xfrm>
            <a:off x="6383919" y="2780785"/>
            <a:ext cx="5358408" cy="2935061"/>
          </a:xfrm>
          <a:prstGeom prst="rect">
            <a:avLst/>
          </a:prstGeom>
        </p:spPr>
        <p:txBody>
          <a:bodyPr vert="horz" lIns="121894" tIns="60946" rIns="121894" bIns="60946" rtlCol="0">
            <a:normAutofit/>
          </a:bodyPr>
          <a:lstStyle>
            <a:lvl1pPr marL="457200" indent="-457200" algn="l" defTabSz="1219200" rtl="0" eaLnBrk="1" latinLnBrk="0" hangingPunct="1">
              <a:spcBef>
                <a:spcPct val="20000"/>
              </a:spcBef>
              <a:buClr>
                <a:schemeClr val="accent4"/>
              </a:buClr>
              <a:buFont typeface="Wingdings" panose="05000000000000000000" pitchFamily="2" charset="2"/>
              <a:buChar char="§"/>
              <a:defRPr lang="en-US" sz="2000" kern="1200" dirty="0" smtClean="0">
                <a:solidFill>
                  <a:schemeClr val="tx1"/>
                </a:solidFill>
                <a:latin typeface="+mn-lt"/>
                <a:ea typeface="+mn-ea"/>
                <a:cs typeface="Biome Light" panose="020B0303030204020804" pitchFamily="34" charset="0"/>
              </a:defRPr>
            </a:lvl1pPr>
            <a:lvl2pPr marL="990600" indent="-381000" algn="l" defTabSz="1219200" rtl="0" eaLnBrk="1" latinLnBrk="0" hangingPunct="1">
              <a:spcBef>
                <a:spcPct val="20000"/>
              </a:spcBef>
              <a:buFont typeface="Arial" panose="020B0604020202020204" pitchFamily="34" charset="0"/>
              <a:buChar char="–"/>
              <a:defRPr sz="3700" kern="1200">
                <a:solidFill>
                  <a:schemeClr val="tx1"/>
                </a:solidFill>
                <a:latin typeface="+mn-lt"/>
                <a:ea typeface="+mn-ea"/>
                <a:cs typeface="+mn-cs"/>
              </a:defRPr>
            </a:lvl2pPr>
            <a:lvl3pPr marL="1524000" indent="-304800" algn="l" defTabSz="12192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3pPr>
            <a:lvl4pPr marL="2133600"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4pPr>
            <a:lvl5pPr marL="2743200"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9pPr>
          </a:lstStyle>
          <a:p>
            <a:r>
              <a:rPr lang="zh-CN" altLang="en-US"/>
              <a:t>外键</a:t>
            </a:r>
            <a:r>
              <a:rPr lang="en-US" altLang="zh-CN"/>
              <a:t> (Foreign Key) </a:t>
            </a:r>
            <a:r>
              <a:rPr lang="zh-CN" altLang="en-US"/>
              <a:t>是一个或多个列，用于引用另一张表的主键，从而建立表之间的关系。</a:t>
            </a:r>
          </a:p>
          <a:p>
            <a:r>
              <a:rPr lang="zh-CN" altLang="en-US"/>
              <a:t>外键的作用：</a:t>
            </a:r>
          </a:p>
          <a:p>
            <a:pPr lvl="1"/>
            <a:r>
              <a:rPr lang="zh-CN" altLang="en-US" sz="2000"/>
              <a:t>确保引用的完整性（不能引用不存在的值）。</a:t>
            </a:r>
          </a:p>
          <a:p>
            <a:pPr lvl="1"/>
            <a:r>
              <a:rPr lang="zh-CN" altLang="en-US" sz="2000"/>
              <a:t>实现表之间的关联。</a:t>
            </a:r>
          </a:p>
        </p:txBody>
      </p:sp>
      <p:sp>
        <p:nvSpPr>
          <p:cNvPr id="11" name="文本框 10"/>
          <p:cNvSpPr txBox="1"/>
          <p:nvPr/>
        </p:nvSpPr>
        <p:spPr>
          <a:xfrm>
            <a:off x="551889" y="549173"/>
            <a:ext cx="8955017" cy="583565"/>
          </a:xfrm>
          <a:prstGeom prst="rect">
            <a:avLst/>
          </a:prstGeom>
        </p:spPr>
        <p:txBody>
          <a:bodyPr wrap="square">
            <a:spAutoFit/>
          </a:bodyPr>
          <a:lstStyle/>
          <a:p>
            <a:r>
              <a:rPr lang="zh-CN" altLang="en-US" sz="3200"/>
              <a:t>主键 </a:t>
            </a:r>
            <a:r>
              <a:rPr lang="en-US" altLang="zh-CN" sz="3200"/>
              <a:t>(Primary Key) </a:t>
            </a:r>
            <a:r>
              <a:rPr lang="zh-CN" altLang="en-US" sz="3200"/>
              <a:t>和外键 </a:t>
            </a:r>
            <a:r>
              <a:rPr lang="en-US" altLang="zh-CN" sz="3200"/>
              <a:t>(Foreign Key)</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3"/>
          </p:nvPr>
        </p:nvSpPr>
        <p:spPr>
          <a:xfrm>
            <a:off x="551889" y="1629108"/>
            <a:ext cx="5358408" cy="2935061"/>
          </a:xfrm>
        </p:spPr>
        <p:txBody>
          <a:bodyPr>
            <a:normAutofit fontScale="75000" lnSpcReduction="20000"/>
          </a:bodyPr>
          <a:lstStyle/>
          <a:p>
            <a:pPr marL="0" indent="0">
              <a:buNone/>
            </a:pPr>
            <a:r>
              <a:rPr lang="en-US" altLang="zh-CN" dirty="0"/>
              <a:t>Parent TB</a:t>
            </a:r>
          </a:p>
          <a:p>
            <a:pPr marL="0" indent="0">
              <a:buNone/>
            </a:pPr>
            <a:r>
              <a:rPr lang="en-US" altLang="zh-CN" dirty="0"/>
              <a:t>CREATE TABLE Students (</a:t>
            </a:r>
          </a:p>
          <a:p>
            <a:pPr marL="0" indent="0">
              <a:buNone/>
            </a:pPr>
            <a:r>
              <a:rPr lang="en-US" altLang="zh-CN" dirty="0"/>
              <a:t>    </a:t>
            </a:r>
            <a:r>
              <a:rPr lang="en-US" altLang="zh-CN" dirty="0" err="1"/>
              <a:t>StudentID</a:t>
            </a:r>
            <a:r>
              <a:rPr lang="en-US" altLang="zh-CN" dirty="0"/>
              <a:t> INT PRIMARY KEY,  -- </a:t>
            </a:r>
            <a:r>
              <a:rPr lang="zh-CN" altLang="en-US" dirty="0"/>
              <a:t>主键，唯一标识学生</a:t>
            </a:r>
          </a:p>
          <a:p>
            <a:pPr marL="0" indent="0">
              <a:buNone/>
            </a:pPr>
            <a:r>
              <a:rPr lang="en-US" altLang="zh-CN" dirty="0"/>
              <a:t>    Name VARCHAR(50),</a:t>
            </a:r>
          </a:p>
          <a:p>
            <a:pPr marL="0" indent="0">
              <a:buNone/>
            </a:pPr>
            <a:r>
              <a:rPr lang="en-US" altLang="zh-CN" dirty="0"/>
              <a:t>    Gender CHAR(1),</a:t>
            </a:r>
          </a:p>
          <a:p>
            <a:pPr marL="0" indent="0">
              <a:buNone/>
            </a:pPr>
            <a:r>
              <a:rPr lang="en-US" altLang="zh-CN" dirty="0"/>
              <a:t>    </a:t>
            </a:r>
            <a:r>
              <a:rPr lang="en-US" altLang="zh-CN" dirty="0" err="1"/>
              <a:t>DateOfBirth</a:t>
            </a:r>
            <a:r>
              <a:rPr lang="en-US" altLang="zh-CN" dirty="0"/>
              <a:t> DATE</a:t>
            </a:r>
          </a:p>
          <a:p>
            <a:pPr marL="0" indent="0">
              <a:buNone/>
            </a:pPr>
            <a:r>
              <a:rPr lang="en-US" altLang="zh-CN" dirty="0"/>
              <a:t>);</a:t>
            </a:r>
          </a:p>
          <a:p>
            <a:pPr marL="0" indent="0">
              <a:buNone/>
            </a:pPr>
            <a:endParaRPr lang="en-US" altLang="zh-CN" dirty="0"/>
          </a:p>
        </p:txBody>
      </p:sp>
      <p:sp>
        <p:nvSpPr>
          <p:cNvPr id="10" name="文本占位符 2"/>
          <p:cNvSpPr>
            <a:spLocks noGrp="1"/>
          </p:cNvSpPr>
          <p:nvPr/>
        </p:nvSpPr>
        <p:spPr>
          <a:xfrm>
            <a:off x="6180122" y="2629048"/>
            <a:ext cx="5562205" cy="3086798"/>
          </a:xfrm>
          <a:prstGeom prst="rect">
            <a:avLst/>
          </a:prstGeom>
        </p:spPr>
        <p:txBody>
          <a:bodyPr vert="horz" lIns="121894" tIns="60946" rIns="121894" bIns="60946" rtlCol="0">
            <a:normAutofit fontScale="82500" lnSpcReduction="20000"/>
          </a:bodyPr>
          <a:lstStyle>
            <a:lvl1pPr marL="457200" indent="-457200" algn="l" defTabSz="1219200" rtl="0" eaLnBrk="1" latinLnBrk="0" hangingPunct="1">
              <a:spcBef>
                <a:spcPct val="20000"/>
              </a:spcBef>
              <a:buClr>
                <a:schemeClr val="accent4"/>
              </a:buClr>
              <a:buFont typeface="Wingdings" panose="05000000000000000000" pitchFamily="2" charset="2"/>
              <a:buChar char="§"/>
              <a:defRPr lang="en-US" sz="2000" kern="1200" dirty="0" smtClean="0">
                <a:solidFill>
                  <a:schemeClr val="tx1"/>
                </a:solidFill>
                <a:latin typeface="+mn-lt"/>
                <a:ea typeface="+mn-ea"/>
                <a:cs typeface="Biome Light" panose="020B0303030204020804" pitchFamily="34" charset="0"/>
              </a:defRPr>
            </a:lvl1pPr>
            <a:lvl2pPr marL="990600" indent="-381000" algn="l" defTabSz="1219200" rtl="0" eaLnBrk="1" latinLnBrk="0" hangingPunct="1">
              <a:spcBef>
                <a:spcPct val="20000"/>
              </a:spcBef>
              <a:buFont typeface="Arial" panose="020B0604020202020204" pitchFamily="34" charset="0"/>
              <a:buChar char="–"/>
              <a:defRPr sz="3700" kern="1200">
                <a:solidFill>
                  <a:schemeClr val="tx1"/>
                </a:solidFill>
                <a:latin typeface="+mn-lt"/>
                <a:ea typeface="+mn-ea"/>
                <a:cs typeface="+mn-cs"/>
              </a:defRPr>
            </a:lvl2pPr>
            <a:lvl3pPr marL="1524000" indent="-304800" algn="l" defTabSz="12192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3pPr>
            <a:lvl4pPr marL="2133600"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4pPr>
            <a:lvl5pPr marL="2743200"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9pPr>
          </a:lstStyle>
          <a:p>
            <a:pPr marL="0" indent="0">
              <a:buNone/>
            </a:pPr>
            <a:r>
              <a:rPr lang="en-US" altLang="zh-CN" dirty="0"/>
              <a:t>Child TB</a:t>
            </a:r>
          </a:p>
          <a:p>
            <a:pPr marL="0" indent="0">
              <a:buNone/>
            </a:pPr>
            <a:endParaRPr lang="en-US" altLang="zh-CN" dirty="0"/>
          </a:p>
          <a:p>
            <a:pPr marL="0" indent="0">
              <a:buNone/>
            </a:pPr>
            <a:r>
              <a:rPr lang="en-US" altLang="zh-CN" dirty="0"/>
              <a:t>CREATE TABLE Grades (</a:t>
            </a:r>
          </a:p>
          <a:p>
            <a:pPr marL="0" indent="0">
              <a:buNone/>
            </a:pPr>
            <a:r>
              <a:rPr lang="en-US" altLang="zh-CN" dirty="0"/>
              <a:t>    </a:t>
            </a:r>
            <a:r>
              <a:rPr lang="en-US" altLang="zh-CN" dirty="0" err="1"/>
              <a:t>GradeID</a:t>
            </a:r>
            <a:r>
              <a:rPr lang="en-US" altLang="zh-CN" dirty="0"/>
              <a:t> INT PRIMARY KEY,     -- </a:t>
            </a:r>
            <a:r>
              <a:rPr lang="zh-CN" altLang="en-US" dirty="0"/>
              <a:t>主键，唯一标识成绩</a:t>
            </a:r>
          </a:p>
          <a:p>
            <a:pPr marL="0" indent="0">
              <a:buNone/>
            </a:pPr>
            <a:r>
              <a:rPr lang="en-US" altLang="zh-CN" dirty="0"/>
              <a:t>    </a:t>
            </a:r>
            <a:r>
              <a:rPr lang="en-US" altLang="zh-CN" dirty="0" err="1"/>
              <a:t>StudentID</a:t>
            </a:r>
            <a:r>
              <a:rPr lang="en-US" altLang="zh-CN" dirty="0"/>
              <a:t> INT,               -- </a:t>
            </a:r>
            <a:r>
              <a:rPr lang="zh-CN" altLang="en-US" dirty="0"/>
              <a:t>外键，引用</a:t>
            </a:r>
            <a:r>
              <a:rPr lang="en-US" altLang="zh-CN" dirty="0"/>
              <a:t>Students</a:t>
            </a:r>
            <a:r>
              <a:rPr lang="zh-CN" altLang="en-US" dirty="0"/>
              <a:t>表的</a:t>
            </a:r>
            <a:r>
              <a:rPr lang="en-US" altLang="zh-CN" dirty="0" err="1"/>
              <a:t>StudentID</a:t>
            </a:r>
            <a:endParaRPr lang="en-US" altLang="zh-CN" dirty="0"/>
          </a:p>
          <a:p>
            <a:pPr marL="0" indent="0">
              <a:buNone/>
            </a:pPr>
            <a:r>
              <a:rPr lang="en-US" altLang="zh-CN" dirty="0"/>
              <a:t>    </a:t>
            </a:r>
            <a:r>
              <a:rPr lang="en-US" altLang="zh-CN" dirty="0" err="1"/>
              <a:t>CourseID</a:t>
            </a:r>
            <a:r>
              <a:rPr lang="en-US" altLang="zh-CN" dirty="0"/>
              <a:t> INT,</a:t>
            </a:r>
          </a:p>
          <a:p>
            <a:pPr marL="0" indent="0">
              <a:buNone/>
            </a:pPr>
            <a:r>
              <a:rPr lang="en-US" altLang="zh-CN" dirty="0"/>
              <a:t>    Score INT,</a:t>
            </a:r>
          </a:p>
          <a:p>
            <a:pPr marL="0" indent="0">
              <a:buNone/>
            </a:pPr>
            <a:r>
              <a:rPr lang="en-US" altLang="zh-CN" dirty="0"/>
              <a:t>    FOREIGN KEY (</a:t>
            </a:r>
            <a:r>
              <a:rPr lang="en-US" altLang="zh-CN" dirty="0" err="1"/>
              <a:t>StudentID</a:t>
            </a:r>
            <a:r>
              <a:rPr lang="en-US" altLang="zh-CN" dirty="0"/>
              <a:t>) REFERENCES Students(</a:t>
            </a:r>
            <a:r>
              <a:rPr lang="en-US" altLang="zh-CN" dirty="0" err="1"/>
              <a:t>StudentID</a:t>
            </a:r>
            <a:r>
              <a:rPr lang="en-US" altLang="zh-CN" dirty="0"/>
              <a:t>)</a:t>
            </a:r>
          </a:p>
          <a:p>
            <a:pPr marL="0" indent="0">
              <a:buNone/>
            </a:pPr>
            <a:r>
              <a:rPr lang="en-US" altLang="zh-CN" dirty="0"/>
              <a:t>);</a:t>
            </a:r>
          </a:p>
        </p:txBody>
      </p:sp>
      <p:sp>
        <p:nvSpPr>
          <p:cNvPr id="11" name="文本框 10"/>
          <p:cNvSpPr txBox="1"/>
          <p:nvPr/>
        </p:nvSpPr>
        <p:spPr>
          <a:xfrm>
            <a:off x="551889" y="549173"/>
            <a:ext cx="8955017" cy="583565"/>
          </a:xfrm>
          <a:prstGeom prst="rect">
            <a:avLst/>
          </a:prstGeom>
        </p:spPr>
        <p:txBody>
          <a:bodyPr wrap="square">
            <a:spAutoFit/>
          </a:bodyPr>
          <a:lstStyle/>
          <a:p>
            <a:r>
              <a:rPr lang="zh-CN" altLang="en-US" sz="3200"/>
              <a:t>主键 </a:t>
            </a:r>
            <a:r>
              <a:rPr lang="en-US" altLang="zh-CN" sz="3200"/>
              <a:t>(Primary Key) </a:t>
            </a:r>
            <a:r>
              <a:rPr lang="zh-CN" altLang="en-US" sz="3200"/>
              <a:t>和外键 </a:t>
            </a:r>
            <a:r>
              <a:rPr lang="en-US" altLang="zh-CN" sz="3200"/>
              <a:t>(Foreign Key)</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2642" y="97147"/>
            <a:ext cx="5965990" cy="900898"/>
          </a:xfrm>
        </p:spPr>
        <p:txBody>
          <a:bodyPr/>
          <a:lstStyle/>
          <a:p>
            <a:r>
              <a:rPr lang="zh-CN" altLang="en-US" sz="4400"/>
              <a:t>建表练习</a:t>
            </a:r>
          </a:p>
        </p:txBody>
      </p:sp>
      <p:sp>
        <p:nvSpPr>
          <p:cNvPr id="3" name="内容占位符 2"/>
          <p:cNvSpPr>
            <a:spLocks noGrp="1"/>
          </p:cNvSpPr>
          <p:nvPr>
            <p:ph idx="1"/>
          </p:nvPr>
        </p:nvSpPr>
        <p:spPr>
          <a:xfrm>
            <a:off x="611568" y="1485625"/>
            <a:ext cx="11095840" cy="4526077"/>
          </a:xfrm>
        </p:spPr>
        <p:txBody>
          <a:bodyPr>
            <a:normAutofit/>
          </a:bodyPr>
          <a:lstStyle/>
          <a:p>
            <a:r>
              <a:rPr lang="zh-CN" altLang="en-US"/>
              <a:t>创建一个名为 users 的用户表</a:t>
            </a:r>
          </a:p>
          <a:p>
            <a:pPr lvl="1"/>
            <a:r>
              <a:rPr lang="zh-CN" altLang="en-US"/>
              <a:t>user_id：整数类型（INT），设置为主键（PRIMARY KEY）且自动递增（AUTO_INCREMENT）。</a:t>
            </a:r>
          </a:p>
          <a:p>
            <a:pPr lvl="1"/>
            <a:r>
              <a:rPr lang="zh-CN" altLang="en-US"/>
              <a:t>username：可变字符类型（VARCHAR），用于存储用户名，长度为 50，设置了非空约束（NOT NULL）和唯一约束（UNIQUE）。</a:t>
            </a:r>
          </a:p>
          <a:p>
            <a:pPr lvl="1"/>
            <a:r>
              <a:rPr lang="zh-CN" altLang="en-US"/>
              <a:t>password：用于存储密码，VARCHAR(100) 类型，设置为非空（NOT NULL）。</a:t>
            </a:r>
          </a:p>
          <a:p>
            <a:pPr lvl="1"/>
            <a:r>
              <a:rPr lang="zh-CN" altLang="en-US"/>
              <a:t>email：邮箱字段，设置了唯一约束（UNIQUE），防止重复。</a:t>
            </a:r>
          </a:p>
          <a:p>
            <a:pPr lvl="1"/>
            <a:r>
              <a:rPr lang="zh-CN" altLang="en-US"/>
              <a:t>phone：CHAR(10) 类型，适合存储固定长度的字符数据（如电话号码）。</a:t>
            </a:r>
          </a:p>
          <a:p>
            <a:pPr lvl="1"/>
            <a:r>
              <a:rPr lang="zh-CN" altLang="en-US"/>
              <a:t>birth_date：DATE 类型，用于存储用户出生日期。</a:t>
            </a:r>
          </a:p>
          <a:p>
            <a:pPr lvl="1"/>
            <a:r>
              <a:rPr lang="zh-CN" altLang="en-US"/>
              <a:t>created_at：时间戳类型（TIMESTAMP），记录创建时间，默认值为当前时间（DEFAULT CURRENT_TIMESTAMP）。</a:t>
            </a:r>
          </a:p>
          <a:p>
            <a:pPr lvl="1"/>
            <a:r>
              <a:rPr lang="zh-CN" altLang="en-US"/>
              <a:t>is_active：布尔类型（BOOLEAN），表示用户是否处于激活状态，默认值为 TRUE。</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0169" y="189195"/>
            <a:ext cx="3446777" cy="564410"/>
          </a:xfrm>
        </p:spPr>
        <p:txBody>
          <a:bodyPr>
            <a:noAutofit/>
          </a:bodyPr>
          <a:lstStyle/>
          <a:p>
            <a:r>
              <a:rPr lang="zh-CN" altLang="en-US" sz="4400"/>
              <a:t>结果</a:t>
            </a:r>
          </a:p>
        </p:txBody>
      </p:sp>
      <p:sp>
        <p:nvSpPr>
          <p:cNvPr id="3" name="内容占位符 2"/>
          <p:cNvSpPr>
            <a:spLocks noGrp="1"/>
          </p:cNvSpPr>
          <p:nvPr>
            <p:ph idx="1"/>
          </p:nvPr>
        </p:nvSpPr>
        <p:spPr>
          <a:xfrm>
            <a:off x="611568" y="1600539"/>
            <a:ext cx="11090761" cy="4526077"/>
          </a:xfrm>
        </p:spPr>
        <p:txBody>
          <a:bodyPr>
            <a:normAutofit fontScale="90000"/>
          </a:bodyPr>
          <a:lstStyle/>
          <a:p>
            <a:pPr marL="0" indent="0">
              <a:buNone/>
            </a:pPr>
            <a:r>
              <a:rPr lang="zh-CN" altLang="en-US" dirty="0"/>
              <a:t>CREATE TABLE users (</a:t>
            </a:r>
          </a:p>
          <a:p>
            <a:pPr marL="0" indent="0">
              <a:buNone/>
            </a:pPr>
            <a:r>
              <a:rPr lang="zh-CN" altLang="en-US" dirty="0"/>
              <a:t>    user_id INT AUTO_INCREMENT PRIMARY KEY,          -- 主键，自动递增</a:t>
            </a:r>
          </a:p>
          <a:p>
            <a:pPr marL="0" indent="0">
              <a:buNone/>
            </a:pPr>
            <a:r>
              <a:rPr lang="zh-CN" altLang="en-US" dirty="0"/>
              <a:t>    username VARCHAR(50) NOT NULL UNIQUE,            -- 用户名，长度为50字符，非空且唯一</a:t>
            </a:r>
          </a:p>
          <a:p>
            <a:pPr marL="0" indent="0">
              <a:buNone/>
            </a:pPr>
            <a:r>
              <a:rPr lang="zh-CN" altLang="en-US" dirty="0"/>
              <a:t>    password VARCHAR(100) NOT NULL,                  -- 密码，长度为100字符，非空</a:t>
            </a:r>
          </a:p>
          <a:p>
            <a:pPr marL="0" indent="0">
              <a:buNone/>
            </a:pPr>
            <a:r>
              <a:rPr lang="zh-CN" altLang="en-US" dirty="0"/>
              <a:t>    email VARCHAR(100) UNIQUE,                       -- 邮箱，长度为100字符，唯一</a:t>
            </a:r>
          </a:p>
          <a:p>
            <a:pPr marL="0" indent="0">
              <a:buNone/>
            </a:pPr>
            <a:r>
              <a:rPr lang="zh-CN" altLang="en-US" dirty="0"/>
              <a:t>    phone CHAR(10),                                  -- 手机号，固定10位字符</a:t>
            </a:r>
          </a:p>
          <a:p>
            <a:pPr marL="0" indent="0">
              <a:buNone/>
            </a:pPr>
            <a:r>
              <a:rPr lang="zh-CN" altLang="en-US" dirty="0"/>
              <a:t>    birth_date DATE,                                 -- 出生日期</a:t>
            </a:r>
          </a:p>
          <a:p>
            <a:pPr marL="0" indent="0">
              <a:buNone/>
            </a:pPr>
            <a:r>
              <a:rPr lang="zh-CN" altLang="en-US" dirty="0"/>
              <a:t>    created_at TIMESTAMP DEFAULT CURRENT_TIMESTAMP,  -- 创建时间，默认当前时间</a:t>
            </a:r>
          </a:p>
          <a:p>
            <a:pPr marL="0" indent="0">
              <a:buNone/>
            </a:pPr>
            <a:r>
              <a:rPr lang="zh-CN" altLang="en-US" dirty="0"/>
              <a:t>    is_active BOOLEAN DEFAULT TRUE                   -- 是否激活，布尔类型，默认值为 TRUE</a:t>
            </a:r>
          </a:p>
          <a:p>
            <a:pPr marL="0" indent="0">
              <a:buNone/>
            </a:pPr>
            <a:r>
              <a:rPr lang="zh-CN" altLang="en-US" dirty="0"/>
              <a:t>);</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52524" y="326330"/>
            <a:ext cx="3667081" cy="312362"/>
          </a:xfrm>
        </p:spPr>
        <p:txBody>
          <a:bodyPr>
            <a:noAutofit/>
          </a:bodyPr>
          <a:lstStyle/>
          <a:p>
            <a:r>
              <a:rPr lang="zh-CN" altLang="en-US" sz="4400"/>
              <a:t>数据准备</a:t>
            </a:r>
          </a:p>
        </p:txBody>
      </p:sp>
      <p:sp>
        <p:nvSpPr>
          <p:cNvPr id="3" name="内容占位符 2"/>
          <p:cNvSpPr>
            <a:spLocks noGrp="1"/>
          </p:cNvSpPr>
          <p:nvPr>
            <p:ph idx="1"/>
          </p:nvPr>
        </p:nvSpPr>
        <p:spPr>
          <a:xfrm>
            <a:off x="624266" y="1053270"/>
            <a:ext cx="10821571" cy="5143183"/>
          </a:xfrm>
        </p:spPr>
        <p:txBody>
          <a:bodyPr>
            <a:normAutofit fontScale="52500" lnSpcReduction="10000"/>
          </a:bodyPr>
          <a:lstStyle/>
          <a:p>
            <a:r>
              <a:rPr lang="zh-CN" altLang="en-US" dirty="0"/>
              <a:t>INSERT INTO users (username, password, email, phone, birth_date) VALUES ('john_doe', 'password123', 'john@example.com', '1234567890', '1990-01-15');</a:t>
            </a:r>
          </a:p>
          <a:p>
            <a:r>
              <a:rPr lang="zh-CN" altLang="en-US" dirty="0"/>
              <a:t>INSERT INTO users (username, password, email, phone, birth_date) VALUES ('jane_doe', 'password456', 'jane@example.com', '0987654321', '1992-05-20');</a:t>
            </a:r>
          </a:p>
          <a:p>
            <a:r>
              <a:rPr lang="zh-CN" altLang="en-US" dirty="0"/>
              <a:t>INSERT INTO users (username, password, email, phone, birth_date) VALUES ('alice_smith', 'password789', 'alice@example.com', '1357924680', '1988-07-12');</a:t>
            </a:r>
          </a:p>
          <a:p>
            <a:r>
              <a:rPr lang="zh-CN" altLang="en-US" dirty="0"/>
              <a:t>INSERT INTO users (username, password, email, phone, birth_date) VALUES ('bob_jones', 'password321', 'bob@example.com', '2468135790', '1985-03-30');</a:t>
            </a:r>
          </a:p>
          <a:p>
            <a:r>
              <a:rPr lang="zh-CN" altLang="en-US" dirty="0"/>
              <a:t>INSERT INTO users (username, password, email, phone, birth_date) VALUES ('charlie_brown', 'passcharlie', 'charlie@example.com', '5554443333', '1993-11-11');</a:t>
            </a:r>
          </a:p>
          <a:p>
            <a:r>
              <a:rPr lang="zh-CN" altLang="en-US" dirty="0"/>
              <a:t>INSERT INTO users (username, password, email, phone, birth_date) VALUES ('diana_king', 'kingdiana', 'diana@example.com', '1112223333', '1991-06-15');</a:t>
            </a:r>
          </a:p>
          <a:p>
            <a:r>
              <a:rPr lang="zh-CN" altLang="en-US" dirty="0"/>
              <a:t>INSERT INTO users (username, password, email, phone, birth_date) VALUES ('edward_green', 'green1234', 'edward@example.com', '6667778888', '1982-12-24');</a:t>
            </a:r>
          </a:p>
          <a:p>
            <a:r>
              <a:rPr lang="zh-CN" altLang="en-US" dirty="0"/>
              <a:t>INSERT INTO users (username, password, email, phone, birth_date) VALUES ('frank_miller', 'millerfrank', 'frank@example.com', '4443332222', '1975-04-05');</a:t>
            </a:r>
          </a:p>
          <a:p>
            <a:r>
              <a:rPr lang="zh-CN" altLang="en-US" dirty="0"/>
              <a:t>INSERT INTO users (username, password, email, phone, birth_date) VALUES ('grace_lee', 'leegrace', 'grace@example.com', '2223334444', '1998-09-09');</a:t>
            </a:r>
          </a:p>
          <a:p>
            <a:r>
              <a:rPr lang="zh-CN" altLang="en-US" dirty="0"/>
              <a:t>INSERT INTO users (username, password, email, phone, birth_date) VALUES ('harry_clark', 'clarkharry', 'harry@example.com', '9998887777', '1989-02-14');</a:t>
            </a:r>
          </a:p>
          <a:p>
            <a:endParaRPr lang="zh-CN" altLang="en-US" dirty="0"/>
          </a:p>
          <a:p>
            <a:pPr marL="0" indent="0">
              <a:buNone/>
            </a:pPr>
            <a:r>
              <a:rPr lang="zh-CN" altLang="en-US" dirty="0">
                <a:solidFill>
                  <a:srgbClr val="FF0000"/>
                </a:solidFill>
                <a:sym typeface="+mn-ea"/>
              </a:rPr>
              <a:t>user_id，    created_at    is_active</a:t>
            </a:r>
            <a:r>
              <a:rPr lang="en-US" altLang="zh-CN" dirty="0">
                <a:solidFill>
                  <a:srgbClr val="FF0000"/>
                </a:solidFill>
                <a:sym typeface="+mn-ea"/>
              </a:rPr>
              <a:t> </a:t>
            </a:r>
            <a:r>
              <a:rPr lang="zh-CN" altLang="en-US" dirty="0">
                <a:solidFill>
                  <a:srgbClr val="FF0000"/>
                </a:solidFill>
                <a:sym typeface="+mn-ea"/>
              </a:rPr>
              <a:t>约束的理解</a:t>
            </a:r>
          </a:p>
          <a:p>
            <a:pPr marL="0" indent="0">
              <a:buNone/>
            </a:pPr>
            <a:endParaRPr lang="zh-CN" altLang="en-US" dirty="0">
              <a:sym typeface="+mn-ea"/>
            </a:endParaRPr>
          </a:p>
          <a:p>
            <a:pPr marL="0" indent="0">
              <a:buNone/>
            </a:pPr>
            <a:r>
              <a:rPr lang="zh-CN" altLang="en-US" dirty="0">
                <a:sym typeface="+mn-ea"/>
              </a:rPr>
              <a:t>-- 插入一个用户，使用已存在的 username 或 email</a:t>
            </a:r>
          </a:p>
          <a:p>
            <a:pPr marL="0" indent="0">
              <a:buNone/>
            </a:pPr>
            <a:r>
              <a:rPr lang="zh-CN" altLang="en-US" dirty="0">
                <a:sym typeface="+mn-ea"/>
              </a:rPr>
              <a:t>INSERT INTO users (username, password, email, phone, birth_date) VALUES ('test_user1', 'newpassword123','john@example.com', '0987654321', '1991-02-02');</a:t>
            </a:r>
          </a:p>
          <a:p>
            <a:pPr marL="0" indent="0">
              <a:buNone/>
            </a:pPr>
            <a:r>
              <a:rPr lang="zh-CN" altLang="en-US" dirty="0">
                <a:sym typeface="+mn-ea"/>
              </a:rPr>
              <a:t>-- 插入一个用户，不填写 username 或 password</a:t>
            </a:r>
          </a:p>
          <a:p>
            <a:pPr marL="0" indent="0">
              <a:buNone/>
            </a:pPr>
            <a:r>
              <a:rPr lang="zh-CN" altLang="en-US" dirty="0">
                <a:sym typeface="+mn-ea"/>
              </a:rPr>
              <a:t>INSERT INTO users (username, password, email, phone, birth_date) VALUES (NULL, 'password123', 'nulluser@example.com', '3334445555', '1992-03-03');</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99194" y="117453"/>
            <a:ext cx="4355293" cy="736464"/>
          </a:xfrm>
        </p:spPr>
        <p:txBody>
          <a:bodyPr>
            <a:noAutofit/>
          </a:bodyPr>
          <a:lstStyle/>
          <a:p>
            <a:r>
              <a:rPr lang="zh-CN" altLang="en-US" sz="4000" b="1" dirty="0">
                <a:solidFill>
                  <a:srgbClr val="002060"/>
                </a:solidFill>
                <a:ea typeface="宋体" panose="02010600030101010101" pitchFamily="2" charset="-122"/>
                <a:sym typeface="+mn-ea"/>
              </a:rPr>
              <a:t>简单数据查询</a:t>
            </a:r>
          </a:p>
        </p:txBody>
      </p:sp>
      <p:sp>
        <p:nvSpPr>
          <p:cNvPr id="3" name="内容占位符 2"/>
          <p:cNvSpPr>
            <a:spLocks noGrp="1"/>
          </p:cNvSpPr>
          <p:nvPr>
            <p:ph idx="1"/>
          </p:nvPr>
        </p:nvSpPr>
        <p:spPr/>
        <p:txBody>
          <a:bodyPr>
            <a:normAutofit fontScale="75000" lnSpcReduction="10000"/>
          </a:bodyPr>
          <a:lstStyle/>
          <a:p>
            <a:pPr lvl="0" indent="0" algn="l">
              <a:buClrTx/>
              <a:buSzTx/>
              <a:buNone/>
            </a:pPr>
            <a:r>
              <a:rPr lang="zh-CN" altLang="zh-CN" dirty="0">
                <a:sym typeface="+mn-ea"/>
              </a:rPr>
              <a:t>SELECT username, email, phone FROM users;</a:t>
            </a:r>
          </a:p>
          <a:p>
            <a:pPr lvl="0" indent="0" algn="l">
              <a:buClrTx/>
              <a:buSzTx/>
              <a:buNone/>
            </a:pPr>
            <a:r>
              <a:rPr lang="zh-CN" altLang="zh-CN" dirty="0">
                <a:sym typeface="+mn-ea"/>
              </a:rPr>
              <a:t>SELECT * FROM users WHERE is_active = TRUE;</a:t>
            </a:r>
          </a:p>
          <a:p>
            <a:pPr lvl="0" indent="0" algn="l">
              <a:buClrTx/>
              <a:buSzTx/>
              <a:buNone/>
            </a:pPr>
            <a:r>
              <a:rPr lang="zh-CN" altLang="zh-CN" dirty="0">
                <a:sym typeface="+mn-ea"/>
              </a:rPr>
              <a:t>SELECT * FROM users WHERE birth_date &gt; '1990-01-01';</a:t>
            </a:r>
          </a:p>
          <a:p>
            <a:pPr lvl="0" indent="0" algn="l">
              <a:buClrTx/>
              <a:buSzTx/>
              <a:buNone/>
            </a:pPr>
            <a:r>
              <a:rPr lang="zh-CN" altLang="zh-CN" dirty="0">
                <a:sym typeface="+mn-ea"/>
              </a:rPr>
              <a:t>SELECT * FROM users WHERE username = 'john_doe';</a:t>
            </a:r>
          </a:p>
          <a:p>
            <a:pPr lvl="0" indent="0" algn="l">
              <a:buClrTx/>
              <a:buSzTx/>
              <a:buNone/>
            </a:pPr>
            <a:r>
              <a:rPr lang="zh-CN" altLang="zh-CN" dirty="0">
                <a:sym typeface="+mn-ea"/>
              </a:rPr>
              <a:t>SELECT * FROM users WHERE username LIKE '%doe%';</a:t>
            </a:r>
          </a:p>
          <a:p>
            <a:pPr lvl="0" indent="0" algn="l">
              <a:buClrTx/>
              <a:buSzTx/>
              <a:buNone/>
            </a:pPr>
            <a:r>
              <a:rPr lang="zh-CN" altLang="zh-CN" dirty="0">
                <a:sym typeface="+mn-ea"/>
              </a:rPr>
              <a:t>SELECT * FROM users WHERE email LIKE '%@example.com';</a:t>
            </a:r>
          </a:p>
          <a:p>
            <a:pPr lvl="0" indent="0" algn="l">
              <a:buClrTx/>
              <a:buSzTx/>
              <a:buNone/>
            </a:pPr>
            <a:r>
              <a:rPr lang="zh-CN" altLang="zh-CN" dirty="0">
                <a:sym typeface="+mn-ea"/>
              </a:rPr>
              <a:t>SELECT * FROM users ORDER BY created_at ASC;</a:t>
            </a:r>
          </a:p>
          <a:p>
            <a:pPr lvl="0" indent="0" algn="l">
              <a:buClrTx/>
              <a:buSzTx/>
              <a:buNone/>
            </a:pPr>
            <a:r>
              <a:rPr lang="zh-CN" altLang="zh-CN" dirty="0">
                <a:sym typeface="+mn-ea"/>
              </a:rPr>
              <a:t>SELECT * FROM users ORDER BY birth_date DESC;</a:t>
            </a:r>
          </a:p>
          <a:p>
            <a:pPr lvl="0" indent="0" algn="l">
              <a:buClrTx/>
              <a:buSzTx/>
              <a:buNone/>
            </a:pPr>
            <a:r>
              <a:rPr lang="zh-CN" altLang="zh-CN" dirty="0">
                <a:sym typeface="+mn-ea"/>
              </a:rPr>
              <a:t>SELECT * FROM users ORDER BY created_at DESC LIMIT 5;</a:t>
            </a:r>
          </a:p>
          <a:p>
            <a:pPr lvl="0" indent="0" algn="l">
              <a:buClrTx/>
              <a:buSzTx/>
              <a:buNone/>
            </a:pPr>
            <a:r>
              <a:rPr lang="zh-CN" altLang="zh-CN" dirty="0">
                <a:sym typeface="+mn-ea"/>
              </a:rPr>
              <a:t>SELECT COUNT(*) AS user_count FROM users;</a:t>
            </a:r>
          </a:p>
          <a:p>
            <a:pPr lvl="0" indent="0" algn="l">
              <a:buClrTx/>
              <a:buSzTx/>
              <a:buNone/>
            </a:pPr>
            <a:r>
              <a:rPr lang="zh-CN" altLang="zh-CN" dirty="0">
                <a:sym typeface="+mn-ea"/>
              </a:rPr>
              <a:t>SELECT is_active, COUNT(*) AS active_count FROM users GROUP BY is_active;</a:t>
            </a:r>
          </a:p>
          <a:p>
            <a:pPr lvl="0" indent="0" algn="l">
              <a:buClrTx/>
              <a:buSzTx/>
              <a:buNone/>
            </a:pPr>
            <a:r>
              <a:rPr lang="zh-CN" altLang="zh-CN" dirty="0">
                <a:sym typeface="+mn-ea"/>
              </a:rPr>
              <a:t>SELECT username, birth_date FROM users WHERE birth_date BETWEEN DATE_SUB(CURDATE(), INTERVAL 35 YEAR) AND DATE_SUB(CURDATE(), INTERVAL 25 YEAR);</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1568" y="274904"/>
            <a:ext cx="6172962" cy="490764"/>
          </a:xfrm>
        </p:spPr>
        <p:txBody>
          <a:bodyPr>
            <a:normAutofit fontScale="90000"/>
          </a:bodyPr>
          <a:lstStyle/>
          <a:p>
            <a:r>
              <a:rPr lang="zh-CN" b="1" dirty="0">
                <a:solidFill>
                  <a:srgbClr val="002060"/>
                </a:solidFill>
                <a:ea typeface="宋体" panose="02010600030101010101" pitchFamily="2" charset="-122"/>
                <a:sym typeface="+mn-ea"/>
              </a:rPr>
              <a:t>数据更新和删除</a:t>
            </a:r>
          </a:p>
        </p:txBody>
      </p:sp>
      <p:sp>
        <p:nvSpPr>
          <p:cNvPr id="3" name="内容占位符 2"/>
          <p:cNvSpPr>
            <a:spLocks noGrp="1"/>
          </p:cNvSpPr>
          <p:nvPr>
            <p:ph idx="1"/>
          </p:nvPr>
        </p:nvSpPr>
        <p:spPr/>
        <p:txBody>
          <a:bodyPr>
            <a:normAutofit/>
          </a:bodyPr>
          <a:lstStyle/>
          <a:p>
            <a:pPr>
              <a:lnSpc>
                <a:spcPct val="150000"/>
              </a:lnSpc>
              <a:spcBef>
                <a:spcPct val="20000"/>
              </a:spcBef>
              <a:buClr>
                <a:schemeClr val="hlink"/>
              </a:buClr>
              <a:buFont typeface="Wingdings" panose="05000000000000000000" pitchFamily="2" charset="2"/>
              <a:buNone/>
            </a:pPr>
            <a:r>
              <a:rPr altLang="zh-CN" dirty="0">
                <a:solidFill>
                  <a:schemeClr val="tx1"/>
                </a:solidFill>
                <a:latin typeface="Verdana" panose="020B0604030504040204" pitchFamily="34" charset="0"/>
                <a:ea typeface="宋体" panose="02010600030101010101" pitchFamily="2" charset="-122"/>
                <a:sym typeface="+mn-ea"/>
              </a:rPr>
              <a:t>UPDATE users SET </a:t>
            </a:r>
            <a:r>
              <a:rPr altLang="zh-CN" dirty="0" err="1">
                <a:solidFill>
                  <a:schemeClr val="tx1"/>
                </a:solidFill>
                <a:latin typeface="Verdana" panose="020B0604030504040204" pitchFamily="34" charset="0"/>
                <a:ea typeface="宋体" panose="02010600030101010101" pitchFamily="2" charset="-122"/>
                <a:sym typeface="+mn-ea"/>
              </a:rPr>
              <a:t>is_active</a:t>
            </a:r>
            <a:r>
              <a:rPr altLang="zh-CN" dirty="0">
                <a:solidFill>
                  <a:schemeClr val="tx1"/>
                </a:solidFill>
                <a:latin typeface="Verdana" panose="020B0604030504040204" pitchFamily="34" charset="0"/>
                <a:ea typeface="宋体" panose="02010600030101010101" pitchFamily="2" charset="-122"/>
                <a:sym typeface="+mn-ea"/>
              </a:rPr>
              <a:t> = FALSE </a:t>
            </a:r>
            <a:r>
              <a:rPr lang="en-US" dirty="0">
                <a:solidFill>
                  <a:schemeClr val="tx1"/>
                </a:solidFill>
                <a:latin typeface="Verdana" panose="020B0604030504040204" pitchFamily="34" charset="0"/>
                <a:ea typeface="宋体" panose="02010600030101010101" pitchFamily="2" charset="-122"/>
                <a:sym typeface="+mn-ea"/>
              </a:rPr>
              <a:t> </a:t>
            </a:r>
            <a:r>
              <a:rPr altLang="zh-CN" dirty="0">
                <a:solidFill>
                  <a:schemeClr val="tx1"/>
                </a:solidFill>
                <a:latin typeface="Verdana" panose="020B0604030504040204" pitchFamily="34" charset="0"/>
                <a:ea typeface="宋体" panose="02010600030101010101" pitchFamily="2" charset="-122"/>
                <a:sym typeface="+mn-ea"/>
              </a:rPr>
              <a:t>WHERE username = '</a:t>
            </a:r>
            <a:r>
              <a:rPr altLang="zh-CN" dirty="0" err="1">
                <a:solidFill>
                  <a:schemeClr val="tx1"/>
                </a:solidFill>
                <a:latin typeface="Verdana" panose="020B0604030504040204" pitchFamily="34" charset="0"/>
                <a:ea typeface="宋体" panose="02010600030101010101" pitchFamily="2" charset="-122"/>
                <a:sym typeface="+mn-ea"/>
              </a:rPr>
              <a:t>john_doe</a:t>
            </a:r>
            <a:r>
              <a:rPr altLang="zh-CN" dirty="0">
                <a:solidFill>
                  <a:schemeClr val="tx1"/>
                </a:solidFill>
                <a:latin typeface="Verdana" panose="020B0604030504040204" pitchFamily="34" charset="0"/>
                <a:ea typeface="宋体" panose="02010600030101010101" pitchFamily="2" charset="-122"/>
                <a:sym typeface="+mn-ea"/>
              </a:rPr>
              <a:t>';</a:t>
            </a:r>
          </a:p>
          <a:p>
            <a:pPr>
              <a:lnSpc>
                <a:spcPct val="150000"/>
              </a:lnSpc>
              <a:spcBef>
                <a:spcPct val="20000"/>
              </a:spcBef>
              <a:buClr>
                <a:schemeClr val="hlink"/>
              </a:buClr>
              <a:buFont typeface="Wingdings" panose="05000000000000000000" pitchFamily="2" charset="2"/>
              <a:buNone/>
            </a:pPr>
            <a:r>
              <a:rPr altLang="zh-CN" dirty="0">
                <a:solidFill>
                  <a:schemeClr val="tx1"/>
                </a:solidFill>
                <a:latin typeface="Verdana" panose="020B0604030504040204" pitchFamily="34" charset="0"/>
                <a:ea typeface="宋体" panose="02010600030101010101" pitchFamily="2" charset="-122"/>
                <a:sym typeface="+mn-ea"/>
              </a:rPr>
              <a:t>UPDATE users SET phone = '0000000000'</a:t>
            </a:r>
            <a:r>
              <a:rPr lang="en-US" dirty="0">
                <a:solidFill>
                  <a:schemeClr val="tx1"/>
                </a:solidFill>
                <a:latin typeface="Verdana" panose="020B0604030504040204" pitchFamily="34" charset="0"/>
                <a:ea typeface="宋体" panose="02010600030101010101" pitchFamily="2" charset="-122"/>
                <a:sym typeface="+mn-ea"/>
              </a:rPr>
              <a:t> </a:t>
            </a:r>
            <a:r>
              <a:rPr altLang="zh-CN" dirty="0">
                <a:solidFill>
                  <a:schemeClr val="tx1"/>
                </a:solidFill>
                <a:latin typeface="Verdana" panose="020B0604030504040204" pitchFamily="34" charset="0"/>
                <a:ea typeface="宋体" panose="02010600030101010101" pitchFamily="2" charset="-122"/>
                <a:sym typeface="+mn-ea"/>
              </a:rPr>
              <a:t>WHERE email LIKE '%@example.com';</a:t>
            </a:r>
          </a:p>
          <a:p>
            <a:pPr>
              <a:lnSpc>
                <a:spcPct val="150000"/>
              </a:lnSpc>
              <a:spcBef>
                <a:spcPct val="20000"/>
              </a:spcBef>
              <a:buClr>
                <a:schemeClr val="hlink"/>
              </a:buClr>
              <a:buFont typeface="Wingdings" panose="05000000000000000000" pitchFamily="2" charset="2"/>
              <a:buNone/>
            </a:pPr>
            <a:endParaRPr altLang="zh-CN" dirty="0">
              <a:solidFill>
                <a:schemeClr val="tx1"/>
              </a:solidFill>
              <a:latin typeface="Verdana" panose="020B0604030504040204" pitchFamily="34" charset="0"/>
              <a:ea typeface="宋体" panose="02010600030101010101" pitchFamily="2" charset="-122"/>
              <a:sym typeface="+mn-ea"/>
            </a:endParaRPr>
          </a:p>
          <a:p>
            <a:pPr>
              <a:lnSpc>
                <a:spcPct val="150000"/>
              </a:lnSpc>
              <a:spcBef>
                <a:spcPct val="20000"/>
              </a:spcBef>
              <a:buClr>
                <a:schemeClr val="hlink"/>
              </a:buClr>
              <a:buFont typeface="Wingdings" panose="05000000000000000000" pitchFamily="2" charset="2"/>
              <a:buNone/>
            </a:pPr>
            <a:r>
              <a:rPr altLang="zh-CN" dirty="0">
                <a:solidFill>
                  <a:schemeClr val="tx1"/>
                </a:solidFill>
                <a:latin typeface="Verdana" panose="020B0604030504040204" pitchFamily="34" charset="0"/>
                <a:ea typeface="宋体" panose="02010600030101010101" pitchFamily="2" charset="-122"/>
                <a:sym typeface="+mn-ea"/>
              </a:rPr>
              <a:t>DELETE FROM users WHERE username = '</a:t>
            </a:r>
            <a:r>
              <a:rPr altLang="zh-CN" dirty="0" err="1">
                <a:solidFill>
                  <a:schemeClr val="tx1"/>
                </a:solidFill>
                <a:latin typeface="Verdana" panose="020B0604030504040204" pitchFamily="34" charset="0"/>
                <a:ea typeface="宋体" panose="02010600030101010101" pitchFamily="2" charset="-122"/>
                <a:sym typeface="+mn-ea"/>
              </a:rPr>
              <a:t>bob_jones</a:t>
            </a:r>
            <a:r>
              <a:rPr altLang="zh-CN" dirty="0">
                <a:solidFill>
                  <a:schemeClr val="tx1"/>
                </a:solidFill>
                <a:latin typeface="Verdana" panose="020B0604030504040204" pitchFamily="34" charset="0"/>
                <a:ea typeface="宋体" panose="02010600030101010101" pitchFamily="2" charset="-122"/>
                <a:sym typeface="+mn-ea"/>
              </a:rPr>
              <a:t>';</a:t>
            </a:r>
          </a:p>
          <a:p>
            <a:pPr>
              <a:lnSpc>
                <a:spcPct val="150000"/>
              </a:lnSpc>
              <a:spcBef>
                <a:spcPct val="20000"/>
              </a:spcBef>
              <a:buClr>
                <a:schemeClr val="hlink"/>
              </a:buClr>
              <a:buFont typeface="Wingdings" panose="05000000000000000000" pitchFamily="2" charset="2"/>
              <a:buNone/>
            </a:pPr>
            <a:r>
              <a:rPr altLang="zh-CN" dirty="0">
                <a:solidFill>
                  <a:schemeClr val="tx1"/>
                </a:solidFill>
                <a:latin typeface="Verdana" panose="020B0604030504040204" pitchFamily="34" charset="0"/>
                <a:ea typeface="宋体" panose="02010600030101010101" pitchFamily="2" charset="-122"/>
                <a:sym typeface="+mn-ea"/>
              </a:rPr>
              <a:t>DELETE FROM users WHERE </a:t>
            </a:r>
            <a:r>
              <a:rPr altLang="zh-CN" dirty="0" err="1">
                <a:solidFill>
                  <a:schemeClr val="tx1"/>
                </a:solidFill>
                <a:latin typeface="Verdana" panose="020B0604030504040204" pitchFamily="34" charset="0"/>
                <a:ea typeface="宋体" panose="02010600030101010101" pitchFamily="2" charset="-122"/>
                <a:sym typeface="+mn-ea"/>
              </a:rPr>
              <a:t>is_active</a:t>
            </a:r>
            <a:r>
              <a:rPr altLang="zh-CN" dirty="0">
                <a:solidFill>
                  <a:schemeClr val="tx1"/>
                </a:solidFill>
                <a:latin typeface="Verdana" panose="020B0604030504040204" pitchFamily="34" charset="0"/>
                <a:ea typeface="宋体" panose="02010600030101010101" pitchFamily="2" charset="-122"/>
                <a:sym typeface="+mn-ea"/>
              </a:rPr>
              <a:t> = FALSE;</a:t>
            </a:r>
          </a:p>
          <a:p>
            <a:pPr>
              <a:lnSpc>
                <a:spcPct val="150000"/>
              </a:lnSpc>
              <a:spcBef>
                <a:spcPct val="20000"/>
              </a:spcBef>
              <a:buClr>
                <a:schemeClr val="hlink"/>
              </a:buClr>
              <a:buFont typeface="Wingdings" panose="05000000000000000000" pitchFamily="2" charset="2"/>
              <a:buNone/>
            </a:pPr>
            <a:r>
              <a:rPr altLang="zh-CN" dirty="0">
                <a:solidFill>
                  <a:schemeClr val="tx1"/>
                </a:solidFill>
                <a:latin typeface="Verdana" panose="020B0604030504040204" pitchFamily="34" charset="0"/>
                <a:ea typeface="宋体" panose="02010600030101010101" pitchFamily="2" charset="-122"/>
                <a:sym typeface="+mn-ea"/>
              </a:rPr>
              <a:t>DELETE FROM users WHERE </a:t>
            </a:r>
            <a:r>
              <a:rPr altLang="zh-CN" dirty="0" err="1">
                <a:solidFill>
                  <a:schemeClr val="tx1"/>
                </a:solidFill>
                <a:latin typeface="Verdana" panose="020B0604030504040204" pitchFamily="34" charset="0"/>
                <a:ea typeface="宋体" panose="02010600030101010101" pitchFamily="2" charset="-122"/>
                <a:sym typeface="+mn-ea"/>
              </a:rPr>
              <a:t>birth_date</a:t>
            </a:r>
            <a:r>
              <a:rPr altLang="zh-CN" dirty="0">
                <a:solidFill>
                  <a:schemeClr val="tx1"/>
                </a:solidFill>
                <a:latin typeface="Verdana" panose="020B0604030504040204" pitchFamily="34" charset="0"/>
                <a:ea typeface="宋体" panose="02010600030101010101" pitchFamily="2" charset="-122"/>
                <a:sym typeface="+mn-ea"/>
              </a:rPr>
              <a:t> &lt; '1980-01-01';</a:t>
            </a:r>
          </a:p>
          <a:p>
            <a:pPr>
              <a:lnSpc>
                <a:spcPct val="150000"/>
              </a:lnSpc>
              <a:spcBef>
                <a:spcPct val="20000"/>
              </a:spcBef>
              <a:buClr>
                <a:schemeClr val="hlink"/>
              </a:buClr>
              <a:buFont typeface="Wingdings" panose="05000000000000000000" pitchFamily="2" charset="2"/>
              <a:buNone/>
            </a:pPr>
            <a:endParaRPr altLang="zh-CN" dirty="0">
              <a:solidFill>
                <a:schemeClr val="tx1"/>
              </a:solidFill>
              <a:latin typeface="Verdana" panose="020B0604030504040204" pitchFamily="34" charset="0"/>
              <a:ea typeface="宋体" panose="02010600030101010101" pitchFamily="2" charset="-122"/>
              <a:sym typeface="+mn-ea"/>
            </a:endParaRPr>
          </a:p>
        </p:txBody>
      </p:sp>
    </p:spTree>
    <p:custDataLst>
      <p:tags r:id="rId1"/>
    </p:custData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128679" y="189512"/>
            <a:ext cx="5079059" cy="645160"/>
          </a:xfrm>
          <a:prstGeom prst="rect">
            <a:avLst/>
          </a:prstGeom>
        </p:spPr>
        <p:txBody>
          <a:bodyPr>
            <a:spAutoFit/>
            <a:scene3d>
              <a:camera prst="orthographicFront"/>
              <a:lightRig rig="threePt" dir="t"/>
            </a:scene3d>
          </a:bodyPr>
          <a:lstStyle/>
          <a:p>
            <a:pPr marL="0" indent="0">
              <a:spcAft>
                <a:spcPct val="60000"/>
              </a:spcAft>
            </a:pPr>
            <a:r>
              <a:rPr lang="zh-CN" altLang="en-US" sz="3600" b="1" i="0">
                <a:solidFill>
                  <a:schemeClr val="tx1"/>
                </a:solidFill>
                <a:effectLst>
                  <a:outerShdw blurRad="38100" dist="19050" dir="2700000" algn="tl" rotWithShape="0">
                    <a:schemeClr val="dk1">
                      <a:alpha val="40000"/>
                    </a:schemeClr>
                  </a:outerShdw>
                </a:effectLst>
                <a:latin typeface="Inter"/>
                <a:ea typeface="Inter"/>
              </a:rPr>
              <a:t>主键</a:t>
            </a:r>
          </a:p>
        </p:txBody>
      </p:sp>
      <p:sp>
        <p:nvSpPr>
          <p:cNvPr id="3" name="文本框 2"/>
          <p:cNvSpPr txBox="1"/>
          <p:nvPr/>
        </p:nvSpPr>
        <p:spPr>
          <a:xfrm>
            <a:off x="480147" y="1196753"/>
            <a:ext cx="10528255" cy="6073140"/>
          </a:xfrm>
          <a:prstGeom prst="rect">
            <a:avLst/>
          </a:prstGeom>
        </p:spPr>
        <p:txBody>
          <a:bodyPr wrap="square">
            <a:spAutoFit/>
            <a:scene3d>
              <a:camera prst="orthographicFront"/>
              <a:lightRig rig="threePt" dir="t"/>
            </a:scene3d>
          </a:bodyPr>
          <a:lstStyle/>
          <a:p>
            <a:pPr marL="0" indent="0">
              <a:spcAft>
                <a:spcPct val="60000"/>
              </a:spcAft>
            </a:pPr>
            <a:r>
              <a:rPr lang="en-US" altLang="zh-CN" sz="3600" b="1" i="0">
                <a:solidFill>
                  <a:schemeClr val="tx1"/>
                </a:solidFill>
                <a:effectLst>
                  <a:outerShdw blurRad="38100" dist="19050" dir="2700000" algn="tl" rotWithShape="0">
                    <a:schemeClr val="dk1">
                      <a:alpha val="40000"/>
                    </a:schemeClr>
                  </a:outerShdw>
                </a:effectLst>
                <a:latin typeface="Inter"/>
                <a:ea typeface="Inter"/>
              </a:rPr>
              <a:t> AUTO_INCREMENT </a:t>
            </a:r>
            <a:r>
              <a:rPr lang="zh-CN" altLang="en-US" sz="3600" b="1" i="0">
                <a:solidFill>
                  <a:schemeClr val="tx1"/>
                </a:solidFill>
                <a:effectLst>
                  <a:outerShdw blurRad="38100" dist="19050" dir="2700000" algn="tl" rotWithShape="0">
                    <a:schemeClr val="dk1">
                      <a:alpha val="40000"/>
                    </a:schemeClr>
                  </a:outerShdw>
                </a:effectLst>
                <a:latin typeface="Inter"/>
                <a:ea typeface="Inter"/>
              </a:rPr>
              <a:t>自增整数主键</a:t>
            </a:r>
          </a:p>
          <a:p>
            <a:pPr marL="0" indent="457200">
              <a:spcAft>
                <a:spcPct val="60000"/>
              </a:spcAft>
            </a:pPr>
            <a:r>
              <a:rPr lang="zh-CN" altLang="en-US" sz="3600" b="1" i="0">
                <a:solidFill>
                  <a:schemeClr val="tx1"/>
                </a:solidFill>
                <a:effectLst>
                  <a:outerShdw blurRad="38100" dist="19050" dir="2700000" algn="tl" rotWithShape="0">
                    <a:schemeClr val="dk1">
                      <a:alpha val="40000"/>
                    </a:schemeClr>
                  </a:outerShdw>
                </a:effectLst>
                <a:latin typeface="Inter"/>
                <a:ea typeface="Inter"/>
              </a:rPr>
              <a:t>性能好，简单易用</a:t>
            </a:r>
          </a:p>
          <a:p>
            <a:pPr marL="0" indent="0">
              <a:spcAft>
                <a:spcPct val="60000"/>
              </a:spcAft>
            </a:pPr>
            <a:r>
              <a:rPr lang="en-US" altLang="zh-CN" sz="3600" b="1" i="0">
                <a:solidFill>
                  <a:schemeClr val="tx1"/>
                </a:solidFill>
                <a:effectLst>
                  <a:outerShdw blurRad="38100" dist="19050" dir="2700000" algn="tl" rotWithShape="0">
                    <a:schemeClr val="dk1">
                      <a:alpha val="40000"/>
                    </a:schemeClr>
                  </a:outerShdw>
                </a:effectLst>
                <a:latin typeface="Inter"/>
                <a:ea typeface="Inter"/>
              </a:rPr>
              <a:t>UUID</a:t>
            </a:r>
            <a:r>
              <a:rPr lang="zh-CN" altLang="en-US" sz="3600" b="1" i="0">
                <a:solidFill>
                  <a:schemeClr val="tx1"/>
                </a:solidFill>
                <a:effectLst>
                  <a:outerShdw blurRad="38100" dist="19050" dir="2700000" algn="tl" rotWithShape="0">
                    <a:schemeClr val="dk1">
                      <a:alpha val="40000"/>
                    </a:schemeClr>
                  </a:outerShdw>
                </a:effectLst>
                <a:latin typeface="Inter"/>
                <a:ea typeface="Inter"/>
              </a:rPr>
              <a:t>（</a:t>
            </a:r>
            <a:r>
              <a:rPr lang="en-US" altLang="zh-CN" sz="3600" b="1" i="0">
                <a:solidFill>
                  <a:schemeClr val="tx1"/>
                </a:solidFill>
                <a:effectLst>
                  <a:outerShdw blurRad="38100" dist="19050" dir="2700000" algn="tl" rotWithShape="0">
                    <a:schemeClr val="dk1">
                      <a:alpha val="40000"/>
                    </a:schemeClr>
                  </a:outerShdw>
                </a:effectLst>
                <a:latin typeface="Inter"/>
                <a:ea typeface="Inter"/>
              </a:rPr>
              <a:t>Universally Unique Identifier</a:t>
            </a:r>
            <a:r>
              <a:rPr lang="zh-CN" altLang="en-US" sz="3600" b="1" i="0">
                <a:solidFill>
                  <a:schemeClr val="tx1"/>
                </a:solidFill>
                <a:effectLst>
                  <a:outerShdw blurRad="38100" dist="19050" dir="2700000" algn="tl" rotWithShape="0">
                    <a:schemeClr val="dk1">
                      <a:alpha val="40000"/>
                    </a:schemeClr>
                  </a:outerShdw>
                </a:effectLst>
                <a:latin typeface="Inter"/>
                <a:ea typeface="Inter"/>
              </a:rPr>
              <a:t>）主键</a:t>
            </a:r>
          </a:p>
          <a:p>
            <a:pPr marL="0" indent="457200">
              <a:spcAft>
                <a:spcPct val="60000"/>
              </a:spcAft>
            </a:pPr>
            <a:r>
              <a:rPr lang="zh-CN" altLang="en-US" sz="3600" b="1" i="0">
                <a:solidFill>
                  <a:schemeClr val="tx1"/>
                </a:solidFill>
                <a:effectLst>
                  <a:outerShdw blurRad="38100" dist="19050" dir="2700000" algn="tl" rotWithShape="0">
                    <a:schemeClr val="dk1">
                      <a:alpha val="40000"/>
                    </a:schemeClr>
                  </a:outerShdw>
                </a:effectLst>
                <a:latin typeface="Inter"/>
                <a:ea typeface="Inter"/>
              </a:rPr>
              <a:t>适合分布式系统，适合插入操作频繁的场景。 </a:t>
            </a:r>
          </a:p>
          <a:p>
            <a:pPr marL="0" indent="0">
              <a:spcAft>
                <a:spcPct val="60000"/>
              </a:spcAft>
            </a:pPr>
            <a:endParaRPr lang="zh-CN" altLang="en-US" sz="3600" b="1" i="0">
              <a:solidFill>
                <a:schemeClr val="tx1"/>
              </a:solidFill>
              <a:effectLst>
                <a:outerShdw blurRad="38100" dist="19050" dir="2700000" algn="tl" rotWithShape="0">
                  <a:schemeClr val="dk1">
                    <a:alpha val="40000"/>
                  </a:schemeClr>
                </a:outerShdw>
              </a:effectLst>
              <a:latin typeface="Inter"/>
              <a:ea typeface="Inter"/>
            </a:endParaRPr>
          </a:p>
          <a:p>
            <a:pPr marL="0" indent="0">
              <a:spcAft>
                <a:spcPct val="60000"/>
              </a:spcAft>
            </a:pPr>
            <a:endParaRPr lang="zh-CN" altLang="en-US" sz="3600" b="1" i="0">
              <a:solidFill>
                <a:schemeClr val="tx1"/>
              </a:solidFill>
              <a:effectLst>
                <a:outerShdw blurRad="38100" dist="19050" dir="2700000" algn="tl" rotWithShape="0">
                  <a:schemeClr val="dk1">
                    <a:alpha val="40000"/>
                  </a:schemeClr>
                </a:outerShdw>
              </a:effectLst>
              <a:latin typeface="Inter"/>
              <a:ea typeface="Inter"/>
            </a:endParaRPr>
          </a:p>
        </p:txBody>
      </p:sp>
    </p:spTree>
    <p:custDataLst>
      <p:tags r:id="rId1"/>
    </p:custData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dirty="0">
                <a:solidFill>
                  <a:srgbClr val="660033"/>
                </a:solidFill>
                <a:latin typeface="+mn-lt"/>
                <a:ea typeface="+mn-ea"/>
                <a:cs typeface="+mn-cs"/>
                <a:sym typeface="+mn-ea"/>
              </a:rPr>
              <a:t>什么是数据库</a:t>
            </a:r>
          </a:p>
        </p:txBody>
      </p:sp>
      <p:sp>
        <p:nvSpPr>
          <p:cNvPr id="3" name="内容占位符 2"/>
          <p:cNvSpPr>
            <a:spLocks noGrp="1"/>
          </p:cNvSpPr>
          <p:nvPr>
            <p:ph sz="half" idx="1"/>
          </p:nvPr>
        </p:nvSpPr>
        <p:spPr/>
        <p:txBody>
          <a:bodyPr>
            <a:normAutofit/>
          </a:bodyPr>
          <a:lstStyle/>
          <a:p>
            <a:r>
              <a:rPr lang="zh-CN" altLang="en-US"/>
              <a:t>“大家在创建商品展示页面时，是否考虑过页面背后涉及的数据管理？”</a:t>
            </a:r>
          </a:p>
          <a:p>
            <a:endParaRPr lang="zh-CN" altLang="en-US"/>
          </a:p>
          <a:p>
            <a:endParaRPr lang="zh-CN" altLang="en-US"/>
          </a:p>
          <a:p>
            <a:r>
              <a:rPr lang="zh-CN" altLang="en-US"/>
              <a:t>有哪些信息需要放在数据库中？</a:t>
            </a:r>
          </a:p>
          <a:p>
            <a:endParaRPr lang="zh-CN" altLang="en-US"/>
          </a:p>
          <a:p>
            <a:endParaRPr lang="zh-CN" altLang="en-US"/>
          </a:p>
          <a:p>
            <a:r>
              <a:rPr lang="zh-CN" altLang="en-US">
                <a:sym typeface="+mn-ea"/>
              </a:rPr>
              <a:t>在我们的商品展示页面中，前端展示的商品信息是如何从数据库中获取的？</a:t>
            </a:r>
            <a:endParaRPr lang="zh-CN" altLang="en-US"/>
          </a:p>
          <a:p>
            <a:endParaRPr lang="zh-CN" altLang="en-US"/>
          </a:p>
          <a:p>
            <a:endParaRPr lang="zh-CN" altLang="en-US"/>
          </a:p>
          <a:p>
            <a:endParaRPr lang="zh-CN" altLang="en-US"/>
          </a:p>
        </p:txBody>
      </p:sp>
      <p:pic>
        <p:nvPicPr>
          <p:cNvPr id="6" name="内容占位符 5"/>
          <p:cNvPicPr>
            <a:picLocks noGrp="1" noChangeAspect="1"/>
          </p:cNvPicPr>
          <p:nvPr>
            <p:ph sz="half" idx="2"/>
          </p:nvPr>
        </p:nvPicPr>
        <p:blipFill>
          <a:blip r:embed="rId3"/>
          <a:stretch>
            <a:fillRect/>
          </a:stretch>
        </p:blipFill>
        <p:spPr>
          <a:xfrm>
            <a:off x="6074417" y="1314537"/>
            <a:ext cx="5342336" cy="3092029"/>
          </a:xfrm>
          <a:prstGeom prst="rect">
            <a:avLst/>
          </a:prstGeom>
        </p:spPr>
      </p:pic>
    </p:spTree>
    <p:custDataLst>
      <p:tags r:id="rId1"/>
    </p:custData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1568" y="274904"/>
            <a:ext cx="3409319" cy="619010"/>
          </a:xfrm>
        </p:spPr>
        <p:txBody>
          <a:bodyPr>
            <a:normAutofit fontScale="90000"/>
          </a:bodyPr>
          <a:lstStyle/>
          <a:p>
            <a:r>
              <a:rPr lang="zh-CN" altLang="en-US"/>
              <a:t>练习：</a:t>
            </a:r>
          </a:p>
        </p:txBody>
      </p:sp>
      <p:sp>
        <p:nvSpPr>
          <p:cNvPr id="3" name="内容占位符 2"/>
          <p:cNvSpPr>
            <a:spLocks noGrp="1"/>
          </p:cNvSpPr>
          <p:nvPr>
            <p:ph idx="1"/>
          </p:nvPr>
        </p:nvSpPr>
        <p:spPr/>
        <p:txBody>
          <a:bodyPr>
            <a:normAutofit/>
          </a:bodyPr>
          <a:lstStyle/>
          <a:p>
            <a:r>
              <a:rPr lang="zh-CN" altLang="en-US" sz="4000" dirty="0"/>
              <a:t>创建一个简单的学生管理系统。</a:t>
            </a:r>
          </a:p>
          <a:p>
            <a:r>
              <a:rPr lang="zh-CN" altLang="en-US" sz="4000" dirty="0"/>
              <a:t>实现一个包含学生、课程、成绩等表的数据库。</a:t>
            </a:r>
          </a:p>
          <a:p>
            <a:r>
              <a:rPr lang="zh-CN" altLang="en-US" sz="4000" dirty="0"/>
              <a:t>添加、查询、更新、删除各类数据。</a:t>
            </a:r>
          </a:p>
          <a:p>
            <a:endParaRPr lang="zh-CN" altLang="en-US" sz="4000" dirty="0"/>
          </a:p>
          <a:p>
            <a:endParaRPr lang="zh-CN" altLang="en-US" sz="4000" dirty="0"/>
          </a:p>
          <a:p>
            <a:endParaRPr lang="zh-CN" altLang="en-US" sz="4000" dirty="0"/>
          </a:p>
        </p:txBody>
      </p:sp>
    </p:spTree>
    <p:custDataLst>
      <p:tags r:id="rId1"/>
    </p:custData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内容占位符 1"/>
          <p:cNvGraphicFramePr>
            <a:graphicFrameLocks noGrp="1"/>
          </p:cNvGraphicFramePr>
          <p:nvPr>
            <p:ph sz="half" idx="1"/>
            <p:custDataLst>
              <p:tags r:id="rId2"/>
            </p:custDataLst>
          </p:nvPr>
        </p:nvGraphicFramePr>
        <p:xfrm>
          <a:off x="911868" y="1053270"/>
          <a:ext cx="10346055" cy="4658995"/>
        </p:xfrm>
        <a:graphic>
          <a:graphicData uri="http://schemas.openxmlformats.org/drawingml/2006/table">
            <a:tbl>
              <a:tblPr/>
              <a:tblGrid>
                <a:gridCol w="1464945">
                  <a:extLst>
                    <a:ext uri="{9D8B030D-6E8A-4147-A177-3AD203B41FA5}">
                      <a16:colId xmlns:a16="http://schemas.microsoft.com/office/drawing/2014/main" val="20000"/>
                    </a:ext>
                  </a:extLst>
                </a:gridCol>
                <a:gridCol w="1606550">
                  <a:extLst>
                    <a:ext uri="{9D8B030D-6E8A-4147-A177-3AD203B41FA5}">
                      <a16:colId xmlns:a16="http://schemas.microsoft.com/office/drawing/2014/main" val="20001"/>
                    </a:ext>
                  </a:extLst>
                </a:gridCol>
                <a:gridCol w="7274560">
                  <a:extLst>
                    <a:ext uri="{9D8B030D-6E8A-4147-A177-3AD203B41FA5}">
                      <a16:colId xmlns:a16="http://schemas.microsoft.com/office/drawing/2014/main" val="20002"/>
                    </a:ext>
                  </a:extLst>
                </a:gridCol>
              </a:tblGrid>
              <a:tr h="259080">
                <a:tc>
                  <a:txBody>
                    <a:bodyPr/>
                    <a:lstStyle/>
                    <a:p>
                      <a:pPr algn="ctr" fontAlgn="ctr"/>
                      <a:r>
                        <a:rPr lang="zh-CN" altLang="en-US" sz="1400" b="1" i="0">
                          <a:solidFill>
                            <a:srgbClr val="000000"/>
                          </a:solidFill>
                          <a:latin typeface="宋体" panose="02010600030101010101" pitchFamily="2" charset="-122"/>
                          <a:ea typeface="宋体" panose="02010600030101010101" pitchFamily="2" charset="-122"/>
                        </a:rPr>
                        <a:t>模块</a:t>
                      </a:r>
                    </a:p>
                  </a:txBody>
                  <a:tcPr marL="7935" marR="7935" marT="793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noFill/>
                  </a:tcPr>
                </a:tc>
                <a:tc>
                  <a:txBody>
                    <a:bodyPr/>
                    <a:lstStyle/>
                    <a:p>
                      <a:pPr algn="ctr" fontAlgn="ctr"/>
                      <a:r>
                        <a:rPr lang="zh-CN" altLang="en-US" sz="1400" b="1" i="0">
                          <a:solidFill>
                            <a:srgbClr val="000000"/>
                          </a:solidFill>
                          <a:latin typeface="宋体" panose="02010600030101010101" pitchFamily="2" charset="-122"/>
                          <a:ea typeface="宋体" panose="02010600030101010101" pitchFamily="2" charset="-122"/>
                        </a:rPr>
                        <a:t>功能点</a:t>
                      </a:r>
                    </a:p>
                  </a:txBody>
                  <a:tcPr marL="7935" marR="7935" marT="793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noFill/>
                  </a:tcPr>
                </a:tc>
                <a:tc>
                  <a:txBody>
                    <a:bodyPr/>
                    <a:lstStyle/>
                    <a:p>
                      <a:pPr algn="ctr" fontAlgn="ctr"/>
                      <a:r>
                        <a:rPr lang="zh-CN" altLang="en-US" sz="1400" b="1" i="0">
                          <a:solidFill>
                            <a:srgbClr val="000000"/>
                          </a:solidFill>
                          <a:latin typeface="宋体" panose="02010600030101010101" pitchFamily="2" charset="-122"/>
                          <a:ea typeface="宋体" panose="02010600030101010101" pitchFamily="2" charset="-122"/>
                        </a:rPr>
                        <a:t>描述</a:t>
                      </a:r>
                    </a:p>
                  </a:txBody>
                  <a:tcPr marL="7935" marR="7935" marT="793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noFill/>
                  </a:tcPr>
                </a:tc>
                <a:extLst>
                  <a:ext uri="{0D108BD9-81ED-4DB2-BD59-A6C34878D82A}">
                    <a16:rowId xmlns:a16="http://schemas.microsoft.com/office/drawing/2014/main" val="10000"/>
                  </a:ext>
                </a:extLst>
              </a:tr>
              <a:tr h="776605">
                <a:tc>
                  <a:txBody>
                    <a:bodyPr/>
                    <a:lstStyle/>
                    <a:p>
                      <a:pPr algn="l" fontAlgn="ctr"/>
                      <a:r>
                        <a:rPr lang="zh-CN" altLang="en-US" sz="1400" b="1" i="0">
                          <a:solidFill>
                            <a:srgbClr val="000000"/>
                          </a:solidFill>
                          <a:latin typeface="宋体" panose="02010600030101010101" pitchFamily="2" charset="-122"/>
                          <a:ea typeface="宋体" panose="02010600030101010101" pitchFamily="2" charset="-122"/>
                        </a:rPr>
                        <a:t>学生管理</a:t>
                      </a:r>
                    </a:p>
                  </a:txBody>
                  <a:tcPr marL="7935" marR="7935" marT="793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noFill/>
                  </a:tcPr>
                </a:tc>
                <a:tc>
                  <a:txBody>
                    <a:bodyPr/>
                    <a:lstStyle/>
                    <a:p>
                      <a:pPr algn="l" fontAlgn="ctr"/>
                      <a:r>
                        <a:rPr lang="zh-CN" altLang="en-US" sz="1400" b="0" i="0">
                          <a:solidFill>
                            <a:srgbClr val="000000"/>
                          </a:solidFill>
                          <a:latin typeface="宋体" panose="02010600030101010101" pitchFamily="2" charset="-122"/>
                          <a:ea typeface="宋体" panose="02010600030101010101" pitchFamily="2" charset="-122"/>
                        </a:rPr>
                        <a:t>学生信息管理</a:t>
                      </a:r>
                    </a:p>
                  </a:txBody>
                  <a:tcPr marL="7935" marR="7935" marT="793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noFill/>
                  </a:tcPr>
                </a:tc>
                <a:tc>
                  <a:txBody>
                    <a:bodyPr/>
                    <a:lstStyle/>
                    <a:p>
                      <a:pPr algn="l" fontAlgn="ctr"/>
                      <a:r>
                        <a:rPr lang="zh-CN" altLang="en-US" sz="1400" b="0" i="0">
                          <a:solidFill>
                            <a:srgbClr val="000000"/>
                          </a:solidFill>
                          <a:latin typeface="宋体" panose="02010600030101010101" pitchFamily="2" charset="-122"/>
                          <a:ea typeface="宋体" panose="02010600030101010101" pitchFamily="2" charset="-122"/>
                        </a:rPr>
                        <a:t>添加、删除、更新和查询学生基本信息（姓名、性别、出生日期、联系方式、地址等）及学术信息（入学日期、专业、所属院系等）。</a:t>
                      </a:r>
                    </a:p>
                  </a:txBody>
                  <a:tcPr marL="7935" marR="7935" marT="793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noFill/>
                  </a:tcPr>
                </a:tc>
                <a:extLst>
                  <a:ext uri="{0D108BD9-81ED-4DB2-BD59-A6C34878D82A}">
                    <a16:rowId xmlns:a16="http://schemas.microsoft.com/office/drawing/2014/main" val="10001"/>
                  </a:ext>
                </a:extLst>
              </a:tr>
              <a:tr h="516890">
                <a:tc>
                  <a:txBody>
                    <a:bodyPr/>
                    <a:lstStyle/>
                    <a:p>
                      <a:pPr algn="l" fontAlgn="ctr"/>
                      <a:endParaRPr sz="1400" b="0" i="0">
                        <a:solidFill>
                          <a:srgbClr val="000000"/>
                        </a:solidFill>
                        <a:latin typeface="宋体" panose="02010600030101010101" pitchFamily="2" charset="-122"/>
                        <a:ea typeface="宋体" panose="02010600030101010101" pitchFamily="2" charset="-122"/>
                      </a:endParaRPr>
                    </a:p>
                  </a:txBody>
                  <a:tcPr marL="7935" marR="7935" marT="793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noFill/>
                  </a:tcPr>
                </a:tc>
                <a:tc>
                  <a:txBody>
                    <a:bodyPr/>
                    <a:lstStyle/>
                    <a:p>
                      <a:pPr algn="l" fontAlgn="ctr"/>
                      <a:r>
                        <a:rPr lang="zh-CN" altLang="en-US" sz="1400" b="0" i="0">
                          <a:solidFill>
                            <a:srgbClr val="000000"/>
                          </a:solidFill>
                          <a:latin typeface="宋体" panose="02010600030101010101" pitchFamily="2" charset="-122"/>
                          <a:ea typeface="宋体" panose="02010600030101010101" pitchFamily="2" charset="-122"/>
                        </a:rPr>
                        <a:t>学术状态管理</a:t>
                      </a:r>
                    </a:p>
                  </a:txBody>
                  <a:tcPr marL="7935" marR="7935" marT="793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noFill/>
                  </a:tcPr>
                </a:tc>
                <a:tc>
                  <a:txBody>
                    <a:bodyPr/>
                    <a:lstStyle/>
                    <a:p>
                      <a:pPr algn="l" fontAlgn="ctr"/>
                      <a:r>
                        <a:rPr lang="zh-CN" altLang="en-US" sz="1400" b="0" i="0">
                          <a:solidFill>
                            <a:srgbClr val="000000"/>
                          </a:solidFill>
                          <a:latin typeface="宋体" panose="02010600030101010101" pitchFamily="2" charset="-122"/>
                          <a:ea typeface="宋体" panose="02010600030101010101" pitchFamily="2" charset="-122"/>
                        </a:rPr>
                        <a:t>管理学生的状态：在读、休学、退学、毕业。</a:t>
                      </a:r>
                    </a:p>
                  </a:txBody>
                  <a:tcPr marL="7935" marR="7935" marT="793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noFill/>
                  </a:tcPr>
                </a:tc>
                <a:extLst>
                  <a:ext uri="{0D108BD9-81ED-4DB2-BD59-A6C34878D82A}">
                    <a16:rowId xmlns:a16="http://schemas.microsoft.com/office/drawing/2014/main" val="10002"/>
                  </a:ext>
                </a:extLst>
              </a:tr>
              <a:tr h="518160">
                <a:tc>
                  <a:txBody>
                    <a:bodyPr/>
                    <a:lstStyle/>
                    <a:p>
                      <a:pPr algn="l" fontAlgn="ctr"/>
                      <a:r>
                        <a:rPr lang="zh-CN" altLang="en-US" sz="1400" b="1" i="0">
                          <a:solidFill>
                            <a:srgbClr val="000000"/>
                          </a:solidFill>
                          <a:latin typeface="宋体" panose="02010600030101010101" pitchFamily="2" charset="-122"/>
                          <a:ea typeface="宋体" panose="02010600030101010101" pitchFamily="2" charset="-122"/>
                        </a:rPr>
                        <a:t>教职工管理</a:t>
                      </a:r>
                    </a:p>
                  </a:txBody>
                  <a:tcPr marL="7935" marR="7935" marT="793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noFill/>
                  </a:tcPr>
                </a:tc>
                <a:tc>
                  <a:txBody>
                    <a:bodyPr/>
                    <a:lstStyle/>
                    <a:p>
                      <a:pPr algn="l" fontAlgn="ctr"/>
                      <a:r>
                        <a:rPr lang="zh-CN" altLang="en-US" sz="1400" b="0" i="0">
                          <a:solidFill>
                            <a:srgbClr val="000000"/>
                          </a:solidFill>
                          <a:latin typeface="宋体" panose="02010600030101010101" pitchFamily="2" charset="-122"/>
                          <a:ea typeface="宋体" panose="02010600030101010101" pitchFamily="2" charset="-122"/>
                        </a:rPr>
                        <a:t>教职工信息管理</a:t>
                      </a:r>
                    </a:p>
                  </a:txBody>
                  <a:tcPr marL="7935" marR="7935" marT="793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noFill/>
                  </a:tcPr>
                </a:tc>
                <a:tc>
                  <a:txBody>
                    <a:bodyPr/>
                    <a:lstStyle/>
                    <a:p>
                      <a:pPr algn="l" fontAlgn="ctr"/>
                      <a:r>
                        <a:rPr lang="zh-CN" altLang="en-US" sz="1400" b="0" i="0">
                          <a:solidFill>
                            <a:srgbClr val="000000"/>
                          </a:solidFill>
                          <a:latin typeface="宋体" panose="02010600030101010101" pitchFamily="2" charset="-122"/>
                          <a:ea typeface="宋体" panose="02010600030101010101" pitchFamily="2" charset="-122"/>
                        </a:rPr>
                        <a:t>添加、删除、更新和查询教职工基本信息（姓名、联系方式等）及职位信息（所属院系、入职日期、负责课程等）。</a:t>
                      </a:r>
                    </a:p>
                  </a:txBody>
                  <a:tcPr marL="7935" marR="7935" marT="793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noFill/>
                  </a:tcPr>
                </a:tc>
                <a:extLst>
                  <a:ext uri="{0D108BD9-81ED-4DB2-BD59-A6C34878D82A}">
                    <a16:rowId xmlns:a16="http://schemas.microsoft.com/office/drawing/2014/main" val="10003"/>
                  </a:ext>
                </a:extLst>
              </a:tr>
              <a:tr h="518160">
                <a:tc>
                  <a:txBody>
                    <a:bodyPr/>
                    <a:lstStyle/>
                    <a:p>
                      <a:pPr algn="l" fontAlgn="ctr"/>
                      <a:r>
                        <a:rPr lang="zh-CN" altLang="en-US" sz="1400" b="1" i="0">
                          <a:solidFill>
                            <a:srgbClr val="000000"/>
                          </a:solidFill>
                          <a:latin typeface="宋体" panose="02010600030101010101" pitchFamily="2" charset="-122"/>
                          <a:ea typeface="宋体" panose="02010600030101010101" pitchFamily="2" charset="-122"/>
                        </a:rPr>
                        <a:t>课程管理</a:t>
                      </a:r>
                    </a:p>
                  </a:txBody>
                  <a:tcPr marL="7935" marR="7935" marT="793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noFill/>
                  </a:tcPr>
                </a:tc>
                <a:tc>
                  <a:txBody>
                    <a:bodyPr/>
                    <a:lstStyle/>
                    <a:p>
                      <a:pPr algn="l" fontAlgn="ctr"/>
                      <a:r>
                        <a:rPr lang="zh-CN" altLang="en-US" sz="1400" b="0" i="0">
                          <a:solidFill>
                            <a:srgbClr val="000000"/>
                          </a:solidFill>
                          <a:latin typeface="宋体" panose="02010600030101010101" pitchFamily="2" charset="-122"/>
                          <a:ea typeface="宋体" panose="02010600030101010101" pitchFamily="2" charset="-122"/>
                        </a:rPr>
                        <a:t>课程信息管理</a:t>
                      </a:r>
                    </a:p>
                  </a:txBody>
                  <a:tcPr marL="7935" marR="7935" marT="793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noFill/>
                  </a:tcPr>
                </a:tc>
                <a:tc>
                  <a:txBody>
                    <a:bodyPr/>
                    <a:lstStyle/>
                    <a:p>
                      <a:pPr algn="l" fontAlgn="ctr"/>
                      <a:r>
                        <a:rPr lang="zh-CN" altLang="en-US" sz="1400" b="0" i="0">
                          <a:solidFill>
                            <a:srgbClr val="000000"/>
                          </a:solidFill>
                          <a:latin typeface="宋体" panose="02010600030101010101" pitchFamily="2" charset="-122"/>
                          <a:ea typeface="宋体" panose="02010600030101010101" pitchFamily="2" charset="-122"/>
                        </a:rPr>
                        <a:t>添加、删除、更新和查询课程基本信息（课程名称、学分、所属专业、课程描述等）及课程先修关系。</a:t>
                      </a:r>
                    </a:p>
                  </a:txBody>
                  <a:tcPr marL="7935" marR="7935" marT="793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noFill/>
                  </a:tcPr>
                </a:tc>
                <a:extLst>
                  <a:ext uri="{0D108BD9-81ED-4DB2-BD59-A6C34878D82A}">
                    <a16:rowId xmlns:a16="http://schemas.microsoft.com/office/drawing/2014/main" val="10004"/>
                  </a:ext>
                </a:extLst>
              </a:tr>
              <a:tr h="517525">
                <a:tc>
                  <a:txBody>
                    <a:bodyPr/>
                    <a:lstStyle/>
                    <a:p>
                      <a:pPr algn="l" fontAlgn="ctr"/>
                      <a:r>
                        <a:rPr lang="zh-CN" altLang="en-US" sz="1400">
                          <a:solidFill>
                            <a:srgbClr val="000000"/>
                          </a:solidFill>
                          <a:latin typeface="宋体" panose="02010600030101010101" pitchFamily="2" charset="-122"/>
                          <a:ea typeface="宋体" panose="02010600030101010101" pitchFamily="2" charset="-122"/>
                          <a:sym typeface="+mn-ea"/>
                        </a:rPr>
                        <a:t>课程时间表</a:t>
                      </a:r>
                      <a:endParaRPr sz="1400" b="0" i="0">
                        <a:solidFill>
                          <a:srgbClr val="000000"/>
                        </a:solidFill>
                        <a:latin typeface="宋体" panose="02010600030101010101" pitchFamily="2" charset="-122"/>
                        <a:ea typeface="宋体" panose="02010600030101010101" pitchFamily="2" charset="-122"/>
                      </a:endParaRPr>
                    </a:p>
                  </a:txBody>
                  <a:tcPr marL="7935" marR="7935" marT="793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noFill/>
                  </a:tcPr>
                </a:tc>
                <a:tc>
                  <a:txBody>
                    <a:bodyPr/>
                    <a:lstStyle/>
                    <a:p>
                      <a:pPr algn="l" fontAlgn="ctr"/>
                      <a:r>
                        <a:rPr lang="zh-CN" altLang="en-US" sz="1400" b="0" i="0">
                          <a:solidFill>
                            <a:srgbClr val="000000"/>
                          </a:solidFill>
                          <a:latin typeface="宋体" panose="02010600030101010101" pitchFamily="2" charset="-122"/>
                          <a:ea typeface="宋体" panose="02010600030101010101" pitchFamily="2" charset="-122"/>
                        </a:rPr>
                        <a:t>课程时间表管理</a:t>
                      </a:r>
                    </a:p>
                  </a:txBody>
                  <a:tcPr marL="7935" marR="7935" marT="793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noFill/>
                  </a:tcPr>
                </a:tc>
                <a:tc>
                  <a:txBody>
                    <a:bodyPr/>
                    <a:lstStyle/>
                    <a:p>
                      <a:pPr algn="l" fontAlgn="ctr"/>
                      <a:r>
                        <a:rPr lang="zh-CN" altLang="en-US" sz="1400" b="0" i="0">
                          <a:solidFill>
                            <a:srgbClr val="000000"/>
                          </a:solidFill>
                          <a:latin typeface="宋体" panose="02010600030101010101" pitchFamily="2" charset="-122"/>
                          <a:ea typeface="宋体" panose="02010600030101010101" pitchFamily="2" charset="-122"/>
                        </a:rPr>
                        <a:t>设置课程的上课时间、地点、授课教师等信息。</a:t>
                      </a:r>
                    </a:p>
                  </a:txBody>
                  <a:tcPr marL="7935" marR="7935" marT="793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noFill/>
                  </a:tcPr>
                </a:tc>
                <a:extLst>
                  <a:ext uri="{0D108BD9-81ED-4DB2-BD59-A6C34878D82A}">
                    <a16:rowId xmlns:a16="http://schemas.microsoft.com/office/drawing/2014/main" val="10005"/>
                  </a:ext>
                </a:extLst>
              </a:tr>
              <a:tr h="517525">
                <a:tc>
                  <a:txBody>
                    <a:bodyPr/>
                    <a:lstStyle/>
                    <a:p>
                      <a:pPr algn="l" fontAlgn="ctr"/>
                      <a:r>
                        <a:rPr lang="zh-CN" altLang="en-US" sz="1400" b="1" i="0">
                          <a:solidFill>
                            <a:srgbClr val="000000"/>
                          </a:solidFill>
                          <a:latin typeface="宋体" panose="02010600030101010101" pitchFamily="2" charset="-122"/>
                          <a:ea typeface="宋体" panose="02010600030101010101" pitchFamily="2" charset="-122"/>
                        </a:rPr>
                        <a:t>成绩管理</a:t>
                      </a:r>
                    </a:p>
                  </a:txBody>
                  <a:tcPr marL="7935" marR="7935" marT="793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noFill/>
                  </a:tcPr>
                </a:tc>
                <a:tc>
                  <a:txBody>
                    <a:bodyPr/>
                    <a:lstStyle/>
                    <a:p>
                      <a:pPr algn="l" fontAlgn="ctr"/>
                      <a:r>
                        <a:rPr lang="zh-CN" altLang="en-US" sz="1400" b="0" i="0">
                          <a:solidFill>
                            <a:srgbClr val="000000"/>
                          </a:solidFill>
                          <a:latin typeface="宋体" panose="02010600030101010101" pitchFamily="2" charset="-122"/>
                          <a:ea typeface="宋体" panose="02010600030101010101" pitchFamily="2" charset="-122"/>
                        </a:rPr>
                        <a:t>成绩录入与管理</a:t>
                      </a:r>
                    </a:p>
                  </a:txBody>
                  <a:tcPr marL="7935" marR="7935" marT="793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noFill/>
                  </a:tcPr>
                </a:tc>
                <a:tc>
                  <a:txBody>
                    <a:bodyPr/>
                    <a:lstStyle/>
                    <a:p>
                      <a:pPr algn="l" fontAlgn="ctr"/>
                      <a:r>
                        <a:rPr lang="zh-CN" altLang="en-US" sz="1400" b="0" i="0">
                          <a:solidFill>
                            <a:srgbClr val="000000"/>
                          </a:solidFill>
                          <a:latin typeface="宋体" panose="02010600030101010101" pitchFamily="2" charset="-122"/>
                          <a:ea typeface="宋体" panose="02010600030101010101" pitchFamily="2" charset="-122"/>
                        </a:rPr>
                        <a:t>支持学生成绩的录入、修改和查询。</a:t>
                      </a:r>
                    </a:p>
                  </a:txBody>
                  <a:tcPr marL="7935" marR="7935" marT="793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noFill/>
                  </a:tcPr>
                </a:tc>
                <a:extLst>
                  <a:ext uri="{0D108BD9-81ED-4DB2-BD59-A6C34878D82A}">
                    <a16:rowId xmlns:a16="http://schemas.microsoft.com/office/drawing/2014/main" val="10006"/>
                  </a:ext>
                </a:extLst>
              </a:tr>
              <a:tr h="517525">
                <a:tc>
                  <a:txBody>
                    <a:bodyPr/>
                    <a:lstStyle/>
                    <a:p>
                      <a:pPr algn="l" fontAlgn="ctr"/>
                      <a:r>
                        <a:rPr lang="zh-CN" altLang="en-US" sz="1400"/>
                        <a:t>院系专业</a:t>
                      </a:r>
                    </a:p>
                  </a:txBody>
                  <a:tcPr marL="7935" marR="7935" marT="793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noFill/>
                  </a:tcPr>
                </a:tc>
                <a:tc>
                  <a:txBody>
                    <a:bodyPr/>
                    <a:lstStyle/>
                    <a:p>
                      <a:pPr algn="l" fontAlgn="ctr"/>
                      <a:r>
                        <a:rPr lang="zh-CN" altLang="en-US" sz="1400"/>
                        <a:t>院系信息管理</a:t>
                      </a:r>
                    </a:p>
                  </a:txBody>
                  <a:tcPr marL="7935" marR="7935" marT="793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noFill/>
                  </a:tcPr>
                </a:tc>
                <a:tc>
                  <a:txBody>
                    <a:bodyPr/>
                    <a:lstStyle/>
                    <a:p>
                      <a:pPr algn="l" fontAlgn="ctr"/>
                      <a:r>
                        <a:rPr lang="zh-CN" altLang="en-US" sz="1400"/>
                        <a:t>添加、删除、更新和查询院系信息，包括名称、负责人、所属教职工等。</a:t>
                      </a:r>
                    </a:p>
                  </a:txBody>
                  <a:tcPr marL="7935" marR="7935" marT="7935"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noFill/>
                  </a:tcPr>
                </a:tc>
                <a:extLst>
                  <a:ext uri="{0D108BD9-81ED-4DB2-BD59-A6C34878D82A}">
                    <a16:rowId xmlns:a16="http://schemas.microsoft.com/office/drawing/2014/main" val="10007"/>
                  </a:ext>
                </a:extLst>
              </a:tr>
              <a:tr h="517525">
                <a:tc>
                  <a:txBody>
                    <a:bodyPr/>
                    <a:lstStyle/>
                    <a:p>
                      <a:pPr algn="l" fontAlgn="ctr"/>
                      <a:r>
                        <a:rPr lang="zh-CN" altLang="en-US" sz="1400">
                          <a:sym typeface="+mn-ea"/>
                        </a:rPr>
                        <a:t>专业管理</a:t>
                      </a:r>
                      <a:endParaRPr sz="1400"/>
                    </a:p>
                  </a:txBody>
                  <a:tcPr marL="7935" marR="7935" marT="7935" marB="0" anchor="ctr">
                    <a:lnT w="6350" cap="flat" cmpd="sng" algn="ctr">
                      <a:solidFill>
                        <a:srgbClr val="000000"/>
                      </a:solidFill>
                      <a:prstDash val="solid"/>
                      <a:round/>
                      <a:headEnd type="none" w="med" len="med"/>
                      <a:tailEnd type="none" w="med" len="med"/>
                    </a:lnT>
                  </a:tcPr>
                </a:tc>
                <a:tc>
                  <a:txBody>
                    <a:bodyPr/>
                    <a:lstStyle/>
                    <a:p>
                      <a:pPr algn="l" fontAlgn="ctr"/>
                      <a:r>
                        <a:rPr lang="zh-CN" altLang="en-US" sz="1400"/>
                        <a:t>专业信息管理</a:t>
                      </a:r>
                    </a:p>
                  </a:txBody>
                  <a:tcPr marL="7935" marR="7935" marT="7935" marB="0" anchor="ctr">
                    <a:lnT w="6350" cap="flat" cmpd="sng" algn="ctr">
                      <a:solidFill>
                        <a:srgbClr val="000000"/>
                      </a:solidFill>
                      <a:prstDash val="solid"/>
                      <a:round/>
                      <a:headEnd type="none" w="med" len="med"/>
                      <a:tailEnd type="none" w="med" len="med"/>
                    </a:lnT>
                  </a:tcPr>
                </a:tc>
                <a:tc>
                  <a:txBody>
                    <a:bodyPr/>
                    <a:lstStyle/>
                    <a:p>
                      <a:pPr algn="l" fontAlgn="ctr"/>
                      <a:r>
                        <a:rPr lang="zh-CN" altLang="en-US" sz="1400"/>
                        <a:t>添加、删除、更新和查询专业信息，包括名称、所属院系和课程设置。</a:t>
                      </a:r>
                    </a:p>
                  </a:txBody>
                  <a:tcPr marL="7935" marR="7935" marT="7935" marB="0" anchor="ctr">
                    <a:lnT w="6350" cap="flat" cmpd="sng" algn="ctr">
                      <a:solidFill>
                        <a:srgbClr val="000000"/>
                      </a:solidFill>
                      <a:prstDash val="solid"/>
                      <a:round/>
                      <a:headEnd type="none" w="med" len="med"/>
                      <a:tailEnd type="none" w="med" len="med"/>
                    </a:lnT>
                  </a:tcPr>
                </a:tc>
                <a:extLst>
                  <a:ext uri="{0D108BD9-81ED-4DB2-BD59-A6C34878D82A}">
                    <a16:rowId xmlns:a16="http://schemas.microsoft.com/office/drawing/2014/main" val="10008"/>
                  </a:ext>
                </a:extLst>
              </a:tr>
            </a:tbl>
          </a:graphicData>
        </a:graphic>
      </p:graphicFrame>
      <p:sp>
        <p:nvSpPr>
          <p:cNvPr id="3" name="文本框 2"/>
          <p:cNvSpPr txBox="1"/>
          <p:nvPr/>
        </p:nvSpPr>
        <p:spPr>
          <a:xfrm>
            <a:off x="1128362" y="333313"/>
            <a:ext cx="6094871" cy="368300"/>
          </a:xfrm>
          <a:prstGeom prst="rect">
            <a:avLst/>
          </a:prstGeom>
          <a:noFill/>
        </p:spPr>
        <p:txBody>
          <a:bodyPr wrap="square" rtlCol="0" anchor="t">
            <a:spAutoFit/>
          </a:bodyPr>
          <a:lstStyle/>
          <a:p>
            <a:r>
              <a:rPr lang="zh-CN" altLang="en-US">
                <a:sym typeface="+mn-ea"/>
              </a:rPr>
              <a:t>练习二：</a:t>
            </a:r>
            <a:endParaRPr lang="zh-CN" altLang="en-US" sz="1200" dirty="0">
              <a:solidFill>
                <a:schemeClr val="tx1">
                  <a:lumMod val="75000"/>
                  <a:lumOff val="25000"/>
                </a:schemeClr>
              </a:solidFill>
              <a:latin typeface="微软雅黑" panose="020B0503020204020204" charset="-122"/>
              <a:ea typeface="微软雅黑" panose="020B0503020204020204" charset="-122"/>
              <a:sym typeface="+mn-ea"/>
            </a:endParaRPr>
          </a:p>
        </p:txBody>
      </p:sp>
    </p:spTree>
    <p:custDataLst>
      <p:tags r:id="rId1"/>
    </p:custData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solidFill>
                  <a:srgbClr val="002060"/>
                </a:solidFill>
                <a:latin typeface="宋体" panose="02010600030101010101" pitchFamily="2" charset="-122"/>
                <a:ea typeface="宋体" panose="02010600030101010101" pitchFamily="2" charset="-122"/>
                <a:sym typeface="+mn-ea"/>
              </a:rPr>
              <a:t>数据库定义</a:t>
            </a:r>
          </a:p>
        </p:txBody>
      </p:sp>
      <p:sp>
        <p:nvSpPr>
          <p:cNvPr id="3" name="内容占位符 2"/>
          <p:cNvSpPr>
            <a:spLocks noGrp="1"/>
          </p:cNvSpPr>
          <p:nvPr>
            <p:ph sz="half" idx="1"/>
          </p:nvPr>
        </p:nvSpPr>
        <p:spPr>
          <a:xfrm>
            <a:off x="610203" y="1501798"/>
            <a:ext cx="10803375" cy="4746909"/>
          </a:xfrm>
        </p:spPr>
        <p:txBody>
          <a:bodyPr/>
          <a:lstStyle/>
          <a:p>
            <a:r>
              <a:rPr lang="zh-CN" altLang="zh-CN" dirty="0">
                <a:solidFill>
                  <a:srgbClr val="002060"/>
                </a:solidFill>
                <a:latin typeface="等线" panose="02010600030101010101" pitchFamily="2" charset="-122"/>
                <a:ea typeface="等线" panose="02010600030101010101" pitchFamily="2" charset="-122"/>
                <a:sym typeface="+mn-ea"/>
              </a:rPr>
              <a:t>数据库（</a:t>
            </a:r>
            <a:r>
              <a:rPr lang="en-US" altLang="zh-CN" dirty="0">
                <a:solidFill>
                  <a:srgbClr val="002060"/>
                </a:solidFill>
                <a:latin typeface="等线" panose="02010600030101010101" pitchFamily="2" charset="-122"/>
                <a:ea typeface="等线" panose="02010600030101010101" pitchFamily="2" charset="-122"/>
                <a:sym typeface="+mn-ea"/>
              </a:rPr>
              <a:t>DataBase</a:t>
            </a:r>
            <a:r>
              <a:rPr lang="zh-CN" altLang="zh-CN" dirty="0">
                <a:solidFill>
                  <a:srgbClr val="002060"/>
                </a:solidFill>
                <a:latin typeface="等线" panose="02010600030101010101" pitchFamily="2" charset="-122"/>
                <a:ea typeface="等线" panose="02010600030101010101" pitchFamily="2" charset="-122"/>
                <a:sym typeface="+mn-ea"/>
              </a:rPr>
              <a:t>，</a:t>
            </a:r>
            <a:r>
              <a:rPr lang="en-US" altLang="zh-CN" dirty="0">
                <a:solidFill>
                  <a:srgbClr val="002060"/>
                </a:solidFill>
                <a:latin typeface="等线" panose="02010600030101010101" pitchFamily="2" charset="-122"/>
                <a:ea typeface="等线" panose="02010600030101010101" pitchFamily="2" charset="-122"/>
                <a:sym typeface="+mn-ea"/>
              </a:rPr>
              <a:t>DB</a:t>
            </a:r>
            <a:r>
              <a:rPr lang="zh-CN" altLang="zh-CN" dirty="0">
                <a:solidFill>
                  <a:srgbClr val="002060"/>
                </a:solidFill>
                <a:latin typeface="等线" panose="02010600030101010101" pitchFamily="2" charset="-122"/>
                <a:ea typeface="等线" panose="02010600030101010101" pitchFamily="2" charset="-122"/>
                <a:sym typeface="+mn-ea"/>
              </a:rPr>
              <a:t>）</a:t>
            </a:r>
          </a:p>
          <a:p>
            <a:r>
              <a:rPr lang="zh-CN" altLang="zh-CN" dirty="0">
                <a:solidFill>
                  <a:srgbClr val="002060"/>
                </a:solidFill>
                <a:latin typeface="等线" panose="02010600030101010101" pitchFamily="2" charset="-122"/>
                <a:ea typeface="等线" panose="02010600030101010101" pitchFamily="2" charset="-122"/>
                <a:sym typeface="+mn-ea"/>
              </a:rPr>
              <a:t>To store, retrieve, and manipulate data</a:t>
            </a:r>
          </a:p>
          <a:p>
            <a:endParaRPr lang="zh-CN" altLang="zh-CN" dirty="0">
              <a:solidFill>
                <a:srgbClr val="002060"/>
              </a:solidFill>
              <a:latin typeface="等线" panose="02010600030101010101" pitchFamily="2" charset="-122"/>
              <a:ea typeface="等线" panose="02010600030101010101" pitchFamily="2" charset="-122"/>
            </a:endParaRPr>
          </a:p>
          <a:p>
            <a:endParaRPr lang="zh-CN" altLang="en-US"/>
          </a:p>
          <a:p>
            <a:endParaRPr lang="zh-CN" altLang="en-US"/>
          </a:p>
          <a:p>
            <a:endParaRPr lang="zh-CN" altLang="en-US"/>
          </a:p>
        </p:txBody>
      </p:sp>
      <p:pic>
        <p:nvPicPr>
          <p:cNvPr id="4" name="内容占位符 3"/>
          <p:cNvPicPr>
            <a:picLocks noGrp="1" noChangeAspect="1"/>
          </p:cNvPicPr>
          <p:nvPr>
            <p:ph sz="half" idx="2"/>
          </p:nvPr>
        </p:nvPicPr>
        <p:blipFill>
          <a:blip r:embed="rId3"/>
          <a:stretch>
            <a:fillRect/>
          </a:stretch>
        </p:blipFill>
        <p:spPr>
          <a:xfrm>
            <a:off x="1128151" y="2863435"/>
            <a:ext cx="4478396" cy="3385299"/>
          </a:xfrm>
          <a:prstGeom prst="rect">
            <a:avLst/>
          </a:prstGeom>
        </p:spPr>
      </p:pic>
      <p:sp>
        <p:nvSpPr>
          <p:cNvPr id="6" name="文本框 5"/>
          <p:cNvSpPr txBox="1"/>
          <p:nvPr/>
        </p:nvSpPr>
        <p:spPr>
          <a:xfrm>
            <a:off x="6528249" y="4508661"/>
            <a:ext cx="4687874" cy="398780"/>
          </a:xfrm>
          <a:prstGeom prst="rect">
            <a:avLst/>
          </a:prstGeom>
        </p:spPr>
        <p:txBody>
          <a:bodyPr wrap="square">
            <a:spAutoFit/>
          </a:bodyPr>
          <a:lstStyle/>
          <a:p>
            <a:endParaRPr lang="zh-CN" altLang="en-US" sz="2000"/>
          </a:p>
        </p:txBody>
      </p:sp>
    </p:spTree>
    <p:custDataLst>
      <p:tags r:id="rId1"/>
    </p:custData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ltLang="en-US"/>
              <a:t>其他数据库：</a:t>
            </a:r>
            <a:r>
              <a:rPr lang="en-US" altLang="zh-CN"/>
              <a:t>NOSQL</a:t>
            </a:r>
          </a:p>
        </p:txBody>
      </p:sp>
      <p:sp>
        <p:nvSpPr>
          <p:cNvPr id="7" name="内容占位符 6"/>
          <p:cNvSpPr>
            <a:spLocks noGrp="1"/>
          </p:cNvSpPr>
          <p:nvPr>
            <p:ph sz="half" idx="2"/>
          </p:nvPr>
        </p:nvSpPr>
        <p:spPr>
          <a:xfrm>
            <a:off x="6614795" y="1718945"/>
            <a:ext cx="5007610" cy="4580255"/>
          </a:xfrm>
        </p:spPr>
        <p:txBody>
          <a:bodyPr>
            <a:normAutofit/>
          </a:bodyPr>
          <a:lstStyle/>
          <a:p>
            <a:r>
              <a:rPr lang="zh-CN" altLang="en-US">
                <a:sym typeface="+mn-ea"/>
              </a:rPr>
              <a:t>MongoDB：一种</a:t>
            </a:r>
            <a:r>
              <a:rPr lang="en-US" altLang="zh-CN">
                <a:sym typeface="+mn-ea"/>
              </a:rPr>
              <a:t>NOSQL </a:t>
            </a:r>
            <a:r>
              <a:rPr lang="zh-CN" altLang="en-US">
                <a:sym typeface="+mn-ea"/>
              </a:rPr>
              <a:t>数据库</a:t>
            </a:r>
          </a:p>
          <a:p>
            <a:endParaRPr lang="zh-CN" altLang="en-US"/>
          </a:p>
          <a:p>
            <a:r>
              <a:rPr lang="zh-CN" altLang="en-US"/>
              <a:t>NoSQL是一种非关系型DMS，不需要固定的架构，可以避免joins链接，并且易于扩展。NoSQL数据库用于具有庞大数据存储需求的分布式数据存储。NoSQL用于大数据和实时Web应用程序。例如，像Twitter，Facebook，Google这样的大型公司，每天可能产生TB级的用户数据。</a:t>
            </a:r>
          </a:p>
          <a:p>
            <a:endParaRPr lang="zh-CN" altLang="en-US"/>
          </a:p>
        </p:txBody>
      </p:sp>
      <p:pic>
        <p:nvPicPr>
          <p:cNvPr id="5" name="内容占位符 4"/>
          <p:cNvPicPr>
            <a:picLocks noGrp="1" noChangeAspect="1"/>
          </p:cNvPicPr>
          <p:nvPr>
            <p:ph sz="half" idx="1"/>
          </p:nvPr>
        </p:nvPicPr>
        <p:blipFill>
          <a:blip r:embed="rId3"/>
          <a:stretch>
            <a:fillRect/>
          </a:stretch>
        </p:blipFill>
        <p:spPr>
          <a:xfrm>
            <a:off x="689631" y="1474207"/>
            <a:ext cx="5847902" cy="4666386"/>
          </a:xfrm>
          <a:prstGeom prst="rect">
            <a:avLst/>
          </a:prstGeom>
        </p:spPr>
      </p:pic>
    </p:spTree>
    <p:custDataLst>
      <p:tags r:id="rId1"/>
    </p:custData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4187" y="117200"/>
            <a:ext cx="10969341" cy="1143053"/>
          </a:xfrm>
        </p:spPr>
        <p:txBody>
          <a:bodyPr/>
          <a:lstStyle/>
          <a:p>
            <a:r>
              <a:rPr lang="zh-CN" altLang="en-US" sz="4800">
                <a:sym typeface="+mn-ea"/>
              </a:rPr>
              <a:t>其他数据库：</a:t>
            </a:r>
            <a:r>
              <a:rPr lang="en-US" altLang="zh-CN" sz="4800">
                <a:sym typeface="+mn-ea"/>
              </a:rPr>
              <a:t>NOSQL</a:t>
            </a:r>
            <a:endParaRPr lang="zh-CN" altLang="en-US" sz="4800"/>
          </a:p>
        </p:txBody>
      </p:sp>
      <p:pic>
        <p:nvPicPr>
          <p:cNvPr id="5" name="内容占位符 4"/>
          <p:cNvPicPr>
            <a:picLocks noGrp="1" noChangeAspect="1"/>
          </p:cNvPicPr>
          <p:nvPr>
            <p:ph sz="half" idx="1"/>
          </p:nvPr>
        </p:nvPicPr>
        <p:blipFill>
          <a:blip r:embed="rId3"/>
          <a:stretch>
            <a:fillRect/>
          </a:stretch>
        </p:blipFill>
        <p:spPr>
          <a:xfrm>
            <a:off x="408406" y="1341507"/>
            <a:ext cx="4698130" cy="4840344"/>
          </a:xfrm>
          <a:prstGeom prst="rect">
            <a:avLst/>
          </a:prstGeom>
        </p:spPr>
      </p:pic>
      <p:sp>
        <p:nvSpPr>
          <p:cNvPr id="4" name="内容占位符 3"/>
          <p:cNvSpPr>
            <a:spLocks noGrp="1"/>
          </p:cNvSpPr>
          <p:nvPr>
            <p:ph sz="half" idx="2"/>
          </p:nvPr>
        </p:nvSpPr>
        <p:spPr>
          <a:xfrm>
            <a:off x="5303984" y="1418327"/>
            <a:ext cx="6326603" cy="4763523"/>
          </a:xfrm>
        </p:spPr>
        <p:txBody>
          <a:bodyPr>
            <a:normAutofit fontScale="87500" lnSpcReduction="10000"/>
          </a:bodyPr>
          <a:lstStyle/>
          <a:p>
            <a:r>
              <a:rPr lang="en-US" altLang="zh-CN"/>
              <a:t>RDBMS </a:t>
            </a:r>
            <a:r>
              <a:rPr lang="zh-CN" altLang="en-US"/>
              <a:t>或者</a:t>
            </a:r>
            <a:r>
              <a:rPr lang="en-US" altLang="zh-CN">
                <a:sym typeface="+mn-ea"/>
              </a:rPr>
              <a:t>SQL</a:t>
            </a:r>
            <a:r>
              <a:rPr lang="zh-CN" altLang="en-US">
                <a:sym typeface="+mn-ea"/>
              </a:rPr>
              <a:t>：</a:t>
            </a:r>
            <a:r>
              <a:rPr lang="en-US" altLang="zh-CN"/>
              <a:t> </a:t>
            </a:r>
            <a:r>
              <a:rPr lang="zh-CN" altLang="en-US"/>
              <a:t>关系型数据库</a:t>
            </a:r>
          </a:p>
          <a:p>
            <a:r>
              <a:rPr lang="en-US" altLang="zh-CN">
                <a:sym typeface="+mn-ea"/>
              </a:rPr>
              <a:t>Mysql,SQL server</a:t>
            </a:r>
            <a:r>
              <a:rPr lang="zh-CN" altLang="en-US">
                <a:sym typeface="+mn-ea"/>
              </a:rPr>
              <a:t>，</a:t>
            </a:r>
            <a:r>
              <a:rPr lang="en-US" altLang="zh-CN">
                <a:sym typeface="+mn-ea"/>
              </a:rPr>
              <a:t>PostgreSQL</a:t>
            </a:r>
            <a:endParaRPr lang="en-US" altLang="zh-CN"/>
          </a:p>
          <a:p>
            <a:endParaRPr lang="zh-CN" altLang="en-US"/>
          </a:p>
          <a:p>
            <a:r>
              <a:rPr lang="en-US" altLang="zh-CN"/>
              <a:t>NoSQL</a:t>
            </a:r>
            <a:r>
              <a:rPr lang="zh-CN" altLang="en-US"/>
              <a:t>：</a:t>
            </a:r>
            <a:r>
              <a:rPr lang="en-US" altLang="zh-CN"/>
              <a:t>Non-Relational Databases </a:t>
            </a:r>
          </a:p>
          <a:p>
            <a:pPr lvl="1"/>
            <a:r>
              <a:rPr lang="en-US" altLang="zh-CN"/>
              <a:t>KeyValue</a:t>
            </a:r>
            <a:r>
              <a:rPr lang="zh-CN" altLang="en-US"/>
              <a:t>：</a:t>
            </a:r>
            <a:r>
              <a:rPr lang="en-US" altLang="zh-CN"/>
              <a:t>Redis</a:t>
            </a:r>
            <a:r>
              <a:rPr lang="zh-CN" altLang="en-US"/>
              <a:t>，</a:t>
            </a:r>
            <a:r>
              <a:rPr lang="en-US" altLang="zh-CN"/>
              <a:t>Amazon DynamoDB </a:t>
            </a:r>
          </a:p>
          <a:p>
            <a:pPr lvl="1"/>
            <a:r>
              <a:rPr lang="en-US" altLang="zh-CN"/>
              <a:t>Doc:MongoDB</a:t>
            </a:r>
          </a:p>
          <a:p>
            <a:pPr lvl="1"/>
            <a:r>
              <a:rPr lang="en-US" altLang="zh-CN">
                <a:sym typeface="+mn-ea"/>
              </a:rPr>
              <a:t>Graph:Neo4J</a:t>
            </a:r>
            <a:endParaRPr lang="en-US" altLang="zh-CN"/>
          </a:p>
          <a:p>
            <a:pPr lvl="1"/>
            <a:r>
              <a:rPr lang="en-US" altLang="zh-CN"/>
              <a:t>Column-Family</a:t>
            </a:r>
            <a:r>
              <a:rPr lang="zh-CN" altLang="en-US"/>
              <a:t>：</a:t>
            </a:r>
            <a:r>
              <a:rPr lang="en-US" altLang="zh-CN"/>
              <a:t>HBase</a:t>
            </a:r>
          </a:p>
          <a:p>
            <a:r>
              <a:rPr lang="en-US" altLang="zh-CN"/>
              <a:t>BigData:Spark,Hive</a:t>
            </a:r>
          </a:p>
          <a:p>
            <a:pPr lvl="0"/>
            <a:r>
              <a:rPr lang="en-US" altLang="zh-CN"/>
              <a:t>Data Warehouses:Snowflake</a:t>
            </a:r>
          </a:p>
          <a:p>
            <a:r>
              <a:rPr lang="en-US" altLang="zh-CN"/>
              <a:t>Embedded</a:t>
            </a:r>
          </a:p>
          <a:p>
            <a:r>
              <a:rPr lang="en-US" altLang="zh-CN"/>
              <a:t>Full-text:ElasticSearch</a:t>
            </a:r>
          </a:p>
          <a:p>
            <a:endParaRPr lang="en-US" altLang="zh-CN"/>
          </a:p>
          <a:p>
            <a:endParaRPr lang="en-US" altLang="zh-CN"/>
          </a:p>
        </p:txBody>
      </p:sp>
    </p:spTree>
    <p:custDataLst>
      <p:tags r:id="rId1"/>
    </p:custData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solidFill>
                  <a:srgbClr val="002060"/>
                </a:solidFill>
                <a:latin typeface="宋体" panose="02010600030101010101" pitchFamily="2" charset="-122"/>
                <a:ea typeface="宋体" panose="02010600030101010101" pitchFamily="2" charset="-122"/>
                <a:sym typeface="+mn-ea"/>
              </a:rPr>
              <a:t>SQL</a:t>
            </a:r>
            <a:r>
              <a:rPr lang="zh-CN" altLang="en-US" b="1" dirty="0">
                <a:solidFill>
                  <a:srgbClr val="002060"/>
                </a:solidFill>
                <a:latin typeface="宋体" panose="02010600030101010101" pitchFamily="2" charset="-122"/>
                <a:ea typeface="宋体" panose="02010600030101010101" pitchFamily="2" charset="-122"/>
                <a:sym typeface="+mn-ea"/>
              </a:rPr>
              <a:t>数据库</a:t>
            </a:r>
            <a:endParaRPr lang="zh-CN" altLang="en-US"/>
          </a:p>
        </p:txBody>
      </p:sp>
      <p:sp>
        <p:nvSpPr>
          <p:cNvPr id="12" name="文本框 335"/>
          <p:cNvSpPr txBox="1"/>
          <p:nvPr/>
        </p:nvSpPr>
        <p:spPr>
          <a:xfrm>
            <a:off x="472529" y="2319226"/>
            <a:ext cx="4878437" cy="1783715"/>
          </a:xfrm>
          <a:prstGeom prst="rect">
            <a:avLst/>
          </a:prstGeom>
          <a:noFill/>
        </p:spPr>
        <p:txBody>
          <a:bodyPr wrap="square" rtlCol="0">
            <a:spAutoFit/>
          </a:bodyPr>
          <a:lstStyle/>
          <a:p>
            <a:pPr marL="342900" indent="-342900">
              <a:lnSpc>
                <a:spcPct val="150000"/>
              </a:lnSpc>
              <a:spcBef>
                <a:spcPts val="600"/>
              </a:spcBef>
              <a:spcAft>
                <a:spcPts val="600"/>
              </a:spcAft>
              <a:buClr>
                <a:srgbClr val="92D050"/>
              </a:buClr>
              <a:buFont typeface="Wingdings" panose="05000000000000000000" pitchFamily="2" charset="2"/>
              <a:buChar char="Ø"/>
            </a:pPr>
            <a:r>
              <a:rPr lang="zh-CN" altLang="en-US" sz="2000" dirty="0">
                <a:solidFill>
                  <a:srgbClr val="4C6062"/>
                </a:solidFill>
                <a:latin typeface="微软雅黑" panose="020B0503020204020204" charset="-122"/>
                <a:ea typeface="微软雅黑" panose="020B0503020204020204" charset="-122"/>
              </a:rPr>
              <a:t>数据库就是“数据”的“仓库”</a:t>
            </a:r>
          </a:p>
          <a:p>
            <a:pPr marL="342900" indent="-342900">
              <a:lnSpc>
                <a:spcPct val="150000"/>
              </a:lnSpc>
              <a:spcBef>
                <a:spcPts val="600"/>
              </a:spcBef>
              <a:spcAft>
                <a:spcPts val="600"/>
              </a:spcAft>
              <a:buClr>
                <a:srgbClr val="92D050"/>
              </a:buClr>
              <a:buFont typeface="Wingdings" panose="05000000000000000000" pitchFamily="2" charset="2"/>
              <a:buChar char="Ø"/>
            </a:pPr>
            <a:r>
              <a:rPr lang="zh-CN" altLang="en-US" sz="2000" dirty="0">
                <a:solidFill>
                  <a:srgbClr val="4C6062"/>
                </a:solidFill>
                <a:latin typeface="微软雅黑" panose="020B0503020204020204" charset="-122"/>
                <a:ea typeface="微软雅黑" panose="020B0503020204020204" charset="-122"/>
              </a:rPr>
              <a:t>数据库由表、关系以及操作对象组成</a:t>
            </a:r>
          </a:p>
          <a:p>
            <a:pPr marL="342900" indent="-342900">
              <a:lnSpc>
                <a:spcPct val="150000"/>
              </a:lnSpc>
              <a:spcBef>
                <a:spcPts val="600"/>
              </a:spcBef>
              <a:spcAft>
                <a:spcPts val="600"/>
              </a:spcAft>
              <a:buClr>
                <a:srgbClr val="92D050"/>
              </a:buClr>
              <a:buFont typeface="Wingdings" panose="05000000000000000000" pitchFamily="2" charset="2"/>
              <a:buChar char="Ø"/>
            </a:pPr>
            <a:r>
              <a:rPr lang="zh-CN" altLang="en-US" sz="2000" dirty="0">
                <a:solidFill>
                  <a:srgbClr val="4C6062"/>
                </a:solidFill>
                <a:latin typeface="微软雅黑" panose="020B0503020204020204" charset="-122"/>
                <a:ea typeface="微软雅黑" panose="020B0503020204020204" charset="-122"/>
              </a:rPr>
              <a:t>数据存放在表中</a:t>
            </a:r>
          </a:p>
        </p:txBody>
      </p:sp>
      <p:grpSp>
        <p:nvGrpSpPr>
          <p:cNvPr id="5" name="组合 4"/>
          <p:cNvGrpSpPr/>
          <p:nvPr/>
        </p:nvGrpSpPr>
        <p:grpSpPr>
          <a:xfrm>
            <a:off x="5489782" y="2359477"/>
            <a:ext cx="5851681" cy="2562567"/>
            <a:chOff x="5453857" y="2224427"/>
            <a:chExt cx="5853680" cy="2563443"/>
          </a:xfrm>
        </p:grpSpPr>
        <p:grpSp>
          <p:nvGrpSpPr>
            <p:cNvPr id="22" name="Group 3"/>
            <p:cNvGrpSpPr/>
            <p:nvPr/>
          </p:nvGrpSpPr>
          <p:grpSpPr bwMode="auto">
            <a:xfrm>
              <a:off x="5453857" y="2299184"/>
              <a:ext cx="2070100" cy="1828800"/>
              <a:chOff x="0" y="0"/>
              <a:chExt cx="1304" cy="1152"/>
            </a:xfrm>
          </p:grpSpPr>
          <p:grpSp>
            <p:nvGrpSpPr>
              <p:cNvPr id="23" name="Group 4"/>
              <p:cNvGrpSpPr/>
              <p:nvPr/>
            </p:nvGrpSpPr>
            <p:grpSpPr bwMode="auto">
              <a:xfrm>
                <a:off x="292" y="0"/>
                <a:ext cx="1012" cy="640"/>
                <a:chOff x="0" y="0"/>
                <a:chExt cx="1012" cy="640"/>
              </a:xfrm>
            </p:grpSpPr>
            <p:sp>
              <p:nvSpPr>
                <p:cNvPr id="42" name="Rectangle 5"/>
                <p:cNvSpPr>
                  <a:spLocks noChangeArrowheads="1"/>
                </p:cNvSpPr>
                <p:nvPr/>
              </p:nvSpPr>
              <p:spPr bwMode="auto">
                <a:xfrm>
                  <a:off x="0" y="0"/>
                  <a:ext cx="1012" cy="171"/>
                </a:xfrm>
                <a:prstGeom prst="rect">
                  <a:avLst/>
                </a:prstGeom>
                <a:gradFill rotWithShape="0">
                  <a:gsLst>
                    <a:gs pos="0">
                      <a:srgbClr val="3399FF"/>
                    </a:gs>
                    <a:gs pos="100000">
                      <a:srgbClr val="333399"/>
                    </a:gs>
                  </a:gsLst>
                  <a:lin ang="0" scaled="1"/>
                </a:gradFill>
                <a:ln w="9525">
                  <a:solidFill>
                    <a:schemeClr val="tx1"/>
                  </a:solidFill>
                  <a:miter lim="800000"/>
                </a:ln>
                <a:effectLst>
                  <a:outerShdw dist="45791" dir="2021404" algn="ctr" rotWithShape="0">
                    <a:schemeClr val="bg2">
                      <a:alpha val="50000"/>
                    </a:schemeClr>
                  </a:outerShdw>
                </a:effectLst>
              </p:spPr>
              <p:txBody>
                <a:bodyPr wrap="none" anchor="ctr"/>
                <a:lstStyle/>
                <a:p>
                  <a:pPr algn="l">
                    <a:buFont typeface="Arial" panose="020B0604020202020204" pitchFamily="34" charset="0"/>
                    <a:buNone/>
                    <a:tabLst>
                      <a:tab pos="1657350" algn="l"/>
                    </a:tabLst>
                    <a:defRPr/>
                  </a:pPr>
                  <a:r>
                    <a:rPr lang="en-US" altLang="zh-CN" sz="1600" b="1" i="1">
                      <a:solidFill>
                        <a:schemeClr val="bg1"/>
                      </a:solidFill>
                      <a:effectLst>
                        <a:outerShdw blurRad="38100" dist="38100" dir="2700000" algn="tl">
                          <a:srgbClr val="000000"/>
                        </a:outerShdw>
                      </a:effectLst>
                      <a:latin typeface="Arial" panose="020B0604020202020204" pitchFamily="34" charset="0"/>
                      <a:ea typeface="宋体" panose="02010600030101010101" pitchFamily="2" charset="-122"/>
                    </a:rPr>
                    <a:t>…</a:t>
                  </a:r>
                </a:p>
              </p:txBody>
            </p:sp>
            <p:sp>
              <p:nvSpPr>
                <p:cNvPr id="43" name="Rectangle 6"/>
                <p:cNvSpPr>
                  <a:spLocks noChangeArrowheads="1"/>
                </p:cNvSpPr>
                <p:nvPr/>
              </p:nvSpPr>
              <p:spPr bwMode="auto">
                <a:xfrm>
                  <a:off x="0" y="171"/>
                  <a:ext cx="1012" cy="128"/>
                </a:xfrm>
                <a:prstGeom prst="rect">
                  <a:avLst/>
                </a:prstGeom>
                <a:solidFill>
                  <a:schemeClr val="bg1"/>
                </a:solidFill>
                <a:ln w="9525">
                  <a:solidFill>
                    <a:schemeClr val="tx1"/>
                  </a:solidFill>
                  <a:miter lim="800000"/>
                </a:ln>
                <a:effectLst>
                  <a:outerShdw dist="35921" dir="2700000" algn="ctr" rotWithShape="0">
                    <a:schemeClr val="bg2">
                      <a:alpha val="50000"/>
                    </a:schemeClr>
                  </a:outerShdw>
                </a:effectLst>
              </p:spPr>
              <p:txBody>
                <a:bodyPr wrap="none" anchor="ctr"/>
                <a:lstStyle>
                  <a:lvl1pPr>
                    <a:defRPr sz="1400">
                      <a:solidFill>
                        <a:schemeClr val="tx1"/>
                      </a:solidFill>
                      <a:latin typeface="Times New Roman" panose="02020603050405020304" charset="0"/>
                      <a:ea typeface="楷体_GB2312" pitchFamily="49" charset="-122"/>
                    </a:defRPr>
                  </a:lvl1pPr>
                  <a:lvl2pPr marL="742950" indent="-285750">
                    <a:defRPr sz="1400">
                      <a:solidFill>
                        <a:schemeClr val="tx1"/>
                      </a:solidFill>
                      <a:latin typeface="Times New Roman" panose="02020603050405020304" charset="0"/>
                      <a:ea typeface="楷体_GB2312" pitchFamily="49" charset="-122"/>
                    </a:defRPr>
                  </a:lvl2pPr>
                  <a:lvl3pPr marL="1143000" indent="-228600">
                    <a:defRPr sz="1400">
                      <a:solidFill>
                        <a:schemeClr val="tx1"/>
                      </a:solidFill>
                      <a:latin typeface="Times New Roman" panose="02020603050405020304" charset="0"/>
                      <a:ea typeface="楷体_GB2312" pitchFamily="49" charset="-122"/>
                    </a:defRPr>
                  </a:lvl3pPr>
                  <a:lvl4pPr marL="1600200" indent="-228600">
                    <a:defRPr sz="1400">
                      <a:solidFill>
                        <a:schemeClr val="tx1"/>
                      </a:solidFill>
                      <a:latin typeface="Times New Roman" panose="02020603050405020304" charset="0"/>
                      <a:ea typeface="楷体_GB2312" pitchFamily="49" charset="-122"/>
                    </a:defRPr>
                  </a:lvl4pPr>
                  <a:lvl5pPr marL="2057400" indent="-228600">
                    <a:defRPr sz="1400">
                      <a:solidFill>
                        <a:schemeClr val="tx1"/>
                      </a:solidFill>
                      <a:latin typeface="Times New Roman" panose="02020603050405020304" charset="0"/>
                      <a:ea typeface="楷体_GB2312" pitchFamily="49" charset="-122"/>
                    </a:defRPr>
                  </a:lvl5pPr>
                  <a:lvl6pPr marL="2514600" indent="-228600" algn="ctr" eaLnBrk="0" fontAlgn="base" hangingPunct="0">
                    <a:spcBef>
                      <a:spcPct val="0"/>
                    </a:spcBef>
                    <a:spcAft>
                      <a:spcPct val="0"/>
                    </a:spcAft>
                    <a:buFont typeface="Arial" panose="020B0604020202020204" pitchFamily="34" charset="0"/>
                    <a:defRPr sz="1400">
                      <a:solidFill>
                        <a:schemeClr val="tx1"/>
                      </a:solidFill>
                      <a:latin typeface="Times New Roman" panose="02020603050405020304" charset="0"/>
                      <a:ea typeface="楷体_GB2312" pitchFamily="49" charset="-122"/>
                    </a:defRPr>
                  </a:lvl6pPr>
                  <a:lvl7pPr marL="2971800" indent="-228600" algn="ctr" eaLnBrk="0" fontAlgn="base" hangingPunct="0">
                    <a:spcBef>
                      <a:spcPct val="0"/>
                    </a:spcBef>
                    <a:spcAft>
                      <a:spcPct val="0"/>
                    </a:spcAft>
                    <a:buFont typeface="Arial" panose="020B0604020202020204" pitchFamily="34" charset="0"/>
                    <a:defRPr sz="1400">
                      <a:solidFill>
                        <a:schemeClr val="tx1"/>
                      </a:solidFill>
                      <a:latin typeface="Times New Roman" panose="02020603050405020304" charset="0"/>
                      <a:ea typeface="楷体_GB2312" pitchFamily="49" charset="-122"/>
                    </a:defRPr>
                  </a:lvl7pPr>
                  <a:lvl8pPr marL="3429000" indent="-228600" algn="ctr" eaLnBrk="0" fontAlgn="base" hangingPunct="0">
                    <a:spcBef>
                      <a:spcPct val="0"/>
                    </a:spcBef>
                    <a:spcAft>
                      <a:spcPct val="0"/>
                    </a:spcAft>
                    <a:buFont typeface="Arial" panose="020B0604020202020204" pitchFamily="34" charset="0"/>
                    <a:defRPr sz="1400">
                      <a:solidFill>
                        <a:schemeClr val="tx1"/>
                      </a:solidFill>
                      <a:latin typeface="Times New Roman" panose="02020603050405020304" charset="0"/>
                      <a:ea typeface="楷体_GB2312" pitchFamily="49" charset="-122"/>
                    </a:defRPr>
                  </a:lvl8pPr>
                  <a:lvl9pPr marL="3886200" indent="-228600" algn="ctr" eaLnBrk="0" fontAlgn="base" hangingPunct="0">
                    <a:spcBef>
                      <a:spcPct val="0"/>
                    </a:spcBef>
                    <a:spcAft>
                      <a:spcPct val="0"/>
                    </a:spcAft>
                    <a:buFont typeface="Arial" panose="020B0604020202020204" pitchFamily="34" charset="0"/>
                    <a:defRPr sz="1400">
                      <a:solidFill>
                        <a:schemeClr val="tx1"/>
                      </a:solidFill>
                      <a:latin typeface="Times New Roman" panose="02020603050405020304" charset="0"/>
                      <a:ea typeface="楷体_GB2312" pitchFamily="49" charset="-122"/>
                    </a:defRPr>
                  </a:lvl9pPr>
                </a:lstStyle>
                <a:p>
                  <a:pPr algn="l"/>
                  <a:r>
                    <a:rPr lang="zh-CN" altLang="en-US" sz="1600" b="1">
                      <a:latin typeface="Arial Narrow" panose="020B0606020202030204" pitchFamily="34" charset="0"/>
                      <a:ea typeface="宋体" panose="02010600030101010101" pitchFamily="2" charset="-122"/>
                    </a:rPr>
                    <a:t> </a:t>
                  </a:r>
                </a:p>
              </p:txBody>
            </p:sp>
            <p:sp>
              <p:nvSpPr>
                <p:cNvPr id="44" name="Rectangle 7"/>
                <p:cNvSpPr>
                  <a:spLocks noChangeArrowheads="1"/>
                </p:cNvSpPr>
                <p:nvPr/>
              </p:nvSpPr>
              <p:spPr bwMode="auto">
                <a:xfrm>
                  <a:off x="0" y="299"/>
                  <a:ext cx="1012" cy="341"/>
                </a:xfrm>
                <a:prstGeom prst="rect">
                  <a:avLst/>
                </a:prstGeom>
                <a:solidFill>
                  <a:schemeClr val="bg1"/>
                </a:solidFill>
                <a:ln w="9525">
                  <a:solidFill>
                    <a:schemeClr val="tx1"/>
                  </a:solidFill>
                  <a:miter lim="800000"/>
                </a:ln>
                <a:effectLst>
                  <a:outerShdw dist="35921" dir="2700000" algn="ctr" rotWithShape="0">
                    <a:schemeClr val="bg2">
                      <a:alpha val="50000"/>
                    </a:schemeClr>
                  </a:outerShdw>
                </a:effectLst>
              </p:spPr>
              <p:txBody>
                <a:bodyPr wrap="none" anchor="ctr"/>
                <a:lstStyle>
                  <a:lvl1pPr>
                    <a:defRPr sz="1400">
                      <a:solidFill>
                        <a:schemeClr val="tx1"/>
                      </a:solidFill>
                      <a:latin typeface="Times New Roman" panose="02020603050405020304" charset="0"/>
                      <a:ea typeface="楷体_GB2312" pitchFamily="49" charset="-122"/>
                    </a:defRPr>
                  </a:lvl1pPr>
                  <a:lvl2pPr marL="742950" indent="-285750">
                    <a:defRPr sz="1400">
                      <a:solidFill>
                        <a:schemeClr val="tx1"/>
                      </a:solidFill>
                      <a:latin typeface="Times New Roman" panose="02020603050405020304" charset="0"/>
                      <a:ea typeface="楷体_GB2312" pitchFamily="49" charset="-122"/>
                    </a:defRPr>
                  </a:lvl2pPr>
                  <a:lvl3pPr marL="1143000" indent="-228600">
                    <a:defRPr sz="1400">
                      <a:solidFill>
                        <a:schemeClr val="tx1"/>
                      </a:solidFill>
                      <a:latin typeface="Times New Roman" panose="02020603050405020304" charset="0"/>
                      <a:ea typeface="楷体_GB2312" pitchFamily="49" charset="-122"/>
                    </a:defRPr>
                  </a:lvl3pPr>
                  <a:lvl4pPr marL="1600200" indent="-228600">
                    <a:defRPr sz="1400">
                      <a:solidFill>
                        <a:schemeClr val="tx1"/>
                      </a:solidFill>
                      <a:latin typeface="Times New Roman" panose="02020603050405020304" charset="0"/>
                      <a:ea typeface="楷体_GB2312" pitchFamily="49" charset="-122"/>
                    </a:defRPr>
                  </a:lvl4pPr>
                  <a:lvl5pPr marL="2057400" indent="-228600">
                    <a:defRPr sz="1400">
                      <a:solidFill>
                        <a:schemeClr val="tx1"/>
                      </a:solidFill>
                      <a:latin typeface="Times New Roman" panose="02020603050405020304" charset="0"/>
                      <a:ea typeface="楷体_GB2312" pitchFamily="49" charset="-122"/>
                    </a:defRPr>
                  </a:lvl5pPr>
                  <a:lvl6pPr marL="2514600" indent="-228600" algn="ctr" eaLnBrk="0" fontAlgn="base" hangingPunct="0">
                    <a:spcBef>
                      <a:spcPct val="0"/>
                    </a:spcBef>
                    <a:spcAft>
                      <a:spcPct val="0"/>
                    </a:spcAft>
                    <a:buFont typeface="Arial" panose="020B0604020202020204" pitchFamily="34" charset="0"/>
                    <a:defRPr sz="1400">
                      <a:solidFill>
                        <a:schemeClr val="tx1"/>
                      </a:solidFill>
                      <a:latin typeface="Times New Roman" panose="02020603050405020304" charset="0"/>
                      <a:ea typeface="楷体_GB2312" pitchFamily="49" charset="-122"/>
                    </a:defRPr>
                  </a:lvl6pPr>
                  <a:lvl7pPr marL="2971800" indent="-228600" algn="ctr" eaLnBrk="0" fontAlgn="base" hangingPunct="0">
                    <a:spcBef>
                      <a:spcPct val="0"/>
                    </a:spcBef>
                    <a:spcAft>
                      <a:spcPct val="0"/>
                    </a:spcAft>
                    <a:buFont typeface="Arial" panose="020B0604020202020204" pitchFamily="34" charset="0"/>
                    <a:defRPr sz="1400">
                      <a:solidFill>
                        <a:schemeClr val="tx1"/>
                      </a:solidFill>
                      <a:latin typeface="Times New Roman" panose="02020603050405020304" charset="0"/>
                      <a:ea typeface="楷体_GB2312" pitchFamily="49" charset="-122"/>
                    </a:defRPr>
                  </a:lvl7pPr>
                  <a:lvl8pPr marL="3429000" indent="-228600" algn="ctr" eaLnBrk="0" fontAlgn="base" hangingPunct="0">
                    <a:spcBef>
                      <a:spcPct val="0"/>
                    </a:spcBef>
                    <a:spcAft>
                      <a:spcPct val="0"/>
                    </a:spcAft>
                    <a:buFont typeface="Arial" panose="020B0604020202020204" pitchFamily="34" charset="0"/>
                    <a:defRPr sz="1400">
                      <a:solidFill>
                        <a:schemeClr val="tx1"/>
                      </a:solidFill>
                      <a:latin typeface="Times New Roman" panose="02020603050405020304" charset="0"/>
                      <a:ea typeface="楷体_GB2312" pitchFamily="49" charset="-122"/>
                    </a:defRPr>
                  </a:lvl8pPr>
                  <a:lvl9pPr marL="3886200" indent="-228600" algn="ctr" eaLnBrk="0" fontAlgn="base" hangingPunct="0">
                    <a:spcBef>
                      <a:spcPct val="0"/>
                    </a:spcBef>
                    <a:spcAft>
                      <a:spcPct val="0"/>
                    </a:spcAft>
                    <a:buFont typeface="Arial" panose="020B0604020202020204" pitchFamily="34" charset="0"/>
                    <a:defRPr sz="1400">
                      <a:solidFill>
                        <a:schemeClr val="tx1"/>
                      </a:solidFill>
                      <a:latin typeface="Times New Roman" panose="02020603050405020304" charset="0"/>
                      <a:ea typeface="楷体_GB2312" pitchFamily="49" charset="-122"/>
                    </a:defRPr>
                  </a:lvl9pPr>
                </a:lstStyle>
                <a:p>
                  <a:pPr algn="l"/>
                  <a:r>
                    <a:rPr lang="zh-CN" altLang="en-US" sz="1600" b="1">
                      <a:latin typeface="Arial Narrow" panose="020B0606020202030204" pitchFamily="34" charset="0"/>
                      <a:ea typeface="宋体" panose="02010600030101010101" pitchFamily="2" charset="-122"/>
                    </a:rPr>
                    <a:t> </a:t>
                  </a:r>
                </a:p>
              </p:txBody>
            </p:sp>
            <p:sp>
              <p:nvSpPr>
                <p:cNvPr id="45" name="Line 8"/>
                <p:cNvSpPr>
                  <a:spLocks noChangeShapeType="1"/>
                </p:cNvSpPr>
                <p:nvPr/>
              </p:nvSpPr>
              <p:spPr bwMode="auto">
                <a:xfrm>
                  <a:off x="295" y="171"/>
                  <a:ext cx="0" cy="469"/>
                </a:xfrm>
                <a:prstGeom prst="line">
                  <a:avLst/>
                </a:prstGeom>
                <a:noFill/>
                <a:ln w="9525">
                  <a:solidFill>
                    <a:schemeClr val="tx1"/>
                  </a:solidFill>
                  <a:round/>
                </a:ln>
                <a:effectLst>
                  <a:outerShdw dist="35921" dir="2700000" algn="ctr" rotWithShape="0">
                    <a:schemeClr val="bg2">
                      <a:alpha val="50000"/>
                    </a:schemeClr>
                  </a:outerShdw>
                </a:effectLst>
              </p:spPr>
              <p:txBody>
                <a:bodyPr wrap="none" anchor="ctr"/>
                <a:lstStyle/>
                <a:p>
                  <a:pPr>
                    <a:buFont typeface="Arial" panose="020B0604020202020204" pitchFamily="34" charset="0"/>
                    <a:buNone/>
                    <a:defRPr/>
                  </a:pPr>
                  <a:endParaRPr lang="zh-CN" altLang="en-US"/>
                </a:p>
              </p:txBody>
            </p:sp>
            <p:sp>
              <p:nvSpPr>
                <p:cNvPr id="46" name="Line 9"/>
                <p:cNvSpPr>
                  <a:spLocks noChangeShapeType="1"/>
                </p:cNvSpPr>
                <p:nvPr/>
              </p:nvSpPr>
              <p:spPr bwMode="auto">
                <a:xfrm>
                  <a:off x="717" y="171"/>
                  <a:ext cx="0" cy="469"/>
                </a:xfrm>
                <a:prstGeom prst="line">
                  <a:avLst/>
                </a:prstGeom>
                <a:noFill/>
                <a:ln w="9525">
                  <a:solidFill>
                    <a:schemeClr val="tx1"/>
                  </a:solidFill>
                  <a:round/>
                </a:ln>
                <a:effectLst>
                  <a:outerShdw dist="35921" dir="2700000" algn="ctr" rotWithShape="0">
                    <a:schemeClr val="bg2">
                      <a:alpha val="50000"/>
                    </a:schemeClr>
                  </a:outerShdw>
                </a:effectLst>
              </p:spPr>
              <p:txBody>
                <a:bodyPr wrap="none" anchor="ctr"/>
                <a:lstStyle/>
                <a:p>
                  <a:pPr>
                    <a:buFont typeface="Arial" panose="020B0604020202020204" pitchFamily="34" charset="0"/>
                    <a:buNone/>
                    <a:defRPr/>
                  </a:pPr>
                  <a:endParaRPr lang="zh-CN" altLang="en-US"/>
                </a:p>
              </p:txBody>
            </p:sp>
          </p:grpSp>
          <p:grpSp>
            <p:nvGrpSpPr>
              <p:cNvPr id="24" name="Group 10"/>
              <p:cNvGrpSpPr/>
              <p:nvPr/>
            </p:nvGrpSpPr>
            <p:grpSpPr bwMode="auto">
              <a:xfrm>
                <a:off x="192" y="176"/>
                <a:ext cx="1012" cy="640"/>
                <a:chOff x="0" y="0"/>
                <a:chExt cx="1012" cy="640"/>
              </a:xfrm>
            </p:grpSpPr>
            <p:sp>
              <p:nvSpPr>
                <p:cNvPr id="37" name="Rectangle 11"/>
                <p:cNvSpPr>
                  <a:spLocks noChangeArrowheads="1"/>
                </p:cNvSpPr>
                <p:nvPr/>
              </p:nvSpPr>
              <p:spPr bwMode="auto">
                <a:xfrm>
                  <a:off x="0" y="0"/>
                  <a:ext cx="1012" cy="171"/>
                </a:xfrm>
                <a:prstGeom prst="rect">
                  <a:avLst/>
                </a:prstGeom>
                <a:gradFill rotWithShape="0">
                  <a:gsLst>
                    <a:gs pos="0">
                      <a:srgbClr val="3399FF"/>
                    </a:gs>
                    <a:gs pos="100000">
                      <a:srgbClr val="333399"/>
                    </a:gs>
                  </a:gsLst>
                  <a:lin ang="0" scaled="1"/>
                </a:gradFill>
                <a:ln w="9525">
                  <a:solidFill>
                    <a:schemeClr val="tx1"/>
                  </a:solidFill>
                  <a:miter lim="800000"/>
                </a:ln>
                <a:effectLst>
                  <a:outerShdw dist="45791" dir="2021404" algn="ctr" rotWithShape="0">
                    <a:schemeClr val="bg2">
                      <a:alpha val="50000"/>
                    </a:schemeClr>
                  </a:outerShdw>
                </a:effectLst>
              </p:spPr>
              <p:txBody>
                <a:bodyPr wrap="none" anchor="ctr"/>
                <a:lstStyle/>
                <a:p>
                  <a:pPr algn="l">
                    <a:buFont typeface="Arial" panose="020B0604020202020204" pitchFamily="34" charset="0"/>
                    <a:buNone/>
                    <a:tabLst>
                      <a:tab pos="1657350" algn="l"/>
                    </a:tabLst>
                    <a:defRPr/>
                  </a:pPr>
                  <a:r>
                    <a:rPr lang="zh-CN" altLang="en-US" b="1">
                      <a:solidFill>
                        <a:schemeClr val="bg1"/>
                      </a:solidFill>
                      <a:effectLst>
                        <a:outerShdw blurRad="38100" dist="38100" dir="2700000" algn="tl">
                          <a:srgbClr val="000000"/>
                        </a:outerShdw>
                      </a:effectLst>
                      <a:latin typeface="Arial" panose="020B0604020202020204" pitchFamily="34" charset="0"/>
                      <a:ea typeface="黑体" panose="02010609060101010101" charset="-122"/>
                    </a:rPr>
                    <a:t>订单</a:t>
                  </a:r>
                </a:p>
              </p:txBody>
            </p:sp>
            <p:sp>
              <p:nvSpPr>
                <p:cNvPr id="38" name="Rectangle 12"/>
                <p:cNvSpPr>
                  <a:spLocks noChangeArrowheads="1"/>
                </p:cNvSpPr>
                <p:nvPr/>
              </p:nvSpPr>
              <p:spPr bwMode="auto">
                <a:xfrm>
                  <a:off x="0" y="171"/>
                  <a:ext cx="1012" cy="128"/>
                </a:xfrm>
                <a:prstGeom prst="rect">
                  <a:avLst/>
                </a:prstGeom>
                <a:solidFill>
                  <a:schemeClr val="bg1"/>
                </a:solidFill>
                <a:ln w="9525">
                  <a:solidFill>
                    <a:schemeClr val="tx1"/>
                  </a:solidFill>
                  <a:miter lim="800000"/>
                </a:ln>
                <a:effectLst>
                  <a:outerShdw dist="35921" dir="2700000" algn="ctr" rotWithShape="0">
                    <a:schemeClr val="bg2">
                      <a:alpha val="50000"/>
                    </a:schemeClr>
                  </a:outerShdw>
                </a:effectLst>
              </p:spPr>
              <p:txBody>
                <a:bodyPr wrap="none" anchor="ctr"/>
                <a:lstStyle>
                  <a:lvl1pPr>
                    <a:defRPr sz="1400">
                      <a:solidFill>
                        <a:schemeClr val="tx1"/>
                      </a:solidFill>
                      <a:latin typeface="Times New Roman" panose="02020603050405020304" charset="0"/>
                      <a:ea typeface="楷体_GB2312" pitchFamily="49" charset="-122"/>
                    </a:defRPr>
                  </a:lvl1pPr>
                  <a:lvl2pPr marL="742950" indent="-285750">
                    <a:defRPr sz="1400">
                      <a:solidFill>
                        <a:schemeClr val="tx1"/>
                      </a:solidFill>
                      <a:latin typeface="Times New Roman" panose="02020603050405020304" charset="0"/>
                      <a:ea typeface="楷体_GB2312" pitchFamily="49" charset="-122"/>
                    </a:defRPr>
                  </a:lvl2pPr>
                  <a:lvl3pPr marL="1143000" indent="-228600">
                    <a:defRPr sz="1400">
                      <a:solidFill>
                        <a:schemeClr val="tx1"/>
                      </a:solidFill>
                      <a:latin typeface="Times New Roman" panose="02020603050405020304" charset="0"/>
                      <a:ea typeface="楷体_GB2312" pitchFamily="49" charset="-122"/>
                    </a:defRPr>
                  </a:lvl3pPr>
                  <a:lvl4pPr marL="1600200" indent="-228600">
                    <a:defRPr sz="1400">
                      <a:solidFill>
                        <a:schemeClr val="tx1"/>
                      </a:solidFill>
                      <a:latin typeface="Times New Roman" panose="02020603050405020304" charset="0"/>
                      <a:ea typeface="楷体_GB2312" pitchFamily="49" charset="-122"/>
                    </a:defRPr>
                  </a:lvl4pPr>
                  <a:lvl5pPr marL="2057400" indent="-228600">
                    <a:defRPr sz="1400">
                      <a:solidFill>
                        <a:schemeClr val="tx1"/>
                      </a:solidFill>
                      <a:latin typeface="Times New Roman" panose="02020603050405020304" charset="0"/>
                      <a:ea typeface="楷体_GB2312" pitchFamily="49" charset="-122"/>
                    </a:defRPr>
                  </a:lvl5pPr>
                  <a:lvl6pPr marL="2514600" indent="-228600" algn="ctr" eaLnBrk="0" fontAlgn="base" hangingPunct="0">
                    <a:spcBef>
                      <a:spcPct val="0"/>
                    </a:spcBef>
                    <a:spcAft>
                      <a:spcPct val="0"/>
                    </a:spcAft>
                    <a:buFont typeface="Arial" panose="020B0604020202020204" pitchFamily="34" charset="0"/>
                    <a:defRPr sz="1400">
                      <a:solidFill>
                        <a:schemeClr val="tx1"/>
                      </a:solidFill>
                      <a:latin typeface="Times New Roman" panose="02020603050405020304" charset="0"/>
                      <a:ea typeface="楷体_GB2312" pitchFamily="49" charset="-122"/>
                    </a:defRPr>
                  </a:lvl6pPr>
                  <a:lvl7pPr marL="2971800" indent="-228600" algn="ctr" eaLnBrk="0" fontAlgn="base" hangingPunct="0">
                    <a:spcBef>
                      <a:spcPct val="0"/>
                    </a:spcBef>
                    <a:spcAft>
                      <a:spcPct val="0"/>
                    </a:spcAft>
                    <a:buFont typeface="Arial" panose="020B0604020202020204" pitchFamily="34" charset="0"/>
                    <a:defRPr sz="1400">
                      <a:solidFill>
                        <a:schemeClr val="tx1"/>
                      </a:solidFill>
                      <a:latin typeface="Times New Roman" panose="02020603050405020304" charset="0"/>
                      <a:ea typeface="楷体_GB2312" pitchFamily="49" charset="-122"/>
                    </a:defRPr>
                  </a:lvl7pPr>
                  <a:lvl8pPr marL="3429000" indent="-228600" algn="ctr" eaLnBrk="0" fontAlgn="base" hangingPunct="0">
                    <a:spcBef>
                      <a:spcPct val="0"/>
                    </a:spcBef>
                    <a:spcAft>
                      <a:spcPct val="0"/>
                    </a:spcAft>
                    <a:buFont typeface="Arial" panose="020B0604020202020204" pitchFamily="34" charset="0"/>
                    <a:defRPr sz="1400">
                      <a:solidFill>
                        <a:schemeClr val="tx1"/>
                      </a:solidFill>
                      <a:latin typeface="Times New Roman" panose="02020603050405020304" charset="0"/>
                      <a:ea typeface="楷体_GB2312" pitchFamily="49" charset="-122"/>
                    </a:defRPr>
                  </a:lvl8pPr>
                  <a:lvl9pPr marL="3886200" indent="-228600" algn="ctr" eaLnBrk="0" fontAlgn="base" hangingPunct="0">
                    <a:spcBef>
                      <a:spcPct val="0"/>
                    </a:spcBef>
                    <a:spcAft>
                      <a:spcPct val="0"/>
                    </a:spcAft>
                    <a:buFont typeface="Arial" panose="020B0604020202020204" pitchFamily="34" charset="0"/>
                    <a:defRPr sz="1400">
                      <a:solidFill>
                        <a:schemeClr val="tx1"/>
                      </a:solidFill>
                      <a:latin typeface="Times New Roman" panose="02020603050405020304" charset="0"/>
                      <a:ea typeface="楷体_GB2312" pitchFamily="49" charset="-122"/>
                    </a:defRPr>
                  </a:lvl9pPr>
                </a:lstStyle>
                <a:p>
                  <a:pPr algn="l"/>
                  <a:r>
                    <a:rPr lang="zh-CN" altLang="en-US" sz="1600" b="1">
                      <a:latin typeface="Arial Narrow" panose="020B0606020202030204" pitchFamily="34" charset="0"/>
                      <a:ea typeface="宋体" panose="02010600030101010101" pitchFamily="2" charset="-122"/>
                    </a:rPr>
                    <a:t> </a:t>
                  </a:r>
                </a:p>
              </p:txBody>
            </p:sp>
            <p:sp>
              <p:nvSpPr>
                <p:cNvPr id="39" name="Rectangle 13"/>
                <p:cNvSpPr>
                  <a:spLocks noChangeArrowheads="1"/>
                </p:cNvSpPr>
                <p:nvPr/>
              </p:nvSpPr>
              <p:spPr bwMode="auto">
                <a:xfrm>
                  <a:off x="0" y="299"/>
                  <a:ext cx="1012" cy="341"/>
                </a:xfrm>
                <a:prstGeom prst="rect">
                  <a:avLst/>
                </a:prstGeom>
                <a:solidFill>
                  <a:schemeClr val="bg1"/>
                </a:solidFill>
                <a:ln w="9525">
                  <a:solidFill>
                    <a:schemeClr val="tx1"/>
                  </a:solidFill>
                  <a:miter lim="800000"/>
                </a:ln>
                <a:effectLst>
                  <a:outerShdw dist="35921" dir="2700000" algn="ctr" rotWithShape="0">
                    <a:schemeClr val="bg2">
                      <a:alpha val="50000"/>
                    </a:schemeClr>
                  </a:outerShdw>
                </a:effectLst>
              </p:spPr>
              <p:txBody>
                <a:bodyPr wrap="none" anchor="ctr"/>
                <a:lstStyle>
                  <a:lvl1pPr>
                    <a:defRPr sz="1400">
                      <a:solidFill>
                        <a:schemeClr val="tx1"/>
                      </a:solidFill>
                      <a:latin typeface="Times New Roman" panose="02020603050405020304" charset="0"/>
                      <a:ea typeface="楷体_GB2312" pitchFamily="49" charset="-122"/>
                    </a:defRPr>
                  </a:lvl1pPr>
                  <a:lvl2pPr marL="742950" indent="-285750">
                    <a:defRPr sz="1400">
                      <a:solidFill>
                        <a:schemeClr val="tx1"/>
                      </a:solidFill>
                      <a:latin typeface="Times New Roman" panose="02020603050405020304" charset="0"/>
                      <a:ea typeface="楷体_GB2312" pitchFamily="49" charset="-122"/>
                    </a:defRPr>
                  </a:lvl2pPr>
                  <a:lvl3pPr marL="1143000" indent="-228600">
                    <a:defRPr sz="1400">
                      <a:solidFill>
                        <a:schemeClr val="tx1"/>
                      </a:solidFill>
                      <a:latin typeface="Times New Roman" panose="02020603050405020304" charset="0"/>
                      <a:ea typeface="楷体_GB2312" pitchFamily="49" charset="-122"/>
                    </a:defRPr>
                  </a:lvl3pPr>
                  <a:lvl4pPr marL="1600200" indent="-228600">
                    <a:defRPr sz="1400">
                      <a:solidFill>
                        <a:schemeClr val="tx1"/>
                      </a:solidFill>
                      <a:latin typeface="Times New Roman" panose="02020603050405020304" charset="0"/>
                      <a:ea typeface="楷体_GB2312" pitchFamily="49" charset="-122"/>
                    </a:defRPr>
                  </a:lvl4pPr>
                  <a:lvl5pPr marL="2057400" indent="-228600">
                    <a:defRPr sz="1400">
                      <a:solidFill>
                        <a:schemeClr val="tx1"/>
                      </a:solidFill>
                      <a:latin typeface="Times New Roman" panose="02020603050405020304" charset="0"/>
                      <a:ea typeface="楷体_GB2312" pitchFamily="49" charset="-122"/>
                    </a:defRPr>
                  </a:lvl5pPr>
                  <a:lvl6pPr marL="2514600" indent="-228600" algn="ctr" eaLnBrk="0" fontAlgn="base" hangingPunct="0">
                    <a:spcBef>
                      <a:spcPct val="0"/>
                    </a:spcBef>
                    <a:spcAft>
                      <a:spcPct val="0"/>
                    </a:spcAft>
                    <a:buFont typeface="Arial" panose="020B0604020202020204" pitchFamily="34" charset="0"/>
                    <a:defRPr sz="1400">
                      <a:solidFill>
                        <a:schemeClr val="tx1"/>
                      </a:solidFill>
                      <a:latin typeface="Times New Roman" panose="02020603050405020304" charset="0"/>
                      <a:ea typeface="楷体_GB2312" pitchFamily="49" charset="-122"/>
                    </a:defRPr>
                  </a:lvl6pPr>
                  <a:lvl7pPr marL="2971800" indent="-228600" algn="ctr" eaLnBrk="0" fontAlgn="base" hangingPunct="0">
                    <a:spcBef>
                      <a:spcPct val="0"/>
                    </a:spcBef>
                    <a:spcAft>
                      <a:spcPct val="0"/>
                    </a:spcAft>
                    <a:buFont typeface="Arial" panose="020B0604020202020204" pitchFamily="34" charset="0"/>
                    <a:defRPr sz="1400">
                      <a:solidFill>
                        <a:schemeClr val="tx1"/>
                      </a:solidFill>
                      <a:latin typeface="Times New Roman" panose="02020603050405020304" charset="0"/>
                      <a:ea typeface="楷体_GB2312" pitchFamily="49" charset="-122"/>
                    </a:defRPr>
                  </a:lvl7pPr>
                  <a:lvl8pPr marL="3429000" indent="-228600" algn="ctr" eaLnBrk="0" fontAlgn="base" hangingPunct="0">
                    <a:spcBef>
                      <a:spcPct val="0"/>
                    </a:spcBef>
                    <a:spcAft>
                      <a:spcPct val="0"/>
                    </a:spcAft>
                    <a:buFont typeface="Arial" panose="020B0604020202020204" pitchFamily="34" charset="0"/>
                    <a:defRPr sz="1400">
                      <a:solidFill>
                        <a:schemeClr val="tx1"/>
                      </a:solidFill>
                      <a:latin typeface="Times New Roman" panose="02020603050405020304" charset="0"/>
                      <a:ea typeface="楷体_GB2312" pitchFamily="49" charset="-122"/>
                    </a:defRPr>
                  </a:lvl8pPr>
                  <a:lvl9pPr marL="3886200" indent="-228600" algn="ctr" eaLnBrk="0" fontAlgn="base" hangingPunct="0">
                    <a:spcBef>
                      <a:spcPct val="0"/>
                    </a:spcBef>
                    <a:spcAft>
                      <a:spcPct val="0"/>
                    </a:spcAft>
                    <a:buFont typeface="Arial" panose="020B0604020202020204" pitchFamily="34" charset="0"/>
                    <a:defRPr sz="1400">
                      <a:solidFill>
                        <a:schemeClr val="tx1"/>
                      </a:solidFill>
                      <a:latin typeface="Times New Roman" panose="02020603050405020304" charset="0"/>
                      <a:ea typeface="楷体_GB2312" pitchFamily="49" charset="-122"/>
                    </a:defRPr>
                  </a:lvl9pPr>
                </a:lstStyle>
                <a:p>
                  <a:pPr algn="l"/>
                  <a:r>
                    <a:rPr lang="zh-CN" altLang="en-US" sz="1600" b="1">
                      <a:latin typeface="Arial Narrow" panose="020B0606020202030204" pitchFamily="34" charset="0"/>
                      <a:ea typeface="宋体" panose="02010600030101010101" pitchFamily="2" charset="-122"/>
                    </a:rPr>
                    <a:t> </a:t>
                  </a:r>
                </a:p>
              </p:txBody>
            </p:sp>
            <p:sp>
              <p:nvSpPr>
                <p:cNvPr id="40" name="Line 14"/>
                <p:cNvSpPr>
                  <a:spLocks noChangeShapeType="1"/>
                </p:cNvSpPr>
                <p:nvPr/>
              </p:nvSpPr>
              <p:spPr bwMode="auto">
                <a:xfrm>
                  <a:off x="295" y="171"/>
                  <a:ext cx="0" cy="469"/>
                </a:xfrm>
                <a:prstGeom prst="line">
                  <a:avLst/>
                </a:prstGeom>
                <a:noFill/>
                <a:ln w="9525">
                  <a:solidFill>
                    <a:schemeClr val="tx1"/>
                  </a:solidFill>
                  <a:round/>
                </a:ln>
                <a:effectLst>
                  <a:outerShdw dist="35921" dir="2700000" algn="ctr" rotWithShape="0">
                    <a:schemeClr val="bg2">
                      <a:alpha val="50000"/>
                    </a:schemeClr>
                  </a:outerShdw>
                </a:effectLst>
              </p:spPr>
              <p:txBody>
                <a:bodyPr wrap="none" anchor="ctr"/>
                <a:lstStyle/>
                <a:p>
                  <a:pPr>
                    <a:buFont typeface="Arial" panose="020B0604020202020204" pitchFamily="34" charset="0"/>
                    <a:buNone/>
                    <a:defRPr/>
                  </a:pPr>
                  <a:endParaRPr lang="zh-CN" altLang="en-US"/>
                </a:p>
              </p:txBody>
            </p:sp>
            <p:sp>
              <p:nvSpPr>
                <p:cNvPr id="41" name="Line 15"/>
                <p:cNvSpPr>
                  <a:spLocks noChangeShapeType="1"/>
                </p:cNvSpPr>
                <p:nvPr/>
              </p:nvSpPr>
              <p:spPr bwMode="auto">
                <a:xfrm>
                  <a:off x="717" y="171"/>
                  <a:ext cx="0" cy="469"/>
                </a:xfrm>
                <a:prstGeom prst="line">
                  <a:avLst/>
                </a:prstGeom>
                <a:noFill/>
                <a:ln w="9525">
                  <a:solidFill>
                    <a:schemeClr val="tx1"/>
                  </a:solidFill>
                  <a:round/>
                </a:ln>
                <a:effectLst>
                  <a:outerShdw dist="35921" dir="2700000" algn="ctr" rotWithShape="0">
                    <a:schemeClr val="bg2">
                      <a:alpha val="50000"/>
                    </a:schemeClr>
                  </a:outerShdw>
                </a:effectLst>
              </p:spPr>
              <p:txBody>
                <a:bodyPr wrap="none" anchor="ctr"/>
                <a:lstStyle/>
                <a:p>
                  <a:pPr>
                    <a:buFont typeface="Arial" panose="020B0604020202020204" pitchFamily="34" charset="0"/>
                    <a:buNone/>
                    <a:defRPr/>
                  </a:pPr>
                  <a:endParaRPr lang="zh-CN" altLang="en-US"/>
                </a:p>
              </p:txBody>
            </p:sp>
          </p:grpSp>
          <p:grpSp>
            <p:nvGrpSpPr>
              <p:cNvPr id="25" name="Group 16"/>
              <p:cNvGrpSpPr/>
              <p:nvPr/>
            </p:nvGrpSpPr>
            <p:grpSpPr bwMode="auto">
              <a:xfrm>
                <a:off x="96" y="336"/>
                <a:ext cx="1012" cy="640"/>
                <a:chOff x="0" y="0"/>
                <a:chExt cx="1012" cy="640"/>
              </a:xfrm>
            </p:grpSpPr>
            <p:sp>
              <p:nvSpPr>
                <p:cNvPr id="32" name="Rectangle 17"/>
                <p:cNvSpPr>
                  <a:spLocks noChangeArrowheads="1"/>
                </p:cNvSpPr>
                <p:nvPr/>
              </p:nvSpPr>
              <p:spPr bwMode="auto">
                <a:xfrm>
                  <a:off x="0" y="0"/>
                  <a:ext cx="1012" cy="171"/>
                </a:xfrm>
                <a:prstGeom prst="rect">
                  <a:avLst/>
                </a:prstGeom>
                <a:gradFill rotWithShape="0">
                  <a:gsLst>
                    <a:gs pos="0">
                      <a:srgbClr val="3399FF"/>
                    </a:gs>
                    <a:gs pos="100000">
                      <a:srgbClr val="333399"/>
                    </a:gs>
                  </a:gsLst>
                  <a:lin ang="0" scaled="1"/>
                </a:gradFill>
                <a:ln w="9525">
                  <a:solidFill>
                    <a:schemeClr val="tx1"/>
                  </a:solidFill>
                  <a:miter lim="800000"/>
                </a:ln>
                <a:effectLst>
                  <a:outerShdw dist="45791" dir="2021404" algn="ctr" rotWithShape="0">
                    <a:schemeClr val="bg2">
                      <a:alpha val="50000"/>
                    </a:schemeClr>
                  </a:outerShdw>
                </a:effectLst>
              </p:spPr>
              <p:txBody>
                <a:bodyPr wrap="none" anchor="ctr"/>
                <a:lstStyle/>
                <a:p>
                  <a:pPr algn="l">
                    <a:buFont typeface="Arial" panose="020B0604020202020204" pitchFamily="34" charset="0"/>
                    <a:buNone/>
                    <a:tabLst>
                      <a:tab pos="1657350" algn="l"/>
                    </a:tabLst>
                    <a:defRPr/>
                  </a:pPr>
                  <a:r>
                    <a:rPr lang="zh-CN" altLang="en-US" b="1">
                      <a:solidFill>
                        <a:schemeClr val="bg1"/>
                      </a:solidFill>
                      <a:effectLst>
                        <a:outerShdw blurRad="38100" dist="38100" dir="2700000" algn="tl">
                          <a:srgbClr val="000000"/>
                        </a:outerShdw>
                      </a:effectLst>
                      <a:latin typeface="Arial" panose="020B0604020202020204" pitchFamily="34" charset="0"/>
                      <a:ea typeface="黑体" panose="02010609060101010101" charset="-122"/>
                    </a:rPr>
                    <a:t>客户</a:t>
                  </a:r>
                </a:p>
              </p:txBody>
            </p:sp>
            <p:sp>
              <p:nvSpPr>
                <p:cNvPr id="33" name="Rectangle 18"/>
                <p:cNvSpPr>
                  <a:spLocks noChangeArrowheads="1"/>
                </p:cNvSpPr>
                <p:nvPr/>
              </p:nvSpPr>
              <p:spPr bwMode="auto">
                <a:xfrm>
                  <a:off x="0" y="171"/>
                  <a:ext cx="1012" cy="128"/>
                </a:xfrm>
                <a:prstGeom prst="rect">
                  <a:avLst/>
                </a:prstGeom>
                <a:solidFill>
                  <a:schemeClr val="bg1"/>
                </a:solidFill>
                <a:ln w="9525">
                  <a:solidFill>
                    <a:schemeClr val="tx1"/>
                  </a:solidFill>
                  <a:miter lim="800000"/>
                </a:ln>
                <a:effectLst>
                  <a:outerShdw dist="35921" dir="2700000" algn="ctr" rotWithShape="0">
                    <a:schemeClr val="bg2">
                      <a:alpha val="50000"/>
                    </a:schemeClr>
                  </a:outerShdw>
                </a:effectLst>
              </p:spPr>
              <p:txBody>
                <a:bodyPr wrap="none" anchor="ctr"/>
                <a:lstStyle>
                  <a:lvl1pPr>
                    <a:defRPr sz="1400">
                      <a:solidFill>
                        <a:schemeClr val="tx1"/>
                      </a:solidFill>
                      <a:latin typeface="Times New Roman" panose="02020603050405020304" charset="0"/>
                      <a:ea typeface="楷体_GB2312" pitchFamily="49" charset="-122"/>
                    </a:defRPr>
                  </a:lvl1pPr>
                  <a:lvl2pPr marL="742950" indent="-285750">
                    <a:defRPr sz="1400">
                      <a:solidFill>
                        <a:schemeClr val="tx1"/>
                      </a:solidFill>
                      <a:latin typeface="Times New Roman" panose="02020603050405020304" charset="0"/>
                      <a:ea typeface="楷体_GB2312" pitchFamily="49" charset="-122"/>
                    </a:defRPr>
                  </a:lvl2pPr>
                  <a:lvl3pPr marL="1143000" indent="-228600">
                    <a:defRPr sz="1400">
                      <a:solidFill>
                        <a:schemeClr val="tx1"/>
                      </a:solidFill>
                      <a:latin typeface="Times New Roman" panose="02020603050405020304" charset="0"/>
                      <a:ea typeface="楷体_GB2312" pitchFamily="49" charset="-122"/>
                    </a:defRPr>
                  </a:lvl3pPr>
                  <a:lvl4pPr marL="1600200" indent="-228600">
                    <a:defRPr sz="1400">
                      <a:solidFill>
                        <a:schemeClr val="tx1"/>
                      </a:solidFill>
                      <a:latin typeface="Times New Roman" panose="02020603050405020304" charset="0"/>
                      <a:ea typeface="楷体_GB2312" pitchFamily="49" charset="-122"/>
                    </a:defRPr>
                  </a:lvl4pPr>
                  <a:lvl5pPr marL="2057400" indent="-228600">
                    <a:defRPr sz="1400">
                      <a:solidFill>
                        <a:schemeClr val="tx1"/>
                      </a:solidFill>
                      <a:latin typeface="Times New Roman" panose="02020603050405020304" charset="0"/>
                      <a:ea typeface="楷体_GB2312" pitchFamily="49" charset="-122"/>
                    </a:defRPr>
                  </a:lvl5pPr>
                  <a:lvl6pPr marL="2514600" indent="-228600" algn="ctr" eaLnBrk="0" fontAlgn="base" hangingPunct="0">
                    <a:spcBef>
                      <a:spcPct val="0"/>
                    </a:spcBef>
                    <a:spcAft>
                      <a:spcPct val="0"/>
                    </a:spcAft>
                    <a:buFont typeface="Arial" panose="020B0604020202020204" pitchFamily="34" charset="0"/>
                    <a:defRPr sz="1400">
                      <a:solidFill>
                        <a:schemeClr val="tx1"/>
                      </a:solidFill>
                      <a:latin typeface="Times New Roman" panose="02020603050405020304" charset="0"/>
                      <a:ea typeface="楷体_GB2312" pitchFamily="49" charset="-122"/>
                    </a:defRPr>
                  </a:lvl6pPr>
                  <a:lvl7pPr marL="2971800" indent="-228600" algn="ctr" eaLnBrk="0" fontAlgn="base" hangingPunct="0">
                    <a:spcBef>
                      <a:spcPct val="0"/>
                    </a:spcBef>
                    <a:spcAft>
                      <a:spcPct val="0"/>
                    </a:spcAft>
                    <a:buFont typeface="Arial" panose="020B0604020202020204" pitchFamily="34" charset="0"/>
                    <a:defRPr sz="1400">
                      <a:solidFill>
                        <a:schemeClr val="tx1"/>
                      </a:solidFill>
                      <a:latin typeface="Times New Roman" panose="02020603050405020304" charset="0"/>
                      <a:ea typeface="楷体_GB2312" pitchFamily="49" charset="-122"/>
                    </a:defRPr>
                  </a:lvl7pPr>
                  <a:lvl8pPr marL="3429000" indent="-228600" algn="ctr" eaLnBrk="0" fontAlgn="base" hangingPunct="0">
                    <a:spcBef>
                      <a:spcPct val="0"/>
                    </a:spcBef>
                    <a:spcAft>
                      <a:spcPct val="0"/>
                    </a:spcAft>
                    <a:buFont typeface="Arial" panose="020B0604020202020204" pitchFamily="34" charset="0"/>
                    <a:defRPr sz="1400">
                      <a:solidFill>
                        <a:schemeClr val="tx1"/>
                      </a:solidFill>
                      <a:latin typeface="Times New Roman" panose="02020603050405020304" charset="0"/>
                      <a:ea typeface="楷体_GB2312" pitchFamily="49" charset="-122"/>
                    </a:defRPr>
                  </a:lvl8pPr>
                  <a:lvl9pPr marL="3886200" indent="-228600" algn="ctr" eaLnBrk="0" fontAlgn="base" hangingPunct="0">
                    <a:spcBef>
                      <a:spcPct val="0"/>
                    </a:spcBef>
                    <a:spcAft>
                      <a:spcPct val="0"/>
                    </a:spcAft>
                    <a:buFont typeface="Arial" panose="020B0604020202020204" pitchFamily="34" charset="0"/>
                    <a:defRPr sz="1400">
                      <a:solidFill>
                        <a:schemeClr val="tx1"/>
                      </a:solidFill>
                      <a:latin typeface="Times New Roman" panose="02020603050405020304" charset="0"/>
                      <a:ea typeface="楷体_GB2312" pitchFamily="49" charset="-122"/>
                    </a:defRPr>
                  </a:lvl9pPr>
                </a:lstStyle>
                <a:p>
                  <a:pPr algn="l"/>
                  <a:r>
                    <a:rPr lang="zh-CN" altLang="en-US" sz="1600" b="1">
                      <a:latin typeface="Arial Narrow" panose="020B0606020202030204" pitchFamily="34" charset="0"/>
                      <a:ea typeface="宋体" panose="02010600030101010101" pitchFamily="2" charset="-122"/>
                    </a:rPr>
                    <a:t> </a:t>
                  </a:r>
                </a:p>
              </p:txBody>
            </p:sp>
            <p:sp>
              <p:nvSpPr>
                <p:cNvPr id="34" name="Rectangle 19"/>
                <p:cNvSpPr>
                  <a:spLocks noChangeArrowheads="1"/>
                </p:cNvSpPr>
                <p:nvPr/>
              </p:nvSpPr>
              <p:spPr bwMode="auto">
                <a:xfrm>
                  <a:off x="0" y="299"/>
                  <a:ext cx="1012" cy="341"/>
                </a:xfrm>
                <a:prstGeom prst="rect">
                  <a:avLst/>
                </a:prstGeom>
                <a:solidFill>
                  <a:schemeClr val="bg1"/>
                </a:solidFill>
                <a:ln w="9525">
                  <a:solidFill>
                    <a:schemeClr val="tx1"/>
                  </a:solidFill>
                  <a:miter lim="800000"/>
                </a:ln>
                <a:effectLst>
                  <a:outerShdw dist="35921" dir="2700000" algn="ctr" rotWithShape="0">
                    <a:schemeClr val="bg2">
                      <a:alpha val="50000"/>
                    </a:schemeClr>
                  </a:outerShdw>
                </a:effectLst>
              </p:spPr>
              <p:txBody>
                <a:bodyPr wrap="none" anchor="ctr"/>
                <a:lstStyle>
                  <a:lvl1pPr>
                    <a:defRPr sz="1400">
                      <a:solidFill>
                        <a:schemeClr val="tx1"/>
                      </a:solidFill>
                      <a:latin typeface="Times New Roman" panose="02020603050405020304" charset="0"/>
                      <a:ea typeface="楷体_GB2312" pitchFamily="49" charset="-122"/>
                    </a:defRPr>
                  </a:lvl1pPr>
                  <a:lvl2pPr marL="742950" indent="-285750">
                    <a:defRPr sz="1400">
                      <a:solidFill>
                        <a:schemeClr val="tx1"/>
                      </a:solidFill>
                      <a:latin typeface="Times New Roman" panose="02020603050405020304" charset="0"/>
                      <a:ea typeface="楷体_GB2312" pitchFamily="49" charset="-122"/>
                    </a:defRPr>
                  </a:lvl2pPr>
                  <a:lvl3pPr marL="1143000" indent="-228600">
                    <a:defRPr sz="1400">
                      <a:solidFill>
                        <a:schemeClr val="tx1"/>
                      </a:solidFill>
                      <a:latin typeface="Times New Roman" panose="02020603050405020304" charset="0"/>
                      <a:ea typeface="楷体_GB2312" pitchFamily="49" charset="-122"/>
                    </a:defRPr>
                  </a:lvl3pPr>
                  <a:lvl4pPr marL="1600200" indent="-228600">
                    <a:defRPr sz="1400">
                      <a:solidFill>
                        <a:schemeClr val="tx1"/>
                      </a:solidFill>
                      <a:latin typeface="Times New Roman" panose="02020603050405020304" charset="0"/>
                      <a:ea typeface="楷体_GB2312" pitchFamily="49" charset="-122"/>
                    </a:defRPr>
                  </a:lvl4pPr>
                  <a:lvl5pPr marL="2057400" indent="-228600">
                    <a:defRPr sz="1400">
                      <a:solidFill>
                        <a:schemeClr val="tx1"/>
                      </a:solidFill>
                      <a:latin typeface="Times New Roman" panose="02020603050405020304" charset="0"/>
                      <a:ea typeface="楷体_GB2312" pitchFamily="49" charset="-122"/>
                    </a:defRPr>
                  </a:lvl5pPr>
                  <a:lvl6pPr marL="2514600" indent="-228600" algn="ctr" eaLnBrk="0" fontAlgn="base" hangingPunct="0">
                    <a:spcBef>
                      <a:spcPct val="0"/>
                    </a:spcBef>
                    <a:spcAft>
                      <a:spcPct val="0"/>
                    </a:spcAft>
                    <a:buFont typeface="Arial" panose="020B0604020202020204" pitchFamily="34" charset="0"/>
                    <a:defRPr sz="1400">
                      <a:solidFill>
                        <a:schemeClr val="tx1"/>
                      </a:solidFill>
                      <a:latin typeface="Times New Roman" panose="02020603050405020304" charset="0"/>
                      <a:ea typeface="楷体_GB2312" pitchFamily="49" charset="-122"/>
                    </a:defRPr>
                  </a:lvl6pPr>
                  <a:lvl7pPr marL="2971800" indent="-228600" algn="ctr" eaLnBrk="0" fontAlgn="base" hangingPunct="0">
                    <a:spcBef>
                      <a:spcPct val="0"/>
                    </a:spcBef>
                    <a:spcAft>
                      <a:spcPct val="0"/>
                    </a:spcAft>
                    <a:buFont typeface="Arial" panose="020B0604020202020204" pitchFamily="34" charset="0"/>
                    <a:defRPr sz="1400">
                      <a:solidFill>
                        <a:schemeClr val="tx1"/>
                      </a:solidFill>
                      <a:latin typeface="Times New Roman" panose="02020603050405020304" charset="0"/>
                      <a:ea typeface="楷体_GB2312" pitchFamily="49" charset="-122"/>
                    </a:defRPr>
                  </a:lvl7pPr>
                  <a:lvl8pPr marL="3429000" indent="-228600" algn="ctr" eaLnBrk="0" fontAlgn="base" hangingPunct="0">
                    <a:spcBef>
                      <a:spcPct val="0"/>
                    </a:spcBef>
                    <a:spcAft>
                      <a:spcPct val="0"/>
                    </a:spcAft>
                    <a:buFont typeface="Arial" panose="020B0604020202020204" pitchFamily="34" charset="0"/>
                    <a:defRPr sz="1400">
                      <a:solidFill>
                        <a:schemeClr val="tx1"/>
                      </a:solidFill>
                      <a:latin typeface="Times New Roman" panose="02020603050405020304" charset="0"/>
                      <a:ea typeface="楷体_GB2312" pitchFamily="49" charset="-122"/>
                    </a:defRPr>
                  </a:lvl8pPr>
                  <a:lvl9pPr marL="3886200" indent="-228600" algn="ctr" eaLnBrk="0" fontAlgn="base" hangingPunct="0">
                    <a:spcBef>
                      <a:spcPct val="0"/>
                    </a:spcBef>
                    <a:spcAft>
                      <a:spcPct val="0"/>
                    </a:spcAft>
                    <a:buFont typeface="Arial" panose="020B0604020202020204" pitchFamily="34" charset="0"/>
                    <a:defRPr sz="1400">
                      <a:solidFill>
                        <a:schemeClr val="tx1"/>
                      </a:solidFill>
                      <a:latin typeface="Times New Roman" panose="02020603050405020304" charset="0"/>
                      <a:ea typeface="楷体_GB2312" pitchFamily="49" charset="-122"/>
                    </a:defRPr>
                  </a:lvl9pPr>
                </a:lstStyle>
                <a:p>
                  <a:pPr algn="l"/>
                  <a:r>
                    <a:rPr lang="zh-CN" altLang="en-US" sz="1600" b="1">
                      <a:latin typeface="Arial Narrow" panose="020B0606020202030204" pitchFamily="34" charset="0"/>
                      <a:ea typeface="宋体" panose="02010600030101010101" pitchFamily="2" charset="-122"/>
                    </a:rPr>
                    <a:t> </a:t>
                  </a:r>
                </a:p>
              </p:txBody>
            </p:sp>
            <p:sp>
              <p:nvSpPr>
                <p:cNvPr id="35" name="Line 20"/>
                <p:cNvSpPr>
                  <a:spLocks noChangeShapeType="1"/>
                </p:cNvSpPr>
                <p:nvPr/>
              </p:nvSpPr>
              <p:spPr bwMode="auto">
                <a:xfrm>
                  <a:off x="295" y="171"/>
                  <a:ext cx="0" cy="469"/>
                </a:xfrm>
                <a:prstGeom prst="line">
                  <a:avLst/>
                </a:prstGeom>
                <a:noFill/>
                <a:ln w="9525">
                  <a:solidFill>
                    <a:schemeClr val="tx1"/>
                  </a:solidFill>
                  <a:round/>
                </a:ln>
                <a:effectLst>
                  <a:outerShdw dist="35921" dir="2700000" algn="ctr" rotWithShape="0">
                    <a:schemeClr val="bg2">
                      <a:alpha val="50000"/>
                    </a:schemeClr>
                  </a:outerShdw>
                </a:effectLst>
              </p:spPr>
              <p:txBody>
                <a:bodyPr wrap="none" anchor="ctr"/>
                <a:lstStyle/>
                <a:p>
                  <a:pPr>
                    <a:buFont typeface="Arial" panose="020B0604020202020204" pitchFamily="34" charset="0"/>
                    <a:buNone/>
                    <a:defRPr/>
                  </a:pPr>
                  <a:endParaRPr lang="zh-CN" altLang="en-US"/>
                </a:p>
              </p:txBody>
            </p:sp>
            <p:sp>
              <p:nvSpPr>
                <p:cNvPr id="36" name="Line 21"/>
                <p:cNvSpPr>
                  <a:spLocks noChangeShapeType="1"/>
                </p:cNvSpPr>
                <p:nvPr/>
              </p:nvSpPr>
              <p:spPr bwMode="auto">
                <a:xfrm>
                  <a:off x="717" y="171"/>
                  <a:ext cx="0" cy="469"/>
                </a:xfrm>
                <a:prstGeom prst="line">
                  <a:avLst/>
                </a:prstGeom>
                <a:noFill/>
                <a:ln w="9525">
                  <a:solidFill>
                    <a:schemeClr val="tx1"/>
                  </a:solidFill>
                  <a:round/>
                </a:ln>
                <a:effectLst>
                  <a:outerShdw dist="35921" dir="2700000" algn="ctr" rotWithShape="0">
                    <a:schemeClr val="bg2">
                      <a:alpha val="50000"/>
                    </a:schemeClr>
                  </a:outerShdw>
                </a:effectLst>
              </p:spPr>
              <p:txBody>
                <a:bodyPr wrap="none" anchor="ctr"/>
                <a:lstStyle/>
                <a:p>
                  <a:pPr>
                    <a:buFont typeface="Arial" panose="020B0604020202020204" pitchFamily="34" charset="0"/>
                    <a:buNone/>
                    <a:defRPr/>
                  </a:pPr>
                  <a:endParaRPr lang="zh-CN" altLang="en-US"/>
                </a:p>
              </p:txBody>
            </p:sp>
          </p:grpSp>
          <p:grpSp>
            <p:nvGrpSpPr>
              <p:cNvPr id="26" name="Group 22"/>
              <p:cNvGrpSpPr/>
              <p:nvPr/>
            </p:nvGrpSpPr>
            <p:grpSpPr bwMode="auto">
              <a:xfrm>
                <a:off x="0" y="512"/>
                <a:ext cx="1012" cy="640"/>
                <a:chOff x="0" y="0"/>
                <a:chExt cx="1012" cy="640"/>
              </a:xfrm>
            </p:grpSpPr>
            <p:sp>
              <p:nvSpPr>
                <p:cNvPr id="27" name="Rectangle 23"/>
                <p:cNvSpPr>
                  <a:spLocks noChangeArrowheads="1"/>
                </p:cNvSpPr>
                <p:nvPr/>
              </p:nvSpPr>
              <p:spPr bwMode="auto">
                <a:xfrm>
                  <a:off x="0" y="0"/>
                  <a:ext cx="1012" cy="171"/>
                </a:xfrm>
                <a:prstGeom prst="rect">
                  <a:avLst/>
                </a:prstGeom>
                <a:gradFill rotWithShape="0">
                  <a:gsLst>
                    <a:gs pos="0">
                      <a:srgbClr val="3399FF"/>
                    </a:gs>
                    <a:gs pos="100000">
                      <a:srgbClr val="333399"/>
                    </a:gs>
                  </a:gsLst>
                  <a:lin ang="0" scaled="1"/>
                </a:gradFill>
                <a:ln w="9525">
                  <a:solidFill>
                    <a:schemeClr val="tx1"/>
                  </a:solidFill>
                  <a:miter lim="800000"/>
                </a:ln>
                <a:effectLst>
                  <a:outerShdw dist="45791" dir="2021404" algn="ctr" rotWithShape="0">
                    <a:schemeClr val="bg2">
                      <a:alpha val="50000"/>
                    </a:schemeClr>
                  </a:outerShdw>
                </a:effectLst>
              </p:spPr>
              <p:txBody>
                <a:bodyPr wrap="none" anchor="ctr"/>
                <a:lstStyle/>
                <a:p>
                  <a:pPr algn="l">
                    <a:buFont typeface="Arial" panose="020B0604020202020204" pitchFamily="34" charset="0"/>
                    <a:buNone/>
                    <a:tabLst>
                      <a:tab pos="1657350" algn="l"/>
                    </a:tabLst>
                    <a:defRPr/>
                  </a:pPr>
                  <a:r>
                    <a:rPr lang="zh-CN" altLang="en-US" b="1">
                      <a:solidFill>
                        <a:schemeClr val="bg1"/>
                      </a:solidFill>
                      <a:effectLst>
                        <a:outerShdw blurRad="38100" dist="38100" dir="2700000" algn="tl">
                          <a:srgbClr val="000000"/>
                        </a:outerShdw>
                      </a:effectLst>
                      <a:latin typeface="Arial" panose="020B0604020202020204" pitchFamily="34" charset="0"/>
                      <a:ea typeface="黑体" panose="02010609060101010101" charset="-122"/>
                    </a:rPr>
                    <a:t>产品</a:t>
                  </a:r>
                </a:p>
              </p:txBody>
            </p:sp>
            <p:sp>
              <p:nvSpPr>
                <p:cNvPr id="28" name="Rectangle 24"/>
                <p:cNvSpPr>
                  <a:spLocks noChangeArrowheads="1"/>
                </p:cNvSpPr>
                <p:nvPr/>
              </p:nvSpPr>
              <p:spPr bwMode="auto">
                <a:xfrm>
                  <a:off x="0" y="171"/>
                  <a:ext cx="1012" cy="128"/>
                </a:xfrm>
                <a:prstGeom prst="rect">
                  <a:avLst/>
                </a:prstGeom>
                <a:solidFill>
                  <a:schemeClr val="bg1"/>
                </a:solidFill>
                <a:ln w="9525">
                  <a:solidFill>
                    <a:schemeClr val="tx1"/>
                  </a:solidFill>
                  <a:miter lim="800000"/>
                </a:ln>
                <a:effectLst>
                  <a:outerShdw dist="35921" dir="2700000" algn="ctr" rotWithShape="0">
                    <a:schemeClr val="bg2">
                      <a:alpha val="50000"/>
                    </a:schemeClr>
                  </a:outerShdw>
                </a:effectLst>
              </p:spPr>
              <p:txBody>
                <a:bodyPr wrap="none" anchor="ctr"/>
                <a:lstStyle>
                  <a:lvl1pPr>
                    <a:defRPr sz="1400">
                      <a:solidFill>
                        <a:schemeClr val="tx1"/>
                      </a:solidFill>
                      <a:latin typeface="Times New Roman" panose="02020603050405020304" charset="0"/>
                      <a:ea typeface="楷体_GB2312" pitchFamily="49" charset="-122"/>
                    </a:defRPr>
                  </a:lvl1pPr>
                  <a:lvl2pPr marL="742950" indent="-285750">
                    <a:defRPr sz="1400">
                      <a:solidFill>
                        <a:schemeClr val="tx1"/>
                      </a:solidFill>
                      <a:latin typeface="Times New Roman" panose="02020603050405020304" charset="0"/>
                      <a:ea typeface="楷体_GB2312" pitchFamily="49" charset="-122"/>
                    </a:defRPr>
                  </a:lvl2pPr>
                  <a:lvl3pPr marL="1143000" indent="-228600">
                    <a:defRPr sz="1400">
                      <a:solidFill>
                        <a:schemeClr val="tx1"/>
                      </a:solidFill>
                      <a:latin typeface="Times New Roman" panose="02020603050405020304" charset="0"/>
                      <a:ea typeface="楷体_GB2312" pitchFamily="49" charset="-122"/>
                    </a:defRPr>
                  </a:lvl3pPr>
                  <a:lvl4pPr marL="1600200" indent="-228600">
                    <a:defRPr sz="1400">
                      <a:solidFill>
                        <a:schemeClr val="tx1"/>
                      </a:solidFill>
                      <a:latin typeface="Times New Roman" panose="02020603050405020304" charset="0"/>
                      <a:ea typeface="楷体_GB2312" pitchFamily="49" charset="-122"/>
                    </a:defRPr>
                  </a:lvl4pPr>
                  <a:lvl5pPr marL="2057400" indent="-228600">
                    <a:defRPr sz="1400">
                      <a:solidFill>
                        <a:schemeClr val="tx1"/>
                      </a:solidFill>
                      <a:latin typeface="Times New Roman" panose="02020603050405020304" charset="0"/>
                      <a:ea typeface="楷体_GB2312" pitchFamily="49" charset="-122"/>
                    </a:defRPr>
                  </a:lvl5pPr>
                  <a:lvl6pPr marL="2514600" indent="-228600" algn="ctr" eaLnBrk="0" fontAlgn="base" hangingPunct="0">
                    <a:spcBef>
                      <a:spcPct val="0"/>
                    </a:spcBef>
                    <a:spcAft>
                      <a:spcPct val="0"/>
                    </a:spcAft>
                    <a:buFont typeface="Arial" panose="020B0604020202020204" pitchFamily="34" charset="0"/>
                    <a:defRPr sz="1400">
                      <a:solidFill>
                        <a:schemeClr val="tx1"/>
                      </a:solidFill>
                      <a:latin typeface="Times New Roman" panose="02020603050405020304" charset="0"/>
                      <a:ea typeface="楷体_GB2312" pitchFamily="49" charset="-122"/>
                    </a:defRPr>
                  </a:lvl6pPr>
                  <a:lvl7pPr marL="2971800" indent="-228600" algn="ctr" eaLnBrk="0" fontAlgn="base" hangingPunct="0">
                    <a:spcBef>
                      <a:spcPct val="0"/>
                    </a:spcBef>
                    <a:spcAft>
                      <a:spcPct val="0"/>
                    </a:spcAft>
                    <a:buFont typeface="Arial" panose="020B0604020202020204" pitchFamily="34" charset="0"/>
                    <a:defRPr sz="1400">
                      <a:solidFill>
                        <a:schemeClr val="tx1"/>
                      </a:solidFill>
                      <a:latin typeface="Times New Roman" panose="02020603050405020304" charset="0"/>
                      <a:ea typeface="楷体_GB2312" pitchFamily="49" charset="-122"/>
                    </a:defRPr>
                  </a:lvl7pPr>
                  <a:lvl8pPr marL="3429000" indent="-228600" algn="ctr" eaLnBrk="0" fontAlgn="base" hangingPunct="0">
                    <a:spcBef>
                      <a:spcPct val="0"/>
                    </a:spcBef>
                    <a:spcAft>
                      <a:spcPct val="0"/>
                    </a:spcAft>
                    <a:buFont typeface="Arial" panose="020B0604020202020204" pitchFamily="34" charset="0"/>
                    <a:defRPr sz="1400">
                      <a:solidFill>
                        <a:schemeClr val="tx1"/>
                      </a:solidFill>
                      <a:latin typeface="Times New Roman" panose="02020603050405020304" charset="0"/>
                      <a:ea typeface="楷体_GB2312" pitchFamily="49" charset="-122"/>
                    </a:defRPr>
                  </a:lvl8pPr>
                  <a:lvl9pPr marL="3886200" indent="-228600" algn="ctr" eaLnBrk="0" fontAlgn="base" hangingPunct="0">
                    <a:spcBef>
                      <a:spcPct val="0"/>
                    </a:spcBef>
                    <a:spcAft>
                      <a:spcPct val="0"/>
                    </a:spcAft>
                    <a:buFont typeface="Arial" panose="020B0604020202020204" pitchFamily="34" charset="0"/>
                    <a:defRPr sz="1400">
                      <a:solidFill>
                        <a:schemeClr val="tx1"/>
                      </a:solidFill>
                      <a:latin typeface="Times New Roman" panose="02020603050405020304" charset="0"/>
                      <a:ea typeface="楷体_GB2312" pitchFamily="49" charset="-122"/>
                    </a:defRPr>
                  </a:lvl9pPr>
                </a:lstStyle>
                <a:p>
                  <a:pPr algn="l"/>
                  <a:r>
                    <a:rPr lang="zh-CN" altLang="en-US" sz="1600" b="1">
                      <a:latin typeface="Arial Narrow" panose="020B0606020202030204" pitchFamily="34" charset="0"/>
                      <a:ea typeface="宋体" panose="02010600030101010101" pitchFamily="2" charset="-122"/>
                    </a:rPr>
                    <a:t> </a:t>
                  </a:r>
                </a:p>
              </p:txBody>
            </p:sp>
            <p:sp>
              <p:nvSpPr>
                <p:cNvPr id="29" name="Rectangle 25"/>
                <p:cNvSpPr>
                  <a:spLocks noChangeArrowheads="1"/>
                </p:cNvSpPr>
                <p:nvPr/>
              </p:nvSpPr>
              <p:spPr bwMode="auto">
                <a:xfrm>
                  <a:off x="0" y="299"/>
                  <a:ext cx="1012" cy="341"/>
                </a:xfrm>
                <a:prstGeom prst="rect">
                  <a:avLst/>
                </a:prstGeom>
                <a:solidFill>
                  <a:schemeClr val="bg1"/>
                </a:solidFill>
                <a:ln w="9525">
                  <a:solidFill>
                    <a:schemeClr val="tx1"/>
                  </a:solidFill>
                  <a:miter lim="800000"/>
                </a:ln>
                <a:effectLst>
                  <a:outerShdw dist="35921" dir="2700000" algn="ctr" rotWithShape="0">
                    <a:schemeClr val="bg2">
                      <a:alpha val="50000"/>
                    </a:schemeClr>
                  </a:outerShdw>
                </a:effectLst>
              </p:spPr>
              <p:txBody>
                <a:bodyPr wrap="none" anchor="ctr"/>
                <a:lstStyle>
                  <a:lvl1pPr>
                    <a:defRPr sz="1400">
                      <a:solidFill>
                        <a:schemeClr val="tx1"/>
                      </a:solidFill>
                      <a:latin typeface="Times New Roman" panose="02020603050405020304" charset="0"/>
                      <a:ea typeface="楷体_GB2312" pitchFamily="49" charset="-122"/>
                    </a:defRPr>
                  </a:lvl1pPr>
                  <a:lvl2pPr marL="742950" indent="-285750">
                    <a:defRPr sz="1400">
                      <a:solidFill>
                        <a:schemeClr val="tx1"/>
                      </a:solidFill>
                      <a:latin typeface="Times New Roman" panose="02020603050405020304" charset="0"/>
                      <a:ea typeface="楷体_GB2312" pitchFamily="49" charset="-122"/>
                    </a:defRPr>
                  </a:lvl2pPr>
                  <a:lvl3pPr marL="1143000" indent="-228600">
                    <a:defRPr sz="1400">
                      <a:solidFill>
                        <a:schemeClr val="tx1"/>
                      </a:solidFill>
                      <a:latin typeface="Times New Roman" panose="02020603050405020304" charset="0"/>
                      <a:ea typeface="楷体_GB2312" pitchFamily="49" charset="-122"/>
                    </a:defRPr>
                  </a:lvl3pPr>
                  <a:lvl4pPr marL="1600200" indent="-228600">
                    <a:defRPr sz="1400">
                      <a:solidFill>
                        <a:schemeClr val="tx1"/>
                      </a:solidFill>
                      <a:latin typeface="Times New Roman" panose="02020603050405020304" charset="0"/>
                      <a:ea typeface="楷体_GB2312" pitchFamily="49" charset="-122"/>
                    </a:defRPr>
                  </a:lvl4pPr>
                  <a:lvl5pPr marL="2057400" indent="-228600">
                    <a:defRPr sz="1400">
                      <a:solidFill>
                        <a:schemeClr val="tx1"/>
                      </a:solidFill>
                      <a:latin typeface="Times New Roman" panose="02020603050405020304" charset="0"/>
                      <a:ea typeface="楷体_GB2312" pitchFamily="49" charset="-122"/>
                    </a:defRPr>
                  </a:lvl5pPr>
                  <a:lvl6pPr marL="2514600" indent="-228600" algn="ctr" eaLnBrk="0" fontAlgn="base" hangingPunct="0">
                    <a:spcBef>
                      <a:spcPct val="0"/>
                    </a:spcBef>
                    <a:spcAft>
                      <a:spcPct val="0"/>
                    </a:spcAft>
                    <a:buFont typeface="Arial" panose="020B0604020202020204" pitchFamily="34" charset="0"/>
                    <a:defRPr sz="1400">
                      <a:solidFill>
                        <a:schemeClr val="tx1"/>
                      </a:solidFill>
                      <a:latin typeface="Times New Roman" panose="02020603050405020304" charset="0"/>
                      <a:ea typeface="楷体_GB2312" pitchFamily="49" charset="-122"/>
                    </a:defRPr>
                  </a:lvl6pPr>
                  <a:lvl7pPr marL="2971800" indent="-228600" algn="ctr" eaLnBrk="0" fontAlgn="base" hangingPunct="0">
                    <a:spcBef>
                      <a:spcPct val="0"/>
                    </a:spcBef>
                    <a:spcAft>
                      <a:spcPct val="0"/>
                    </a:spcAft>
                    <a:buFont typeface="Arial" panose="020B0604020202020204" pitchFamily="34" charset="0"/>
                    <a:defRPr sz="1400">
                      <a:solidFill>
                        <a:schemeClr val="tx1"/>
                      </a:solidFill>
                      <a:latin typeface="Times New Roman" panose="02020603050405020304" charset="0"/>
                      <a:ea typeface="楷体_GB2312" pitchFamily="49" charset="-122"/>
                    </a:defRPr>
                  </a:lvl7pPr>
                  <a:lvl8pPr marL="3429000" indent="-228600" algn="ctr" eaLnBrk="0" fontAlgn="base" hangingPunct="0">
                    <a:spcBef>
                      <a:spcPct val="0"/>
                    </a:spcBef>
                    <a:spcAft>
                      <a:spcPct val="0"/>
                    </a:spcAft>
                    <a:buFont typeface="Arial" panose="020B0604020202020204" pitchFamily="34" charset="0"/>
                    <a:defRPr sz="1400">
                      <a:solidFill>
                        <a:schemeClr val="tx1"/>
                      </a:solidFill>
                      <a:latin typeface="Times New Roman" panose="02020603050405020304" charset="0"/>
                      <a:ea typeface="楷体_GB2312" pitchFamily="49" charset="-122"/>
                    </a:defRPr>
                  </a:lvl8pPr>
                  <a:lvl9pPr marL="3886200" indent="-228600" algn="ctr" eaLnBrk="0" fontAlgn="base" hangingPunct="0">
                    <a:spcBef>
                      <a:spcPct val="0"/>
                    </a:spcBef>
                    <a:spcAft>
                      <a:spcPct val="0"/>
                    </a:spcAft>
                    <a:buFont typeface="Arial" panose="020B0604020202020204" pitchFamily="34" charset="0"/>
                    <a:defRPr sz="1400">
                      <a:solidFill>
                        <a:schemeClr val="tx1"/>
                      </a:solidFill>
                      <a:latin typeface="Times New Roman" panose="02020603050405020304" charset="0"/>
                      <a:ea typeface="楷体_GB2312" pitchFamily="49" charset="-122"/>
                    </a:defRPr>
                  </a:lvl9pPr>
                </a:lstStyle>
                <a:p>
                  <a:pPr algn="l"/>
                  <a:r>
                    <a:rPr lang="zh-CN" altLang="en-US" sz="1600" b="1">
                      <a:latin typeface="Arial Narrow" panose="020B0606020202030204" pitchFamily="34" charset="0"/>
                      <a:ea typeface="宋体" panose="02010600030101010101" pitchFamily="2" charset="-122"/>
                    </a:rPr>
                    <a:t> </a:t>
                  </a:r>
                </a:p>
              </p:txBody>
            </p:sp>
            <p:sp>
              <p:nvSpPr>
                <p:cNvPr id="30" name="Line 26"/>
                <p:cNvSpPr>
                  <a:spLocks noChangeShapeType="1"/>
                </p:cNvSpPr>
                <p:nvPr/>
              </p:nvSpPr>
              <p:spPr bwMode="auto">
                <a:xfrm>
                  <a:off x="295" y="171"/>
                  <a:ext cx="0" cy="469"/>
                </a:xfrm>
                <a:prstGeom prst="line">
                  <a:avLst/>
                </a:prstGeom>
                <a:noFill/>
                <a:ln w="9525">
                  <a:solidFill>
                    <a:schemeClr val="tx1"/>
                  </a:solidFill>
                  <a:round/>
                </a:ln>
                <a:effectLst>
                  <a:outerShdw dist="35921" dir="2700000" algn="ctr" rotWithShape="0">
                    <a:schemeClr val="bg2">
                      <a:alpha val="50000"/>
                    </a:schemeClr>
                  </a:outerShdw>
                </a:effectLst>
              </p:spPr>
              <p:txBody>
                <a:bodyPr wrap="none" anchor="ctr"/>
                <a:lstStyle/>
                <a:p>
                  <a:pPr>
                    <a:buFont typeface="Arial" panose="020B0604020202020204" pitchFamily="34" charset="0"/>
                    <a:buNone/>
                    <a:defRPr/>
                  </a:pPr>
                  <a:endParaRPr lang="zh-CN" altLang="en-US"/>
                </a:p>
              </p:txBody>
            </p:sp>
            <p:sp>
              <p:nvSpPr>
                <p:cNvPr id="31" name="Line 27"/>
                <p:cNvSpPr>
                  <a:spLocks noChangeShapeType="1"/>
                </p:cNvSpPr>
                <p:nvPr/>
              </p:nvSpPr>
              <p:spPr bwMode="auto">
                <a:xfrm>
                  <a:off x="717" y="171"/>
                  <a:ext cx="0" cy="469"/>
                </a:xfrm>
                <a:prstGeom prst="line">
                  <a:avLst/>
                </a:prstGeom>
                <a:noFill/>
                <a:ln w="9525">
                  <a:solidFill>
                    <a:schemeClr val="tx1"/>
                  </a:solidFill>
                  <a:round/>
                </a:ln>
                <a:effectLst>
                  <a:outerShdw dist="35921" dir="2700000" algn="ctr" rotWithShape="0">
                    <a:schemeClr val="bg2">
                      <a:alpha val="50000"/>
                    </a:schemeClr>
                  </a:outerShdw>
                </a:effectLst>
              </p:spPr>
              <p:txBody>
                <a:bodyPr wrap="none" anchor="ctr"/>
                <a:lstStyle/>
                <a:p>
                  <a:pPr>
                    <a:buFont typeface="Arial" panose="020B0604020202020204" pitchFamily="34" charset="0"/>
                    <a:buNone/>
                    <a:defRPr/>
                  </a:pPr>
                  <a:endParaRPr lang="zh-CN" altLang="en-US"/>
                </a:p>
              </p:txBody>
            </p:sp>
          </p:grpSp>
        </p:grpSp>
        <p:sp>
          <p:nvSpPr>
            <p:cNvPr id="47" name="AutoShape 35"/>
            <p:cNvSpPr>
              <a:spLocks noChangeArrowheads="1"/>
            </p:cNvSpPr>
            <p:nvPr/>
          </p:nvSpPr>
          <p:spPr bwMode="auto">
            <a:xfrm>
              <a:off x="9088212" y="2224427"/>
              <a:ext cx="2219325" cy="1951832"/>
            </a:xfrm>
            <a:prstGeom prst="can">
              <a:avLst>
                <a:gd name="adj" fmla="val 31102"/>
              </a:avLst>
            </a:prstGeom>
            <a:gradFill rotWithShape="0">
              <a:gsLst>
                <a:gs pos="0">
                  <a:srgbClr val="0099CC"/>
                </a:gs>
                <a:gs pos="50000">
                  <a:srgbClr val="66CCFF"/>
                </a:gs>
                <a:gs pos="100000">
                  <a:srgbClr val="0099CC"/>
                </a:gs>
              </a:gsLst>
              <a:lin ang="0" scaled="1"/>
            </a:gradFill>
            <a:ln w="12700" cap="rnd">
              <a:solidFill>
                <a:srgbClr val="000000"/>
              </a:solidFill>
              <a:round/>
            </a:ln>
            <a:effectLst/>
          </p:spPr>
          <p:txBody>
            <a:bodyPr anchor="t"/>
            <a:lstStyle/>
            <a:p>
              <a:pPr algn="ctr" eaLnBrk="1" hangingPunct="1">
                <a:buFont typeface="Arial" panose="020B0604020202020204" pitchFamily="34" charset="0"/>
                <a:buNone/>
                <a:defRPr/>
              </a:pPr>
              <a:r>
                <a:rPr lang="zh-CN" altLang="en-US" dirty="0">
                  <a:solidFill>
                    <a:schemeClr val="tx1">
                      <a:lumMod val="65000"/>
                      <a:lumOff val="35000"/>
                    </a:schemeClr>
                  </a:solidFill>
                  <a:effectLst>
                    <a:outerShdw blurRad="38100" dist="38100" dir="2700000" algn="tl">
                      <a:srgbClr val="000000"/>
                    </a:outerShdw>
                  </a:effectLst>
                  <a:latin typeface="黑体" panose="02010609060101010101" charset="-122"/>
                  <a:ea typeface="黑体" panose="02010609060101010101" charset="-122"/>
                </a:rPr>
                <a:t>数 据 表</a:t>
              </a:r>
            </a:p>
            <a:p>
              <a:pPr algn="ctr" eaLnBrk="1" hangingPunct="1">
                <a:buFont typeface="Arial" panose="020B0604020202020204" pitchFamily="34" charset="0"/>
                <a:buNone/>
                <a:defRPr/>
              </a:pPr>
              <a:r>
                <a:rPr lang="zh-CN" altLang="en-US" dirty="0">
                  <a:solidFill>
                    <a:schemeClr val="tx1">
                      <a:lumMod val="65000"/>
                      <a:lumOff val="35000"/>
                    </a:schemeClr>
                  </a:solidFill>
                  <a:effectLst>
                    <a:outerShdw blurRad="38100" dist="38100" dir="2700000" algn="tl">
                      <a:srgbClr val="000000"/>
                    </a:outerShdw>
                  </a:effectLst>
                  <a:latin typeface="黑体" panose="02010609060101010101" charset="-122"/>
                  <a:ea typeface="黑体" panose="02010609060101010101" charset="-122"/>
                </a:rPr>
                <a:t>存储过程</a:t>
              </a:r>
            </a:p>
            <a:p>
              <a:pPr algn="ctr" eaLnBrk="1" hangingPunct="1">
                <a:buFont typeface="Arial" panose="020B0604020202020204" pitchFamily="34" charset="0"/>
                <a:buNone/>
                <a:defRPr/>
              </a:pPr>
              <a:r>
                <a:rPr lang="zh-CN" altLang="en-US" dirty="0">
                  <a:solidFill>
                    <a:schemeClr val="tx1">
                      <a:lumMod val="65000"/>
                      <a:lumOff val="35000"/>
                    </a:schemeClr>
                  </a:solidFill>
                  <a:effectLst>
                    <a:outerShdw blurRad="38100" dist="38100" dir="2700000" algn="tl">
                      <a:srgbClr val="000000"/>
                    </a:outerShdw>
                  </a:effectLst>
                  <a:latin typeface="黑体" panose="02010609060101010101" charset="-122"/>
                  <a:ea typeface="黑体" panose="02010609060101010101" charset="-122"/>
                </a:rPr>
                <a:t>视    图</a:t>
              </a:r>
            </a:p>
            <a:p>
              <a:pPr algn="ctr" eaLnBrk="1" hangingPunct="1">
                <a:buFont typeface="Arial" panose="020B0604020202020204" pitchFamily="34" charset="0"/>
                <a:buNone/>
                <a:defRPr/>
              </a:pPr>
              <a:r>
                <a:rPr lang="en-US" altLang="zh-CN" dirty="0">
                  <a:solidFill>
                    <a:schemeClr val="tx1">
                      <a:lumMod val="65000"/>
                      <a:lumOff val="35000"/>
                    </a:schemeClr>
                  </a:solidFill>
                  <a:effectLst>
                    <a:outerShdw blurRad="38100" dist="38100" dir="2700000" algn="tl">
                      <a:srgbClr val="000000"/>
                    </a:outerShdw>
                  </a:effectLst>
                  <a:latin typeface="Arial" panose="020B0604020202020204" pitchFamily="34" charset="0"/>
                  <a:ea typeface="宋体" panose="02010600030101010101" pitchFamily="2" charset="-122"/>
                </a:rPr>
                <a:t>….</a:t>
              </a:r>
              <a:endParaRPr lang="zh-CN" altLang="en-US" dirty="0">
                <a:solidFill>
                  <a:schemeClr val="tx1">
                    <a:lumMod val="65000"/>
                    <a:lumOff val="35000"/>
                  </a:schemeClr>
                </a:solidFill>
                <a:latin typeface="Arial" panose="020B0604020202020204" pitchFamily="34" charset="0"/>
                <a:ea typeface="宋体" panose="02010600030101010101" pitchFamily="2" charset="-122"/>
              </a:endParaRPr>
            </a:p>
          </p:txBody>
        </p:sp>
        <p:sp>
          <p:nvSpPr>
            <p:cNvPr id="6" name="左箭头 5"/>
            <p:cNvSpPr/>
            <p:nvPr/>
          </p:nvSpPr>
          <p:spPr>
            <a:xfrm>
              <a:off x="7869238" y="3102429"/>
              <a:ext cx="762000" cy="473869"/>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文本框 335"/>
            <p:cNvSpPr txBox="1"/>
            <p:nvPr/>
          </p:nvSpPr>
          <p:spPr>
            <a:xfrm>
              <a:off x="6036469" y="4327338"/>
              <a:ext cx="452438" cy="460532"/>
            </a:xfrm>
            <a:prstGeom prst="rect">
              <a:avLst/>
            </a:prstGeom>
            <a:noFill/>
          </p:spPr>
          <p:txBody>
            <a:bodyPr wrap="square" rtlCol="0">
              <a:spAutoFit/>
            </a:bodyPr>
            <a:lstStyle/>
            <a:p>
              <a:pPr>
                <a:lnSpc>
                  <a:spcPct val="150000"/>
                </a:lnSpc>
                <a:spcBef>
                  <a:spcPts val="600"/>
                </a:spcBef>
                <a:spcAft>
                  <a:spcPts val="600"/>
                </a:spcAft>
                <a:buClr>
                  <a:srgbClr val="92D050"/>
                </a:buClr>
              </a:pPr>
              <a:r>
                <a:rPr lang="zh-CN" altLang="en-US" sz="1600" b="1" dirty="0">
                  <a:solidFill>
                    <a:srgbClr val="4C6062"/>
                  </a:solidFill>
                  <a:latin typeface="微软雅黑" panose="020B0503020204020204" charset="-122"/>
                  <a:ea typeface="微软雅黑" panose="020B0503020204020204" charset="-122"/>
                </a:rPr>
                <a:t>表</a:t>
              </a:r>
            </a:p>
          </p:txBody>
        </p:sp>
        <p:sp>
          <p:nvSpPr>
            <p:cNvPr id="49" name="文本框 335"/>
            <p:cNvSpPr txBox="1"/>
            <p:nvPr/>
          </p:nvSpPr>
          <p:spPr>
            <a:xfrm>
              <a:off x="9407015" y="4327338"/>
              <a:ext cx="1581718" cy="460532"/>
            </a:xfrm>
            <a:prstGeom prst="rect">
              <a:avLst/>
            </a:prstGeom>
            <a:noFill/>
          </p:spPr>
          <p:txBody>
            <a:bodyPr wrap="square" rtlCol="0">
              <a:spAutoFit/>
            </a:bodyPr>
            <a:lstStyle/>
            <a:p>
              <a:pPr>
                <a:lnSpc>
                  <a:spcPct val="150000"/>
                </a:lnSpc>
                <a:spcBef>
                  <a:spcPts val="600"/>
                </a:spcBef>
                <a:spcAft>
                  <a:spcPts val="600"/>
                </a:spcAft>
                <a:buClr>
                  <a:srgbClr val="92D050"/>
                </a:buClr>
              </a:pPr>
              <a:r>
                <a:rPr lang="zh-CN" altLang="en-US" sz="1600" b="1" dirty="0">
                  <a:solidFill>
                    <a:srgbClr val="4C6062"/>
                  </a:solidFill>
                  <a:latin typeface="微软雅黑" panose="020B0503020204020204" charset="-122"/>
                  <a:ea typeface="微软雅黑" panose="020B0503020204020204" charset="-122"/>
                </a:rPr>
                <a:t>       数据库</a:t>
              </a:r>
            </a:p>
          </p:txBody>
        </p:sp>
      </p:grpSp>
    </p:spTree>
    <p:custDataLst>
      <p:tags r:id="rId1"/>
    </p:custData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1568" y="274904"/>
            <a:ext cx="5836474" cy="587901"/>
          </a:xfrm>
        </p:spPr>
        <p:txBody>
          <a:bodyPr>
            <a:normAutofit fontScale="90000"/>
          </a:bodyPr>
          <a:lstStyle/>
          <a:p>
            <a:r>
              <a:rPr lang="zh-CN" altLang="zh-CN" dirty="0">
                <a:latin typeface="楷体" panose="02010609060101010101" pitchFamily="49" charset="-122"/>
                <a:ea typeface="楷体" panose="02010609060101010101" pitchFamily="49" charset="-122"/>
                <a:sym typeface="+mn-ea"/>
              </a:rPr>
              <a:t>MySQL的安装</a:t>
            </a:r>
            <a:endParaRPr lang="zh-CN" altLang="en-US"/>
          </a:p>
        </p:txBody>
      </p:sp>
      <p:sp>
        <p:nvSpPr>
          <p:cNvPr id="3" name="内容占位符 2"/>
          <p:cNvSpPr>
            <a:spLocks noGrp="1"/>
          </p:cNvSpPr>
          <p:nvPr>
            <p:ph idx="1"/>
          </p:nvPr>
        </p:nvSpPr>
        <p:spPr/>
        <p:txBody>
          <a:bodyPr>
            <a:normAutofit/>
          </a:bodyPr>
          <a:lstStyle/>
          <a:p>
            <a:r>
              <a:rPr lang="en-US" altLang="zh-CN" dirty="0"/>
              <a:t>MYSQL download: </a:t>
            </a:r>
            <a:r>
              <a:rPr lang="zh-CN" altLang="en-US" dirty="0"/>
              <a:t>https://dev.mysql.com/downloads/mysql/</a:t>
            </a:r>
          </a:p>
          <a:p>
            <a:endParaRPr lang="zh-CN" altLang="en-US" dirty="0">
              <a:solidFill>
                <a:schemeClr val="tx1">
                  <a:lumMod val="75000"/>
                  <a:lumOff val="25000"/>
                </a:schemeClr>
              </a:solidFill>
              <a:sym typeface="+mn-ea"/>
            </a:endParaRPr>
          </a:p>
          <a:p>
            <a:r>
              <a:rPr lang="zh-CN" altLang="en-US" dirty="0">
                <a:solidFill>
                  <a:schemeClr val="tx1">
                    <a:lumMod val="75000"/>
                    <a:lumOff val="25000"/>
                  </a:schemeClr>
                </a:solidFill>
                <a:sym typeface="+mn-ea"/>
              </a:rPr>
              <a:t>图形管理工具</a:t>
            </a:r>
          </a:p>
          <a:p>
            <a:pPr marL="342900" lvl="0" indent="-342900" algn="l">
              <a:lnSpc>
                <a:spcPct val="150000"/>
              </a:lnSpc>
              <a:spcBef>
                <a:spcPct val="20000"/>
              </a:spcBef>
              <a:buClr>
                <a:schemeClr val="hlink"/>
              </a:buClr>
              <a:buSzTx/>
              <a:buFont typeface="Wingdings" panose="05000000000000000000" charset="0"/>
              <a:buChar char="Ø"/>
            </a:pPr>
            <a:r>
              <a:rPr lang="zh-CN" altLang="zh-CN" dirty="0">
                <a:latin typeface="楷体" panose="02010609060101010101" pitchFamily="49" charset="-122"/>
                <a:ea typeface="楷体" panose="02010609060101010101" pitchFamily="49" charset="-122"/>
                <a:sym typeface="+mn-ea"/>
              </a:rPr>
              <a:t>MySQL Workbench</a:t>
            </a:r>
            <a:r>
              <a:rPr lang="en-US" altLang="zh-CN" dirty="0">
                <a:latin typeface="楷体" panose="02010609060101010101" pitchFamily="49" charset="-122"/>
                <a:ea typeface="楷体" panose="02010609060101010101" pitchFamily="49" charset="-122"/>
                <a:sym typeface="+mn-ea"/>
              </a:rPr>
              <a:t>:</a:t>
            </a:r>
            <a:r>
              <a:rPr lang="zh-CN" altLang="en-US" dirty="0">
                <a:latin typeface="楷体" panose="02010609060101010101" pitchFamily="49" charset="-122"/>
                <a:ea typeface="楷体" panose="02010609060101010101" pitchFamily="49" charset="-122"/>
                <a:sym typeface="+mn-ea"/>
              </a:rPr>
              <a:t>单独下载：</a:t>
            </a:r>
            <a:r>
              <a:rPr lang="zh-CN" altLang="en-US" dirty="0">
                <a:sym typeface="+mn-ea"/>
              </a:rPr>
              <a:t>https://dev.mysql.com/downloads/workbench/</a:t>
            </a:r>
            <a:endParaRPr lang="zh-CN" altLang="en-US" dirty="0"/>
          </a:p>
          <a:p>
            <a:pPr marL="342900" lvl="0" indent="-342900" algn="l">
              <a:lnSpc>
                <a:spcPct val="150000"/>
              </a:lnSpc>
              <a:spcBef>
                <a:spcPct val="20000"/>
              </a:spcBef>
              <a:buClr>
                <a:schemeClr val="hlink"/>
              </a:buClr>
              <a:buSzTx/>
              <a:buFont typeface="Wingdings" panose="05000000000000000000" charset="0"/>
              <a:buChar char="Ø"/>
            </a:pPr>
            <a:r>
              <a:rPr lang="zh-CN" altLang="zh-CN" b="1" dirty="0">
                <a:solidFill>
                  <a:srgbClr val="FF0000"/>
                </a:solidFill>
                <a:latin typeface="楷体" panose="02010609060101010101" pitchFamily="49" charset="-122"/>
                <a:ea typeface="楷体" panose="02010609060101010101" pitchFamily="49" charset="-122"/>
              </a:rPr>
              <a:t>Dbeaver</a:t>
            </a:r>
            <a:r>
              <a:rPr lang="en-US" altLang="zh-CN" b="1" dirty="0">
                <a:solidFill>
                  <a:srgbClr val="FF0000"/>
                </a:solidFill>
                <a:latin typeface="楷体" panose="02010609060101010101" pitchFamily="49" charset="-122"/>
                <a:ea typeface="楷体" panose="02010609060101010101" pitchFamily="49" charset="-122"/>
              </a:rPr>
              <a:t>:</a:t>
            </a:r>
            <a:r>
              <a:rPr lang="zh-CN" altLang="en-US" b="1" dirty="0">
                <a:solidFill>
                  <a:srgbClr val="FF0000"/>
                </a:solidFill>
                <a:sym typeface="+mn-ea"/>
              </a:rPr>
              <a:t>https://dbeaver.io/download/</a:t>
            </a:r>
            <a:endParaRPr lang="zh-CN" altLang="en-US" b="1" dirty="0">
              <a:solidFill>
                <a:srgbClr val="FF0000"/>
              </a:solidFill>
            </a:endParaRPr>
          </a:p>
          <a:p>
            <a:pPr marL="342900" lvl="0" indent="-342900" algn="l">
              <a:lnSpc>
                <a:spcPct val="150000"/>
              </a:lnSpc>
              <a:spcBef>
                <a:spcPct val="20000"/>
              </a:spcBef>
              <a:buClr>
                <a:schemeClr val="hlink"/>
              </a:buClr>
              <a:buSzTx/>
              <a:buFont typeface="Wingdings" panose="05000000000000000000" charset="0"/>
              <a:buChar char="Ø"/>
            </a:pPr>
            <a:endParaRPr lang="zh-CN" altLang="zh-CN" dirty="0">
              <a:latin typeface="楷体" panose="02010609060101010101" pitchFamily="49" charset="-122"/>
              <a:ea typeface="楷体" panose="02010609060101010101" pitchFamily="49" charset="-122"/>
            </a:endParaRPr>
          </a:p>
          <a:p>
            <a:endParaRPr lang="zh-CN" altLang="en-US" dirty="0"/>
          </a:p>
          <a:p>
            <a:endParaRPr lang="zh-CN" altLang="en-US" dirty="0">
              <a:solidFill>
                <a:schemeClr val="tx1">
                  <a:lumMod val="75000"/>
                  <a:lumOff val="25000"/>
                </a:schemeClr>
              </a:solidFill>
              <a:sym typeface="+mn-ea"/>
            </a:endParaRPr>
          </a:p>
        </p:txBody>
      </p:sp>
    </p:spTree>
    <p:custDataLst>
      <p:tags r:id="rId1"/>
    </p:custData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24266" y="1053270"/>
            <a:ext cx="11170121" cy="3692525"/>
          </a:xfrm>
          <a:prstGeom prst="rect">
            <a:avLst/>
          </a:prstGeom>
          <a:noFill/>
        </p:spPr>
        <p:txBody>
          <a:bodyPr wrap="square" rtlCol="0" anchor="t">
            <a:spAutoFit/>
          </a:bodyPr>
          <a:lstStyle/>
          <a:p>
            <a:r>
              <a:rPr lang="zh-CN" altLang="en-US" dirty="0">
                <a:solidFill>
                  <a:schemeClr val="tx1">
                    <a:lumMod val="75000"/>
                    <a:lumOff val="25000"/>
                  </a:schemeClr>
                </a:solidFill>
                <a:sym typeface="+mn-ea"/>
              </a:rPr>
              <a:t>命令模式方式</a:t>
            </a:r>
            <a:r>
              <a:rPr lang="en-US" altLang="zh-CN" dirty="0">
                <a:solidFill>
                  <a:schemeClr val="tx1">
                    <a:lumMod val="75000"/>
                    <a:lumOff val="25000"/>
                  </a:schemeClr>
                </a:solidFill>
                <a:sym typeface="+mn-ea"/>
              </a:rPr>
              <a:t>(Windows)</a:t>
            </a:r>
            <a:endParaRPr lang="zh-CN" altLang="en-US" dirty="0">
              <a:solidFill>
                <a:schemeClr val="tx1">
                  <a:lumMod val="75000"/>
                  <a:lumOff val="25000"/>
                </a:schemeClr>
              </a:solidFill>
              <a:sym typeface="+mn-ea"/>
            </a:endParaRPr>
          </a:p>
          <a:p>
            <a:pPr lvl="1"/>
            <a:r>
              <a:rPr lang="en-US" altLang="zh-CN" dirty="0">
                <a:solidFill>
                  <a:schemeClr val="tx1">
                    <a:lumMod val="75000"/>
                    <a:lumOff val="25000"/>
                  </a:schemeClr>
                </a:solidFill>
                <a:sym typeface="+mn-ea"/>
              </a:rPr>
              <a:t>cd “C:\Program Files\MySQL\MySQL Workbench 8.0 CE”</a:t>
            </a:r>
          </a:p>
          <a:p>
            <a:pPr lvl="1"/>
            <a:r>
              <a:rPr lang="en-US" altLang="zh-CN" dirty="0">
                <a:solidFill>
                  <a:schemeClr val="tx1">
                    <a:lumMod val="75000"/>
                    <a:lumOff val="25000"/>
                  </a:schemeClr>
                </a:solidFill>
                <a:sym typeface="+mn-ea"/>
              </a:rPr>
              <a:t>.\mysql -u $username -p'$password' -h localhost $database</a:t>
            </a:r>
          </a:p>
          <a:p>
            <a:pPr lvl="1"/>
            <a:endParaRPr lang="en-US" altLang="zh-CN" dirty="0">
              <a:solidFill>
                <a:schemeClr val="tx1">
                  <a:lumMod val="75000"/>
                  <a:lumOff val="25000"/>
                </a:schemeClr>
              </a:solidFill>
              <a:sym typeface="+mn-ea"/>
            </a:endParaRPr>
          </a:p>
          <a:p>
            <a:pPr lvl="1"/>
            <a:endParaRPr lang="en-US" altLang="zh-CN" dirty="0">
              <a:solidFill>
                <a:schemeClr val="tx1">
                  <a:lumMod val="75000"/>
                  <a:lumOff val="25000"/>
                </a:schemeClr>
              </a:solidFill>
              <a:sym typeface="+mn-ea"/>
            </a:endParaRPr>
          </a:p>
          <a:p>
            <a:pPr marL="152400" lvl="0" indent="0"/>
            <a:r>
              <a:rPr lang="en-US" altLang="zh-CN">
                <a:sym typeface="+mn-ea"/>
              </a:rPr>
              <a:t>Command line </a:t>
            </a:r>
            <a:endParaRPr lang="en-US" altLang="zh-CN"/>
          </a:p>
          <a:p>
            <a:pPr marL="152400" lvl="0" indent="457200"/>
            <a:r>
              <a:rPr lang="zh-CN" altLang="en-US" dirty="0">
                <a:solidFill>
                  <a:schemeClr val="tx1">
                    <a:lumMod val="75000"/>
                    <a:lumOff val="25000"/>
                  </a:schemeClr>
                </a:solidFill>
                <a:sym typeface="+mn-ea"/>
              </a:rPr>
              <a:t>数据库管理：</a:t>
            </a:r>
          </a:p>
          <a:p>
            <a:pPr marL="152400" lvl="0" indent="457200"/>
            <a:r>
              <a:rPr lang="zh-CN" altLang="en-US" dirty="0">
                <a:solidFill>
                  <a:schemeClr val="tx1">
                    <a:lumMod val="75000"/>
                    <a:lumOff val="25000"/>
                  </a:schemeClr>
                </a:solidFill>
                <a:sym typeface="+mn-ea"/>
              </a:rPr>
              <a:t>数据库备份和恢复：</a:t>
            </a:r>
          </a:p>
          <a:p>
            <a:pPr marL="152400" lvl="0" indent="457200"/>
            <a:r>
              <a:rPr lang="zh-CN" altLang="en-US" dirty="0">
                <a:solidFill>
                  <a:schemeClr val="tx1">
                    <a:lumMod val="75000"/>
                    <a:lumOff val="25000"/>
                  </a:schemeClr>
                </a:solidFill>
                <a:sym typeface="+mn-ea"/>
              </a:rPr>
              <a:t>执行</a:t>
            </a:r>
            <a:r>
              <a:rPr lang="en-US" altLang="zh-CN" dirty="0">
                <a:solidFill>
                  <a:schemeClr val="tx1">
                    <a:lumMod val="75000"/>
                    <a:lumOff val="25000"/>
                  </a:schemeClr>
                </a:solidFill>
                <a:sym typeface="+mn-ea"/>
              </a:rPr>
              <a:t>SQL</a:t>
            </a:r>
            <a:r>
              <a:rPr lang="zh-CN" altLang="en-US" dirty="0">
                <a:solidFill>
                  <a:schemeClr val="tx1">
                    <a:lumMod val="75000"/>
                    <a:lumOff val="25000"/>
                  </a:schemeClr>
                </a:solidFill>
                <a:sym typeface="+mn-ea"/>
              </a:rPr>
              <a:t>命令：</a:t>
            </a:r>
          </a:p>
          <a:p>
            <a:pPr marL="152400" lvl="0" indent="457200"/>
            <a:endParaRPr lang="zh-CN" altLang="en-US" dirty="0">
              <a:solidFill>
                <a:schemeClr val="tx1">
                  <a:lumMod val="75000"/>
                  <a:lumOff val="25000"/>
                </a:schemeClr>
              </a:solidFill>
              <a:sym typeface="+mn-ea"/>
            </a:endParaRPr>
          </a:p>
          <a:p>
            <a:pPr marL="152400" lvl="0" indent="457200"/>
            <a:endParaRPr lang="en-US" altLang="zh-CN" dirty="0">
              <a:solidFill>
                <a:schemeClr val="tx1">
                  <a:lumMod val="75000"/>
                  <a:lumOff val="25000"/>
                </a:schemeClr>
              </a:solidFill>
              <a:sym typeface="+mn-ea"/>
            </a:endParaRPr>
          </a:p>
          <a:p>
            <a:pPr indent="457200"/>
            <a:endParaRPr lang="en-US" altLang="zh-CN" sz="1200" dirty="0">
              <a:solidFill>
                <a:schemeClr val="tx1">
                  <a:lumMod val="75000"/>
                  <a:lumOff val="25000"/>
                </a:schemeClr>
              </a:solidFill>
              <a:latin typeface="微软雅黑" panose="020B0503020204020204" charset="-122"/>
              <a:ea typeface="微软雅黑" panose="020B0503020204020204" charset="-122"/>
              <a:sym typeface="+mn-ea"/>
            </a:endParaRPr>
          </a:p>
          <a:p>
            <a:pPr indent="0"/>
            <a:endParaRPr lang="en-US" altLang="zh-CN" sz="1200" dirty="0">
              <a:solidFill>
                <a:schemeClr val="tx1">
                  <a:lumMod val="75000"/>
                  <a:lumOff val="25000"/>
                </a:schemeClr>
              </a:solidFill>
              <a:latin typeface="微软雅黑" panose="020B0503020204020204" charset="-122"/>
              <a:ea typeface="微软雅黑" panose="020B0503020204020204" charset="-122"/>
              <a:sym typeface="+mn-ea"/>
            </a:endParaRPr>
          </a:p>
          <a:p>
            <a:pPr indent="457200"/>
            <a:endParaRPr lang="en-US" altLang="zh-CN" sz="1200" dirty="0">
              <a:solidFill>
                <a:schemeClr val="tx1">
                  <a:lumMod val="75000"/>
                  <a:lumOff val="25000"/>
                </a:schemeClr>
              </a:solidFill>
              <a:latin typeface="微软雅黑" panose="020B0503020204020204" charset="-122"/>
              <a:ea typeface="微软雅黑" panose="020B0503020204020204" charset="-122"/>
              <a:sym typeface="+mn-ea"/>
            </a:endParaRPr>
          </a:p>
        </p:txBody>
      </p:sp>
      <p:sp>
        <p:nvSpPr>
          <p:cNvPr id="3" name="文本框 2"/>
          <p:cNvSpPr txBox="1"/>
          <p:nvPr/>
        </p:nvSpPr>
        <p:spPr>
          <a:xfrm>
            <a:off x="1128679" y="333630"/>
            <a:ext cx="5079059" cy="521970"/>
          </a:xfrm>
          <a:prstGeom prst="rect">
            <a:avLst/>
          </a:prstGeom>
        </p:spPr>
        <p:txBody>
          <a:bodyPr>
            <a:spAutoFit/>
          </a:bodyPr>
          <a:lstStyle/>
          <a:p>
            <a:r>
              <a:rPr lang="en-US" altLang="zh-CN" sz="2800"/>
              <a:t> MYSQL Command line </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COMMONDATA" val="eyJoZGlkIjoiZDBiNGY0MTMzY2IxZTk5ZWUwOGI4MzNmMjZjOTRiNWMifQ=="/>
</p:tagLst>
</file>

<file path=ppt/tags/tag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xml><?xml version="1.0" encoding="utf-8"?>
<p:tagLst xmlns:a="http://schemas.openxmlformats.org/drawingml/2006/main" xmlns:r="http://schemas.openxmlformats.org/officeDocument/2006/relationships"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4.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65.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66.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67.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68.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69.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70.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71.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72.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73.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74.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75.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76.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77.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78.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79.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0.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81.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82.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83.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84.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85.xml><?xml version="1.0" encoding="utf-8"?>
<p:tagLst xmlns:a="http://schemas.openxmlformats.org/drawingml/2006/main" xmlns:r="http://schemas.openxmlformats.org/officeDocument/2006/relationships" xmlns:p="http://schemas.openxmlformats.org/presentationml/2006/main">
  <p:tag name="TABLE_ENDDRAG_ORIGIN_RECT" val="815*366"/>
  <p:tag name="TABLE_ENDDRAG_RECT" val="48*126*815*366"/>
</p:tagLst>
</file>

<file path=ppt/tags/tag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heme/theme1.xml><?xml version="1.0" encoding="utf-8"?>
<a:theme xmlns:a="http://schemas.openxmlformats.org/drawingml/2006/main" name="WPS">
  <a:themeElements>
    <a:clrScheme name="WPS">
      <a:dk1>
        <a:sysClr val="windowText" lastClr="000000"/>
      </a:dk1>
      <a:lt1>
        <a:sysClr val="window" lastClr="FFFFFF"/>
      </a:lt1>
      <a:dk2>
        <a:srgbClr val="44546A"/>
      </a:dk2>
      <a:lt2>
        <a:srgbClr val="E7E6E6"/>
      </a:lt2>
      <a:accent1>
        <a:srgbClr val="4874CB"/>
      </a:accent1>
      <a:accent2>
        <a:srgbClr val="EE822F"/>
      </a:accent2>
      <a:accent3>
        <a:srgbClr val="F2BA02"/>
      </a:accent3>
      <a:accent4>
        <a:srgbClr val="75BD42"/>
      </a:accent4>
      <a:accent5>
        <a:srgbClr val="30C0B4"/>
      </a:accent5>
      <a:accent6>
        <a:srgbClr val="E54C5E"/>
      </a:accent6>
      <a:hlink>
        <a:srgbClr val="0026E5"/>
      </a:hlink>
      <a:folHlink>
        <a:srgbClr val="7E1FAD"/>
      </a:folHlink>
    </a:clrScheme>
    <a:fontScheme name="WPS">
      <a:majorFont>
        <a:latin typeface="Arial"/>
        <a:ea typeface="微软雅黑"/>
        <a:cs typeface=""/>
      </a:majorFont>
      <a:minorFont>
        <a:latin typeface="Arial"/>
        <a:ea typeface="微软雅黑"/>
        <a:cs typeface=""/>
      </a:minorFont>
    </a:fontScheme>
    <a:fmtScheme name="WPS">
      <a:fillStyleLst>
        <a:solidFill>
          <a:schemeClr val="phClr"/>
        </a:solidFill>
        <a:gradFill>
          <a:gsLst>
            <a:gs pos="0">
              <a:schemeClr val="phClr">
                <a:lumOff val="17500"/>
              </a:schemeClr>
            </a:gs>
            <a:gs pos="100000">
              <a:schemeClr val="phClr"/>
            </a:gs>
          </a:gsLst>
          <a:lin ang="2700000" scaled="0"/>
        </a:gradFill>
        <a:gradFill>
          <a:gsLst>
            <a:gs pos="0">
              <a:schemeClr val="phClr">
                <a:hueOff val="-2520000"/>
              </a:schemeClr>
            </a:gs>
            <a:gs pos="100000">
              <a:schemeClr val="phClr"/>
            </a:gs>
          </a:gsLst>
          <a:lin ang="2700000" scaled="0"/>
        </a:gradFill>
      </a:fillStyleLst>
      <a:lnStyleLst>
        <a:ln w="12700" cap="flat" cmpd="sng" algn="ctr">
          <a:solidFill>
            <a:schemeClr val="phClr"/>
          </a:solidFill>
          <a:prstDash val="solid"/>
          <a:miter lim="800000"/>
        </a:ln>
        <a:ln w="12700" cap="flat" cmpd="sng" algn="ctr">
          <a:solidFill>
            <a:schemeClr val="phClr"/>
          </a:solidFill>
          <a:prstDash val="solid"/>
          <a:miter lim="800000"/>
        </a:ln>
        <a:ln w="12700" cap="flat" cmpd="sng" algn="ctr">
          <a:gradFill>
            <a:gsLst>
              <a:gs pos="0">
                <a:schemeClr val="phClr">
                  <a:hueOff val="-4200000"/>
                </a:schemeClr>
              </a:gs>
              <a:gs pos="100000">
                <a:schemeClr val="phClr"/>
              </a:gs>
            </a:gsLst>
            <a:lin ang="2700000" scaled="1"/>
          </a:gradFill>
          <a:prstDash val="solid"/>
          <a:miter lim="800000"/>
        </a:ln>
      </a:lnStyleLst>
      <a:effectStyleLst>
        <a:effectStyle>
          <a:effectLst>
            <a:outerShdw blurRad="101600" dist="50800" dir="5400000" algn="ctr" rotWithShape="0">
              <a:schemeClr val="phClr">
                <a:alpha val="60000"/>
              </a:schemeClr>
            </a:outerShdw>
          </a:effectLst>
        </a:effectStyle>
        <a:effectStyle>
          <a:effectLst>
            <a:reflection stA="50000" endA="300" endPos="40000" dist="25400" dir="5400000" sy="-100000" algn="bl" rotWithShape="0"/>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245</TotalTime>
  <Words>3045</Words>
  <Application>Microsoft Office PowerPoint</Application>
  <PresentationFormat>Widescreen</PresentationFormat>
  <Paragraphs>316</Paragraphs>
  <Slides>31</Slides>
  <Notes>8</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31</vt:i4>
      </vt:variant>
    </vt:vector>
  </HeadingPairs>
  <TitlesOfParts>
    <vt:vector size="44" baseType="lpstr">
      <vt:lpstr>Inter</vt:lpstr>
      <vt:lpstr>Söhne</vt:lpstr>
      <vt:lpstr>宋体</vt:lpstr>
      <vt:lpstr>微软雅黑</vt:lpstr>
      <vt:lpstr>楷体</vt:lpstr>
      <vt:lpstr>等线</vt:lpstr>
      <vt:lpstr>黑体</vt:lpstr>
      <vt:lpstr>Arial</vt:lpstr>
      <vt:lpstr>Arial Narrow</vt:lpstr>
      <vt:lpstr>Calibri</vt:lpstr>
      <vt:lpstr>Verdana</vt:lpstr>
      <vt:lpstr>Wingdings</vt:lpstr>
      <vt:lpstr>WPS</vt:lpstr>
      <vt:lpstr>PowerPoint Presentation</vt:lpstr>
      <vt:lpstr>技术测试</vt:lpstr>
      <vt:lpstr>什么是数据库</vt:lpstr>
      <vt:lpstr>数据库定义</vt:lpstr>
      <vt:lpstr>其他数据库：NOSQL</vt:lpstr>
      <vt:lpstr>其他数据库：NOSQL</vt:lpstr>
      <vt:lpstr>SQL数据库</vt:lpstr>
      <vt:lpstr>MySQL的安装</vt:lpstr>
      <vt:lpstr>PowerPoint Presentation</vt:lpstr>
      <vt:lpstr>创建数据库</vt:lpstr>
      <vt:lpstr>创建表--Create Table</vt:lpstr>
      <vt:lpstr>创建表--常用的数据类型DataType</vt:lpstr>
      <vt:lpstr>创建表--约束 constraints</vt:lpstr>
      <vt:lpstr>Dbeaver</vt:lpstr>
      <vt:lpstr>DBeaver-DBeaver Interface  New Connection</vt:lpstr>
      <vt:lpstr>DBeaver Interface  </vt:lpstr>
      <vt:lpstr>DBeaver Interface  </vt:lpstr>
      <vt:lpstr>DBeaver-Structure of Workspace  </vt:lpstr>
      <vt:lpstr>DBeaver-Table  Read and filter data</vt:lpstr>
      <vt:lpstr>DBeaver-Table  Read and filter data</vt:lpstr>
      <vt:lpstr>DBeaver-Table   Edit data in existing  table or create a new table</vt:lpstr>
      <vt:lpstr>PowerPoint Presentation</vt:lpstr>
      <vt:lpstr>PowerPoint Presentation</vt:lpstr>
      <vt:lpstr>建表练习</vt:lpstr>
      <vt:lpstr>结果</vt:lpstr>
      <vt:lpstr>数据准备</vt:lpstr>
      <vt:lpstr>简单数据查询</vt:lpstr>
      <vt:lpstr>数据更新和删除</vt:lpstr>
      <vt:lpstr>PowerPoint Presentation</vt:lpstr>
      <vt:lpstr>练习：</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
  <cp:lastModifiedBy>Wenjie Li</cp:lastModifiedBy>
  <cp:revision>159</cp:revision>
  <cp:lastPrinted>2025-03-05T07:57:09Z</cp:lastPrinted>
  <dcterms:created xsi:type="dcterms:W3CDTF">2019-06-19T02:08:00Z</dcterms:created>
  <dcterms:modified xsi:type="dcterms:W3CDTF">2025-03-05T10:36:11Z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2052-12.1.0.19770</vt:lpwstr>
  </property>
  <property fmtid="{D5CDD505-2E9C-101B-9397-08002B2CF9AE}" pid="3" name="ICV">
    <vt:lpwstr>32352CC39BD740F08177B9FF6E151241_11</vt:lpwstr>
  </property>
</Properties>
</file>