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xml" ContentType="application/vnd.openxmlformats-officedocument.presentationml.tags+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tags/tag5.xml" ContentType="application/vnd.openxmlformats-officedocument.presentationml.tags+xml"/>
  <Override PartName="/ppt/notesSlides/notesSlide18.xml" ContentType="application/vnd.openxmlformats-officedocument.presentationml.notesSlid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57"/>
  </p:notesMasterIdLst>
  <p:handoutMasterIdLst>
    <p:handoutMasterId r:id="rId58"/>
  </p:handoutMasterIdLst>
  <p:sldIdLst>
    <p:sldId id="325" r:id="rId3"/>
    <p:sldId id="327" r:id="rId4"/>
    <p:sldId id="567" r:id="rId5"/>
    <p:sldId id="1158" r:id="rId6"/>
    <p:sldId id="1289" r:id="rId7"/>
    <p:sldId id="309" r:id="rId8"/>
    <p:sldId id="372" r:id="rId9"/>
    <p:sldId id="409" r:id="rId10"/>
    <p:sldId id="410" r:id="rId11"/>
    <p:sldId id="411" r:id="rId12"/>
    <p:sldId id="412" r:id="rId13"/>
    <p:sldId id="382" r:id="rId14"/>
    <p:sldId id="406" r:id="rId15"/>
    <p:sldId id="413" r:id="rId16"/>
    <p:sldId id="414" r:id="rId17"/>
    <p:sldId id="415" r:id="rId18"/>
    <p:sldId id="416" r:id="rId19"/>
    <p:sldId id="417" r:id="rId20"/>
    <p:sldId id="418" r:id="rId21"/>
    <p:sldId id="419" r:id="rId22"/>
    <p:sldId id="421" r:id="rId23"/>
    <p:sldId id="423" r:id="rId24"/>
    <p:sldId id="424" r:id="rId25"/>
    <p:sldId id="425" r:id="rId26"/>
    <p:sldId id="427" r:id="rId27"/>
    <p:sldId id="426" r:id="rId28"/>
    <p:sldId id="429" r:id="rId29"/>
    <p:sldId id="287" r:id="rId30"/>
    <p:sldId id="288" r:id="rId31"/>
    <p:sldId id="290" r:id="rId32"/>
    <p:sldId id="291" r:id="rId33"/>
    <p:sldId id="1290" r:id="rId34"/>
    <p:sldId id="430" r:id="rId35"/>
    <p:sldId id="431" r:id="rId36"/>
    <p:sldId id="511" r:id="rId37"/>
    <p:sldId id="512" r:id="rId38"/>
    <p:sldId id="513" r:id="rId39"/>
    <p:sldId id="515" r:id="rId40"/>
    <p:sldId id="514" r:id="rId41"/>
    <p:sldId id="1291" r:id="rId42"/>
    <p:sldId id="565" r:id="rId43"/>
    <p:sldId id="566" r:id="rId44"/>
    <p:sldId id="516" r:id="rId45"/>
    <p:sldId id="517" r:id="rId46"/>
    <p:sldId id="518" r:id="rId47"/>
    <p:sldId id="519" r:id="rId48"/>
    <p:sldId id="520" r:id="rId49"/>
    <p:sldId id="521" r:id="rId50"/>
    <p:sldId id="522" r:id="rId51"/>
    <p:sldId id="523" r:id="rId52"/>
    <p:sldId id="524" r:id="rId53"/>
    <p:sldId id="525" r:id="rId54"/>
    <p:sldId id="1292" r:id="rId55"/>
    <p:sldId id="1293" r:id="rId56"/>
  </p:sldIdLst>
  <p:sldSz cx="12190413"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56">
          <p15:clr>
            <a:srgbClr val="A4A3A4"/>
          </p15:clr>
        </p15:guide>
        <p15:guide id="3" pos="65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tcast" initials="i" lastIdx="12" clrIdx="0"/>
  <p:cmAuthor id="2" name="zrd" initials="W用" lastIdx="1" clrIdx="1">
    <p:extLst>
      <p:ext uri="{19B8F6BF-5375-455C-9EA6-DF929625EA0E}">
        <p15:presenceInfo xmlns:p15="http://schemas.microsoft.com/office/powerpoint/2012/main" userId="zr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EBAD13"/>
    <a:srgbClr val="FFFFFF"/>
    <a:srgbClr val="BBBBBB"/>
    <a:srgbClr val="1369B3"/>
    <a:srgbClr val="FAFAFA"/>
    <a:srgbClr val="F2F2F2"/>
    <a:srgbClr val="006BBC"/>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autoAdjust="0"/>
  </p:normalViewPr>
  <p:slideViewPr>
    <p:cSldViewPr>
      <p:cViewPr varScale="1">
        <p:scale>
          <a:sx n="74" d="100"/>
          <a:sy n="74" d="100"/>
        </p:scale>
        <p:origin x="292" y="52"/>
      </p:cViewPr>
      <p:guideLst>
        <p:guide orient="horz" pos="2160"/>
        <p:guide pos="256"/>
        <p:guide pos="65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981B522-EEA9-46E6-8DD2-905F09565853}" type="doc">
      <dgm:prSet loTypeId="urn:microsoft.com/office/officeart/2005/8/layout/orgChart1#1" loCatId="hierarchy" qsTypeId="urn:microsoft.com/office/officeart/2005/8/quickstyle/simple1#4" qsCatId="simple" csTypeId="urn:microsoft.com/office/officeart/2005/8/colors/accent1_2#4" csCatId="accent1" phldr="1"/>
      <dgm:spPr/>
      <dgm:t>
        <a:bodyPr/>
        <a:lstStyle/>
        <a:p>
          <a:endParaRPr lang="zh-CN" altLang="en-US"/>
        </a:p>
      </dgm:t>
    </dgm:pt>
    <dgm:pt modelId="{96A3957A-EFF1-43DB-A0FA-5E58865131B9}">
      <dgm:prSet phldrT="[文本]"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文档</a:t>
          </a:r>
          <a:r>
            <a:rPr lang="en-US" altLang="zh-CN" sz="1000" dirty="0">
              <a:latin typeface="微软雅黑" panose="020B0503020204020204" pitchFamily="34" charset="-122"/>
              <a:ea typeface="微软雅黑" panose="020B0503020204020204" pitchFamily="34" charset="-122"/>
            </a:rPr>
            <a:t>document</a:t>
          </a:r>
          <a:endParaRPr lang="zh-CN" altLang="en-US" sz="1000" dirty="0">
            <a:latin typeface="微软雅黑" panose="020B0503020204020204" pitchFamily="34" charset="-122"/>
            <a:ea typeface="微软雅黑" panose="020B0503020204020204" pitchFamily="34" charset="-122"/>
          </a:endParaRPr>
        </a:p>
      </dgm:t>
    </dgm:pt>
    <dgm:pt modelId="{FE7CF5C6-227D-461E-9624-E9D53622B4CA}" type="parTrans" cxnId="{6AE422BD-BD5A-4CFD-A05C-FBC02E39282C}">
      <dgm:prSet/>
      <dgm:spPr/>
      <dgm:t>
        <a:bodyPr/>
        <a:lstStyle/>
        <a:p>
          <a:endParaRPr lang="zh-CN" altLang="en-US"/>
        </a:p>
      </dgm:t>
    </dgm:pt>
    <dgm:pt modelId="{F0096213-D82D-4F36-9234-877E589DCD46}" type="sibTrans" cxnId="{6AE422BD-BD5A-4CFD-A05C-FBC02E39282C}">
      <dgm:prSet/>
      <dgm:spPr/>
      <dgm:t>
        <a:bodyPr/>
        <a:lstStyle/>
        <a:p>
          <a:endParaRPr lang="zh-CN" altLang="en-US"/>
        </a:p>
      </dgm:t>
    </dgm:pt>
    <dgm:pt modelId="{70C309A0-339A-4A44-B83F-F97E91EF6E13}" type="asst">
      <dgm:prSet phldrT="[文本]"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根元素</a:t>
          </a:r>
          <a:r>
            <a:rPr lang="en-US" altLang="zh-CN" sz="1000" dirty="0">
              <a:latin typeface="微软雅黑" panose="020B0503020204020204" pitchFamily="34" charset="-122"/>
              <a:ea typeface="微软雅黑" panose="020B0503020204020204" pitchFamily="34" charset="-122"/>
            </a:rPr>
            <a:t>&lt;html&gt;</a:t>
          </a:r>
          <a:endParaRPr lang="zh-CN" altLang="en-US" sz="1000" dirty="0">
            <a:latin typeface="微软雅黑" panose="020B0503020204020204" pitchFamily="34" charset="-122"/>
            <a:ea typeface="微软雅黑" panose="020B0503020204020204" pitchFamily="34" charset="-122"/>
          </a:endParaRPr>
        </a:p>
      </dgm:t>
    </dgm:pt>
    <dgm:pt modelId="{44A1061C-B9DC-4665-A278-3E1BFD365D35}" type="parTrans" cxnId="{3F0144DF-F7D8-49C2-B72D-730195EDC0CC}">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87C1F810-F384-43A1-9590-621A7D90EE3E}" type="sibTrans" cxnId="{3F0144DF-F7D8-49C2-B72D-730195EDC0CC}">
      <dgm:prSet/>
      <dgm:spPr/>
      <dgm:t>
        <a:bodyPr/>
        <a:lstStyle/>
        <a:p>
          <a:endParaRPr lang="zh-CN" altLang="en-US"/>
        </a:p>
      </dgm:t>
    </dgm:pt>
    <dgm:pt modelId="{C6D804F7-31DD-4245-B955-4C730AC38936}">
      <dgm:prSet phldrT="[文本]"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&lt;head&gt;</a:t>
          </a:r>
          <a:endParaRPr lang="zh-CN" altLang="en-US" sz="1000" dirty="0">
            <a:latin typeface="微软雅黑" panose="020B0503020204020204" pitchFamily="34" charset="-122"/>
            <a:ea typeface="微软雅黑" panose="020B0503020204020204" pitchFamily="34" charset="-122"/>
          </a:endParaRPr>
        </a:p>
      </dgm:t>
    </dgm:pt>
    <dgm:pt modelId="{A1D0503D-5E9E-4EC7-A42D-8EA06240F7E3}" type="parTrans" cxnId="{BCC5050D-0E8D-498A-AEE8-2C94A806911E}">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F8582099-CEDE-44DF-9CCA-8185E6E6BC45}" type="sibTrans" cxnId="{BCC5050D-0E8D-498A-AEE8-2C94A806911E}">
      <dgm:prSet/>
      <dgm:spPr/>
      <dgm:t>
        <a:bodyPr/>
        <a:lstStyle/>
        <a:p>
          <a:endParaRPr lang="zh-CN" altLang="en-US"/>
        </a:p>
      </dgm:t>
    </dgm:pt>
    <dgm:pt modelId="{9B27949B-92A1-49A3-907A-BE1B0162B815}">
      <dgm:prSet phldrT="[文本]"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&lt;body&gt;</a:t>
          </a:r>
          <a:endParaRPr lang="zh-CN" altLang="en-US" sz="1000" dirty="0">
            <a:latin typeface="微软雅黑" panose="020B0503020204020204" pitchFamily="34" charset="-122"/>
            <a:ea typeface="微软雅黑" panose="020B0503020204020204" pitchFamily="34" charset="-122"/>
          </a:endParaRPr>
        </a:p>
      </dgm:t>
    </dgm:pt>
    <dgm:pt modelId="{AA5531B3-E7CA-4E27-8940-8376BB4FD6CA}" type="parTrans" cxnId="{061F4BB4-1295-4249-BB4F-D338231FBB6E}">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49312CAB-C811-4A6E-8B14-E13AEB301230}" type="sibTrans" cxnId="{061F4BB4-1295-4249-BB4F-D338231FBB6E}">
      <dgm:prSet/>
      <dgm:spPr/>
      <dgm:t>
        <a:bodyPr/>
        <a:lstStyle/>
        <a:p>
          <a:endParaRPr lang="zh-CN" altLang="en-US"/>
        </a:p>
      </dgm:t>
    </dgm:pt>
    <dgm:pt modelId="{97090BCB-4FEB-46BA-B610-4CA0B3DE71C5}">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&lt;meta&gt;</a:t>
          </a:r>
          <a:endParaRPr lang="zh-CN" altLang="en-US" sz="1000" dirty="0">
            <a:latin typeface="微软雅黑" panose="020B0503020204020204" pitchFamily="34" charset="-122"/>
            <a:ea typeface="微软雅黑" panose="020B0503020204020204" pitchFamily="34" charset="-122"/>
          </a:endParaRPr>
        </a:p>
      </dgm:t>
    </dgm:pt>
    <dgm:pt modelId="{44A05D6F-05DC-422F-947B-05B1387234BC}" type="parTrans" cxnId="{40CCF775-1BA2-430D-8B89-EF4B9B32EC5D}">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B6B75AF6-120D-4B46-A324-54469EBDA5B6}" type="sibTrans" cxnId="{40CCF775-1BA2-430D-8B89-EF4B9B32EC5D}">
      <dgm:prSet/>
      <dgm:spPr/>
      <dgm:t>
        <a:bodyPr/>
        <a:lstStyle/>
        <a:p>
          <a:endParaRPr lang="zh-CN" altLang="en-US"/>
        </a:p>
      </dgm:t>
    </dgm:pt>
    <dgm:pt modelId="{E5410FDF-298B-424B-A7CD-A7877E69504B}">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&lt;title&gt;</a:t>
          </a:r>
          <a:endParaRPr lang="zh-CN" altLang="en-US" sz="1000" dirty="0">
            <a:latin typeface="微软雅黑" panose="020B0503020204020204" pitchFamily="34" charset="-122"/>
            <a:ea typeface="微软雅黑" panose="020B0503020204020204" pitchFamily="34" charset="-122"/>
          </a:endParaRPr>
        </a:p>
      </dgm:t>
    </dgm:pt>
    <dgm:pt modelId="{DDFD7AB8-91E5-41B7-9174-12E119E19E1E}" type="parTrans" cxnId="{14208559-8653-43F9-A8C3-4593A1EBEAD0}">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7532EAB3-429E-4048-A277-E3EFA637C270}" type="sibTrans" cxnId="{14208559-8653-43F9-A8C3-4593A1EBEAD0}">
      <dgm:prSet/>
      <dgm:spPr/>
      <dgm:t>
        <a:bodyPr/>
        <a:lstStyle/>
        <a:p>
          <a:endParaRPr lang="zh-CN" altLang="en-US"/>
        </a:p>
      </dgm:t>
    </dgm:pt>
    <dgm:pt modelId="{DF2F6FE3-0BC2-4886-9512-35F242873B6B}">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属性</a:t>
          </a:r>
          <a:r>
            <a:rPr lang="en-US" altLang="zh-CN" sz="1000" dirty="0">
              <a:latin typeface="微软雅黑" panose="020B0503020204020204" pitchFamily="34" charset="-122"/>
              <a:ea typeface="微软雅黑" panose="020B0503020204020204" pitchFamily="34" charset="-122"/>
            </a:rPr>
            <a:t>charset</a:t>
          </a:r>
          <a:endParaRPr lang="zh-CN" altLang="en-US" sz="1000" dirty="0">
            <a:latin typeface="微软雅黑" panose="020B0503020204020204" pitchFamily="34" charset="-122"/>
            <a:ea typeface="微软雅黑" panose="020B0503020204020204" pitchFamily="34" charset="-122"/>
          </a:endParaRPr>
        </a:p>
      </dgm:t>
    </dgm:pt>
    <dgm:pt modelId="{A237FF6C-9D14-46FE-9940-795538BC60E7}" type="parTrans" cxnId="{B0D35FFB-570A-4B3E-9A87-35A8358C7AB6}">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648C843A-5B2E-46A2-9687-EC89D2F66F5B}" type="sibTrans" cxnId="{B0D35FFB-570A-4B3E-9A87-35A8358C7AB6}">
      <dgm:prSet/>
      <dgm:spPr/>
      <dgm:t>
        <a:bodyPr/>
        <a:lstStyle/>
        <a:p>
          <a:endParaRPr lang="zh-CN" altLang="en-US"/>
        </a:p>
      </dgm:t>
    </dgm:pt>
    <dgm:pt modelId="{95F37ECD-557C-4AA9-BC22-6AF36322BF1B}">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文本</a:t>
          </a:r>
          <a:r>
            <a:rPr lang="en-US" altLang="zh-CN" sz="1000" dirty="0">
              <a:latin typeface="微软雅黑" panose="020B0503020204020204" pitchFamily="34" charset="-122"/>
              <a:ea typeface="微软雅黑" panose="020B0503020204020204" pitchFamily="34" charset="-122"/>
            </a:rPr>
            <a:t>…</a:t>
          </a:r>
          <a:endParaRPr lang="zh-CN" altLang="en-US" sz="1000" dirty="0">
            <a:latin typeface="微软雅黑" panose="020B0503020204020204" pitchFamily="34" charset="-122"/>
            <a:ea typeface="微软雅黑" panose="020B0503020204020204" pitchFamily="34" charset="-122"/>
          </a:endParaRPr>
        </a:p>
      </dgm:t>
    </dgm:pt>
    <dgm:pt modelId="{C6EBA269-AA22-41E8-A59F-3A6F49BD3594}" type="parTrans" cxnId="{F604977A-392B-4CAF-B025-01C9144F9ED5}">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5E4E24E0-3B37-481D-A3DC-C766FC5B7A10}" type="sibTrans" cxnId="{F604977A-392B-4CAF-B025-01C9144F9ED5}">
      <dgm:prSet/>
      <dgm:spPr/>
      <dgm:t>
        <a:bodyPr/>
        <a:lstStyle/>
        <a:p>
          <a:endParaRPr lang="zh-CN" altLang="en-US"/>
        </a:p>
      </dgm:t>
    </dgm:pt>
    <dgm:pt modelId="{17263659-0483-461D-96AE-F3353F2C0E32}">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&lt;a&gt;</a:t>
          </a:r>
          <a:endParaRPr lang="zh-CN" altLang="en-US" sz="1000" dirty="0">
            <a:latin typeface="微软雅黑" panose="020B0503020204020204" pitchFamily="34" charset="-122"/>
            <a:ea typeface="微软雅黑" panose="020B0503020204020204" pitchFamily="34" charset="-122"/>
          </a:endParaRPr>
        </a:p>
      </dgm:t>
    </dgm:pt>
    <dgm:pt modelId="{8397CD09-39C4-46A9-85E5-610C0534FAEB}" type="parTrans" cxnId="{F567F688-F21F-4C0A-A133-E37AEDBF2E19}">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FA8196CC-030F-4A3B-80E5-0634F234F84E}" type="sibTrans" cxnId="{F567F688-F21F-4C0A-A133-E37AEDBF2E19}">
      <dgm:prSet/>
      <dgm:spPr/>
      <dgm:t>
        <a:bodyPr/>
        <a:lstStyle/>
        <a:p>
          <a:endParaRPr lang="zh-CN" altLang="en-US"/>
        </a:p>
      </dgm:t>
    </dgm:pt>
    <dgm:pt modelId="{07EA8C69-66BF-4A46-86FD-B5F6C79F4A0B}">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元素</a:t>
          </a:r>
          <a:r>
            <a:rPr lang="en-US" altLang="zh-CN" sz="1000" dirty="0">
              <a:latin typeface="微软雅黑" panose="020B0503020204020204" pitchFamily="34" charset="-122"/>
              <a:ea typeface="微软雅黑" panose="020B0503020204020204" pitchFamily="34" charset="-122"/>
            </a:rPr>
            <a:t>&lt;p&gt;</a:t>
          </a:r>
          <a:endParaRPr lang="zh-CN" altLang="en-US" sz="1000" dirty="0">
            <a:latin typeface="微软雅黑" panose="020B0503020204020204" pitchFamily="34" charset="-122"/>
            <a:ea typeface="微软雅黑" panose="020B0503020204020204" pitchFamily="34" charset="-122"/>
          </a:endParaRPr>
        </a:p>
      </dgm:t>
    </dgm:pt>
    <dgm:pt modelId="{402B4250-A12B-46AB-950A-8561231C1ABF}" type="parTrans" cxnId="{71050610-3D00-4F2B-8862-176FA55FE200}">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0C2E6637-DA34-417F-B5E7-BA6B77A939FF}" type="sibTrans" cxnId="{71050610-3D00-4F2B-8862-176FA55FE200}">
      <dgm:prSet/>
      <dgm:spPr/>
      <dgm:t>
        <a:bodyPr/>
        <a:lstStyle/>
        <a:p>
          <a:endParaRPr lang="zh-CN" altLang="en-US"/>
        </a:p>
      </dgm:t>
    </dgm:pt>
    <dgm:pt modelId="{9270B70C-C161-4D34-9B55-AA4BC4CA0611}">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属性</a:t>
          </a:r>
          <a:r>
            <a:rPr lang="en-US" altLang="zh-CN" sz="1000" dirty="0">
              <a:latin typeface="微软雅黑" panose="020B0503020204020204" pitchFamily="34" charset="-122"/>
              <a:ea typeface="微软雅黑" panose="020B0503020204020204" pitchFamily="34" charset="-122"/>
            </a:rPr>
            <a:t>&lt;</a:t>
          </a:r>
          <a:r>
            <a:rPr lang="en-US" altLang="zh-CN" sz="1000" dirty="0" err="1">
              <a:latin typeface="微软雅黑" panose="020B0503020204020204" pitchFamily="34" charset="-122"/>
              <a:ea typeface="微软雅黑" panose="020B0503020204020204" pitchFamily="34" charset="-122"/>
            </a:rPr>
            <a:t>href</a:t>
          </a:r>
          <a:r>
            <a:rPr lang="en-US" altLang="zh-CN" sz="1000" dirty="0">
              <a:latin typeface="微软雅黑" panose="020B0503020204020204" pitchFamily="34" charset="-122"/>
              <a:ea typeface="微软雅黑" panose="020B0503020204020204" pitchFamily="34" charset="-122"/>
            </a:rPr>
            <a:t>&gt;</a:t>
          </a:r>
          <a:endParaRPr lang="zh-CN" altLang="en-US" sz="1000" dirty="0">
            <a:latin typeface="微软雅黑" panose="020B0503020204020204" pitchFamily="34" charset="-122"/>
            <a:ea typeface="微软雅黑" panose="020B0503020204020204" pitchFamily="34" charset="-122"/>
          </a:endParaRPr>
        </a:p>
      </dgm:t>
    </dgm:pt>
    <dgm:pt modelId="{CA697B93-00D0-4CFC-AE72-91A444B08E5E}" type="parTrans" cxnId="{5BD1B631-EF7F-4CC7-860D-C1A424FB8D23}">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260790D0-098F-4AB0-9C37-1B78BBA67229}" type="sibTrans" cxnId="{5BD1B631-EF7F-4CC7-860D-C1A424FB8D23}">
      <dgm:prSet/>
      <dgm:spPr/>
      <dgm:t>
        <a:bodyPr/>
        <a:lstStyle/>
        <a:p>
          <a:endParaRPr lang="zh-CN" altLang="en-US"/>
        </a:p>
      </dgm:t>
    </dgm:pt>
    <dgm:pt modelId="{D64C3C57-886C-41CB-B21F-1F058F26DC98}">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文本链接</a:t>
          </a:r>
        </a:p>
      </dgm:t>
    </dgm:pt>
    <dgm:pt modelId="{9B174A6C-A781-4C03-BD8B-234A5800867B}" type="parTrans" cxnId="{72AFBAFD-5997-45CA-8FCA-475743053FFD}">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BFEC8D70-676A-4E50-9C91-89E3080586BF}" type="sibTrans" cxnId="{72AFBAFD-5997-45CA-8FCA-475743053FFD}">
      <dgm:prSet/>
      <dgm:spPr/>
      <dgm:t>
        <a:bodyPr/>
        <a:lstStyle/>
        <a:p>
          <a:endParaRPr lang="zh-CN" altLang="en-US"/>
        </a:p>
      </dgm:t>
    </dgm:pt>
    <dgm:pt modelId="{49B42B66-B8FA-45C8-BFD8-BC711C23231E}">
      <dgm:prSet custT="1"/>
      <dgm:spPr/>
      <dgm:t>
        <a:bodyPr/>
        <a:lstStyle/>
        <a:p>
          <a:pPr>
            <a:lnSpc>
              <a:spcPct val="150000"/>
            </a:lnSpc>
          </a:pPr>
          <a:r>
            <a:rPr lang="zh-CN" altLang="en-US" sz="1000" dirty="0">
              <a:latin typeface="微软雅黑" panose="020B0503020204020204" pitchFamily="34" charset="-122"/>
              <a:ea typeface="微软雅黑" panose="020B0503020204020204" pitchFamily="34" charset="-122"/>
            </a:rPr>
            <a:t>文本段落</a:t>
          </a:r>
          <a:r>
            <a:rPr lang="en-US" altLang="zh-CN" sz="1000" dirty="0">
              <a:latin typeface="微软雅黑" panose="020B0503020204020204" pitchFamily="34" charset="-122"/>
              <a:ea typeface="微软雅黑" panose="020B0503020204020204" pitchFamily="34" charset="-122"/>
            </a:rPr>
            <a:t>…</a:t>
          </a:r>
        </a:p>
      </dgm:t>
    </dgm:pt>
    <dgm:pt modelId="{A6EE7CEE-A5F4-4D2D-85C7-CB9E8E55EA92}" type="parTrans" cxnId="{A6BEA38A-1E75-42E3-9C09-7CA843646BBA}">
      <dgm:prSet/>
      <dgm:spPr/>
      <dgm:t>
        <a:bodyPr/>
        <a:lstStyle/>
        <a:p>
          <a:pPr>
            <a:lnSpc>
              <a:spcPct val="150000"/>
            </a:lnSpc>
          </a:pPr>
          <a:endParaRPr lang="zh-CN" altLang="en-US" sz="1000">
            <a:latin typeface="微软雅黑" panose="020B0503020204020204" pitchFamily="34" charset="-122"/>
            <a:ea typeface="微软雅黑" panose="020B0503020204020204" pitchFamily="34" charset="-122"/>
          </a:endParaRPr>
        </a:p>
      </dgm:t>
    </dgm:pt>
    <dgm:pt modelId="{2DDD9405-58A5-4693-B4B9-73A6A9D266D2}" type="sibTrans" cxnId="{A6BEA38A-1E75-42E3-9C09-7CA843646BBA}">
      <dgm:prSet/>
      <dgm:spPr/>
      <dgm:t>
        <a:bodyPr/>
        <a:lstStyle/>
        <a:p>
          <a:endParaRPr lang="zh-CN" altLang="en-US"/>
        </a:p>
      </dgm:t>
    </dgm:pt>
    <dgm:pt modelId="{19936995-6B51-4827-91E1-500903ADDD1A}" type="pres">
      <dgm:prSet presAssocID="{2981B522-EEA9-46E6-8DD2-905F09565853}" presName="hierChild1" presStyleCnt="0">
        <dgm:presLayoutVars>
          <dgm:orgChart val="1"/>
          <dgm:chPref val="1"/>
          <dgm:dir/>
          <dgm:animOne val="branch"/>
          <dgm:animLvl val="lvl"/>
          <dgm:resizeHandles/>
        </dgm:presLayoutVars>
      </dgm:prSet>
      <dgm:spPr/>
    </dgm:pt>
    <dgm:pt modelId="{9D296F12-061E-4E24-9824-0419E71C0FE8}" type="pres">
      <dgm:prSet presAssocID="{96A3957A-EFF1-43DB-A0FA-5E58865131B9}" presName="hierRoot1" presStyleCnt="0">
        <dgm:presLayoutVars>
          <dgm:hierBranch val="init"/>
        </dgm:presLayoutVars>
      </dgm:prSet>
      <dgm:spPr/>
    </dgm:pt>
    <dgm:pt modelId="{D2844CF2-B7D5-4D69-A1E4-256C3CAD1021}" type="pres">
      <dgm:prSet presAssocID="{96A3957A-EFF1-43DB-A0FA-5E58865131B9}" presName="rootComposite1" presStyleCnt="0"/>
      <dgm:spPr/>
    </dgm:pt>
    <dgm:pt modelId="{461AA31B-866F-4D4F-95A5-8F3EB2DCDB06}" type="pres">
      <dgm:prSet presAssocID="{96A3957A-EFF1-43DB-A0FA-5E58865131B9}" presName="rootText1" presStyleLbl="node0" presStyleIdx="0" presStyleCnt="1">
        <dgm:presLayoutVars>
          <dgm:chPref val="3"/>
        </dgm:presLayoutVars>
      </dgm:prSet>
      <dgm:spPr/>
    </dgm:pt>
    <dgm:pt modelId="{2AE63FC4-8A08-4C7B-95B4-F25EE3244F00}" type="pres">
      <dgm:prSet presAssocID="{96A3957A-EFF1-43DB-A0FA-5E58865131B9}" presName="rootConnector1" presStyleLbl="node1" presStyleIdx="0" presStyleCnt="0"/>
      <dgm:spPr/>
    </dgm:pt>
    <dgm:pt modelId="{33183AB8-F6D2-43A4-ADF8-2B2AABD90874}" type="pres">
      <dgm:prSet presAssocID="{96A3957A-EFF1-43DB-A0FA-5E58865131B9}" presName="hierChild2" presStyleCnt="0"/>
      <dgm:spPr/>
    </dgm:pt>
    <dgm:pt modelId="{94F49F57-8B0E-456C-B45B-9D9FB8CFA73E}" type="pres">
      <dgm:prSet presAssocID="{A1D0503D-5E9E-4EC7-A42D-8EA06240F7E3}" presName="Name37" presStyleLbl="parChTrans1D2" presStyleIdx="0" presStyleCnt="3"/>
      <dgm:spPr/>
    </dgm:pt>
    <dgm:pt modelId="{A84A0FE8-0AFB-4C35-A3D3-6C8B01B512D7}" type="pres">
      <dgm:prSet presAssocID="{C6D804F7-31DD-4245-B955-4C730AC38936}" presName="hierRoot2" presStyleCnt="0">
        <dgm:presLayoutVars>
          <dgm:hierBranch val="init"/>
        </dgm:presLayoutVars>
      </dgm:prSet>
      <dgm:spPr/>
    </dgm:pt>
    <dgm:pt modelId="{E7DF1B69-8946-4734-AFCA-C1CEFAEF5FD0}" type="pres">
      <dgm:prSet presAssocID="{C6D804F7-31DD-4245-B955-4C730AC38936}" presName="rootComposite" presStyleCnt="0"/>
      <dgm:spPr/>
    </dgm:pt>
    <dgm:pt modelId="{4E3246F9-935F-4C85-A4FC-7BBD348E0F71}" type="pres">
      <dgm:prSet presAssocID="{C6D804F7-31DD-4245-B955-4C730AC38936}" presName="rootText" presStyleLbl="node2" presStyleIdx="0" presStyleCnt="2">
        <dgm:presLayoutVars>
          <dgm:chPref val="3"/>
        </dgm:presLayoutVars>
      </dgm:prSet>
      <dgm:spPr/>
    </dgm:pt>
    <dgm:pt modelId="{E8613D12-BF68-456D-BD47-D3A3A8ED45EB}" type="pres">
      <dgm:prSet presAssocID="{C6D804F7-31DD-4245-B955-4C730AC38936}" presName="rootConnector" presStyleLbl="node2" presStyleIdx="0" presStyleCnt="2"/>
      <dgm:spPr/>
    </dgm:pt>
    <dgm:pt modelId="{8FD16BFC-ABD1-4AA5-986D-DA1CE97971A5}" type="pres">
      <dgm:prSet presAssocID="{C6D804F7-31DD-4245-B955-4C730AC38936}" presName="hierChild4" presStyleCnt="0"/>
      <dgm:spPr/>
    </dgm:pt>
    <dgm:pt modelId="{773276E9-EAD0-4050-B0AC-49F12B6A9168}" type="pres">
      <dgm:prSet presAssocID="{44A05D6F-05DC-422F-947B-05B1387234BC}" presName="Name37" presStyleLbl="parChTrans1D3" presStyleIdx="0" presStyleCnt="4"/>
      <dgm:spPr/>
    </dgm:pt>
    <dgm:pt modelId="{C523ED9E-2452-4553-96E8-ED026ACAF958}" type="pres">
      <dgm:prSet presAssocID="{97090BCB-4FEB-46BA-B610-4CA0B3DE71C5}" presName="hierRoot2" presStyleCnt="0">
        <dgm:presLayoutVars>
          <dgm:hierBranch val="init"/>
        </dgm:presLayoutVars>
      </dgm:prSet>
      <dgm:spPr/>
    </dgm:pt>
    <dgm:pt modelId="{D9CB9842-9450-4EF8-9308-59E2E1FE1031}" type="pres">
      <dgm:prSet presAssocID="{97090BCB-4FEB-46BA-B610-4CA0B3DE71C5}" presName="rootComposite" presStyleCnt="0"/>
      <dgm:spPr/>
    </dgm:pt>
    <dgm:pt modelId="{8E61CA15-E4AE-4D91-83DC-323BE6BC83E6}" type="pres">
      <dgm:prSet presAssocID="{97090BCB-4FEB-46BA-B610-4CA0B3DE71C5}" presName="rootText" presStyleLbl="node3" presStyleIdx="0" presStyleCnt="4">
        <dgm:presLayoutVars>
          <dgm:chPref val="3"/>
        </dgm:presLayoutVars>
      </dgm:prSet>
      <dgm:spPr/>
    </dgm:pt>
    <dgm:pt modelId="{0462BBEB-08AD-4DC4-A832-122ED9E7424D}" type="pres">
      <dgm:prSet presAssocID="{97090BCB-4FEB-46BA-B610-4CA0B3DE71C5}" presName="rootConnector" presStyleLbl="node3" presStyleIdx="0" presStyleCnt="4"/>
      <dgm:spPr/>
    </dgm:pt>
    <dgm:pt modelId="{153FA1BD-6699-4C6F-B2EB-A385CED0CFDD}" type="pres">
      <dgm:prSet presAssocID="{97090BCB-4FEB-46BA-B610-4CA0B3DE71C5}" presName="hierChild4" presStyleCnt="0"/>
      <dgm:spPr/>
    </dgm:pt>
    <dgm:pt modelId="{087B8ADA-5B6F-4188-9898-999BF0212075}" type="pres">
      <dgm:prSet presAssocID="{A237FF6C-9D14-46FE-9940-795538BC60E7}" presName="Name37" presStyleLbl="parChTrans1D4" presStyleIdx="0" presStyleCnt="5"/>
      <dgm:spPr/>
    </dgm:pt>
    <dgm:pt modelId="{393251B4-229C-4E91-8E85-4270A95DC200}" type="pres">
      <dgm:prSet presAssocID="{DF2F6FE3-0BC2-4886-9512-35F242873B6B}" presName="hierRoot2" presStyleCnt="0">
        <dgm:presLayoutVars>
          <dgm:hierBranch val="init"/>
        </dgm:presLayoutVars>
      </dgm:prSet>
      <dgm:spPr/>
    </dgm:pt>
    <dgm:pt modelId="{84BAC5F3-A18C-4C29-81C0-64207B41804A}" type="pres">
      <dgm:prSet presAssocID="{DF2F6FE3-0BC2-4886-9512-35F242873B6B}" presName="rootComposite" presStyleCnt="0"/>
      <dgm:spPr/>
    </dgm:pt>
    <dgm:pt modelId="{59DA6D7C-3CD4-43B2-B785-F65F2034D375}" type="pres">
      <dgm:prSet presAssocID="{DF2F6FE3-0BC2-4886-9512-35F242873B6B}" presName="rootText" presStyleLbl="node4" presStyleIdx="0" presStyleCnt="5">
        <dgm:presLayoutVars>
          <dgm:chPref val="3"/>
        </dgm:presLayoutVars>
      </dgm:prSet>
      <dgm:spPr/>
    </dgm:pt>
    <dgm:pt modelId="{7CBF0B97-1260-4717-89CB-E3E2B413A072}" type="pres">
      <dgm:prSet presAssocID="{DF2F6FE3-0BC2-4886-9512-35F242873B6B}" presName="rootConnector" presStyleLbl="node4" presStyleIdx="0" presStyleCnt="5"/>
      <dgm:spPr/>
    </dgm:pt>
    <dgm:pt modelId="{A4E60A44-59DD-470E-8EFD-E0B7BC6EB3DD}" type="pres">
      <dgm:prSet presAssocID="{DF2F6FE3-0BC2-4886-9512-35F242873B6B}" presName="hierChild4" presStyleCnt="0"/>
      <dgm:spPr/>
    </dgm:pt>
    <dgm:pt modelId="{D4936C98-E742-40F4-BFC5-F2EBD97ED917}" type="pres">
      <dgm:prSet presAssocID="{DF2F6FE3-0BC2-4886-9512-35F242873B6B}" presName="hierChild5" presStyleCnt="0"/>
      <dgm:spPr/>
    </dgm:pt>
    <dgm:pt modelId="{A9DF9E9E-57A3-4B1E-A32D-AA0AE7C8FA1D}" type="pres">
      <dgm:prSet presAssocID="{97090BCB-4FEB-46BA-B610-4CA0B3DE71C5}" presName="hierChild5" presStyleCnt="0"/>
      <dgm:spPr/>
    </dgm:pt>
    <dgm:pt modelId="{26ABF97F-70DC-4AFF-9F04-AE8027158B23}" type="pres">
      <dgm:prSet presAssocID="{DDFD7AB8-91E5-41B7-9174-12E119E19E1E}" presName="Name37" presStyleLbl="parChTrans1D3" presStyleIdx="1" presStyleCnt="4"/>
      <dgm:spPr/>
    </dgm:pt>
    <dgm:pt modelId="{F9C34FDB-EAD4-4EFC-945D-7F0C9878D97E}" type="pres">
      <dgm:prSet presAssocID="{E5410FDF-298B-424B-A7CD-A7877E69504B}" presName="hierRoot2" presStyleCnt="0">
        <dgm:presLayoutVars>
          <dgm:hierBranch val="init"/>
        </dgm:presLayoutVars>
      </dgm:prSet>
      <dgm:spPr/>
    </dgm:pt>
    <dgm:pt modelId="{08FDEBF8-77F1-411D-B973-076E8142B551}" type="pres">
      <dgm:prSet presAssocID="{E5410FDF-298B-424B-A7CD-A7877E69504B}" presName="rootComposite" presStyleCnt="0"/>
      <dgm:spPr/>
    </dgm:pt>
    <dgm:pt modelId="{31378BB4-14D5-4343-85FF-61E45ABC1599}" type="pres">
      <dgm:prSet presAssocID="{E5410FDF-298B-424B-A7CD-A7877E69504B}" presName="rootText" presStyleLbl="node3" presStyleIdx="1" presStyleCnt="4">
        <dgm:presLayoutVars>
          <dgm:chPref val="3"/>
        </dgm:presLayoutVars>
      </dgm:prSet>
      <dgm:spPr/>
    </dgm:pt>
    <dgm:pt modelId="{A90A98F2-A599-483F-A1BD-02E5EFEEDD2E}" type="pres">
      <dgm:prSet presAssocID="{E5410FDF-298B-424B-A7CD-A7877E69504B}" presName="rootConnector" presStyleLbl="node3" presStyleIdx="1" presStyleCnt="4"/>
      <dgm:spPr/>
    </dgm:pt>
    <dgm:pt modelId="{A74E11F4-F357-44EC-BA6C-AF90555672B4}" type="pres">
      <dgm:prSet presAssocID="{E5410FDF-298B-424B-A7CD-A7877E69504B}" presName="hierChild4" presStyleCnt="0"/>
      <dgm:spPr/>
    </dgm:pt>
    <dgm:pt modelId="{7DCDCA3D-B8AB-4E67-9DCC-90FBA42C18B7}" type="pres">
      <dgm:prSet presAssocID="{C6EBA269-AA22-41E8-A59F-3A6F49BD3594}" presName="Name37" presStyleLbl="parChTrans1D4" presStyleIdx="1" presStyleCnt="5"/>
      <dgm:spPr/>
    </dgm:pt>
    <dgm:pt modelId="{5DBA5820-A7CD-4F8F-B1C1-BDC278675E13}" type="pres">
      <dgm:prSet presAssocID="{95F37ECD-557C-4AA9-BC22-6AF36322BF1B}" presName="hierRoot2" presStyleCnt="0">
        <dgm:presLayoutVars>
          <dgm:hierBranch val="init"/>
        </dgm:presLayoutVars>
      </dgm:prSet>
      <dgm:spPr/>
    </dgm:pt>
    <dgm:pt modelId="{B0041B68-683D-4E9C-BFE6-6261381E8DAD}" type="pres">
      <dgm:prSet presAssocID="{95F37ECD-557C-4AA9-BC22-6AF36322BF1B}" presName="rootComposite" presStyleCnt="0"/>
      <dgm:spPr/>
    </dgm:pt>
    <dgm:pt modelId="{3E4CB37A-727D-4A5C-A765-E20E892327CD}" type="pres">
      <dgm:prSet presAssocID="{95F37ECD-557C-4AA9-BC22-6AF36322BF1B}" presName="rootText" presStyleLbl="node4" presStyleIdx="1" presStyleCnt="5">
        <dgm:presLayoutVars>
          <dgm:chPref val="3"/>
        </dgm:presLayoutVars>
      </dgm:prSet>
      <dgm:spPr/>
    </dgm:pt>
    <dgm:pt modelId="{A211046F-8F88-4FCC-B288-F9ACC61F0AE3}" type="pres">
      <dgm:prSet presAssocID="{95F37ECD-557C-4AA9-BC22-6AF36322BF1B}" presName="rootConnector" presStyleLbl="node4" presStyleIdx="1" presStyleCnt="5"/>
      <dgm:spPr/>
    </dgm:pt>
    <dgm:pt modelId="{E01D19BA-E162-4BCB-BCFB-FB40BCF8ECE1}" type="pres">
      <dgm:prSet presAssocID="{95F37ECD-557C-4AA9-BC22-6AF36322BF1B}" presName="hierChild4" presStyleCnt="0"/>
      <dgm:spPr/>
    </dgm:pt>
    <dgm:pt modelId="{2E8EF974-4D1E-442F-BBAD-B7917C5639E3}" type="pres">
      <dgm:prSet presAssocID="{95F37ECD-557C-4AA9-BC22-6AF36322BF1B}" presName="hierChild5" presStyleCnt="0"/>
      <dgm:spPr/>
    </dgm:pt>
    <dgm:pt modelId="{83D8996E-94F1-42B9-AF3F-7CE0FC22F2B5}" type="pres">
      <dgm:prSet presAssocID="{E5410FDF-298B-424B-A7CD-A7877E69504B}" presName="hierChild5" presStyleCnt="0"/>
      <dgm:spPr/>
    </dgm:pt>
    <dgm:pt modelId="{27893827-BFDB-41B0-BD83-F6FBD4B917F7}" type="pres">
      <dgm:prSet presAssocID="{C6D804F7-31DD-4245-B955-4C730AC38936}" presName="hierChild5" presStyleCnt="0"/>
      <dgm:spPr/>
    </dgm:pt>
    <dgm:pt modelId="{D292E634-5ACB-4F06-81FE-318A32CE61FC}" type="pres">
      <dgm:prSet presAssocID="{AA5531B3-E7CA-4E27-8940-8376BB4FD6CA}" presName="Name37" presStyleLbl="parChTrans1D2" presStyleIdx="1" presStyleCnt="3"/>
      <dgm:spPr/>
    </dgm:pt>
    <dgm:pt modelId="{2131AB47-0B64-4E35-9942-E7B7BE754CAF}" type="pres">
      <dgm:prSet presAssocID="{9B27949B-92A1-49A3-907A-BE1B0162B815}" presName="hierRoot2" presStyleCnt="0">
        <dgm:presLayoutVars>
          <dgm:hierBranch val="init"/>
        </dgm:presLayoutVars>
      </dgm:prSet>
      <dgm:spPr/>
    </dgm:pt>
    <dgm:pt modelId="{B92B5269-35D8-4B9C-BB24-46CA5177405A}" type="pres">
      <dgm:prSet presAssocID="{9B27949B-92A1-49A3-907A-BE1B0162B815}" presName="rootComposite" presStyleCnt="0"/>
      <dgm:spPr/>
    </dgm:pt>
    <dgm:pt modelId="{CDA51FBD-7F5F-4B2B-A67B-38ED3554E777}" type="pres">
      <dgm:prSet presAssocID="{9B27949B-92A1-49A3-907A-BE1B0162B815}" presName="rootText" presStyleLbl="node2" presStyleIdx="1" presStyleCnt="2">
        <dgm:presLayoutVars>
          <dgm:chPref val="3"/>
        </dgm:presLayoutVars>
      </dgm:prSet>
      <dgm:spPr/>
    </dgm:pt>
    <dgm:pt modelId="{7AFFA647-B18A-4349-8063-C9FE9DBBBCC2}" type="pres">
      <dgm:prSet presAssocID="{9B27949B-92A1-49A3-907A-BE1B0162B815}" presName="rootConnector" presStyleLbl="node2" presStyleIdx="1" presStyleCnt="2"/>
      <dgm:spPr/>
    </dgm:pt>
    <dgm:pt modelId="{54AD152C-E422-4336-8770-FEB387762AE0}" type="pres">
      <dgm:prSet presAssocID="{9B27949B-92A1-49A3-907A-BE1B0162B815}" presName="hierChild4" presStyleCnt="0"/>
      <dgm:spPr/>
    </dgm:pt>
    <dgm:pt modelId="{A5C5D79C-5DDC-412B-A1E0-6DE47F1BEAA2}" type="pres">
      <dgm:prSet presAssocID="{8397CD09-39C4-46A9-85E5-610C0534FAEB}" presName="Name37" presStyleLbl="parChTrans1D3" presStyleIdx="2" presStyleCnt="4"/>
      <dgm:spPr/>
    </dgm:pt>
    <dgm:pt modelId="{C08AE06E-6951-4D14-919E-55394298BAC8}" type="pres">
      <dgm:prSet presAssocID="{17263659-0483-461D-96AE-F3353F2C0E32}" presName="hierRoot2" presStyleCnt="0">
        <dgm:presLayoutVars>
          <dgm:hierBranch val="init"/>
        </dgm:presLayoutVars>
      </dgm:prSet>
      <dgm:spPr/>
    </dgm:pt>
    <dgm:pt modelId="{21163A2D-0A5D-4876-9DCA-7CA762F8B3D0}" type="pres">
      <dgm:prSet presAssocID="{17263659-0483-461D-96AE-F3353F2C0E32}" presName="rootComposite" presStyleCnt="0"/>
      <dgm:spPr/>
    </dgm:pt>
    <dgm:pt modelId="{20399A29-2F34-475A-AF2E-513BE715DC5B}" type="pres">
      <dgm:prSet presAssocID="{17263659-0483-461D-96AE-F3353F2C0E32}" presName="rootText" presStyleLbl="node3" presStyleIdx="2" presStyleCnt="4">
        <dgm:presLayoutVars>
          <dgm:chPref val="3"/>
        </dgm:presLayoutVars>
      </dgm:prSet>
      <dgm:spPr/>
    </dgm:pt>
    <dgm:pt modelId="{817F874B-4861-4235-BC01-997EE8E0A8A9}" type="pres">
      <dgm:prSet presAssocID="{17263659-0483-461D-96AE-F3353F2C0E32}" presName="rootConnector" presStyleLbl="node3" presStyleIdx="2" presStyleCnt="4"/>
      <dgm:spPr/>
    </dgm:pt>
    <dgm:pt modelId="{ED50B922-C522-48AD-B0CF-00B8F842C422}" type="pres">
      <dgm:prSet presAssocID="{17263659-0483-461D-96AE-F3353F2C0E32}" presName="hierChild4" presStyleCnt="0"/>
      <dgm:spPr/>
    </dgm:pt>
    <dgm:pt modelId="{9E7E8709-6FEB-4DC5-B8FD-DCF6310C27CA}" type="pres">
      <dgm:prSet presAssocID="{CA697B93-00D0-4CFC-AE72-91A444B08E5E}" presName="Name37" presStyleLbl="parChTrans1D4" presStyleIdx="2" presStyleCnt="5"/>
      <dgm:spPr/>
    </dgm:pt>
    <dgm:pt modelId="{701F5999-C6F3-4743-9B41-E43055B3040B}" type="pres">
      <dgm:prSet presAssocID="{9270B70C-C161-4D34-9B55-AA4BC4CA0611}" presName="hierRoot2" presStyleCnt="0">
        <dgm:presLayoutVars>
          <dgm:hierBranch val="init"/>
        </dgm:presLayoutVars>
      </dgm:prSet>
      <dgm:spPr/>
    </dgm:pt>
    <dgm:pt modelId="{3908755D-5828-4422-B4DF-D6B21A4B63A7}" type="pres">
      <dgm:prSet presAssocID="{9270B70C-C161-4D34-9B55-AA4BC4CA0611}" presName="rootComposite" presStyleCnt="0"/>
      <dgm:spPr/>
    </dgm:pt>
    <dgm:pt modelId="{128B105D-1F0A-4315-BA73-DC22AE7B8C4C}" type="pres">
      <dgm:prSet presAssocID="{9270B70C-C161-4D34-9B55-AA4BC4CA0611}" presName="rootText" presStyleLbl="node4" presStyleIdx="2" presStyleCnt="5">
        <dgm:presLayoutVars>
          <dgm:chPref val="3"/>
        </dgm:presLayoutVars>
      </dgm:prSet>
      <dgm:spPr/>
    </dgm:pt>
    <dgm:pt modelId="{24E6EF2D-A25A-402C-8D01-A428FBFDA13F}" type="pres">
      <dgm:prSet presAssocID="{9270B70C-C161-4D34-9B55-AA4BC4CA0611}" presName="rootConnector" presStyleLbl="node4" presStyleIdx="2" presStyleCnt="5"/>
      <dgm:spPr/>
    </dgm:pt>
    <dgm:pt modelId="{CB1C515F-475E-44E9-B816-74F301E9D728}" type="pres">
      <dgm:prSet presAssocID="{9270B70C-C161-4D34-9B55-AA4BC4CA0611}" presName="hierChild4" presStyleCnt="0"/>
      <dgm:spPr/>
    </dgm:pt>
    <dgm:pt modelId="{FA66BAFB-B629-463B-BF90-E5751C727E77}" type="pres">
      <dgm:prSet presAssocID="{9270B70C-C161-4D34-9B55-AA4BC4CA0611}" presName="hierChild5" presStyleCnt="0"/>
      <dgm:spPr/>
    </dgm:pt>
    <dgm:pt modelId="{B21B7F50-DC89-4279-8ACB-BF3598A6BAD4}" type="pres">
      <dgm:prSet presAssocID="{9B174A6C-A781-4C03-BD8B-234A5800867B}" presName="Name37" presStyleLbl="parChTrans1D4" presStyleIdx="3" presStyleCnt="5"/>
      <dgm:spPr/>
    </dgm:pt>
    <dgm:pt modelId="{EA09D591-1FE0-4B7F-A9D7-4086C3142D37}" type="pres">
      <dgm:prSet presAssocID="{D64C3C57-886C-41CB-B21F-1F058F26DC98}" presName="hierRoot2" presStyleCnt="0">
        <dgm:presLayoutVars>
          <dgm:hierBranch val="init"/>
        </dgm:presLayoutVars>
      </dgm:prSet>
      <dgm:spPr/>
    </dgm:pt>
    <dgm:pt modelId="{1488380B-8893-4A6A-AAD4-AB97A2687CCA}" type="pres">
      <dgm:prSet presAssocID="{D64C3C57-886C-41CB-B21F-1F058F26DC98}" presName="rootComposite" presStyleCnt="0"/>
      <dgm:spPr/>
    </dgm:pt>
    <dgm:pt modelId="{D3573541-8CF9-4927-997A-12917672C1BC}" type="pres">
      <dgm:prSet presAssocID="{D64C3C57-886C-41CB-B21F-1F058F26DC98}" presName="rootText" presStyleLbl="node4" presStyleIdx="3" presStyleCnt="5" custLinFactNeighborX="2804" custLinFactNeighborY="-5595">
        <dgm:presLayoutVars>
          <dgm:chPref val="3"/>
        </dgm:presLayoutVars>
      </dgm:prSet>
      <dgm:spPr/>
    </dgm:pt>
    <dgm:pt modelId="{DA5BB55C-0A30-4848-86BA-CE8A8BC7AA04}" type="pres">
      <dgm:prSet presAssocID="{D64C3C57-886C-41CB-B21F-1F058F26DC98}" presName="rootConnector" presStyleLbl="node4" presStyleIdx="3" presStyleCnt="5"/>
      <dgm:spPr/>
    </dgm:pt>
    <dgm:pt modelId="{F0804BA3-2CBE-4FAE-959F-9EF3D33E30E9}" type="pres">
      <dgm:prSet presAssocID="{D64C3C57-886C-41CB-B21F-1F058F26DC98}" presName="hierChild4" presStyleCnt="0"/>
      <dgm:spPr/>
    </dgm:pt>
    <dgm:pt modelId="{FFD5FEE0-0797-44AC-8C54-29470773F5F5}" type="pres">
      <dgm:prSet presAssocID="{D64C3C57-886C-41CB-B21F-1F058F26DC98}" presName="hierChild5" presStyleCnt="0"/>
      <dgm:spPr/>
    </dgm:pt>
    <dgm:pt modelId="{5F4F9545-BC07-48CB-A8D0-53FFA3C977C2}" type="pres">
      <dgm:prSet presAssocID="{17263659-0483-461D-96AE-F3353F2C0E32}" presName="hierChild5" presStyleCnt="0"/>
      <dgm:spPr/>
    </dgm:pt>
    <dgm:pt modelId="{F05DD317-C1AD-48AC-8763-4DD736E87FA9}" type="pres">
      <dgm:prSet presAssocID="{402B4250-A12B-46AB-950A-8561231C1ABF}" presName="Name37" presStyleLbl="parChTrans1D3" presStyleIdx="3" presStyleCnt="4"/>
      <dgm:spPr/>
    </dgm:pt>
    <dgm:pt modelId="{1FDF5AE4-A224-41BE-9236-48F011AD1189}" type="pres">
      <dgm:prSet presAssocID="{07EA8C69-66BF-4A46-86FD-B5F6C79F4A0B}" presName="hierRoot2" presStyleCnt="0">
        <dgm:presLayoutVars>
          <dgm:hierBranch val="init"/>
        </dgm:presLayoutVars>
      </dgm:prSet>
      <dgm:spPr/>
    </dgm:pt>
    <dgm:pt modelId="{C5998338-5355-491E-AB6C-D33D1A91EB98}" type="pres">
      <dgm:prSet presAssocID="{07EA8C69-66BF-4A46-86FD-B5F6C79F4A0B}" presName="rootComposite" presStyleCnt="0"/>
      <dgm:spPr/>
    </dgm:pt>
    <dgm:pt modelId="{DB3A3E99-D345-44A9-B0E1-D06AEC7E0235}" type="pres">
      <dgm:prSet presAssocID="{07EA8C69-66BF-4A46-86FD-B5F6C79F4A0B}" presName="rootText" presStyleLbl="node3" presStyleIdx="3" presStyleCnt="4">
        <dgm:presLayoutVars>
          <dgm:chPref val="3"/>
        </dgm:presLayoutVars>
      </dgm:prSet>
      <dgm:spPr/>
    </dgm:pt>
    <dgm:pt modelId="{7A4D11B1-DA51-4270-A339-F338FFA0DA3A}" type="pres">
      <dgm:prSet presAssocID="{07EA8C69-66BF-4A46-86FD-B5F6C79F4A0B}" presName="rootConnector" presStyleLbl="node3" presStyleIdx="3" presStyleCnt="4"/>
      <dgm:spPr/>
    </dgm:pt>
    <dgm:pt modelId="{97120970-825A-4D50-9DF2-2D5E3C435152}" type="pres">
      <dgm:prSet presAssocID="{07EA8C69-66BF-4A46-86FD-B5F6C79F4A0B}" presName="hierChild4" presStyleCnt="0"/>
      <dgm:spPr/>
    </dgm:pt>
    <dgm:pt modelId="{5D807D77-742C-4457-AA19-7A690A4238C7}" type="pres">
      <dgm:prSet presAssocID="{A6EE7CEE-A5F4-4D2D-85C7-CB9E8E55EA92}" presName="Name37" presStyleLbl="parChTrans1D4" presStyleIdx="4" presStyleCnt="5"/>
      <dgm:spPr/>
    </dgm:pt>
    <dgm:pt modelId="{B8111120-E251-4D82-A1EC-882786696352}" type="pres">
      <dgm:prSet presAssocID="{49B42B66-B8FA-45C8-BFD8-BC711C23231E}" presName="hierRoot2" presStyleCnt="0">
        <dgm:presLayoutVars>
          <dgm:hierBranch val="init"/>
        </dgm:presLayoutVars>
      </dgm:prSet>
      <dgm:spPr/>
    </dgm:pt>
    <dgm:pt modelId="{4A0153B4-6776-43FE-8318-EC30BEC9BD58}" type="pres">
      <dgm:prSet presAssocID="{49B42B66-B8FA-45C8-BFD8-BC711C23231E}" presName="rootComposite" presStyleCnt="0"/>
      <dgm:spPr/>
    </dgm:pt>
    <dgm:pt modelId="{5C65A6F4-D8BB-4726-BA67-D33F40D59855}" type="pres">
      <dgm:prSet presAssocID="{49B42B66-B8FA-45C8-BFD8-BC711C23231E}" presName="rootText" presStyleLbl="node4" presStyleIdx="4" presStyleCnt="5">
        <dgm:presLayoutVars>
          <dgm:chPref val="3"/>
        </dgm:presLayoutVars>
      </dgm:prSet>
      <dgm:spPr/>
    </dgm:pt>
    <dgm:pt modelId="{03093112-1AB8-4FC1-AFD0-78E21492D7C6}" type="pres">
      <dgm:prSet presAssocID="{49B42B66-B8FA-45C8-BFD8-BC711C23231E}" presName="rootConnector" presStyleLbl="node4" presStyleIdx="4" presStyleCnt="5"/>
      <dgm:spPr/>
    </dgm:pt>
    <dgm:pt modelId="{1B1A9191-C43F-44FF-81F6-CE6D163FD34A}" type="pres">
      <dgm:prSet presAssocID="{49B42B66-B8FA-45C8-BFD8-BC711C23231E}" presName="hierChild4" presStyleCnt="0"/>
      <dgm:spPr/>
    </dgm:pt>
    <dgm:pt modelId="{E0276AF9-7637-4382-A576-EE72A200A95E}" type="pres">
      <dgm:prSet presAssocID="{49B42B66-B8FA-45C8-BFD8-BC711C23231E}" presName="hierChild5" presStyleCnt="0"/>
      <dgm:spPr/>
    </dgm:pt>
    <dgm:pt modelId="{A7930B5B-46A3-430B-A891-1E2639580B60}" type="pres">
      <dgm:prSet presAssocID="{07EA8C69-66BF-4A46-86FD-B5F6C79F4A0B}" presName="hierChild5" presStyleCnt="0"/>
      <dgm:spPr/>
    </dgm:pt>
    <dgm:pt modelId="{4C509C1B-0E58-45B4-B395-BD62B673915D}" type="pres">
      <dgm:prSet presAssocID="{9B27949B-92A1-49A3-907A-BE1B0162B815}" presName="hierChild5" presStyleCnt="0"/>
      <dgm:spPr/>
    </dgm:pt>
    <dgm:pt modelId="{E0065757-25BC-4ECD-821A-60DF0A1C0373}" type="pres">
      <dgm:prSet presAssocID="{96A3957A-EFF1-43DB-A0FA-5E58865131B9}" presName="hierChild3" presStyleCnt="0"/>
      <dgm:spPr/>
    </dgm:pt>
    <dgm:pt modelId="{06E1C2FA-6777-447F-8943-2D708FE854D6}" type="pres">
      <dgm:prSet presAssocID="{44A1061C-B9DC-4665-A278-3E1BFD365D35}" presName="Name111" presStyleLbl="parChTrans1D2" presStyleIdx="2" presStyleCnt="3"/>
      <dgm:spPr/>
    </dgm:pt>
    <dgm:pt modelId="{31F31566-5CC7-47DA-825C-B6121BF11EB4}" type="pres">
      <dgm:prSet presAssocID="{70C309A0-339A-4A44-B83F-F97E91EF6E13}" presName="hierRoot3" presStyleCnt="0">
        <dgm:presLayoutVars>
          <dgm:hierBranch val="init"/>
        </dgm:presLayoutVars>
      </dgm:prSet>
      <dgm:spPr/>
    </dgm:pt>
    <dgm:pt modelId="{08AA7250-9FEE-4131-AAFE-4D2B2EA99A13}" type="pres">
      <dgm:prSet presAssocID="{70C309A0-339A-4A44-B83F-F97E91EF6E13}" presName="rootComposite3" presStyleCnt="0"/>
      <dgm:spPr/>
    </dgm:pt>
    <dgm:pt modelId="{36370FCD-5C85-4E85-9E65-5FB5891253CB}" type="pres">
      <dgm:prSet presAssocID="{70C309A0-339A-4A44-B83F-F97E91EF6E13}" presName="rootText3" presStyleLbl="asst1" presStyleIdx="0" presStyleCnt="1">
        <dgm:presLayoutVars>
          <dgm:chPref val="3"/>
        </dgm:presLayoutVars>
      </dgm:prSet>
      <dgm:spPr/>
    </dgm:pt>
    <dgm:pt modelId="{9596A64F-6EEE-4EC8-855C-D564ED501A4E}" type="pres">
      <dgm:prSet presAssocID="{70C309A0-339A-4A44-B83F-F97E91EF6E13}" presName="rootConnector3" presStyleLbl="asst1" presStyleIdx="0" presStyleCnt="1"/>
      <dgm:spPr/>
    </dgm:pt>
    <dgm:pt modelId="{406785E8-3C2A-45E8-B9D4-839F92F9B1F7}" type="pres">
      <dgm:prSet presAssocID="{70C309A0-339A-4A44-B83F-F97E91EF6E13}" presName="hierChild6" presStyleCnt="0"/>
      <dgm:spPr/>
    </dgm:pt>
    <dgm:pt modelId="{77A14080-DB08-4146-9DF8-353095422899}" type="pres">
      <dgm:prSet presAssocID="{70C309A0-339A-4A44-B83F-F97E91EF6E13}" presName="hierChild7" presStyleCnt="0"/>
      <dgm:spPr/>
    </dgm:pt>
  </dgm:ptLst>
  <dgm:cxnLst>
    <dgm:cxn modelId="{FA1F7E02-4681-450B-9B82-636AC3260C0C}" type="presOf" srcId="{70C309A0-339A-4A44-B83F-F97E91EF6E13}" destId="{9596A64F-6EEE-4EC8-855C-D564ED501A4E}" srcOrd="1" destOrd="0" presId="urn:microsoft.com/office/officeart/2005/8/layout/orgChart1#1"/>
    <dgm:cxn modelId="{CD8E6C0C-29C3-49A8-B67B-D7752651C5E2}" type="presOf" srcId="{2981B522-EEA9-46E6-8DD2-905F09565853}" destId="{19936995-6B51-4827-91E1-500903ADDD1A}" srcOrd="0" destOrd="0" presId="urn:microsoft.com/office/officeart/2005/8/layout/orgChart1#1"/>
    <dgm:cxn modelId="{BCC5050D-0E8D-498A-AEE8-2C94A806911E}" srcId="{96A3957A-EFF1-43DB-A0FA-5E58865131B9}" destId="{C6D804F7-31DD-4245-B955-4C730AC38936}" srcOrd="1" destOrd="0" parTransId="{A1D0503D-5E9E-4EC7-A42D-8EA06240F7E3}" sibTransId="{F8582099-CEDE-44DF-9CCA-8185E6E6BC45}"/>
    <dgm:cxn modelId="{5627420D-F8DF-4A5B-A72D-44F5D7F85101}" type="presOf" srcId="{9B27949B-92A1-49A3-907A-BE1B0162B815}" destId="{7AFFA647-B18A-4349-8063-C9FE9DBBBCC2}" srcOrd="1" destOrd="0" presId="urn:microsoft.com/office/officeart/2005/8/layout/orgChart1#1"/>
    <dgm:cxn modelId="{A80AD90E-847F-4258-A6E6-1C88874C2627}" type="presOf" srcId="{95F37ECD-557C-4AA9-BC22-6AF36322BF1B}" destId="{3E4CB37A-727D-4A5C-A765-E20E892327CD}" srcOrd="0" destOrd="0" presId="urn:microsoft.com/office/officeart/2005/8/layout/orgChart1#1"/>
    <dgm:cxn modelId="{71050610-3D00-4F2B-8862-176FA55FE200}" srcId="{9B27949B-92A1-49A3-907A-BE1B0162B815}" destId="{07EA8C69-66BF-4A46-86FD-B5F6C79F4A0B}" srcOrd="1" destOrd="0" parTransId="{402B4250-A12B-46AB-950A-8561231C1ABF}" sibTransId="{0C2E6637-DA34-417F-B5E7-BA6B77A939FF}"/>
    <dgm:cxn modelId="{333EE317-815C-42F8-B43C-2FBC6A9EAC64}" type="presOf" srcId="{D64C3C57-886C-41CB-B21F-1F058F26DC98}" destId="{DA5BB55C-0A30-4848-86BA-CE8A8BC7AA04}" srcOrd="1" destOrd="0" presId="urn:microsoft.com/office/officeart/2005/8/layout/orgChart1#1"/>
    <dgm:cxn modelId="{2264312F-34C4-4310-82D9-4764BEF43CC7}" type="presOf" srcId="{C6D804F7-31DD-4245-B955-4C730AC38936}" destId="{E8613D12-BF68-456D-BD47-D3A3A8ED45EB}" srcOrd="1" destOrd="0" presId="urn:microsoft.com/office/officeart/2005/8/layout/orgChart1#1"/>
    <dgm:cxn modelId="{2841F530-17E7-4A5D-90DA-DBDB291B1437}" type="presOf" srcId="{49B42B66-B8FA-45C8-BFD8-BC711C23231E}" destId="{03093112-1AB8-4FC1-AFD0-78E21492D7C6}" srcOrd="1" destOrd="0" presId="urn:microsoft.com/office/officeart/2005/8/layout/orgChart1#1"/>
    <dgm:cxn modelId="{B934A431-191E-41AD-9A3A-CCBC2689C209}" type="presOf" srcId="{9270B70C-C161-4D34-9B55-AA4BC4CA0611}" destId="{24E6EF2D-A25A-402C-8D01-A428FBFDA13F}" srcOrd="1" destOrd="0" presId="urn:microsoft.com/office/officeart/2005/8/layout/orgChart1#1"/>
    <dgm:cxn modelId="{5BD1B631-EF7F-4CC7-860D-C1A424FB8D23}" srcId="{17263659-0483-461D-96AE-F3353F2C0E32}" destId="{9270B70C-C161-4D34-9B55-AA4BC4CA0611}" srcOrd="0" destOrd="0" parTransId="{CA697B93-00D0-4CFC-AE72-91A444B08E5E}" sibTransId="{260790D0-098F-4AB0-9C37-1B78BBA67229}"/>
    <dgm:cxn modelId="{DEBC4A35-AA16-4E12-BC7D-BD5839B5023B}" type="presOf" srcId="{44A05D6F-05DC-422F-947B-05B1387234BC}" destId="{773276E9-EAD0-4050-B0AC-49F12B6A9168}" srcOrd="0" destOrd="0" presId="urn:microsoft.com/office/officeart/2005/8/layout/orgChart1#1"/>
    <dgm:cxn modelId="{0984A43E-B333-448F-BA16-A2730CDF64B6}" type="presOf" srcId="{DF2F6FE3-0BC2-4886-9512-35F242873B6B}" destId="{59DA6D7C-3CD4-43B2-B785-F65F2034D375}" srcOrd="0" destOrd="0" presId="urn:microsoft.com/office/officeart/2005/8/layout/orgChart1#1"/>
    <dgm:cxn modelId="{AFDFD761-7820-46C9-A676-D877323E507B}" type="presOf" srcId="{CA697B93-00D0-4CFC-AE72-91A444B08E5E}" destId="{9E7E8709-6FEB-4DC5-B8FD-DCF6310C27CA}" srcOrd="0" destOrd="0" presId="urn:microsoft.com/office/officeart/2005/8/layout/orgChart1#1"/>
    <dgm:cxn modelId="{66D46F63-821E-4EF1-9D78-3E7F8D2CA315}" type="presOf" srcId="{9B174A6C-A781-4C03-BD8B-234A5800867B}" destId="{B21B7F50-DC89-4279-8ACB-BF3598A6BAD4}" srcOrd="0" destOrd="0" presId="urn:microsoft.com/office/officeart/2005/8/layout/orgChart1#1"/>
    <dgm:cxn modelId="{4860AF43-5E6D-4FAE-B69F-8F34FC06B349}" type="presOf" srcId="{AA5531B3-E7CA-4E27-8940-8376BB4FD6CA}" destId="{D292E634-5ACB-4F06-81FE-318A32CE61FC}" srcOrd="0" destOrd="0" presId="urn:microsoft.com/office/officeart/2005/8/layout/orgChart1#1"/>
    <dgm:cxn modelId="{8106D048-90F4-4291-B472-1288A49B87DF}" type="presOf" srcId="{17263659-0483-461D-96AE-F3353F2C0E32}" destId="{20399A29-2F34-475A-AF2E-513BE715DC5B}" srcOrd="0" destOrd="0" presId="urn:microsoft.com/office/officeart/2005/8/layout/orgChart1#1"/>
    <dgm:cxn modelId="{050A6A73-1426-432A-819E-1D4ED402D7DC}" type="presOf" srcId="{9270B70C-C161-4D34-9B55-AA4BC4CA0611}" destId="{128B105D-1F0A-4315-BA73-DC22AE7B8C4C}" srcOrd="0" destOrd="0" presId="urn:microsoft.com/office/officeart/2005/8/layout/orgChart1#1"/>
    <dgm:cxn modelId="{40CCF775-1BA2-430D-8B89-EF4B9B32EC5D}" srcId="{C6D804F7-31DD-4245-B955-4C730AC38936}" destId="{97090BCB-4FEB-46BA-B610-4CA0B3DE71C5}" srcOrd="0" destOrd="0" parTransId="{44A05D6F-05DC-422F-947B-05B1387234BC}" sibTransId="{B6B75AF6-120D-4B46-A324-54469EBDA5B6}"/>
    <dgm:cxn modelId="{DF4EE156-ADE3-4845-B7FA-053FB1429D66}" type="presOf" srcId="{E5410FDF-298B-424B-A7CD-A7877E69504B}" destId="{31378BB4-14D5-4343-85FF-61E45ABC1599}" srcOrd="0" destOrd="0" presId="urn:microsoft.com/office/officeart/2005/8/layout/orgChart1#1"/>
    <dgm:cxn modelId="{F5A76977-1DE0-44C4-A5F2-B0080427F9E6}" type="presOf" srcId="{07EA8C69-66BF-4A46-86FD-B5F6C79F4A0B}" destId="{DB3A3E99-D345-44A9-B0E1-D06AEC7E0235}" srcOrd="0" destOrd="0" presId="urn:microsoft.com/office/officeart/2005/8/layout/orgChart1#1"/>
    <dgm:cxn modelId="{14208559-8653-43F9-A8C3-4593A1EBEAD0}" srcId="{C6D804F7-31DD-4245-B955-4C730AC38936}" destId="{E5410FDF-298B-424B-A7CD-A7877E69504B}" srcOrd="1" destOrd="0" parTransId="{DDFD7AB8-91E5-41B7-9174-12E119E19E1E}" sibTransId="{7532EAB3-429E-4048-A277-E3EFA637C270}"/>
    <dgm:cxn modelId="{F604977A-392B-4CAF-B025-01C9144F9ED5}" srcId="{E5410FDF-298B-424B-A7CD-A7877E69504B}" destId="{95F37ECD-557C-4AA9-BC22-6AF36322BF1B}" srcOrd="0" destOrd="0" parTransId="{C6EBA269-AA22-41E8-A59F-3A6F49BD3594}" sibTransId="{5E4E24E0-3B37-481D-A3DC-C766FC5B7A10}"/>
    <dgm:cxn modelId="{F567F688-F21F-4C0A-A133-E37AEDBF2E19}" srcId="{9B27949B-92A1-49A3-907A-BE1B0162B815}" destId="{17263659-0483-461D-96AE-F3353F2C0E32}" srcOrd="0" destOrd="0" parTransId="{8397CD09-39C4-46A9-85E5-610C0534FAEB}" sibTransId="{FA8196CC-030F-4A3B-80E5-0634F234F84E}"/>
    <dgm:cxn modelId="{A6BEA38A-1E75-42E3-9C09-7CA843646BBA}" srcId="{07EA8C69-66BF-4A46-86FD-B5F6C79F4A0B}" destId="{49B42B66-B8FA-45C8-BFD8-BC711C23231E}" srcOrd="0" destOrd="0" parTransId="{A6EE7CEE-A5F4-4D2D-85C7-CB9E8E55EA92}" sibTransId="{2DDD9405-58A5-4693-B4B9-73A6A9D266D2}"/>
    <dgm:cxn modelId="{C733AF8E-A467-4943-A981-ACD66A640417}" type="presOf" srcId="{C6EBA269-AA22-41E8-A59F-3A6F49BD3594}" destId="{7DCDCA3D-B8AB-4E67-9DCC-90FBA42C18B7}" srcOrd="0" destOrd="0" presId="urn:microsoft.com/office/officeart/2005/8/layout/orgChart1#1"/>
    <dgm:cxn modelId="{49B97590-C1E2-4B92-802D-731706AD094B}" type="presOf" srcId="{A237FF6C-9D14-46FE-9940-795538BC60E7}" destId="{087B8ADA-5B6F-4188-9898-999BF0212075}" srcOrd="0" destOrd="0" presId="urn:microsoft.com/office/officeart/2005/8/layout/orgChart1#1"/>
    <dgm:cxn modelId="{0654C396-E3D8-4B33-862C-7EB5B98E1FD7}" type="presOf" srcId="{8397CD09-39C4-46A9-85E5-610C0534FAEB}" destId="{A5C5D79C-5DDC-412B-A1E0-6DE47F1BEAA2}" srcOrd="0" destOrd="0" presId="urn:microsoft.com/office/officeart/2005/8/layout/orgChart1#1"/>
    <dgm:cxn modelId="{0594DE9D-1E8E-4F50-BF83-B04F1362C3C2}" type="presOf" srcId="{96A3957A-EFF1-43DB-A0FA-5E58865131B9}" destId="{461AA31B-866F-4D4F-95A5-8F3EB2DCDB06}" srcOrd="0" destOrd="0" presId="urn:microsoft.com/office/officeart/2005/8/layout/orgChart1#1"/>
    <dgm:cxn modelId="{D86363A2-17A4-41F1-85EC-6033FD2EE425}" type="presOf" srcId="{97090BCB-4FEB-46BA-B610-4CA0B3DE71C5}" destId="{0462BBEB-08AD-4DC4-A832-122ED9E7424D}" srcOrd="1" destOrd="0" presId="urn:microsoft.com/office/officeart/2005/8/layout/orgChart1#1"/>
    <dgm:cxn modelId="{061F4BB4-1295-4249-BB4F-D338231FBB6E}" srcId="{96A3957A-EFF1-43DB-A0FA-5E58865131B9}" destId="{9B27949B-92A1-49A3-907A-BE1B0162B815}" srcOrd="2" destOrd="0" parTransId="{AA5531B3-E7CA-4E27-8940-8376BB4FD6CA}" sibTransId="{49312CAB-C811-4A6E-8B14-E13AEB301230}"/>
    <dgm:cxn modelId="{248EEEB5-E953-46DF-86F9-49DD249B303A}" type="presOf" srcId="{C6D804F7-31DD-4245-B955-4C730AC38936}" destId="{4E3246F9-935F-4C85-A4FC-7BBD348E0F71}" srcOrd="0" destOrd="0" presId="urn:microsoft.com/office/officeart/2005/8/layout/orgChart1#1"/>
    <dgm:cxn modelId="{B188BDB8-E34D-4AC9-99FE-B7A7D2FFCC42}" type="presOf" srcId="{44A1061C-B9DC-4665-A278-3E1BFD365D35}" destId="{06E1C2FA-6777-447F-8943-2D708FE854D6}" srcOrd="0" destOrd="0" presId="urn:microsoft.com/office/officeart/2005/8/layout/orgChart1#1"/>
    <dgm:cxn modelId="{D20454B9-23FE-4FFA-85F7-A135925FFE69}" type="presOf" srcId="{17263659-0483-461D-96AE-F3353F2C0E32}" destId="{817F874B-4861-4235-BC01-997EE8E0A8A9}" srcOrd="1" destOrd="0" presId="urn:microsoft.com/office/officeart/2005/8/layout/orgChart1#1"/>
    <dgm:cxn modelId="{6AE422BD-BD5A-4CFD-A05C-FBC02E39282C}" srcId="{2981B522-EEA9-46E6-8DD2-905F09565853}" destId="{96A3957A-EFF1-43DB-A0FA-5E58865131B9}" srcOrd="0" destOrd="0" parTransId="{FE7CF5C6-227D-461E-9624-E9D53622B4CA}" sibTransId="{F0096213-D82D-4F36-9234-877E589DCD46}"/>
    <dgm:cxn modelId="{ACC62BBD-F3FA-46BB-813D-7C033BCCBF83}" type="presOf" srcId="{95F37ECD-557C-4AA9-BC22-6AF36322BF1B}" destId="{A211046F-8F88-4FCC-B288-F9ACC61F0AE3}" srcOrd="1" destOrd="0" presId="urn:microsoft.com/office/officeart/2005/8/layout/orgChart1#1"/>
    <dgm:cxn modelId="{B0F52DC3-B899-4CCC-BF32-D9ED44AC8C09}" type="presOf" srcId="{A6EE7CEE-A5F4-4D2D-85C7-CB9E8E55EA92}" destId="{5D807D77-742C-4457-AA19-7A690A4238C7}" srcOrd="0" destOrd="0" presId="urn:microsoft.com/office/officeart/2005/8/layout/orgChart1#1"/>
    <dgm:cxn modelId="{91FDE5C3-A8C0-4CD6-BF96-A043EC2483CD}" type="presOf" srcId="{DDFD7AB8-91E5-41B7-9174-12E119E19E1E}" destId="{26ABF97F-70DC-4AFF-9F04-AE8027158B23}" srcOrd="0" destOrd="0" presId="urn:microsoft.com/office/officeart/2005/8/layout/orgChart1#1"/>
    <dgm:cxn modelId="{6AC56EC7-703A-4B80-BF43-9B73B1DED6CA}" type="presOf" srcId="{70C309A0-339A-4A44-B83F-F97E91EF6E13}" destId="{36370FCD-5C85-4E85-9E65-5FB5891253CB}" srcOrd="0" destOrd="0" presId="urn:microsoft.com/office/officeart/2005/8/layout/orgChart1#1"/>
    <dgm:cxn modelId="{99B081CB-3269-431C-855A-4C5986A36CF6}" type="presOf" srcId="{402B4250-A12B-46AB-950A-8561231C1ABF}" destId="{F05DD317-C1AD-48AC-8763-4DD736E87FA9}" srcOrd="0" destOrd="0" presId="urn:microsoft.com/office/officeart/2005/8/layout/orgChart1#1"/>
    <dgm:cxn modelId="{BE5C7BCC-A7D6-4813-A24A-67AD511091D5}" type="presOf" srcId="{97090BCB-4FEB-46BA-B610-4CA0B3DE71C5}" destId="{8E61CA15-E4AE-4D91-83DC-323BE6BC83E6}" srcOrd="0" destOrd="0" presId="urn:microsoft.com/office/officeart/2005/8/layout/orgChart1#1"/>
    <dgm:cxn modelId="{33BF40CE-4A94-450F-BDAF-CFF330E05365}" type="presOf" srcId="{9B27949B-92A1-49A3-907A-BE1B0162B815}" destId="{CDA51FBD-7F5F-4B2B-A67B-38ED3554E777}" srcOrd="0" destOrd="0" presId="urn:microsoft.com/office/officeart/2005/8/layout/orgChart1#1"/>
    <dgm:cxn modelId="{4E80FBD3-D4F8-4599-8DC0-ADB4AA4E5ADD}" type="presOf" srcId="{DF2F6FE3-0BC2-4886-9512-35F242873B6B}" destId="{7CBF0B97-1260-4717-89CB-E3E2B413A072}" srcOrd="1" destOrd="0" presId="urn:microsoft.com/office/officeart/2005/8/layout/orgChart1#1"/>
    <dgm:cxn modelId="{809FDFD6-939B-4B60-A22A-9D0E6B0CC1F6}" type="presOf" srcId="{D64C3C57-886C-41CB-B21F-1F058F26DC98}" destId="{D3573541-8CF9-4927-997A-12917672C1BC}" srcOrd="0" destOrd="0" presId="urn:microsoft.com/office/officeart/2005/8/layout/orgChart1#1"/>
    <dgm:cxn modelId="{046CE2D6-05E5-46DB-B127-C6940DF9AD13}" type="presOf" srcId="{07EA8C69-66BF-4A46-86FD-B5F6C79F4A0B}" destId="{7A4D11B1-DA51-4270-A339-F338FFA0DA3A}" srcOrd="1" destOrd="0" presId="urn:microsoft.com/office/officeart/2005/8/layout/orgChart1#1"/>
    <dgm:cxn modelId="{B24A13DD-7AE1-414F-9A72-554178AD72D1}" type="presOf" srcId="{E5410FDF-298B-424B-A7CD-A7877E69504B}" destId="{A90A98F2-A599-483F-A1BD-02E5EFEEDD2E}" srcOrd="1" destOrd="0" presId="urn:microsoft.com/office/officeart/2005/8/layout/orgChart1#1"/>
    <dgm:cxn modelId="{3F0144DF-F7D8-49C2-B72D-730195EDC0CC}" srcId="{96A3957A-EFF1-43DB-A0FA-5E58865131B9}" destId="{70C309A0-339A-4A44-B83F-F97E91EF6E13}" srcOrd="0" destOrd="0" parTransId="{44A1061C-B9DC-4665-A278-3E1BFD365D35}" sibTransId="{87C1F810-F384-43A1-9590-621A7D90EE3E}"/>
    <dgm:cxn modelId="{5B7EF5F2-8C6E-4C6E-9A67-068CF94D2CC5}" type="presOf" srcId="{A1D0503D-5E9E-4EC7-A42D-8EA06240F7E3}" destId="{94F49F57-8B0E-456C-B45B-9D9FB8CFA73E}" srcOrd="0" destOrd="0" presId="urn:microsoft.com/office/officeart/2005/8/layout/orgChart1#1"/>
    <dgm:cxn modelId="{DFF0C3F6-C67C-44BB-80C9-E483F4E6085A}" type="presOf" srcId="{49B42B66-B8FA-45C8-BFD8-BC711C23231E}" destId="{5C65A6F4-D8BB-4726-BA67-D33F40D59855}" srcOrd="0" destOrd="0" presId="urn:microsoft.com/office/officeart/2005/8/layout/orgChart1#1"/>
    <dgm:cxn modelId="{3C76D6F6-12A9-4963-8A96-531D98AE0E32}" type="presOf" srcId="{96A3957A-EFF1-43DB-A0FA-5E58865131B9}" destId="{2AE63FC4-8A08-4C7B-95B4-F25EE3244F00}" srcOrd="1" destOrd="0" presId="urn:microsoft.com/office/officeart/2005/8/layout/orgChart1#1"/>
    <dgm:cxn modelId="{B0D35FFB-570A-4B3E-9A87-35A8358C7AB6}" srcId="{97090BCB-4FEB-46BA-B610-4CA0B3DE71C5}" destId="{DF2F6FE3-0BC2-4886-9512-35F242873B6B}" srcOrd="0" destOrd="0" parTransId="{A237FF6C-9D14-46FE-9940-795538BC60E7}" sibTransId="{648C843A-5B2E-46A2-9687-EC89D2F66F5B}"/>
    <dgm:cxn modelId="{72AFBAFD-5997-45CA-8FCA-475743053FFD}" srcId="{17263659-0483-461D-96AE-F3353F2C0E32}" destId="{D64C3C57-886C-41CB-B21F-1F058F26DC98}" srcOrd="1" destOrd="0" parTransId="{9B174A6C-A781-4C03-BD8B-234A5800867B}" sibTransId="{BFEC8D70-676A-4E50-9C91-89E3080586BF}"/>
    <dgm:cxn modelId="{47542245-2754-4FF7-9901-07C0E9EC9D13}" type="presParOf" srcId="{19936995-6B51-4827-91E1-500903ADDD1A}" destId="{9D296F12-061E-4E24-9824-0419E71C0FE8}" srcOrd="0" destOrd="0" presId="urn:microsoft.com/office/officeart/2005/8/layout/orgChart1#1"/>
    <dgm:cxn modelId="{544F76BB-B3C2-4F01-872F-E5DE35042A60}" type="presParOf" srcId="{9D296F12-061E-4E24-9824-0419E71C0FE8}" destId="{D2844CF2-B7D5-4D69-A1E4-256C3CAD1021}" srcOrd="0" destOrd="0" presId="urn:microsoft.com/office/officeart/2005/8/layout/orgChart1#1"/>
    <dgm:cxn modelId="{F658C9FC-6DA5-4F56-A888-40353B4AF95B}" type="presParOf" srcId="{D2844CF2-B7D5-4D69-A1E4-256C3CAD1021}" destId="{461AA31B-866F-4D4F-95A5-8F3EB2DCDB06}" srcOrd="0" destOrd="0" presId="urn:microsoft.com/office/officeart/2005/8/layout/orgChart1#1"/>
    <dgm:cxn modelId="{0A149552-7243-478E-90DE-46AE4BE823F7}" type="presParOf" srcId="{D2844CF2-B7D5-4D69-A1E4-256C3CAD1021}" destId="{2AE63FC4-8A08-4C7B-95B4-F25EE3244F00}" srcOrd="1" destOrd="0" presId="urn:microsoft.com/office/officeart/2005/8/layout/orgChart1#1"/>
    <dgm:cxn modelId="{FCDCD48D-D23F-433B-971A-4A956066EA31}" type="presParOf" srcId="{9D296F12-061E-4E24-9824-0419E71C0FE8}" destId="{33183AB8-F6D2-43A4-ADF8-2B2AABD90874}" srcOrd="1" destOrd="0" presId="urn:microsoft.com/office/officeart/2005/8/layout/orgChart1#1"/>
    <dgm:cxn modelId="{5939A9AA-E41D-4D42-B9DB-053A16787C50}" type="presParOf" srcId="{33183AB8-F6D2-43A4-ADF8-2B2AABD90874}" destId="{94F49F57-8B0E-456C-B45B-9D9FB8CFA73E}" srcOrd="0" destOrd="0" presId="urn:microsoft.com/office/officeart/2005/8/layout/orgChart1#1"/>
    <dgm:cxn modelId="{1120CC96-F09A-4195-B230-3955A3FA224F}" type="presParOf" srcId="{33183AB8-F6D2-43A4-ADF8-2B2AABD90874}" destId="{A84A0FE8-0AFB-4C35-A3D3-6C8B01B512D7}" srcOrd="1" destOrd="0" presId="urn:microsoft.com/office/officeart/2005/8/layout/orgChart1#1"/>
    <dgm:cxn modelId="{BA0D2B9F-059A-44AD-A082-F4A89E86C59B}" type="presParOf" srcId="{A84A0FE8-0AFB-4C35-A3D3-6C8B01B512D7}" destId="{E7DF1B69-8946-4734-AFCA-C1CEFAEF5FD0}" srcOrd="0" destOrd="0" presId="urn:microsoft.com/office/officeart/2005/8/layout/orgChart1#1"/>
    <dgm:cxn modelId="{66C4580F-111B-41F1-8C84-4524826D57E6}" type="presParOf" srcId="{E7DF1B69-8946-4734-AFCA-C1CEFAEF5FD0}" destId="{4E3246F9-935F-4C85-A4FC-7BBD348E0F71}" srcOrd="0" destOrd="0" presId="urn:microsoft.com/office/officeart/2005/8/layout/orgChart1#1"/>
    <dgm:cxn modelId="{11B9CE6D-CFD0-4E94-95C5-3BC2FB5C43C6}" type="presParOf" srcId="{E7DF1B69-8946-4734-AFCA-C1CEFAEF5FD0}" destId="{E8613D12-BF68-456D-BD47-D3A3A8ED45EB}" srcOrd="1" destOrd="0" presId="urn:microsoft.com/office/officeart/2005/8/layout/orgChart1#1"/>
    <dgm:cxn modelId="{A30BF76C-39A5-4238-AB94-2DF0E272153D}" type="presParOf" srcId="{A84A0FE8-0AFB-4C35-A3D3-6C8B01B512D7}" destId="{8FD16BFC-ABD1-4AA5-986D-DA1CE97971A5}" srcOrd="1" destOrd="0" presId="urn:microsoft.com/office/officeart/2005/8/layout/orgChart1#1"/>
    <dgm:cxn modelId="{B1158F21-6EF0-4CFC-970E-DF1EF12920A4}" type="presParOf" srcId="{8FD16BFC-ABD1-4AA5-986D-DA1CE97971A5}" destId="{773276E9-EAD0-4050-B0AC-49F12B6A9168}" srcOrd="0" destOrd="0" presId="urn:microsoft.com/office/officeart/2005/8/layout/orgChart1#1"/>
    <dgm:cxn modelId="{1D264C6C-5101-4EB1-A7F7-40ACB1CC43FC}" type="presParOf" srcId="{8FD16BFC-ABD1-4AA5-986D-DA1CE97971A5}" destId="{C523ED9E-2452-4553-96E8-ED026ACAF958}" srcOrd="1" destOrd="0" presId="urn:microsoft.com/office/officeart/2005/8/layout/orgChart1#1"/>
    <dgm:cxn modelId="{1C11E46F-5EA7-4563-A5D7-114A76051B00}" type="presParOf" srcId="{C523ED9E-2452-4553-96E8-ED026ACAF958}" destId="{D9CB9842-9450-4EF8-9308-59E2E1FE1031}" srcOrd="0" destOrd="0" presId="urn:microsoft.com/office/officeart/2005/8/layout/orgChart1#1"/>
    <dgm:cxn modelId="{F4621AD6-B6F6-49C8-A1E1-F2FEA489E9BA}" type="presParOf" srcId="{D9CB9842-9450-4EF8-9308-59E2E1FE1031}" destId="{8E61CA15-E4AE-4D91-83DC-323BE6BC83E6}" srcOrd="0" destOrd="0" presId="urn:microsoft.com/office/officeart/2005/8/layout/orgChart1#1"/>
    <dgm:cxn modelId="{FEBBA4FE-1EB9-45A5-B255-00079A535E28}" type="presParOf" srcId="{D9CB9842-9450-4EF8-9308-59E2E1FE1031}" destId="{0462BBEB-08AD-4DC4-A832-122ED9E7424D}" srcOrd="1" destOrd="0" presId="urn:microsoft.com/office/officeart/2005/8/layout/orgChart1#1"/>
    <dgm:cxn modelId="{6CB5BBE1-BC0E-4E40-B0FC-1D3A607A5B4F}" type="presParOf" srcId="{C523ED9E-2452-4553-96E8-ED026ACAF958}" destId="{153FA1BD-6699-4C6F-B2EB-A385CED0CFDD}" srcOrd="1" destOrd="0" presId="urn:microsoft.com/office/officeart/2005/8/layout/orgChart1#1"/>
    <dgm:cxn modelId="{4797E18B-652C-4B1C-9AD3-A7C7E1307A60}" type="presParOf" srcId="{153FA1BD-6699-4C6F-B2EB-A385CED0CFDD}" destId="{087B8ADA-5B6F-4188-9898-999BF0212075}" srcOrd="0" destOrd="0" presId="urn:microsoft.com/office/officeart/2005/8/layout/orgChart1#1"/>
    <dgm:cxn modelId="{A3F6B8D6-0044-4DCF-8A7C-8F864950ECB7}" type="presParOf" srcId="{153FA1BD-6699-4C6F-B2EB-A385CED0CFDD}" destId="{393251B4-229C-4E91-8E85-4270A95DC200}" srcOrd="1" destOrd="0" presId="urn:microsoft.com/office/officeart/2005/8/layout/orgChart1#1"/>
    <dgm:cxn modelId="{CAD6CA1D-AA25-45CA-850D-0DC705023241}" type="presParOf" srcId="{393251B4-229C-4E91-8E85-4270A95DC200}" destId="{84BAC5F3-A18C-4C29-81C0-64207B41804A}" srcOrd="0" destOrd="0" presId="urn:microsoft.com/office/officeart/2005/8/layout/orgChart1#1"/>
    <dgm:cxn modelId="{37A98274-5649-4844-800C-9E329439A76C}" type="presParOf" srcId="{84BAC5F3-A18C-4C29-81C0-64207B41804A}" destId="{59DA6D7C-3CD4-43B2-B785-F65F2034D375}" srcOrd="0" destOrd="0" presId="urn:microsoft.com/office/officeart/2005/8/layout/orgChart1#1"/>
    <dgm:cxn modelId="{8E713E3D-E55B-45CC-81C5-07F870C84053}" type="presParOf" srcId="{84BAC5F3-A18C-4C29-81C0-64207B41804A}" destId="{7CBF0B97-1260-4717-89CB-E3E2B413A072}" srcOrd="1" destOrd="0" presId="urn:microsoft.com/office/officeart/2005/8/layout/orgChart1#1"/>
    <dgm:cxn modelId="{43E82701-2C09-469E-9F0A-B570D855FF75}" type="presParOf" srcId="{393251B4-229C-4E91-8E85-4270A95DC200}" destId="{A4E60A44-59DD-470E-8EFD-E0B7BC6EB3DD}" srcOrd="1" destOrd="0" presId="urn:microsoft.com/office/officeart/2005/8/layout/orgChart1#1"/>
    <dgm:cxn modelId="{D678EA67-3BA5-4DCC-BAEA-F4A07D6CA4F3}" type="presParOf" srcId="{393251B4-229C-4E91-8E85-4270A95DC200}" destId="{D4936C98-E742-40F4-BFC5-F2EBD97ED917}" srcOrd="2" destOrd="0" presId="urn:microsoft.com/office/officeart/2005/8/layout/orgChart1#1"/>
    <dgm:cxn modelId="{508A7B64-FF66-42D8-957F-1E8F9C4767CF}" type="presParOf" srcId="{C523ED9E-2452-4553-96E8-ED026ACAF958}" destId="{A9DF9E9E-57A3-4B1E-A32D-AA0AE7C8FA1D}" srcOrd="2" destOrd="0" presId="urn:microsoft.com/office/officeart/2005/8/layout/orgChart1#1"/>
    <dgm:cxn modelId="{F8665DF1-9FD5-43FD-93AA-49D1C8F51F4B}" type="presParOf" srcId="{8FD16BFC-ABD1-4AA5-986D-DA1CE97971A5}" destId="{26ABF97F-70DC-4AFF-9F04-AE8027158B23}" srcOrd="2" destOrd="0" presId="urn:microsoft.com/office/officeart/2005/8/layout/orgChart1#1"/>
    <dgm:cxn modelId="{980EA179-D0F1-4ADD-B802-BD36515F30CA}" type="presParOf" srcId="{8FD16BFC-ABD1-4AA5-986D-DA1CE97971A5}" destId="{F9C34FDB-EAD4-4EFC-945D-7F0C9878D97E}" srcOrd="3" destOrd="0" presId="urn:microsoft.com/office/officeart/2005/8/layout/orgChart1#1"/>
    <dgm:cxn modelId="{A5AC33EB-A3E0-4DC5-95ED-628CB34002C1}" type="presParOf" srcId="{F9C34FDB-EAD4-4EFC-945D-7F0C9878D97E}" destId="{08FDEBF8-77F1-411D-B973-076E8142B551}" srcOrd="0" destOrd="0" presId="urn:microsoft.com/office/officeart/2005/8/layout/orgChart1#1"/>
    <dgm:cxn modelId="{16C515E0-B8E6-49E9-8C5D-C0EF27F23657}" type="presParOf" srcId="{08FDEBF8-77F1-411D-B973-076E8142B551}" destId="{31378BB4-14D5-4343-85FF-61E45ABC1599}" srcOrd="0" destOrd="0" presId="urn:microsoft.com/office/officeart/2005/8/layout/orgChart1#1"/>
    <dgm:cxn modelId="{7B49C7A0-C691-4DBF-A94F-DFBEDC8446B6}" type="presParOf" srcId="{08FDEBF8-77F1-411D-B973-076E8142B551}" destId="{A90A98F2-A599-483F-A1BD-02E5EFEEDD2E}" srcOrd="1" destOrd="0" presId="urn:microsoft.com/office/officeart/2005/8/layout/orgChart1#1"/>
    <dgm:cxn modelId="{DF917CD3-079B-474A-9090-E14B1487012A}" type="presParOf" srcId="{F9C34FDB-EAD4-4EFC-945D-7F0C9878D97E}" destId="{A74E11F4-F357-44EC-BA6C-AF90555672B4}" srcOrd="1" destOrd="0" presId="urn:microsoft.com/office/officeart/2005/8/layout/orgChart1#1"/>
    <dgm:cxn modelId="{1E48BE27-E966-4D20-AA0A-2AE0EF954329}" type="presParOf" srcId="{A74E11F4-F357-44EC-BA6C-AF90555672B4}" destId="{7DCDCA3D-B8AB-4E67-9DCC-90FBA42C18B7}" srcOrd="0" destOrd="0" presId="urn:microsoft.com/office/officeart/2005/8/layout/orgChart1#1"/>
    <dgm:cxn modelId="{9A91EDF3-428F-411A-AFAB-3548094CFDFB}" type="presParOf" srcId="{A74E11F4-F357-44EC-BA6C-AF90555672B4}" destId="{5DBA5820-A7CD-4F8F-B1C1-BDC278675E13}" srcOrd="1" destOrd="0" presId="urn:microsoft.com/office/officeart/2005/8/layout/orgChart1#1"/>
    <dgm:cxn modelId="{781D14E4-6A0B-44C2-BEAB-E8721D6CE7F3}" type="presParOf" srcId="{5DBA5820-A7CD-4F8F-B1C1-BDC278675E13}" destId="{B0041B68-683D-4E9C-BFE6-6261381E8DAD}" srcOrd="0" destOrd="0" presId="urn:microsoft.com/office/officeart/2005/8/layout/orgChart1#1"/>
    <dgm:cxn modelId="{41EE8B34-F38D-4891-A65B-2252EAE16ED2}" type="presParOf" srcId="{B0041B68-683D-4E9C-BFE6-6261381E8DAD}" destId="{3E4CB37A-727D-4A5C-A765-E20E892327CD}" srcOrd="0" destOrd="0" presId="urn:microsoft.com/office/officeart/2005/8/layout/orgChart1#1"/>
    <dgm:cxn modelId="{A452F8E2-30FA-411D-987C-E6A1925B9B37}" type="presParOf" srcId="{B0041B68-683D-4E9C-BFE6-6261381E8DAD}" destId="{A211046F-8F88-4FCC-B288-F9ACC61F0AE3}" srcOrd="1" destOrd="0" presId="urn:microsoft.com/office/officeart/2005/8/layout/orgChart1#1"/>
    <dgm:cxn modelId="{C4027641-EC1C-464F-8DC9-48645477DF08}" type="presParOf" srcId="{5DBA5820-A7CD-4F8F-B1C1-BDC278675E13}" destId="{E01D19BA-E162-4BCB-BCFB-FB40BCF8ECE1}" srcOrd="1" destOrd="0" presId="urn:microsoft.com/office/officeart/2005/8/layout/orgChart1#1"/>
    <dgm:cxn modelId="{C74101EC-0A14-41DA-8906-D3626C327611}" type="presParOf" srcId="{5DBA5820-A7CD-4F8F-B1C1-BDC278675E13}" destId="{2E8EF974-4D1E-442F-BBAD-B7917C5639E3}" srcOrd="2" destOrd="0" presId="urn:microsoft.com/office/officeart/2005/8/layout/orgChart1#1"/>
    <dgm:cxn modelId="{12BD3461-A2D3-4857-8447-A33569CE9F80}" type="presParOf" srcId="{F9C34FDB-EAD4-4EFC-945D-7F0C9878D97E}" destId="{83D8996E-94F1-42B9-AF3F-7CE0FC22F2B5}" srcOrd="2" destOrd="0" presId="urn:microsoft.com/office/officeart/2005/8/layout/orgChart1#1"/>
    <dgm:cxn modelId="{B1792D4A-4336-4750-9608-3EFDB80AB03F}" type="presParOf" srcId="{A84A0FE8-0AFB-4C35-A3D3-6C8B01B512D7}" destId="{27893827-BFDB-41B0-BD83-F6FBD4B917F7}" srcOrd="2" destOrd="0" presId="urn:microsoft.com/office/officeart/2005/8/layout/orgChart1#1"/>
    <dgm:cxn modelId="{0B0D1BBF-9400-4C20-A127-73638834F3EA}" type="presParOf" srcId="{33183AB8-F6D2-43A4-ADF8-2B2AABD90874}" destId="{D292E634-5ACB-4F06-81FE-318A32CE61FC}" srcOrd="2" destOrd="0" presId="urn:microsoft.com/office/officeart/2005/8/layout/orgChart1#1"/>
    <dgm:cxn modelId="{AFA64996-58D1-4AA6-9104-E2BF956EC49E}" type="presParOf" srcId="{33183AB8-F6D2-43A4-ADF8-2B2AABD90874}" destId="{2131AB47-0B64-4E35-9942-E7B7BE754CAF}" srcOrd="3" destOrd="0" presId="urn:microsoft.com/office/officeart/2005/8/layout/orgChart1#1"/>
    <dgm:cxn modelId="{06ECD231-0A30-4432-AC95-B76B60FF7C79}" type="presParOf" srcId="{2131AB47-0B64-4E35-9942-E7B7BE754CAF}" destId="{B92B5269-35D8-4B9C-BB24-46CA5177405A}" srcOrd="0" destOrd="0" presId="urn:microsoft.com/office/officeart/2005/8/layout/orgChart1#1"/>
    <dgm:cxn modelId="{20EB60CB-FFA4-46E7-817F-EC5B2AAAF04D}" type="presParOf" srcId="{B92B5269-35D8-4B9C-BB24-46CA5177405A}" destId="{CDA51FBD-7F5F-4B2B-A67B-38ED3554E777}" srcOrd="0" destOrd="0" presId="urn:microsoft.com/office/officeart/2005/8/layout/orgChart1#1"/>
    <dgm:cxn modelId="{990B53EB-F814-4C5C-A5BF-B91C07EE8B46}" type="presParOf" srcId="{B92B5269-35D8-4B9C-BB24-46CA5177405A}" destId="{7AFFA647-B18A-4349-8063-C9FE9DBBBCC2}" srcOrd="1" destOrd="0" presId="urn:microsoft.com/office/officeart/2005/8/layout/orgChart1#1"/>
    <dgm:cxn modelId="{88C67A36-B21E-4488-AD43-68A1CC6F727D}" type="presParOf" srcId="{2131AB47-0B64-4E35-9942-E7B7BE754CAF}" destId="{54AD152C-E422-4336-8770-FEB387762AE0}" srcOrd="1" destOrd="0" presId="urn:microsoft.com/office/officeart/2005/8/layout/orgChart1#1"/>
    <dgm:cxn modelId="{8D0165AD-DB53-4187-931D-B2E85E770EE4}" type="presParOf" srcId="{54AD152C-E422-4336-8770-FEB387762AE0}" destId="{A5C5D79C-5DDC-412B-A1E0-6DE47F1BEAA2}" srcOrd="0" destOrd="0" presId="urn:microsoft.com/office/officeart/2005/8/layout/orgChart1#1"/>
    <dgm:cxn modelId="{6A8AEEF9-6C00-4E33-B44E-D896AD238D77}" type="presParOf" srcId="{54AD152C-E422-4336-8770-FEB387762AE0}" destId="{C08AE06E-6951-4D14-919E-55394298BAC8}" srcOrd="1" destOrd="0" presId="urn:microsoft.com/office/officeart/2005/8/layout/orgChart1#1"/>
    <dgm:cxn modelId="{D2AD5BC8-D59F-494D-8A8E-FA690D85D74C}" type="presParOf" srcId="{C08AE06E-6951-4D14-919E-55394298BAC8}" destId="{21163A2D-0A5D-4876-9DCA-7CA762F8B3D0}" srcOrd="0" destOrd="0" presId="urn:microsoft.com/office/officeart/2005/8/layout/orgChart1#1"/>
    <dgm:cxn modelId="{BD75CE66-146C-40B9-8141-7FA4C94047C7}" type="presParOf" srcId="{21163A2D-0A5D-4876-9DCA-7CA762F8B3D0}" destId="{20399A29-2F34-475A-AF2E-513BE715DC5B}" srcOrd="0" destOrd="0" presId="urn:microsoft.com/office/officeart/2005/8/layout/orgChart1#1"/>
    <dgm:cxn modelId="{8427FE31-3CC5-4C00-9EC3-2E130CD7FD7B}" type="presParOf" srcId="{21163A2D-0A5D-4876-9DCA-7CA762F8B3D0}" destId="{817F874B-4861-4235-BC01-997EE8E0A8A9}" srcOrd="1" destOrd="0" presId="urn:microsoft.com/office/officeart/2005/8/layout/orgChart1#1"/>
    <dgm:cxn modelId="{4E5C73D5-94E0-431E-869D-A73B00CC1963}" type="presParOf" srcId="{C08AE06E-6951-4D14-919E-55394298BAC8}" destId="{ED50B922-C522-48AD-B0CF-00B8F842C422}" srcOrd="1" destOrd="0" presId="urn:microsoft.com/office/officeart/2005/8/layout/orgChart1#1"/>
    <dgm:cxn modelId="{288BECDE-42A8-4909-9ABE-4A68F7419EEC}" type="presParOf" srcId="{ED50B922-C522-48AD-B0CF-00B8F842C422}" destId="{9E7E8709-6FEB-4DC5-B8FD-DCF6310C27CA}" srcOrd="0" destOrd="0" presId="urn:microsoft.com/office/officeart/2005/8/layout/orgChart1#1"/>
    <dgm:cxn modelId="{34E5E832-4980-4328-88F8-B9EA0706C964}" type="presParOf" srcId="{ED50B922-C522-48AD-B0CF-00B8F842C422}" destId="{701F5999-C6F3-4743-9B41-E43055B3040B}" srcOrd="1" destOrd="0" presId="urn:microsoft.com/office/officeart/2005/8/layout/orgChart1#1"/>
    <dgm:cxn modelId="{F2C56465-22B4-4F21-BC3D-9CF31073D97D}" type="presParOf" srcId="{701F5999-C6F3-4743-9B41-E43055B3040B}" destId="{3908755D-5828-4422-B4DF-D6B21A4B63A7}" srcOrd="0" destOrd="0" presId="urn:microsoft.com/office/officeart/2005/8/layout/orgChart1#1"/>
    <dgm:cxn modelId="{8C41FF20-08D0-4C5E-9CF7-EF96A526F121}" type="presParOf" srcId="{3908755D-5828-4422-B4DF-D6B21A4B63A7}" destId="{128B105D-1F0A-4315-BA73-DC22AE7B8C4C}" srcOrd="0" destOrd="0" presId="urn:microsoft.com/office/officeart/2005/8/layout/orgChart1#1"/>
    <dgm:cxn modelId="{B324D0C9-AF90-4FD7-8332-0EDE612442C2}" type="presParOf" srcId="{3908755D-5828-4422-B4DF-D6B21A4B63A7}" destId="{24E6EF2D-A25A-402C-8D01-A428FBFDA13F}" srcOrd="1" destOrd="0" presId="urn:microsoft.com/office/officeart/2005/8/layout/orgChart1#1"/>
    <dgm:cxn modelId="{119827F0-7C87-4416-B594-9BA55D3B7989}" type="presParOf" srcId="{701F5999-C6F3-4743-9B41-E43055B3040B}" destId="{CB1C515F-475E-44E9-B816-74F301E9D728}" srcOrd="1" destOrd="0" presId="urn:microsoft.com/office/officeart/2005/8/layout/orgChart1#1"/>
    <dgm:cxn modelId="{5E67E8B9-2A34-4F7B-88F3-F4D41272EEEC}" type="presParOf" srcId="{701F5999-C6F3-4743-9B41-E43055B3040B}" destId="{FA66BAFB-B629-463B-BF90-E5751C727E77}" srcOrd="2" destOrd="0" presId="urn:microsoft.com/office/officeart/2005/8/layout/orgChart1#1"/>
    <dgm:cxn modelId="{AB6C4474-3D95-4EAB-8E49-90A0AC2C4EE3}" type="presParOf" srcId="{ED50B922-C522-48AD-B0CF-00B8F842C422}" destId="{B21B7F50-DC89-4279-8ACB-BF3598A6BAD4}" srcOrd="2" destOrd="0" presId="urn:microsoft.com/office/officeart/2005/8/layout/orgChart1#1"/>
    <dgm:cxn modelId="{9057B60F-CF58-4515-8FBB-5F249588973E}" type="presParOf" srcId="{ED50B922-C522-48AD-B0CF-00B8F842C422}" destId="{EA09D591-1FE0-4B7F-A9D7-4086C3142D37}" srcOrd="3" destOrd="0" presId="urn:microsoft.com/office/officeart/2005/8/layout/orgChart1#1"/>
    <dgm:cxn modelId="{424E8131-690A-45F2-8522-4682B1602C4E}" type="presParOf" srcId="{EA09D591-1FE0-4B7F-A9D7-4086C3142D37}" destId="{1488380B-8893-4A6A-AAD4-AB97A2687CCA}" srcOrd="0" destOrd="0" presId="urn:microsoft.com/office/officeart/2005/8/layout/orgChart1#1"/>
    <dgm:cxn modelId="{ED698E46-8C57-4BC7-B434-DF121683E607}" type="presParOf" srcId="{1488380B-8893-4A6A-AAD4-AB97A2687CCA}" destId="{D3573541-8CF9-4927-997A-12917672C1BC}" srcOrd="0" destOrd="0" presId="urn:microsoft.com/office/officeart/2005/8/layout/orgChart1#1"/>
    <dgm:cxn modelId="{F4317291-C5AA-4107-B509-FE8BE274259C}" type="presParOf" srcId="{1488380B-8893-4A6A-AAD4-AB97A2687CCA}" destId="{DA5BB55C-0A30-4848-86BA-CE8A8BC7AA04}" srcOrd="1" destOrd="0" presId="urn:microsoft.com/office/officeart/2005/8/layout/orgChart1#1"/>
    <dgm:cxn modelId="{E2B1FDFC-1F03-4B9F-92A9-D99632D0CECD}" type="presParOf" srcId="{EA09D591-1FE0-4B7F-A9D7-4086C3142D37}" destId="{F0804BA3-2CBE-4FAE-959F-9EF3D33E30E9}" srcOrd="1" destOrd="0" presId="urn:microsoft.com/office/officeart/2005/8/layout/orgChart1#1"/>
    <dgm:cxn modelId="{439CE1E2-A61F-4A9B-AC0F-09CC50CDACED}" type="presParOf" srcId="{EA09D591-1FE0-4B7F-A9D7-4086C3142D37}" destId="{FFD5FEE0-0797-44AC-8C54-29470773F5F5}" srcOrd="2" destOrd="0" presId="urn:microsoft.com/office/officeart/2005/8/layout/orgChart1#1"/>
    <dgm:cxn modelId="{74623C53-F107-44CB-8184-12CA099CA228}" type="presParOf" srcId="{C08AE06E-6951-4D14-919E-55394298BAC8}" destId="{5F4F9545-BC07-48CB-A8D0-53FFA3C977C2}" srcOrd="2" destOrd="0" presId="urn:microsoft.com/office/officeart/2005/8/layout/orgChart1#1"/>
    <dgm:cxn modelId="{B30BAAEA-5187-4B5B-94A0-C2BE2B78ACBE}" type="presParOf" srcId="{54AD152C-E422-4336-8770-FEB387762AE0}" destId="{F05DD317-C1AD-48AC-8763-4DD736E87FA9}" srcOrd="2" destOrd="0" presId="urn:microsoft.com/office/officeart/2005/8/layout/orgChart1#1"/>
    <dgm:cxn modelId="{AEE4E8CF-9575-4444-BF78-F89524E89AEF}" type="presParOf" srcId="{54AD152C-E422-4336-8770-FEB387762AE0}" destId="{1FDF5AE4-A224-41BE-9236-48F011AD1189}" srcOrd="3" destOrd="0" presId="urn:microsoft.com/office/officeart/2005/8/layout/orgChart1#1"/>
    <dgm:cxn modelId="{57BDF908-0EAB-4D10-B95D-99E4B7BFA308}" type="presParOf" srcId="{1FDF5AE4-A224-41BE-9236-48F011AD1189}" destId="{C5998338-5355-491E-AB6C-D33D1A91EB98}" srcOrd="0" destOrd="0" presId="urn:microsoft.com/office/officeart/2005/8/layout/orgChart1#1"/>
    <dgm:cxn modelId="{4AF5AA8D-616B-4E6F-ADC3-C7A9F88DF908}" type="presParOf" srcId="{C5998338-5355-491E-AB6C-D33D1A91EB98}" destId="{DB3A3E99-D345-44A9-B0E1-D06AEC7E0235}" srcOrd="0" destOrd="0" presId="urn:microsoft.com/office/officeart/2005/8/layout/orgChart1#1"/>
    <dgm:cxn modelId="{63682B80-9EEE-4623-B873-C7AF73DFE5E6}" type="presParOf" srcId="{C5998338-5355-491E-AB6C-D33D1A91EB98}" destId="{7A4D11B1-DA51-4270-A339-F338FFA0DA3A}" srcOrd="1" destOrd="0" presId="urn:microsoft.com/office/officeart/2005/8/layout/orgChart1#1"/>
    <dgm:cxn modelId="{5F420B45-7667-4E20-BAE0-6F954783FF8E}" type="presParOf" srcId="{1FDF5AE4-A224-41BE-9236-48F011AD1189}" destId="{97120970-825A-4D50-9DF2-2D5E3C435152}" srcOrd="1" destOrd="0" presId="urn:microsoft.com/office/officeart/2005/8/layout/orgChart1#1"/>
    <dgm:cxn modelId="{08660E7E-8713-459A-8F08-7619689B220C}" type="presParOf" srcId="{97120970-825A-4D50-9DF2-2D5E3C435152}" destId="{5D807D77-742C-4457-AA19-7A690A4238C7}" srcOrd="0" destOrd="0" presId="urn:microsoft.com/office/officeart/2005/8/layout/orgChart1#1"/>
    <dgm:cxn modelId="{3D4ED395-70EB-453D-9A09-5BC89856CA91}" type="presParOf" srcId="{97120970-825A-4D50-9DF2-2D5E3C435152}" destId="{B8111120-E251-4D82-A1EC-882786696352}" srcOrd="1" destOrd="0" presId="urn:microsoft.com/office/officeart/2005/8/layout/orgChart1#1"/>
    <dgm:cxn modelId="{1D81B582-4F5C-4406-8B80-F12762D9789A}" type="presParOf" srcId="{B8111120-E251-4D82-A1EC-882786696352}" destId="{4A0153B4-6776-43FE-8318-EC30BEC9BD58}" srcOrd="0" destOrd="0" presId="urn:microsoft.com/office/officeart/2005/8/layout/orgChart1#1"/>
    <dgm:cxn modelId="{552DEF14-8490-44F3-8803-F3EA3FC4B577}" type="presParOf" srcId="{4A0153B4-6776-43FE-8318-EC30BEC9BD58}" destId="{5C65A6F4-D8BB-4726-BA67-D33F40D59855}" srcOrd="0" destOrd="0" presId="urn:microsoft.com/office/officeart/2005/8/layout/orgChart1#1"/>
    <dgm:cxn modelId="{46563362-624E-408F-9F05-36A6E6E32743}" type="presParOf" srcId="{4A0153B4-6776-43FE-8318-EC30BEC9BD58}" destId="{03093112-1AB8-4FC1-AFD0-78E21492D7C6}" srcOrd="1" destOrd="0" presId="urn:microsoft.com/office/officeart/2005/8/layout/orgChart1#1"/>
    <dgm:cxn modelId="{CEFED70F-4CDD-427C-B0C6-628BD61A589B}" type="presParOf" srcId="{B8111120-E251-4D82-A1EC-882786696352}" destId="{1B1A9191-C43F-44FF-81F6-CE6D163FD34A}" srcOrd="1" destOrd="0" presId="urn:microsoft.com/office/officeart/2005/8/layout/orgChart1#1"/>
    <dgm:cxn modelId="{36C9D1BC-02F2-42E2-96B1-1C1F749D4E4A}" type="presParOf" srcId="{B8111120-E251-4D82-A1EC-882786696352}" destId="{E0276AF9-7637-4382-A576-EE72A200A95E}" srcOrd="2" destOrd="0" presId="urn:microsoft.com/office/officeart/2005/8/layout/orgChart1#1"/>
    <dgm:cxn modelId="{6BED65F5-81E1-4FAD-A680-43535D1E489A}" type="presParOf" srcId="{1FDF5AE4-A224-41BE-9236-48F011AD1189}" destId="{A7930B5B-46A3-430B-A891-1E2639580B60}" srcOrd="2" destOrd="0" presId="urn:microsoft.com/office/officeart/2005/8/layout/orgChart1#1"/>
    <dgm:cxn modelId="{4C373B29-046A-4D5B-86EC-B8DAA389318A}" type="presParOf" srcId="{2131AB47-0B64-4E35-9942-E7B7BE754CAF}" destId="{4C509C1B-0E58-45B4-B395-BD62B673915D}" srcOrd="2" destOrd="0" presId="urn:microsoft.com/office/officeart/2005/8/layout/orgChart1#1"/>
    <dgm:cxn modelId="{C1E09C45-F6D1-462B-A672-1CA229DEC451}" type="presParOf" srcId="{9D296F12-061E-4E24-9824-0419E71C0FE8}" destId="{E0065757-25BC-4ECD-821A-60DF0A1C0373}" srcOrd="2" destOrd="0" presId="urn:microsoft.com/office/officeart/2005/8/layout/orgChart1#1"/>
    <dgm:cxn modelId="{0F08726D-6B9A-4AA9-AE82-10BEF1067CBF}" type="presParOf" srcId="{E0065757-25BC-4ECD-821A-60DF0A1C0373}" destId="{06E1C2FA-6777-447F-8943-2D708FE854D6}" srcOrd="0" destOrd="0" presId="urn:microsoft.com/office/officeart/2005/8/layout/orgChart1#1"/>
    <dgm:cxn modelId="{B39E7E13-2000-4431-BA35-43AFFC783D6E}" type="presParOf" srcId="{E0065757-25BC-4ECD-821A-60DF0A1C0373}" destId="{31F31566-5CC7-47DA-825C-B6121BF11EB4}" srcOrd="1" destOrd="0" presId="urn:microsoft.com/office/officeart/2005/8/layout/orgChart1#1"/>
    <dgm:cxn modelId="{CFD63B00-9BF3-4859-B040-8B4B84A6E36C}" type="presParOf" srcId="{31F31566-5CC7-47DA-825C-B6121BF11EB4}" destId="{08AA7250-9FEE-4131-AAFE-4D2B2EA99A13}" srcOrd="0" destOrd="0" presId="urn:microsoft.com/office/officeart/2005/8/layout/orgChart1#1"/>
    <dgm:cxn modelId="{C4B93E5E-4686-47C0-AC3F-8227A5BAF017}" type="presParOf" srcId="{08AA7250-9FEE-4131-AAFE-4D2B2EA99A13}" destId="{36370FCD-5C85-4E85-9E65-5FB5891253CB}" srcOrd="0" destOrd="0" presId="urn:microsoft.com/office/officeart/2005/8/layout/orgChart1#1"/>
    <dgm:cxn modelId="{F3A081A7-7C90-4201-8F46-E6FF00B12D54}" type="presParOf" srcId="{08AA7250-9FEE-4131-AAFE-4D2B2EA99A13}" destId="{9596A64F-6EEE-4EC8-855C-D564ED501A4E}" srcOrd="1" destOrd="0" presId="urn:microsoft.com/office/officeart/2005/8/layout/orgChart1#1"/>
    <dgm:cxn modelId="{18D434E0-6396-49EE-8D3D-FDCEF651D7D2}" type="presParOf" srcId="{31F31566-5CC7-47DA-825C-B6121BF11EB4}" destId="{406785E8-3C2A-45E8-B9D4-839F92F9B1F7}" srcOrd="1" destOrd="0" presId="urn:microsoft.com/office/officeart/2005/8/layout/orgChart1#1"/>
    <dgm:cxn modelId="{A9C8EB0B-C616-47F2-A7FF-5518B8730EA0}" type="presParOf" srcId="{31F31566-5CC7-47DA-825C-B6121BF11EB4}" destId="{77A14080-DB08-4146-9DF8-353095422899}"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E1C2FA-6777-447F-8943-2D708FE854D6}">
      <dsp:nvSpPr>
        <dsp:cNvPr id="0" name=""/>
        <dsp:cNvSpPr/>
      </dsp:nvSpPr>
      <dsp:spPr>
        <a:xfrm>
          <a:off x="4408136" y="500408"/>
          <a:ext cx="105079" cy="460348"/>
        </a:xfrm>
        <a:custGeom>
          <a:avLst/>
          <a:gdLst/>
          <a:ahLst/>
          <a:cxnLst/>
          <a:rect l="0" t="0" r="0" b="0"/>
          <a:pathLst>
            <a:path>
              <a:moveTo>
                <a:pt x="105079" y="0"/>
              </a:moveTo>
              <a:lnTo>
                <a:pt x="105079" y="460348"/>
              </a:lnTo>
              <a:lnTo>
                <a:pt x="0" y="4603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807D77-742C-4457-AA19-7A690A4238C7}">
      <dsp:nvSpPr>
        <dsp:cNvPr id="0" name=""/>
        <dsp:cNvSpPr/>
      </dsp:nvSpPr>
      <dsp:spPr>
        <a:xfrm>
          <a:off x="5929289" y="2632023"/>
          <a:ext cx="150113" cy="460348"/>
        </a:xfrm>
        <a:custGeom>
          <a:avLst/>
          <a:gdLst/>
          <a:ahLst/>
          <a:cxnLst/>
          <a:rect l="0" t="0" r="0" b="0"/>
          <a:pathLst>
            <a:path>
              <a:moveTo>
                <a:pt x="0" y="0"/>
              </a:moveTo>
              <a:lnTo>
                <a:pt x="0" y="460348"/>
              </a:lnTo>
              <a:lnTo>
                <a:pt x="150113" y="460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5DD317-C1AD-48AC-8763-4DD736E87FA9}">
      <dsp:nvSpPr>
        <dsp:cNvPr id="0" name=""/>
        <dsp:cNvSpPr/>
      </dsp:nvSpPr>
      <dsp:spPr>
        <a:xfrm>
          <a:off x="5724134" y="1921485"/>
          <a:ext cx="605458" cy="210159"/>
        </a:xfrm>
        <a:custGeom>
          <a:avLst/>
          <a:gdLst/>
          <a:ahLst/>
          <a:cxnLst/>
          <a:rect l="0" t="0" r="0" b="0"/>
          <a:pathLst>
            <a:path>
              <a:moveTo>
                <a:pt x="0" y="0"/>
              </a:moveTo>
              <a:lnTo>
                <a:pt x="0" y="105079"/>
              </a:lnTo>
              <a:lnTo>
                <a:pt x="605458" y="105079"/>
              </a:lnTo>
              <a:lnTo>
                <a:pt x="605458" y="2101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1B7F50-DC89-4279-8ACB-BF3598A6BAD4}">
      <dsp:nvSpPr>
        <dsp:cNvPr id="0" name=""/>
        <dsp:cNvSpPr/>
      </dsp:nvSpPr>
      <dsp:spPr>
        <a:xfrm>
          <a:off x="4718371" y="2632023"/>
          <a:ext cx="178175" cy="1142891"/>
        </a:xfrm>
        <a:custGeom>
          <a:avLst/>
          <a:gdLst/>
          <a:ahLst/>
          <a:cxnLst/>
          <a:rect l="0" t="0" r="0" b="0"/>
          <a:pathLst>
            <a:path>
              <a:moveTo>
                <a:pt x="0" y="0"/>
              </a:moveTo>
              <a:lnTo>
                <a:pt x="0" y="1142891"/>
              </a:lnTo>
              <a:lnTo>
                <a:pt x="178175" y="11428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7E8709-6FEB-4DC5-B8FD-DCF6310C27CA}">
      <dsp:nvSpPr>
        <dsp:cNvPr id="0" name=""/>
        <dsp:cNvSpPr/>
      </dsp:nvSpPr>
      <dsp:spPr>
        <a:xfrm>
          <a:off x="4718371" y="2632023"/>
          <a:ext cx="150113" cy="460348"/>
        </a:xfrm>
        <a:custGeom>
          <a:avLst/>
          <a:gdLst/>
          <a:ahLst/>
          <a:cxnLst/>
          <a:rect l="0" t="0" r="0" b="0"/>
          <a:pathLst>
            <a:path>
              <a:moveTo>
                <a:pt x="0" y="0"/>
              </a:moveTo>
              <a:lnTo>
                <a:pt x="0" y="460348"/>
              </a:lnTo>
              <a:lnTo>
                <a:pt x="150113" y="460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C5D79C-5DDC-412B-A1E0-6DE47F1BEAA2}">
      <dsp:nvSpPr>
        <dsp:cNvPr id="0" name=""/>
        <dsp:cNvSpPr/>
      </dsp:nvSpPr>
      <dsp:spPr>
        <a:xfrm>
          <a:off x="5118675" y="1921485"/>
          <a:ext cx="605458" cy="210159"/>
        </a:xfrm>
        <a:custGeom>
          <a:avLst/>
          <a:gdLst/>
          <a:ahLst/>
          <a:cxnLst/>
          <a:rect l="0" t="0" r="0" b="0"/>
          <a:pathLst>
            <a:path>
              <a:moveTo>
                <a:pt x="605458" y="0"/>
              </a:moveTo>
              <a:lnTo>
                <a:pt x="605458" y="105079"/>
              </a:lnTo>
              <a:lnTo>
                <a:pt x="0" y="105079"/>
              </a:lnTo>
              <a:lnTo>
                <a:pt x="0" y="2101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92E634-5ACB-4F06-81FE-318A32CE61FC}">
      <dsp:nvSpPr>
        <dsp:cNvPr id="0" name=""/>
        <dsp:cNvSpPr/>
      </dsp:nvSpPr>
      <dsp:spPr>
        <a:xfrm>
          <a:off x="4513216" y="500408"/>
          <a:ext cx="1210917" cy="920697"/>
        </a:xfrm>
        <a:custGeom>
          <a:avLst/>
          <a:gdLst/>
          <a:ahLst/>
          <a:cxnLst/>
          <a:rect l="0" t="0" r="0" b="0"/>
          <a:pathLst>
            <a:path>
              <a:moveTo>
                <a:pt x="0" y="0"/>
              </a:moveTo>
              <a:lnTo>
                <a:pt x="0" y="815618"/>
              </a:lnTo>
              <a:lnTo>
                <a:pt x="1210917" y="815618"/>
              </a:lnTo>
              <a:lnTo>
                <a:pt x="1210917" y="920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CDCA3D-B8AB-4E67-9DCC-90FBA42C18B7}">
      <dsp:nvSpPr>
        <dsp:cNvPr id="0" name=""/>
        <dsp:cNvSpPr/>
      </dsp:nvSpPr>
      <dsp:spPr>
        <a:xfrm>
          <a:off x="3507453" y="2632023"/>
          <a:ext cx="150113" cy="460348"/>
        </a:xfrm>
        <a:custGeom>
          <a:avLst/>
          <a:gdLst/>
          <a:ahLst/>
          <a:cxnLst/>
          <a:rect l="0" t="0" r="0" b="0"/>
          <a:pathLst>
            <a:path>
              <a:moveTo>
                <a:pt x="0" y="0"/>
              </a:moveTo>
              <a:lnTo>
                <a:pt x="0" y="460348"/>
              </a:lnTo>
              <a:lnTo>
                <a:pt x="150113" y="460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ABF97F-70DC-4AFF-9F04-AE8027158B23}">
      <dsp:nvSpPr>
        <dsp:cNvPr id="0" name=""/>
        <dsp:cNvSpPr/>
      </dsp:nvSpPr>
      <dsp:spPr>
        <a:xfrm>
          <a:off x="3302298" y="1921485"/>
          <a:ext cx="605458" cy="210159"/>
        </a:xfrm>
        <a:custGeom>
          <a:avLst/>
          <a:gdLst/>
          <a:ahLst/>
          <a:cxnLst/>
          <a:rect l="0" t="0" r="0" b="0"/>
          <a:pathLst>
            <a:path>
              <a:moveTo>
                <a:pt x="0" y="0"/>
              </a:moveTo>
              <a:lnTo>
                <a:pt x="0" y="105079"/>
              </a:lnTo>
              <a:lnTo>
                <a:pt x="605458" y="105079"/>
              </a:lnTo>
              <a:lnTo>
                <a:pt x="605458" y="2101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7B8ADA-5B6F-4188-9898-999BF0212075}">
      <dsp:nvSpPr>
        <dsp:cNvPr id="0" name=""/>
        <dsp:cNvSpPr/>
      </dsp:nvSpPr>
      <dsp:spPr>
        <a:xfrm>
          <a:off x="2296535" y="2632023"/>
          <a:ext cx="150113" cy="460348"/>
        </a:xfrm>
        <a:custGeom>
          <a:avLst/>
          <a:gdLst/>
          <a:ahLst/>
          <a:cxnLst/>
          <a:rect l="0" t="0" r="0" b="0"/>
          <a:pathLst>
            <a:path>
              <a:moveTo>
                <a:pt x="0" y="0"/>
              </a:moveTo>
              <a:lnTo>
                <a:pt x="0" y="460348"/>
              </a:lnTo>
              <a:lnTo>
                <a:pt x="150113" y="46034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3276E9-EAD0-4050-B0AC-49F12B6A9168}">
      <dsp:nvSpPr>
        <dsp:cNvPr id="0" name=""/>
        <dsp:cNvSpPr/>
      </dsp:nvSpPr>
      <dsp:spPr>
        <a:xfrm>
          <a:off x="2696839" y="1921485"/>
          <a:ext cx="605458" cy="210159"/>
        </a:xfrm>
        <a:custGeom>
          <a:avLst/>
          <a:gdLst/>
          <a:ahLst/>
          <a:cxnLst/>
          <a:rect l="0" t="0" r="0" b="0"/>
          <a:pathLst>
            <a:path>
              <a:moveTo>
                <a:pt x="605458" y="0"/>
              </a:moveTo>
              <a:lnTo>
                <a:pt x="605458" y="105079"/>
              </a:lnTo>
              <a:lnTo>
                <a:pt x="0" y="105079"/>
              </a:lnTo>
              <a:lnTo>
                <a:pt x="0" y="21015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F49F57-8B0E-456C-B45B-9D9FB8CFA73E}">
      <dsp:nvSpPr>
        <dsp:cNvPr id="0" name=""/>
        <dsp:cNvSpPr/>
      </dsp:nvSpPr>
      <dsp:spPr>
        <a:xfrm>
          <a:off x="3302298" y="500408"/>
          <a:ext cx="1210917" cy="920697"/>
        </a:xfrm>
        <a:custGeom>
          <a:avLst/>
          <a:gdLst/>
          <a:ahLst/>
          <a:cxnLst/>
          <a:rect l="0" t="0" r="0" b="0"/>
          <a:pathLst>
            <a:path>
              <a:moveTo>
                <a:pt x="1210917" y="0"/>
              </a:moveTo>
              <a:lnTo>
                <a:pt x="1210917" y="815618"/>
              </a:lnTo>
              <a:lnTo>
                <a:pt x="0" y="815618"/>
              </a:lnTo>
              <a:lnTo>
                <a:pt x="0" y="92069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1AA31B-866F-4D4F-95A5-8F3EB2DCDB06}">
      <dsp:nvSpPr>
        <dsp:cNvPr id="0" name=""/>
        <dsp:cNvSpPr/>
      </dsp:nvSpPr>
      <dsp:spPr>
        <a:xfrm>
          <a:off x="4012836" y="28"/>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文档</a:t>
          </a:r>
          <a:r>
            <a:rPr lang="en-US" altLang="zh-CN" sz="1000" kern="1200" dirty="0">
              <a:latin typeface="微软雅黑" panose="020B0503020204020204" pitchFamily="34" charset="-122"/>
              <a:ea typeface="微软雅黑" panose="020B0503020204020204" pitchFamily="34" charset="-122"/>
            </a:rPr>
            <a:t>document</a:t>
          </a:r>
          <a:endParaRPr lang="zh-CN" altLang="en-US" sz="1000" kern="1200" dirty="0">
            <a:latin typeface="微软雅黑" panose="020B0503020204020204" pitchFamily="34" charset="-122"/>
            <a:ea typeface="微软雅黑" panose="020B0503020204020204" pitchFamily="34" charset="-122"/>
          </a:endParaRPr>
        </a:p>
      </dsp:txBody>
      <dsp:txXfrm>
        <a:off x="4012836" y="28"/>
        <a:ext cx="1000758" cy="500379"/>
      </dsp:txXfrm>
    </dsp:sp>
    <dsp:sp modelId="{4E3246F9-935F-4C85-A4FC-7BBD348E0F71}">
      <dsp:nvSpPr>
        <dsp:cNvPr id="0" name=""/>
        <dsp:cNvSpPr/>
      </dsp:nvSpPr>
      <dsp:spPr>
        <a:xfrm>
          <a:off x="2801918" y="1421106"/>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&lt;head&gt;</a:t>
          </a:r>
          <a:endParaRPr lang="zh-CN" altLang="en-US" sz="1000" kern="1200" dirty="0">
            <a:latin typeface="微软雅黑" panose="020B0503020204020204" pitchFamily="34" charset="-122"/>
            <a:ea typeface="微软雅黑" panose="020B0503020204020204" pitchFamily="34" charset="-122"/>
          </a:endParaRPr>
        </a:p>
      </dsp:txBody>
      <dsp:txXfrm>
        <a:off x="2801918" y="1421106"/>
        <a:ext cx="1000758" cy="500379"/>
      </dsp:txXfrm>
    </dsp:sp>
    <dsp:sp modelId="{8E61CA15-E4AE-4D91-83DC-323BE6BC83E6}">
      <dsp:nvSpPr>
        <dsp:cNvPr id="0" name=""/>
        <dsp:cNvSpPr/>
      </dsp:nvSpPr>
      <dsp:spPr>
        <a:xfrm>
          <a:off x="2196459" y="2131644"/>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&lt;meta&gt;</a:t>
          </a:r>
          <a:endParaRPr lang="zh-CN" altLang="en-US" sz="1000" kern="1200" dirty="0">
            <a:latin typeface="微软雅黑" panose="020B0503020204020204" pitchFamily="34" charset="-122"/>
            <a:ea typeface="微软雅黑" panose="020B0503020204020204" pitchFamily="34" charset="-122"/>
          </a:endParaRPr>
        </a:p>
      </dsp:txBody>
      <dsp:txXfrm>
        <a:off x="2196459" y="2131644"/>
        <a:ext cx="1000758" cy="500379"/>
      </dsp:txXfrm>
    </dsp:sp>
    <dsp:sp modelId="{59DA6D7C-3CD4-43B2-B785-F65F2034D375}">
      <dsp:nvSpPr>
        <dsp:cNvPr id="0" name=""/>
        <dsp:cNvSpPr/>
      </dsp:nvSpPr>
      <dsp:spPr>
        <a:xfrm>
          <a:off x="2446649" y="2842183"/>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属性</a:t>
          </a:r>
          <a:r>
            <a:rPr lang="en-US" altLang="zh-CN" sz="1000" kern="1200" dirty="0">
              <a:latin typeface="微软雅黑" panose="020B0503020204020204" pitchFamily="34" charset="-122"/>
              <a:ea typeface="微软雅黑" panose="020B0503020204020204" pitchFamily="34" charset="-122"/>
            </a:rPr>
            <a:t>charset</a:t>
          </a:r>
          <a:endParaRPr lang="zh-CN" altLang="en-US" sz="1000" kern="1200" dirty="0">
            <a:latin typeface="微软雅黑" panose="020B0503020204020204" pitchFamily="34" charset="-122"/>
            <a:ea typeface="微软雅黑" panose="020B0503020204020204" pitchFamily="34" charset="-122"/>
          </a:endParaRPr>
        </a:p>
      </dsp:txBody>
      <dsp:txXfrm>
        <a:off x="2446649" y="2842183"/>
        <a:ext cx="1000758" cy="500379"/>
      </dsp:txXfrm>
    </dsp:sp>
    <dsp:sp modelId="{31378BB4-14D5-4343-85FF-61E45ABC1599}">
      <dsp:nvSpPr>
        <dsp:cNvPr id="0" name=""/>
        <dsp:cNvSpPr/>
      </dsp:nvSpPr>
      <dsp:spPr>
        <a:xfrm>
          <a:off x="3407377" y="2131644"/>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&lt;title&gt;</a:t>
          </a:r>
          <a:endParaRPr lang="zh-CN" altLang="en-US" sz="1000" kern="1200" dirty="0">
            <a:latin typeface="微软雅黑" panose="020B0503020204020204" pitchFamily="34" charset="-122"/>
            <a:ea typeface="微软雅黑" panose="020B0503020204020204" pitchFamily="34" charset="-122"/>
          </a:endParaRPr>
        </a:p>
      </dsp:txBody>
      <dsp:txXfrm>
        <a:off x="3407377" y="2131644"/>
        <a:ext cx="1000758" cy="500379"/>
      </dsp:txXfrm>
    </dsp:sp>
    <dsp:sp modelId="{3E4CB37A-727D-4A5C-A765-E20E892327CD}">
      <dsp:nvSpPr>
        <dsp:cNvPr id="0" name=""/>
        <dsp:cNvSpPr/>
      </dsp:nvSpPr>
      <dsp:spPr>
        <a:xfrm>
          <a:off x="3657567" y="2842183"/>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文本</a:t>
          </a:r>
          <a:r>
            <a:rPr lang="en-US" altLang="zh-CN" sz="1000" kern="1200" dirty="0">
              <a:latin typeface="微软雅黑" panose="020B0503020204020204" pitchFamily="34" charset="-122"/>
              <a:ea typeface="微软雅黑" panose="020B0503020204020204" pitchFamily="34" charset="-122"/>
            </a:rPr>
            <a:t>…</a:t>
          </a:r>
          <a:endParaRPr lang="zh-CN" altLang="en-US" sz="1000" kern="1200" dirty="0">
            <a:latin typeface="微软雅黑" panose="020B0503020204020204" pitchFamily="34" charset="-122"/>
            <a:ea typeface="微软雅黑" panose="020B0503020204020204" pitchFamily="34" charset="-122"/>
          </a:endParaRPr>
        </a:p>
      </dsp:txBody>
      <dsp:txXfrm>
        <a:off x="3657567" y="2842183"/>
        <a:ext cx="1000758" cy="500379"/>
      </dsp:txXfrm>
    </dsp:sp>
    <dsp:sp modelId="{CDA51FBD-7F5F-4B2B-A67B-38ED3554E777}">
      <dsp:nvSpPr>
        <dsp:cNvPr id="0" name=""/>
        <dsp:cNvSpPr/>
      </dsp:nvSpPr>
      <dsp:spPr>
        <a:xfrm>
          <a:off x="5223754" y="1421106"/>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&lt;body&gt;</a:t>
          </a:r>
          <a:endParaRPr lang="zh-CN" altLang="en-US" sz="1000" kern="1200" dirty="0">
            <a:latin typeface="微软雅黑" panose="020B0503020204020204" pitchFamily="34" charset="-122"/>
            <a:ea typeface="微软雅黑" panose="020B0503020204020204" pitchFamily="34" charset="-122"/>
          </a:endParaRPr>
        </a:p>
      </dsp:txBody>
      <dsp:txXfrm>
        <a:off x="5223754" y="1421106"/>
        <a:ext cx="1000758" cy="500379"/>
      </dsp:txXfrm>
    </dsp:sp>
    <dsp:sp modelId="{20399A29-2F34-475A-AF2E-513BE715DC5B}">
      <dsp:nvSpPr>
        <dsp:cNvPr id="0" name=""/>
        <dsp:cNvSpPr/>
      </dsp:nvSpPr>
      <dsp:spPr>
        <a:xfrm>
          <a:off x="4618295" y="2131644"/>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&lt;a&gt;</a:t>
          </a:r>
          <a:endParaRPr lang="zh-CN" altLang="en-US" sz="1000" kern="1200" dirty="0">
            <a:latin typeface="微软雅黑" panose="020B0503020204020204" pitchFamily="34" charset="-122"/>
            <a:ea typeface="微软雅黑" panose="020B0503020204020204" pitchFamily="34" charset="-122"/>
          </a:endParaRPr>
        </a:p>
      </dsp:txBody>
      <dsp:txXfrm>
        <a:off x="4618295" y="2131644"/>
        <a:ext cx="1000758" cy="500379"/>
      </dsp:txXfrm>
    </dsp:sp>
    <dsp:sp modelId="{128B105D-1F0A-4315-BA73-DC22AE7B8C4C}">
      <dsp:nvSpPr>
        <dsp:cNvPr id="0" name=""/>
        <dsp:cNvSpPr/>
      </dsp:nvSpPr>
      <dsp:spPr>
        <a:xfrm>
          <a:off x="4868485" y="2842183"/>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属性</a:t>
          </a:r>
          <a:r>
            <a:rPr lang="en-US" altLang="zh-CN" sz="1000" kern="1200" dirty="0">
              <a:latin typeface="微软雅黑" panose="020B0503020204020204" pitchFamily="34" charset="-122"/>
              <a:ea typeface="微软雅黑" panose="020B0503020204020204" pitchFamily="34" charset="-122"/>
            </a:rPr>
            <a:t>&lt;</a:t>
          </a:r>
          <a:r>
            <a:rPr lang="en-US" altLang="zh-CN" sz="1000" kern="1200" dirty="0" err="1">
              <a:latin typeface="微软雅黑" panose="020B0503020204020204" pitchFamily="34" charset="-122"/>
              <a:ea typeface="微软雅黑" panose="020B0503020204020204" pitchFamily="34" charset="-122"/>
            </a:rPr>
            <a:t>href</a:t>
          </a:r>
          <a:r>
            <a:rPr lang="en-US" altLang="zh-CN" sz="1000" kern="1200" dirty="0">
              <a:latin typeface="微软雅黑" panose="020B0503020204020204" pitchFamily="34" charset="-122"/>
              <a:ea typeface="微软雅黑" panose="020B0503020204020204" pitchFamily="34" charset="-122"/>
            </a:rPr>
            <a:t>&gt;</a:t>
          </a:r>
          <a:endParaRPr lang="zh-CN" altLang="en-US" sz="1000" kern="1200" dirty="0">
            <a:latin typeface="微软雅黑" panose="020B0503020204020204" pitchFamily="34" charset="-122"/>
            <a:ea typeface="微软雅黑" panose="020B0503020204020204" pitchFamily="34" charset="-122"/>
          </a:endParaRPr>
        </a:p>
      </dsp:txBody>
      <dsp:txXfrm>
        <a:off x="4868485" y="2842183"/>
        <a:ext cx="1000758" cy="500379"/>
      </dsp:txXfrm>
    </dsp:sp>
    <dsp:sp modelId="{D3573541-8CF9-4927-997A-12917672C1BC}">
      <dsp:nvSpPr>
        <dsp:cNvPr id="0" name=""/>
        <dsp:cNvSpPr/>
      </dsp:nvSpPr>
      <dsp:spPr>
        <a:xfrm>
          <a:off x="4896546" y="3524725"/>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文本链接</a:t>
          </a:r>
        </a:p>
      </dsp:txBody>
      <dsp:txXfrm>
        <a:off x="4896546" y="3524725"/>
        <a:ext cx="1000758" cy="500379"/>
      </dsp:txXfrm>
    </dsp:sp>
    <dsp:sp modelId="{DB3A3E99-D345-44A9-B0E1-D06AEC7E0235}">
      <dsp:nvSpPr>
        <dsp:cNvPr id="0" name=""/>
        <dsp:cNvSpPr/>
      </dsp:nvSpPr>
      <dsp:spPr>
        <a:xfrm>
          <a:off x="5829213" y="2131644"/>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元素</a:t>
          </a:r>
          <a:r>
            <a:rPr lang="en-US" altLang="zh-CN" sz="1000" kern="1200" dirty="0">
              <a:latin typeface="微软雅黑" panose="020B0503020204020204" pitchFamily="34" charset="-122"/>
              <a:ea typeface="微软雅黑" panose="020B0503020204020204" pitchFamily="34" charset="-122"/>
            </a:rPr>
            <a:t>&lt;p&gt;</a:t>
          </a:r>
          <a:endParaRPr lang="zh-CN" altLang="en-US" sz="1000" kern="1200" dirty="0">
            <a:latin typeface="微软雅黑" panose="020B0503020204020204" pitchFamily="34" charset="-122"/>
            <a:ea typeface="微软雅黑" panose="020B0503020204020204" pitchFamily="34" charset="-122"/>
          </a:endParaRPr>
        </a:p>
      </dsp:txBody>
      <dsp:txXfrm>
        <a:off x="5829213" y="2131644"/>
        <a:ext cx="1000758" cy="500379"/>
      </dsp:txXfrm>
    </dsp:sp>
    <dsp:sp modelId="{5C65A6F4-D8BB-4726-BA67-D33F40D59855}">
      <dsp:nvSpPr>
        <dsp:cNvPr id="0" name=""/>
        <dsp:cNvSpPr/>
      </dsp:nvSpPr>
      <dsp:spPr>
        <a:xfrm>
          <a:off x="6079403" y="2842183"/>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文本段落</a:t>
          </a:r>
          <a:r>
            <a:rPr lang="en-US" altLang="zh-CN" sz="1000" kern="1200" dirty="0">
              <a:latin typeface="微软雅黑" panose="020B0503020204020204" pitchFamily="34" charset="-122"/>
              <a:ea typeface="微软雅黑" panose="020B0503020204020204" pitchFamily="34" charset="-122"/>
            </a:rPr>
            <a:t>…</a:t>
          </a:r>
        </a:p>
      </dsp:txBody>
      <dsp:txXfrm>
        <a:off x="6079403" y="2842183"/>
        <a:ext cx="1000758" cy="500379"/>
      </dsp:txXfrm>
    </dsp:sp>
    <dsp:sp modelId="{36370FCD-5C85-4E85-9E65-5FB5891253CB}">
      <dsp:nvSpPr>
        <dsp:cNvPr id="0" name=""/>
        <dsp:cNvSpPr/>
      </dsp:nvSpPr>
      <dsp:spPr>
        <a:xfrm>
          <a:off x="3407377" y="710567"/>
          <a:ext cx="1000758" cy="50037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150000"/>
            </a:lnSpc>
            <a:spcBef>
              <a:spcPct val="0"/>
            </a:spcBef>
            <a:spcAft>
              <a:spcPct val="35000"/>
            </a:spcAft>
            <a:buNone/>
          </a:pPr>
          <a:r>
            <a:rPr lang="zh-CN" altLang="en-US" sz="1000" kern="1200" dirty="0">
              <a:latin typeface="微软雅黑" panose="020B0503020204020204" pitchFamily="34" charset="-122"/>
              <a:ea typeface="微软雅黑" panose="020B0503020204020204" pitchFamily="34" charset="-122"/>
            </a:rPr>
            <a:t>根元素</a:t>
          </a:r>
          <a:r>
            <a:rPr lang="en-US" altLang="zh-CN" sz="1000" kern="1200" dirty="0">
              <a:latin typeface="微软雅黑" panose="020B0503020204020204" pitchFamily="34" charset="-122"/>
              <a:ea typeface="微软雅黑" panose="020B0503020204020204" pitchFamily="34" charset="-122"/>
            </a:rPr>
            <a:t>&lt;html&gt;</a:t>
          </a:r>
          <a:endParaRPr lang="zh-CN" altLang="en-US" sz="1000" kern="1200" dirty="0">
            <a:latin typeface="微软雅黑" panose="020B0503020204020204" pitchFamily="34" charset="-122"/>
            <a:ea typeface="微软雅黑" panose="020B0503020204020204" pitchFamily="34" charset="-122"/>
          </a:endParaRPr>
        </a:p>
      </dsp:txBody>
      <dsp:txXfrm>
        <a:off x="3407377" y="710567"/>
        <a:ext cx="1000758" cy="5003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2024/11/1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041B-BFA7-1266-8618-73971185FD8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8A8D2F0-036E-7DFC-5CAA-9D03CA3C3117}"/>
              </a:ext>
            </a:extLst>
          </p:cNvPr>
          <p:cNvSpPr>
            <a:spLocks noGrp="1" noRot="1" noChangeAspect="1"/>
          </p:cNvSpPr>
          <p:nvPr>
            <p:ph type="sldImg"/>
          </p:nvPr>
        </p:nvSpPr>
        <p:spPr>
          <a:xfrm>
            <a:off x="382588" y="685800"/>
            <a:ext cx="6092825" cy="3429000"/>
          </a:xfrm>
        </p:spPr>
      </p:sp>
      <p:sp>
        <p:nvSpPr>
          <p:cNvPr id="3" name="备注占位符 2">
            <a:extLst>
              <a:ext uri="{FF2B5EF4-FFF2-40B4-BE49-F238E27FC236}">
                <a16:creationId xmlns:a16="http://schemas.microsoft.com/office/drawing/2014/main" id="{1C6700F6-8C4A-C155-021F-94A16FB681E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4FACBC5-D424-59CD-2D32-52DA1AF54A25}"/>
              </a:ext>
            </a:extLst>
          </p:cNvPr>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804446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997687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99768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1429B-9D88-D33D-623C-C2992FCF8A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209AD3-67EA-A91D-49E1-DE34D33525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A7ECC3-315D-CE6A-21C0-923F36D4F18F}"/>
              </a:ext>
            </a:extLst>
          </p:cNvPr>
          <p:cNvSpPr>
            <a:spLocks noGrp="1"/>
          </p:cNvSpPr>
          <p:nvPr>
            <p:ph type="dt" sz="half" idx="10"/>
          </p:nvPr>
        </p:nvSpPr>
        <p:spPr/>
        <p:txBody>
          <a:bodyPr/>
          <a:lstStyle/>
          <a:p>
            <a:fld id="{434C12DB-0CFD-4B54-918B-88475E6B1C11}" type="datetimeFigureOut">
              <a:rPr lang="zh-CN" altLang="en-US" smtClean="0"/>
              <a:t>2024/11/1</a:t>
            </a:fld>
            <a:endParaRPr lang="zh-CN" altLang="en-US"/>
          </a:p>
        </p:txBody>
      </p:sp>
      <p:sp>
        <p:nvSpPr>
          <p:cNvPr id="5" name="页脚占位符 4">
            <a:extLst>
              <a:ext uri="{FF2B5EF4-FFF2-40B4-BE49-F238E27FC236}">
                <a16:creationId xmlns:a16="http://schemas.microsoft.com/office/drawing/2014/main" id="{755AF95E-B7AE-182E-8D46-AF953460D0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BF99B8F-D9D4-8ECD-F2F2-316DBB0570CB}"/>
              </a:ext>
            </a:extLst>
          </p:cNvPr>
          <p:cNvSpPr>
            <a:spLocks noGrp="1"/>
          </p:cNvSpPr>
          <p:nvPr>
            <p:ph type="sldNum" sz="quarter" idx="12"/>
          </p:nvPr>
        </p:nvSpPr>
        <p:spPr/>
        <p:txBody>
          <a:bodyPr/>
          <a:lstStyle/>
          <a:p>
            <a:fld id="{E1A3037C-C752-4631-9433-45686CF9BF3F}" type="slidenum">
              <a:rPr lang="zh-CN" altLang="en-US" smtClean="0"/>
              <a:t>‹#›</a:t>
            </a:fld>
            <a:endParaRPr lang="zh-CN" altLang="en-US"/>
          </a:p>
        </p:txBody>
      </p:sp>
    </p:spTree>
    <p:extLst>
      <p:ext uri="{BB962C8B-B14F-4D97-AF65-F5344CB8AC3E}">
        <p14:creationId xmlns:p14="http://schemas.microsoft.com/office/powerpoint/2010/main" val="2738399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2024/11/1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2024/11/1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70" r:id="rId12"/>
    <p:sldLayoutId id="2147483671"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3.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7.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440" y="2534285"/>
            <a:ext cx="8834755" cy="1014730"/>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4</a:t>
            </a:r>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讲  </a:t>
            </a:r>
            <a:r>
              <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JavaScript</a:t>
            </a:r>
            <a:r>
              <a:rPr lang="zh-CN" altLang="en-US"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基础</a:t>
            </a:r>
            <a:endParaRPr lang="en-US" altLang="zh-CN" sz="6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endParaRPr>
          </a:p>
        </p:txBody>
      </p:sp>
      <p:sp>
        <p:nvSpPr>
          <p:cNvPr id="2" name="Rectangle 4">
            <a:extLst>
              <a:ext uri="{FF2B5EF4-FFF2-40B4-BE49-F238E27FC236}">
                <a16:creationId xmlns:a16="http://schemas.microsoft.com/office/drawing/2014/main" id="{6D5BB084-D5DC-9755-E58D-DE8EFBFC62A9}"/>
              </a:ext>
            </a:extLst>
          </p:cNvPr>
          <p:cNvSpPr txBox="1">
            <a:spLocks noChangeArrowheads="1"/>
          </p:cNvSpPr>
          <p:nvPr/>
        </p:nvSpPr>
        <p:spPr>
          <a:xfrm>
            <a:off x="1018642" y="3933850"/>
            <a:ext cx="10153128"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GradSpace</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前端</a:t>
            </a:r>
            <a:r>
              <a:rPr lang="en-US" altLang="zh-CN" sz="24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JavaScript</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教程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引入方式</a:t>
            </a:r>
          </a:p>
        </p:txBody>
      </p:sp>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内嵌式</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982638" y="2077884"/>
            <a:ext cx="10441160"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随着</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技术的发展（</a:t>
            </a:r>
            <a:r>
              <a:rPr lang="en-US" altLang="zh-CN" sz="2000" dirty="0">
                <a:solidFill>
                  <a:srgbClr val="595959"/>
                </a:solidFill>
                <a:latin typeface="微软雅黑" panose="020B0503020204020204" pitchFamily="34" charset="-122"/>
                <a:ea typeface="微软雅黑" panose="020B0503020204020204" pitchFamily="34" charset="-122"/>
              </a:rPr>
              <a:t>HTML5</a:t>
            </a:r>
            <a:r>
              <a:rPr lang="zh-CN" altLang="zh-CN" sz="2000" dirty="0">
                <a:solidFill>
                  <a:srgbClr val="595959"/>
                </a:solidFill>
                <a:latin typeface="微软雅黑" panose="020B0503020204020204" pitchFamily="34" charset="-122"/>
                <a:ea typeface="微软雅黑" panose="020B0503020204020204" pitchFamily="34" charset="-122"/>
              </a:rPr>
              <a:t>的普及、浏览器性能的提升），</a:t>
            </a:r>
            <a:r>
              <a:rPr lang="zh-CN" altLang="zh-CN" sz="2000" dirty="0">
                <a:solidFill>
                  <a:srgbClr val="1369B2"/>
                </a:solidFill>
                <a:latin typeface="微软雅黑" panose="020B0503020204020204" pitchFamily="34" charset="-122"/>
                <a:ea typeface="微软雅黑" panose="020B0503020204020204" pitchFamily="34" charset="-122"/>
              </a:rPr>
              <a:t>内嵌式</a:t>
            </a:r>
            <a:r>
              <a:rPr lang="en-US" altLang="zh-CN" sz="2000" dirty="0">
                <a:solidFill>
                  <a:srgbClr val="595959"/>
                </a:solidFill>
                <a:latin typeface="微软雅黑" panose="020B0503020204020204" pitchFamily="34" charset="-122"/>
                <a:ea typeface="微软雅黑" panose="020B0503020204020204" pitchFamily="34" charset="-122"/>
              </a:rPr>
              <a:t>&lt;script&gt;</a:t>
            </a:r>
            <a:r>
              <a:rPr lang="zh-CN" altLang="zh-CN" sz="2000" dirty="0">
                <a:solidFill>
                  <a:srgbClr val="595959"/>
                </a:solidFill>
                <a:latin typeface="微软雅黑" panose="020B0503020204020204" pitchFamily="34" charset="-122"/>
                <a:ea typeface="微软雅黑" panose="020B0503020204020204" pitchFamily="34" charset="-122"/>
              </a:rPr>
              <a:t>脚本语法格式又有了新的写法</a:t>
            </a:r>
            <a:r>
              <a:rPr lang="zh-CN" altLang="en-US" sz="2000" dirty="0">
                <a:solidFill>
                  <a:srgbClr val="595959"/>
                </a:solidFill>
                <a:latin typeface="微软雅黑" panose="020B0503020204020204" pitchFamily="34" charset="-122"/>
                <a:ea typeface="微软雅黑" panose="020B0503020204020204" pitchFamily="34" charset="-122"/>
              </a:rPr>
              <a:t>。如右侧代码中</a:t>
            </a:r>
            <a:r>
              <a:rPr lang="zh-CN" altLang="zh-CN" sz="2000" dirty="0">
                <a:solidFill>
                  <a:srgbClr val="595959"/>
                </a:solidFill>
                <a:latin typeface="微软雅黑" panose="020B0503020204020204" pitchFamily="34" charset="-122"/>
                <a:ea typeface="微软雅黑" panose="020B0503020204020204" pitchFamily="34" charset="-122"/>
              </a:rPr>
              <a:t>省略了</a:t>
            </a:r>
            <a:r>
              <a:rPr lang="en-US" altLang="zh-CN" sz="2000" dirty="0">
                <a:solidFill>
                  <a:srgbClr val="1369B2"/>
                </a:solidFill>
                <a:latin typeface="微软雅黑" panose="020B0503020204020204" pitchFamily="34" charset="-122"/>
                <a:ea typeface="微软雅黑" panose="020B0503020204020204" pitchFamily="34" charset="-122"/>
              </a:rPr>
              <a:t>type="text/</a:t>
            </a:r>
            <a:r>
              <a:rPr lang="en-US" altLang="zh-CN" sz="2000" dirty="0" err="1">
                <a:solidFill>
                  <a:srgbClr val="1369B2"/>
                </a:solidFill>
                <a:latin typeface="微软雅黑" panose="020B0503020204020204" pitchFamily="34" charset="-122"/>
                <a:ea typeface="微软雅黑" panose="020B0503020204020204" pitchFamily="34" charset="-122"/>
              </a:rPr>
              <a:t>javascript</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，这是因为新版本的浏览器一般将内嵌式的脚本语言</a:t>
            </a:r>
            <a:r>
              <a:rPr lang="zh-CN" altLang="zh-CN" sz="2000" dirty="0">
                <a:solidFill>
                  <a:srgbClr val="1369B2"/>
                </a:solidFill>
                <a:latin typeface="微软雅黑" panose="020B0503020204020204" pitchFamily="34" charset="-122"/>
                <a:ea typeface="微软雅黑" panose="020B0503020204020204" pitchFamily="34" charset="-122"/>
              </a:rPr>
              <a:t>默认</a:t>
            </a:r>
            <a:r>
              <a:rPr lang="zh-CN" altLang="zh-CN" sz="2000" dirty="0">
                <a:solidFill>
                  <a:srgbClr val="595959"/>
                </a:solidFill>
                <a:latin typeface="微软雅黑" panose="020B0503020204020204" pitchFamily="34" charset="-122"/>
                <a:ea typeface="微软雅黑" panose="020B0503020204020204" pitchFamily="34" charset="-122"/>
              </a:rPr>
              <a:t>为</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，因此在编写</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代码时可以</a:t>
            </a:r>
            <a:r>
              <a:rPr lang="zh-CN" altLang="zh-CN" sz="2000" dirty="0">
                <a:solidFill>
                  <a:srgbClr val="1369B2"/>
                </a:solidFill>
                <a:latin typeface="微软雅黑" panose="020B0503020204020204" pitchFamily="34" charset="-122"/>
                <a:ea typeface="微软雅黑" panose="020B0503020204020204" pitchFamily="34" charset="-122"/>
              </a:rPr>
              <a:t>省略</a:t>
            </a:r>
            <a:r>
              <a:rPr lang="en-US" altLang="zh-CN" sz="2000" dirty="0">
                <a:solidFill>
                  <a:srgbClr val="595959"/>
                </a:solidFill>
                <a:latin typeface="微软雅黑" panose="020B0503020204020204" pitchFamily="34" charset="-122"/>
                <a:ea typeface="微软雅黑" panose="020B0503020204020204" pitchFamily="34" charset="-122"/>
              </a:rPr>
              <a:t>type</a:t>
            </a:r>
            <a:r>
              <a:rPr lang="zh-CN" altLang="zh-CN" sz="2000" dirty="0">
                <a:solidFill>
                  <a:srgbClr val="595959"/>
                </a:solidFill>
                <a:latin typeface="微软雅黑" panose="020B0503020204020204" pitchFamily="34" charset="-122"/>
                <a:ea typeface="微软雅黑" panose="020B0503020204020204" pitchFamily="34" charset="-122"/>
              </a:rPr>
              <a:t>属性</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9" name="矩形 8"/>
          <p:cNvSpPr/>
          <p:nvPr/>
        </p:nvSpPr>
        <p:spPr bwMode="auto">
          <a:xfrm>
            <a:off x="1702718" y="4115380"/>
            <a:ext cx="4320480" cy="2122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0" name="矩形 9"/>
          <p:cNvSpPr/>
          <p:nvPr/>
        </p:nvSpPr>
        <p:spPr bwMode="auto">
          <a:xfrm>
            <a:off x="2062758" y="4299114"/>
            <a:ext cx="3816424"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&lt;head&gt;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 type="text/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此处为</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代码</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矩形 10"/>
          <p:cNvSpPr/>
          <p:nvPr/>
        </p:nvSpPr>
        <p:spPr bwMode="auto">
          <a:xfrm>
            <a:off x="6527254" y="4049991"/>
            <a:ext cx="3888432" cy="2122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2" name="矩形 11"/>
          <p:cNvSpPr/>
          <p:nvPr/>
        </p:nvSpPr>
        <p:spPr bwMode="auto">
          <a:xfrm>
            <a:off x="6887294" y="4233725"/>
            <a:ext cx="3312368"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&lt;head&gt;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此处为</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代码</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&lt;/head&gt;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引入方式</a:t>
            </a:r>
          </a:p>
        </p:txBody>
      </p:sp>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外链式</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1143691" y="2349674"/>
            <a:ext cx="6913810" cy="1368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9" name="矩形 28"/>
          <p:cNvSpPr/>
          <p:nvPr/>
        </p:nvSpPr>
        <p:spPr bwMode="auto">
          <a:xfrm>
            <a:off x="1522373" y="2526788"/>
            <a:ext cx="6515706" cy="830997"/>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 type="text/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src</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="JS</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文件的路径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数据类型</a:t>
            </a:r>
          </a:p>
        </p:txBody>
      </p:sp>
      <p:sp>
        <p:nvSpPr>
          <p:cNvPr id="3" name="TextBox 35"/>
          <p:cNvSpPr txBox="1">
            <a:spLocks noChangeArrowheads="1"/>
          </p:cNvSpPr>
          <p:nvPr/>
        </p:nvSpPr>
        <p:spPr bwMode="auto">
          <a:xfrm>
            <a:off x="867197" y="1184439"/>
            <a:ext cx="10441160"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中有</a:t>
            </a:r>
            <a:r>
              <a:rPr lang="en-US" altLang="zh-CN" sz="2000" dirty="0">
                <a:solidFill>
                  <a:srgbClr val="1369B2"/>
                </a:solidFill>
                <a:latin typeface="微软雅黑" panose="020B0503020204020204" pitchFamily="34" charset="-122"/>
                <a:ea typeface="微软雅黑" panose="020B0503020204020204" pitchFamily="34" charset="-122"/>
              </a:rPr>
              <a:t>5</a:t>
            </a:r>
            <a:r>
              <a:rPr lang="zh-CN" altLang="en-US" sz="2000" dirty="0">
                <a:solidFill>
                  <a:srgbClr val="1369B2"/>
                </a:solidFill>
                <a:latin typeface="微软雅黑" panose="020B0503020204020204" pitchFamily="34" charset="-122"/>
                <a:ea typeface="微软雅黑" panose="020B0503020204020204" pitchFamily="34" charset="-122"/>
              </a:rPr>
              <a:t>种</a:t>
            </a:r>
            <a:r>
              <a:rPr lang="zh-CN" altLang="en-US" sz="2000" dirty="0">
                <a:solidFill>
                  <a:srgbClr val="595959"/>
                </a:solidFill>
                <a:latin typeface="微软雅黑" panose="020B0503020204020204" pitchFamily="34" charset="-122"/>
                <a:ea typeface="微软雅黑" panose="020B0503020204020204" pitchFamily="34" charset="-122"/>
              </a:rPr>
              <a:t>基本数据类型：</a:t>
            </a:r>
            <a:r>
              <a:rPr lang="en-US" altLang="zh-CN" sz="2000" dirty="0">
                <a:solidFill>
                  <a:srgbClr val="1369B2"/>
                </a:solidFill>
                <a:latin typeface="微软雅黑" panose="020B0503020204020204" pitchFamily="34" charset="-122"/>
                <a:ea typeface="微软雅黑" panose="020B0503020204020204" pitchFamily="34" charset="-122"/>
              </a:rPr>
              <a:t>Number</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String</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Boolean</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Null</a:t>
            </a:r>
            <a:r>
              <a:rPr lang="zh-CN" altLang="en-US"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2"/>
                </a:solidFill>
                <a:latin typeface="微软雅黑" panose="020B0503020204020204" pitchFamily="34" charset="-122"/>
                <a:ea typeface="微软雅黑" panose="020B0503020204020204" pitchFamily="34" charset="-122"/>
              </a:rPr>
              <a:t>Undefined</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5" name="表格 4"/>
          <p:cNvGraphicFramePr>
            <a:graphicFrameLocks noGrp="1"/>
          </p:cNvGraphicFramePr>
          <p:nvPr/>
        </p:nvGraphicFramePr>
        <p:xfrm>
          <a:off x="1486694" y="2088235"/>
          <a:ext cx="9001000" cy="3109395"/>
        </p:xfrm>
        <a:graphic>
          <a:graphicData uri="http://schemas.openxmlformats.org/drawingml/2006/table">
            <a:tbl>
              <a:tblPr>
                <a:tableStyleId>{7DF18680-E054-41AD-8BC1-D1AEF772440D}</a:tableStyleId>
              </a:tblPr>
              <a:tblGrid>
                <a:gridCol w="2382774">
                  <a:extLst>
                    <a:ext uri="{9D8B030D-6E8A-4147-A177-3AD203B41FA5}">
                      <a16:colId xmlns:a16="http://schemas.microsoft.com/office/drawing/2014/main" val="20000"/>
                    </a:ext>
                  </a:extLst>
                </a:gridCol>
                <a:gridCol w="2206076">
                  <a:extLst>
                    <a:ext uri="{9D8B030D-6E8A-4147-A177-3AD203B41FA5}">
                      <a16:colId xmlns:a16="http://schemas.microsoft.com/office/drawing/2014/main" val="20001"/>
                    </a:ext>
                  </a:extLst>
                </a:gridCol>
                <a:gridCol w="4412150">
                  <a:extLst>
                    <a:ext uri="{9D8B030D-6E8A-4147-A177-3AD203B41FA5}">
                      <a16:colId xmlns:a16="http://schemas.microsoft.com/office/drawing/2014/main" val="20002"/>
                    </a:ext>
                  </a:extLst>
                </a:gridCol>
              </a:tblGrid>
              <a:tr h="836227">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类型</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含义</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说明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5641">
                <a:tc>
                  <a:txBody>
                    <a:bodyPr/>
                    <a:lstStyle/>
                    <a:p>
                      <a:pPr marL="0" indent="266700" algn="l"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Number</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数值型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正数、负数、</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0</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，允许有小数点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448332">
                <a:tc>
                  <a:txBody>
                    <a:bodyPr/>
                    <a:lstStyle/>
                    <a:p>
                      <a:pPr marL="0" indent="266700" algn="l"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String</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字符串类型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字符串是用单引号或双引号括起来的一个或多个字符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433619">
                <a:tc>
                  <a:txBody>
                    <a:bodyPr/>
                    <a:lstStyle/>
                    <a:p>
                      <a:pPr marL="0" indent="266700" algn="l"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Boolean</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布尔类型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只有</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或</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两个值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418114">
                <a:tc>
                  <a:txBody>
                    <a:bodyPr/>
                    <a:lstStyle/>
                    <a:p>
                      <a:pPr marL="0" indent="266700" algn="l"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Null</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空类型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只有一个值</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null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4"/>
                  </a:ext>
                </a:extLst>
              </a:tr>
              <a:tr h="418114">
                <a:tc>
                  <a:txBody>
                    <a:bodyPr/>
                    <a:lstStyle/>
                    <a:p>
                      <a:pPr marL="0" indent="266700" algn="l" defTabSz="1219200" rtl="0" eaLnBrk="1" latinLnBrk="0" hangingPunct="1">
                        <a:spcAft>
                          <a:spcPts val="0"/>
                        </a:spcAft>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Undefined</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未定义类型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指变量被创建，但未赋值时所具有的值</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变量</a:t>
            </a:r>
          </a:p>
        </p:txBody>
      </p:sp>
      <p:sp>
        <p:nvSpPr>
          <p:cNvPr id="47" name="TextBox 35"/>
          <p:cNvSpPr txBox="1">
            <a:spLocks noChangeArrowheads="1"/>
          </p:cNvSpPr>
          <p:nvPr/>
        </p:nvSpPr>
        <p:spPr bwMode="auto">
          <a:xfrm>
            <a:off x="5413494" y="2676248"/>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
        <p:nvSpPr>
          <p:cNvPr id="7" name="矩形 6"/>
          <p:cNvSpPr/>
          <p:nvPr/>
        </p:nvSpPr>
        <p:spPr bwMode="auto">
          <a:xfrm>
            <a:off x="2854846" y="3213770"/>
            <a:ext cx="6913810" cy="26642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3233528" y="3390884"/>
            <a:ext cx="6515706" cy="2308324"/>
          </a:xfrm>
          <a:prstGeom prst="rect">
            <a:avLst/>
          </a:prstGeom>
        </p:spPr>
        <p:txBody>
          <a:bodyPr wrap="square">
            <a:spAutoFit/>
          </a:bodyPr>
          <a:lstStyle/>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变量名</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声明一个名称为</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num</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的变量，同时赋值为</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1.5</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1.5;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age = 23;</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str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new String;</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cars = new Array("A", "B", "C");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数组</a:t>
            </a:r>
          </a:p>
        </p:txBody>
      </p:sp>
      <p:sp>
        <p:nvSpPr>
          <p:cNvPr id="6" name="TextBox 35"/>
          <p:cNvSpPr txBox="1">
            <a:spLocks noChangeArrowheads="1"/>
          </p:cNvSpPr>
          <p:nvPr/>
        </p:nvSpPr>
        <p:spPr bwMode="auto">
          <a:xfrm>
            <a:off x="1019597" y="1336839"/>
            <a:ext cx="10441160"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对于每种编程语言来说，基础知识都是大同小异的，包括</a:t>
            </a:r>
            <a:r>
              <a:rPr lang="zh-CN" altLang="en-US" sz="2000" dirty="0">
                <a:solidFill>
                  <a:srgbClr val="1369B2"/>
                </a:solidFill>
                <a:latin typeface="微软雅黑" panose="020B0503020204020204" pitchFamily="34" charset="-122"/>
                <a:ea typeface="微软雅黑" panose="020B0503020204020204" pitchFamily="34" charset="-122"/>
              </a:rPr>
              <a:t>变量</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函数</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条件语句块</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循环语句块</a:t>
            </a:r>
            <a:r>
              <a:rPr lang="zh-CN" altLang="en-US" sz="2000" dirty="0">
                <a:solidFill>
                  <a:srgbClr val="595959"/>
                </a:solidFill>
                <a:latin typeface="微软雅黑" panose="020B0503020204020204" pitchFamily="34" charset="-122"/>
                <a:ea typeface="微软雅黑" panose="020B0503020204020204" pitchFamily="34" charset="-122"/>
              </a:rPr>
              <a:t>等，但每种语言的</a:t>
            </a:r>
            <a:r>
              <a:rPr lang="zh-CN" altLang="en-US" sz="2000" dirty="0">
                <a:solidFill>
                  <a:srgbClr val="1369B2"/>
                </a:solidFill>
                <a:latin typeface="微软雅黑" panose="020B0503020204020204" pitchFamily="34" charset="-122"/>
                <a:ea typeface="微软雅黑" panose="020B0503020204020204" pitchFamily="34" charset="-122"/>
              </a:rPr>
              <a:t>语法</a:t>
            </a:r>
            <a:r>
              <a:rPr lang="zh-CN" altLang="en-US" sz="2000" dirty="0">
                <a:solidFill>
                  <a:srgbClr val="595959"/>
                </a:solidFill>
                <a:latin typeface="微软雅黑" panose="020B0503020204020204" pitchFamily="34" charset="-122"/>
                <a:ea typeface="微软雅黑" panose="020B0503020204020204" pitchFamily="34" charset="-122"/>
              </a:rPr>
              <a:t>却各有不同，如</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中在</a:t>
            </a:r>
            <a:r>
              <a:rPr lang="zh-CN" altLang="en-US" sz="2000" dirty="0">
                <a:solidFill>
                  <a:srgbClr val="1369B2"/>
                </a:solidFill>
                <a:latin typeface="微软雅黑" panose="020B0503020204020204" pitchFamily="34" charset="-122"/>
                <a:ea typeface="微软雅黑" panose="020B0503020204020204" pitchFamily="34" charset="-122"/>
              </a:rPr>
              <a:t>定义变量</a:t>
            </a:r>
            <a:r>
              <a:rPr lang="zh-CN" altLang="en-US" sz="2000" dirty="0">
                <a:solidFill>
                  <a:srgbClr val="595959"/>
                </a:solidFill>
                <a:latin typeface="微软雅黑" panose="020B0503020204020204" pitchFamily="34" charset="-122"/>
                <a:ea typeface="微软雅黑" panose="020B0503020204020204" pitchFamily="34" charset="-122"/>
              </a:rPr>
              <a:t>时，要用</a:t>
            </a:r>
            <a:r>
              <a:rPr lang="en-US" altLang="zh-CN" sz="2000" dirty="0" err="1">
                <a:solidFill>
                  <a:srgbClr val="1369B2"/>
                </a:solidFill>
                <a:latin typeface="微软雅黑" panose="020B0503020204020204" pitchFamily="34" charset="-122"/>
                <a:ea typeface="微软雅黑" panose="020B0503020204020204" pitchFamily="34" charset="-122"/>
              </a:rPr>
              <a:t>var</a:t>
            </a:r>
            <a:r>
              <a:rPr lang="zh-CN" altLang="en-US" sz="2000" dirty="0">
                <a:solidFill>
                  <a:srgbClr val="595959"/>
                </a:solidFill>
                <a:latin typeface="微软雅黑" panose="020B0503020204020204" pitchFamily="34" charset="-122"/>
                <a:ea typeface="微软雅黑" panose="020B0503020204020204" pitchFamily="34" charset="-122"/>
              </a:rPr>
              <a:t>进行</a:t>
            </a:r>
            <a:r>
              <a:rPr lang="zh-CN" altLang="en-US" sz="2000" dirty="0">
                <a:solidFill>
                  <a:srgbClr val="1369B2"/>
                </a:solidFill>
                <a:latin typeface="微软雅黑" panose="020B0503020204020204" pitchFamily="34" charset="-122"/>
                <a:ea typeface="微软雅黑" panose="020B0503020204020204" pitchFamily="34" charset="-122"/>
              </a:rPr>
              <a:t>局部变量的声明</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函数</a:t>
            </a:r>
          </a:p>
        </p:txBody>
      </p:sp>
      <p:sp>
        <p:nvSpPr>
          <p:cNvPr id="47" name="TextBox 35"/>
          <p:cNvSpPr txBox="1">
            <a:spLocks noChangeArrowheads="1"/>
          </p:cNvSpPr>
          <p:nvPr/>
        </p:nvSpPr>
        <p:spPr bwMode="auto">
          <a:xfrm>
            <a:off x="867197" y="1184439"/>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函数</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function</a:t>
            </a:r>
            <a:r>
              <a:rPr lang="zh-CN" altLang="en-US" sz="2000" dirty="0">
                <a:solidFill>
                  <a:srgbClr val="595959"/>
                </a:solidFill>
                <a:latin typeface="微软雅黑" panose="020B0503020204020204" pitchFamily="34" charset="-122"/>
                <a:ea typeface="微软雅黑" panose="020B0503020204020204" pitchFamily="34" charset="-122"/>
              </a:rPr>
              <a:t>）是将一些代码组织在一起，形成一个用于完成某个</a:t>
            </a:r>
            <a:r>
              <a:rPr lang="zh-CN" altLang="en-US" sz="2000" dirty="0">
                <a:solidFill>
                  <a:srgbClr val="1369B2"/>
                </a:solidFill>
                <a:latin typeface="微软雅黑" panose="020B0503020204020204" pitchFamily="34" charset="-122"/>
                <a:ea typeface="微软雅黑" panose="020B0503020204020204" pitchFamily="34" charset="-122"/>
              </a:rPr>
              <a:t>具体功</a:t>
            </a:r>
            <a:r>
              <a:rPr lang="zh-CN" altLang="en-US" sz="2000" dirty="0">
                <a:solidFill>
                  <a:srgbClr val="595959"/>
                </a:solidFill>
                <a:latin typeface="微软雅黑" panose="020B0503020204020204" pitchFamily="34" charset="-122"/>
                <a:ea typeface="微软雅黑" panose="020B0503020204020204" pitchFamily="34" charset="-122"/>
              </a:rPr>
              <a:t>能的</a:t>
            </a:r>
            <a:r>
              <a:rPr lang="zh-CN" altLang="en-US" sz="2000" dirty="0">
                <a:solidFill>
                  <a:srgbClr val="1369B2"/>
                </a:solidFill>
                <a:latin typeface="微软雅黑" panose="020B0503020204020204" pitchFamily="34" charset="-122"/>
                <a:ea typeface="微软雅黑" panose="020B0503020204020204" pitchFamily="34" charset="-122"/>
              </a:rPr>
              <a:t>代码块</a:t>
            </a:r>
            <a:r>
              <a:rPr lang="zh-CN" altLang="en-US" sz="2000" dirty="0">
                <a:solidFill>
                  <a:srgbClr val="595959"/>
                </a:solidFill>
                <a:latin typeface="微软雅黑" panose="020B0503020204020204" pitchFamily="34" charset="-122"/>
                <a:ea typeface="微软雅黑" panose="020B0503020204020204" pitchFamily="34" charset="-122"/>
              </a:rPr>
              <a:t>，在需要时可以进行</a:t>
            </a:r>
            <a:r>
              <a:rPr lang="zh-CN" altLang="en-US" sz="2000" dirty="0">
                <a:solidFill>
                  <a:srgbClr val="1369B2"/>
                </a:solidFill>
                <a:latin typeface="微软雅黑" panose="020B0503020204020204" pitchFamily="34" charset="-122"/>
                <a:ea typeface="微软雅黑" panose="020B0503020204020204" pitchFamily="34" charset="-122"/>
              </a:rPr>
              <a:t>重复调用</a:t>
            </a:r>
            <a:r>
              <a:rPr lang="zh-CN" altLang="en-US" sz="2000" dirty="0">
                <a:solidFill>
                  <a:srgbClr val="595959"/>
                </a:solidFill>
                <a:latin typeface="微软雅黑" panose="020B0503020204020204" pitchFamily="34" charset="-122"/>
                <a:ea typeface="微软雅黑" panose="020B0503020204020204" pitchFamily="34" charset="-122"/>
              </a:rPr>
              <a:t>。函数可以大大</a:t>
            </a:r>
            <a:r>
              <a:rPr lang="zh-CN" altLang="en-US" sz="2000" dirty="0">
                <a:solidFill>
                  <a:srgbClr val="1369B2"/>
                </a:solidFill>
                <a:latin typeface="微软雅黑" panose="020B0503020204020204" pitchFamily="34" charset="-122"/>
                <a:ea typeface="微软雅黑" panose="020B0503020204020204" pitchFamily="34" charset="-122"/>
              </a:rPr>
              <a:t>减少</a:t>
            </a:r>
            <a:r>
              <a:rPr lang="zh-CN" altLang="en-US" sz="2000" dirty="0">
                <a:solidFill>
                  <a:srgbClr val="595959"/>
                </a:solidFill>
                <a:latin typeface="微软雅黑" panose="020B0503020204020204" pitchFamily="34" charset="-122"/>
                <a:ea typeface="微软雅黑" panose="020B0503020204020204" pitchFamily="34" charset="-122"/>
              </a:rPr>
              <a:t>代码的重复。</a:t>
            </a:r>
          </a:p>
        </p:txBody>
      </p:sp>
      <p:sp>
        <p:nvSpPr>
          <p:cNvPr id="7" name="矩形 6"/>
          <p:cNvSpPr/>
          <p:nvPr/>
        </p:nvSpPr>
        <p:spPr bwMode="auto">
          <a:xfrm>
            <a:off x="1921306" y="3046556"/>
            <a:ext cx="3979082" cy="22322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2218659" y="3193184"/>
            <a:ext cx="3384376"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function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sayHello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alert('hello world');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函数的调用</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sayHello</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('hello world');</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0" name="TextBox 35"/>
          <p:cNvSpPr txBox="1">
            <a:spLocks noChangeArrowheads="1"/>
          </p:cNvSpPr>
          <p:nvPr/>
        </p:nvSpPr>
        <p:spPr bwMode="auto">
          <a:xfrm>
            <a:off x="2942398" y="2461664"/>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标准写法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a:t>
            </a:r>
          </a:p>
        </p:txBody>
      </p:sp>
      <p:sp>
        <p:nvSpPr>
          <p:cNvPr id="47" name="TextBox 35"/>
          <p:cNvSpPr txBox="1">
            <a:spLocks noChangeArrowheads="1"/>
          </p:cNvSpPr>
          <p:nvPr/>
        </p:nvSpPr>
        <p:spPr bwMode="auto">
          <a:xfrm>
            <a:off x="867197" y="1184439"/>
            <a:ext cx="10441160"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 JavaScript</a:t>
            </a:r>
            <a:r>
              <a:rPr lang="zh-CN" altLang="zh-CN" sz="2000" dirty="0">
                <a:solidFill>
                  <a:srgbClr val="595959"/>
                </a:solidFill>
                <a:latin typeface="微软雅黑" panose="020B0503020204020204" pitchFamily="34" charset="-122"/>
                <a:ea typeface="微软雅黑" panose="020B0503020204020204" pitchFamily="34" charset="-122"/>
              </a:rPr>
              <a:t>中，</a:t>
            </a:r>
            <a:r>
              <a:rPr lang="zh-CN" altLang="zh-CN" sz="2000" dirty="0">
                <a:solidFill>
                  <a:srgbClr val="1369B2"/>
                </a:solidFill>
                <a:latin typeface="微软雅黑" panose="020B0503020204020204" pitchFamily="34" charset="-122"/>
                <a:ea typeface="微软雅黑" panose="020B0503020204020204" pitchFamily="34" charset="-122"/>
              </a:rPr>
              <a:t>对象</a:t>
            </a:r>
            <a:r>
              <a:rPr lang="zh-CN" altLang="zh-CN" sz="2000" dirty="0">
                <a:solidFill>
                  <a:srgbClr val="595959"/>
                </a:solidFill>
                <a:latin typeface="微软雅黑" panose="020B0503020204020204" pitchFamily="34" charset="-122"/>
                <a:ea typeface="微软雅黑" panose="020B0503020204020204" pitchFamily="34" charset="-122"/>
              </a:rPr>
              <a:t>是拥有属性和方法的数据。</a:t>
            </a:r>
            <a:r>
              <a:rPr lang="zh-CN" altLang="zh-CN" sz="2000" dirty="0">
                <a:solidFill>
                  <a:srgbClr val="1369B2"/>
                </a:solidFill>
                <a:latin typeface="微软雅黑" panose="020B0503020204020204" pitchFamily="34" charset="-122"/>
                <a:ea typeface="微软雅黑" panose="020B0503020204020204" pitchFamily="34" charset="-122"/>
              </a:rPr>
              <a:t>属性</a:t>
            </a:r>
            <a:r>
              <a:rPr lang="zh-CN" altLang="zh-CN" sz="2000" dirty="0">
                <a:solidFill>
                  <a:srgbClr val="595959"/>
                </a:solidFill>
                <a:latin typeface="微软雅黑" panose="020B0503020204020204" pitchFamily="34" charset="-122"/>
                <a:ea typeface="微软雅黑" panose="020B0503020204020204" pitchFamily="34" charset="-122"/>
              </a:rPr>
              <a:t>是对象相关的值，</a:t>
            </a:r>
            <a:r>
              <a:rPr lang="zh-CN" altLang="zh-CN" sz="2000" dirty="0">
                <a:solidFill>
                  <a:srgbClr val="1369B2"/>
                </a:solidFill>
                <a:latin typeface="微软雅黑" panose="020B0503020204020204" pitchFamily="34" charset="-122"/>
                <a:ea typeface="微软雅黑" panose="020B0503020204020204" pitchFamily="34" charset="-122"/>
              </a:rPr>
              <a:t>方法</a:t>
            </a:r>
            <a:r>
              <a:rPr lang="zh-CN" altLang="zh-CN" sz="2000" dirty="0">
                <a:solidFill>
                  <a:srgbClr val="595959"/>
                </a:solidFill>
                <a:latin typeface="微软雅黑" panose="020B0503020204020204" pitchFamily="34" charset="-122"/>
                <a:ea typeface="微软雅黑" panose="020B0503020204020204" pitchFamily="34" charset="-122"/>
              </a:rPr>
              <a:t>是对象可以执行的动作。例如，一个叫</a:t>
            </a:r>
            <a:r>
              <a:rPr lang="en-US" altLang="zh-CN" sz="2000" dirty="0" err="1">
                <a:solidFill>
                  <a:srgbClr val="595959"/>
                </a:solidFill>
                <a:latin typeface="微软雅黑" panose="020B0503020204020204" pitchFamily="34" charset="-122"/>
                <a:ea typeface="微软雅黑" panose="020B0503020204020204" pitchFamily="34" charset="-122"/>
              </a:rPr>
              <a:t>lucy</a:t>
            </a:r>
            <a:r>
              <a:rPr lang="zh-CN" altLang="zh-CN" sz="2000" dirty="0">
                <a:solidFill>
                  <a:srgbClr val="595959"/>
                </a:solidFill>
                <a:latin typeface="微软雅黑" panose="020B0503020204020204" pitchFamily="34" charset="-122"/>
                <a:ea typeface="微软雅黑" panose="020B0503020204020204" pitchFamily="34" charset="-122"/>
              </a:rPr>
              <a:t>的人在吃饭，将这个人视为现实生活中的对象，名字是他的属性，“</a:t>
            </a:r>
            <a:r>
              <a:rPr lang="en-US" altLang="zh-CN" sz="2000" dirty="0" err="1">
                <a:solidFill>
                  <a:srgbClr val="595959"/>
                </a:solidFill>
                <a:latin typeface="微软雅黑" panose="020B0503020204020204" pitchFamily="34" charset="-122"/>
                <a:ea typeface="微软雅黑" panose="020B0503020204020204" pitchFamily="34" charset="-122"/>
              </a:rPr>
              <a:t>lucy</a:t>
            </a:r>
            <a:r>
              <a:rPr lang="zh-CN" altLang="zh-CN" sz="2000" dirty="0">
                <a:solidFill>
                  <a:srgbClr val="595959"/>
                </a:solidFill>
                <a:latin typeface="微软雅黑" panose="020B0503020204020204" pitchFamily="34" charset="-122"/>
                <a:ea typeface="微软雅黑" panose="020B0503020204020204" pitchFamily="34" charset="-122"/>
              </a:rPr>
              <a:t>”为该属性的值，吃饭是该对象的方法，示例代码如下</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7" name="矩形 6"/>
          <p:cNvSpPr/>
          <p:nvPr/>
        </p:nvSpPr>
        <p:spPr bwMode="auto">
          <a:xfrm>
            <a:off x="1615606" y="3335134"/>
            <a:ext cx="3979082" cy="304698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9" name="矩形 8"/>
          <p:cNvSpPr/>
          <p:nvPr/>
        </p:nvSpPr>
        <p:spPr bwMode="auto">
          <a:xfrm>
            <a:off x="1994288" y="3335134"/>
            <a:ext cx="3384376" cy="3046988"/>
          </a:xfrm>
          <a:prstGeom prst="rect">
            <a:avLst/>
          </a:prstGeom>
        </p:spPr>
        <p:txBody>
          <a:bodyPr wrap="square">
            <a:spAutoFit/>
          </a:bodyPr>
          <a:lstStyle/>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person = new Object();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设置</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name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属性值为</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lucy</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person.name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lucy</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person.eat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function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alert(person.name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吃饭</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调用对象方法</a:t>
            </a: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person.eat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p>
        </p:txBody>
      </p:sp>
      <p:sp>
        <p:nvSpPr>
          <p:cNvPr id="10" name="TextBox 35"/>
          <p:cNvSpPr txBox="1">
            <a:spLocks noChangeArrowheads="1"/>
          </p:cNvSpPr>
          <p:nvPr/>
        </p:nvSpPr>
        <p:spPr bwMode="auto">
          <a:xfrm>
            <a:off x="2623718" y="2739872"/>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创建对象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事件处理</a:t>
            </a:r>
          </a:p>
        </p:txBody>
      </p:sp>
      <p:sp>
        <p:nvSpPr>
          <p:cNvPr id="3" name="TextBox 35"/>
          <p:cNvSpPr txBox="1">
            <a:spLocks noChangeArrowheads="1"/>
          </p:cNvSpPr>
          <p:nvPr/>
        </p:nvSpPr>
        <p:spPr bwMode="auto">
          <a:xfrm>
            <a:off x="2854846" y="1773610"/>
            <a:ext cx="8064896" cy="224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事件驱动</a:t>
            </a:r>
            <a:r>
              <a:rPr lang="zh-CN" altLang="zh-CN"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语言的一个最基本的</a:t>
            </a:r>
            <a:r>
              <a:rPr lang="zh-CN" altLang="zh-CN" sz="2000" dirty="0">
                <a:solidFill>
                  <a:srgbClr val="1369B2"/>
                </a:solidFill>
                <a:latin typeface="微软雅黑" panose="020B0503020204020204" pitchFamily="34" charset="-122"/>
                <a:ea typeface="微软雅黑" panose="020B0503020204020204" pitchFamily="34" charset="-122"/>
              </a:rPr>
              <a:t>特征</a:t>
            </a:r>
            <a:r>
              <a:rPr lang="zh-CN" altLang="zh-CN" sz="2000" dirty="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事件是指用户在访问页面时执行的操作。</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Event</a:t>
            </a:r>
            <a:r>
              <a:rPr lang="zh-CN" altLang="zh-CN" sz="1800" dirty="0">
                <a:solidFill>
                  <a:srgbClr val="595959"/>
                </a:solidFill>
                <a:latin typeface="微软雅黑" panose="020B0503020204020204" pitchFamily="34" charset="-122"/>
                <a:ea typeface="微软雅黑" panose="020B0503020204020204" pitchFamily="34" charset="-122"/>
              </a:rPr>
              <a:t>对象代表事件的状态，如事件在其中发生的元素、键盘按键的状态、鼠标的位置、鼠标按钮的状态。</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事件通常与函数结合使用，函数不会在事件发生前被执行</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事件处理</a:t>
            </a:r>
          </a:p>
        </p:txBody>
      </p:sp>
      <p:graphicFrame>
        <p:nvGraphicFramePr>
          <p:cNvPr id="5" name="表格 4"/>
          <p:cNvGraphicFramePr>
            <a:graphicFrameLocks noGrp="1"/>
          </p:cNvGraphicFramePr>
          <p:nvPr>
            <p:extLst>
              <p:ext uri="{D42A27DB-BD31-4B8C-83A1-F6EECF244321}">
                <p14:modId xmlns:p14="http://schemas.microsoft.com/office/powerpoint/2010/main" val="1964522040"/>
              </p:ext>
            </p:extLst>
          </p:nvPr>
        </p:nvGraphicFramePr>
        <p:xfrm>
          <a:off x="1846734" y="1795644"/>
          <a:ext cx="8280920" cy="4229282"/>
        </p:xfrm>
        <a:graphic>
          <a:graphicData uri="http://schemas.openxmlformats.org/drawingml/2006/table">
            <a:tbl>
              <a:tblPr>
                <a:tableStyleId>{7DF18680-E054-41AD-8BC1-D1AEF772440D}</a:tableStyleId>
              </a:tblPr>
              <a:tblGrid>
                <a:gridCol w="2903868">
                  <a:extLst>
                    <a:ext uri="{9D8B030D-6E8A-4147-A177-3AD203B41FA5}">
                      <a16:colId xmlns:a16="http://schemas.microsoft.com/office/drawing/2014/main" val="20000"/>
                    </a:ext>
                  </a:extLst>
                </a:gridCol>
                <a:gridCol w="5377052">
                  <a:extLst>
                    <a:ext uri="{9D8B030D-6E8A-4147-A177-3AD203B41FA5}">
                      <a16:colId xmlns:a16="http://schemas.microsoft.com/office/drawing/2014/main" val="20001"/>
                    </a:ext>
                  </a:extLst>
                </a:gridCol>
              </a:tblGrid>
              <a:tr h="554030">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事件</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432827">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onclick</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a:solidFill>
                            <a:srgbClr val="595959"/>
                          </a:solidFill>
                          <a:effectLst/>
                          <a:latin typeface="微软雅黑" panose="020B0503020204020204" pitchFamily="34" charset="-122"/>
                          <a:ea typeface="微软雅黑" panose="020B0503020204020204" pitchFamily="34" charset="-122"/>
                          <a:cs typeface="+mn-cs"/>
                        </a:rPr>
                        <a:t>当鼠标单击某个元素时触发此事件</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376328">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onblur</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当前元素失去焦点时触发此事件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409356">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onchange</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当前元素失去焦点并且元素内容发生改变时触发此事件</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onfocus</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当某个元素获得焦点时触发此事件</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4"/>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onreset</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当表单被重置时触发此事件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5"/>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onsubmit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当表单被提交时触发此事件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6"/>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onload</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当页面加载完成时触发此事件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7"/>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onmouseover</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鼠标移到某元素之上</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8"/>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onmouseup</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鼠标按键被松开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9"/>
                  </a:ext>
                </a:extLst>
              </a:tr>
              <a:tr h="35096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onmousedown</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 鼠标按钮被按下</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10"/>
                  </a:ext>
                </a:extLst>
              </a:tr>
            </a:tbl>
          </a:graphicData>
        </a:graphic>
      </p:graphicFrame>
      <p:sp>
        <p:nvSpPr>
          <p:cNvPr id="6" name="TextBox 76"/>
          <p:cNvSpPr txBox="1"/>
          <p:nvPr/>
        </p:nvSpPr>
        <p:spPr>
          <a:xfrm>
            <a:off x="1168672" y="1053530"/>
            <a:ext cx="3990429"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JavaScript</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常用的事件类型</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事件处理</a:t>
            </a:r>
          </a:p>
        </p:txBody>
      </p:sp>
      <p:sp>
        <p:nvSpPr>
          <p:cNvPr id="7" name="矩形 6"/>
          <p:cNvSpPr/>
          <p:nvPr/>
        </p:nvSpPr>
        <p:spPr bwMode="auto">
          <a:xfrm>
            <a:off x="2854846" y="2202047"/>
            <a:ext cx="6913810" cy="35373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8" name="矩形 7"/>
          <p:cNvSpPr/>
          <p:nvPr/>
        </p:nvSpPr>
        <p:spPr bwMode="auto">
          <a:xfrm>
            <a:off x="3214886" y="2328671"/>
            <a:ext cx="6515706"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id="</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btn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type="button" name="</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btn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value="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提交</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oBtn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document.getElementById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btn</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oBtn.onclick</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function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alert('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哎呀！点到我了！</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圆角矩形 10"/>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2" name="文本框 11"/>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3" name="1"/>
          <p:cNvSpPr txBox="1"/>
          <p:nvPr>
            <p:custDataLst>
              <p:tags r:id="rId1"/>
            </p:custDataLst>
          </p:nvPr>
        </p:nvSpPr>
        <p:spPr>
          <a:xfrm>
            <a:off x="2854846" y="1237752"/>
            <a:ext cx="5698506" cy="499624"/>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在</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HTML</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中如何调用事件处理程序</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(lab 4.1)</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事件处理</a:t>
            </a:r>
          </a:p>
        </p:txBody>
      </p:sp>
      <p:sp>
        <p:nvSpPr>
          <p:cNvPr id="13" name="矩形 12"/>
          <p:cNvSpPr/>
          <p:nvPr/>
        </p:nvSpPr>
        <p:spPr>
          <a:xfrm>
            <a:off x="5434417" y="5157986"/>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页面效果</a:t>
            </a: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570" y="2315079"/>
            <a:ext cx="6675879" cy="2770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8" name="1"/>
          <p:cNvSpPr txBox="1"/>
          <p:nvPr>
            <p:custDataLst>
              <p:tags r:id="rId1"/>
            </p:custDataLst>
          </p:nvPr>
        </p:nvSpPr>
        <p:spPr>
          <a:xfrm>
            <a:off x="2924570" y="1259844"/>
            <a:ext cx="6274570" cy="499624"/>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193319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2853597"/>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3784175"/>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911020"/>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pPr algn="l">
                <a:buClrTx/>
                <a:buSzTx/>
                <a:buFontTx/>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的基础概念</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36771"/>
            <a:ext cx="5142331" cy="613062"/>
            <a:chOff x="4315150" y="1647579"/>
            <a:chExt cx="3857250" cy="540057"/>
          </a:xfrm>
        </p:grpSpPr>
        <p:sp>
          <p:nvSpPr>
            <p:cNvPr id="64" name="矩形 63"/>
            <p:cNvSpPr/>
            <p:nvPr/>
          </p:nvSpPr>
          <p:spPr>
            <a:xfrm>
              <a:off x="4841196" y="1730243"/>
              <a:ext cx="2827147" cy="344580"/>
            </a:xfrm>
            <a:prstGeom prst="rect">
              <a:avLst/>
            </a:prstGeom>
            <a:ln w="15875">
              <a:noFill/>
            </a:ln>
          </p:spPr>
          <p:txBody>
            <a:bodyPr wrap="square" lIns="68580" tIns="34290" rIns="68580" bIns="34290">
              <a:spAutoFit/>
            </a:bodyPr>
            <a:lstStyle/>
            <a:p>
              <a:pPr algn="l">
                <a:buClrTx/>
                <a:buSzTx/>
                <a:buFontTx/>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的基础知识</a:t>
              </a: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68" name="平行四边形 67"/>
          <p:cNvSpPr/>
          <p:nvPr/>
        </p:nvSpPr>
        <p:spPr>
          <a:xfrm>
            <a:off x="4024817" y="3762522"/>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2" name="矩形 1">
            <a:extLst>
              <a:ext uri="{FF2B5EF4-FFF2-40B4-BE49-F238E27FC236}">
                <a16:creationId xmlns:a16="http://schemas.microsoft.com/office/drawing/2014/main" id="{C0426CA0-9126-1050-54D2-EA8856446AE5}"/>
              </a:ext>
            </a:extLst>
          </p:cNvPr>
          <p:cNvSpPr/>
          <p:nvPr/>
        </p:nvSpPr>
        <p:spPr>
          <a:xfrm>
            <a:off x="4702431" y="3895125"/>
            <a:ext cx="3769039" cy="391160"/>
          </a:xfrm>
          <a:prstGeom prst="rect">
            <a:avLst/>
          </a:prstGeom>
          <a:ln w="15875">
            <a:noFill/>
          </a:ln>
        </p:spPr>
        <p:txBody>
          <a:bodyPr wrap="square" lIns="68580" tIns="34290" rIns="68580" bIns="34290">
            <a:spAutoFit/>
          </a:bodyPr>
          <a:lstStyle/>
          <a:p>
            <a:pPr algn="l">
              <a:buClrTx/>
              <a:buSzTx/>
              <a:buFontTx/>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JavaScript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的编程基础</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事件处理</a:t>
            </a:r>
          </a:p>
        </p:txBody>
      </p:sp>
      <p:sp>
        <p:nvSpPr>
          <p:cNvPr id="13" name="矩形 12"/>
          <p:cNvSpPr/>
          <p:nvPr/>
        </p:nvSpPr>
        <p:spPr>
          <a:xfrm>
            <a:off x="5363196" y="5214042"/>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警示框</a:t>
            </a:r>
          </a:p>
        </p:txBody>
      </p:sp>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333" y="2215501"/>
            <a:ext cx="6819895" cy="3025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圆角矩形 5"/>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8" name="文本框 7"/>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9" name="1"/>
          <p:cNvSpPr txBox="1"/>
          <p:nvPr>
            <p:custDataLst>
              <p:tags r:id="rId1"/>
            </p:custDataLst>
          </p:nvPr>
        </p:nvSpPr>
        <p:spPr>
          <a:xfrm>
            <a:off x="2764579" y="1274423"/>
            <a:ext cx="6274570" cy="507831"/>
          </a:xfrm>
          <a:prstGeom prst="rect">
            <a:avLst/>
          </a:prstGeom>
          <a:noFill/>
          <a:ln>
            <a:noFill/>
          </a:ln>
        </p:spPr>
        <p:txBody>
          <a:bodyPr wrap="square" rtlCol="0">
            <a:spAutoFit/>
          </a:bodyPr>
          <a:lstStyle/>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在页面中单击“提交”按钮，将弹出如</a:t>
            </a:r>
            <a:r>
              <a:rPr lang="zh-CN" altLang="en-US" sz="1800" dirty="0">
                <a:solidFill>
                  <a:srgbClr val="595959"/>
                </a:solidFill>
                <a:latin typeface="微软雅黑" panose="020B0503020204020204" pitchFamily="34" charset="-122"/>
                <a:ea typeface="微软雅黑" panose="020B0503020204020204" pitchFamily="34" charset="-122"/>
              </a:rPr>
              <a:t>下图</a:t>
            </a:r>
            <a:r>
              <a:rPr lang="zh-CN" altLang="zh-CN" sz="1800" dirty="0">
                <a:solidFill>
                  <a:srgbClr val="595959"/>
                </a:solidFill>
                <a:latin typeface="微软雅黑" panose="020B0503020204020204" pitchFamily="34" charset="-122"/>
                <a:ea typeface="微软雅黑" panose="020B0503020204020204" pitchFamily="34" charset="-122"/>
              </a:rPr>
              <a:t>所示的警示</a:t>
            </a:r>
            <a:r>
              <a:rPr lang="zh-CN" altLang="en-US" sz="1800" dirty="0">
                <a:solidFill>
                  <a:srgbClr val="595959"/>
                </a:solidFill>
                <a:latin typeface="微软雅黑" panose="020B0503020204020204" pitchFamily="34" charset="-122"/>
                <a:ea typeface="微软雅黑" panose="020B0503020204020204" pitchFamily="34" charset="-122"/>
              </a:rPr>
              <a:t>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
        <p:nvSpPr>
          <p:cNvPr id="47" name="TextBox 35"/>
          <p:cNvSpPr txBox="1">
            <a:spLocks noChangeArrowheads="1"/>
          </p:cNvSpPr>
          <p:nvPr/>
        </p:nvSpPr>
        <p:spPr bwMode="auto">
          <a:xfrm>
            <a:off x="867197" y="1184439"/>
            <a:ext cx="1044116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1369B2"/>
                </a:solidFill>
                <a:latin typeface="微软雅黑" panose="020B0503020204020204" pitchFamily="34" charset="-122"/>
                <a:ea typeface="微软雅黑" panose="020B0503020204020204" pitchFamily="34" charset="-122"/>
              </a:rPr>
              <a:t>DOM</a:t>
            </a:r>
            <a:r>
              <a:rPr lang="zh-CN" altLang="zh-CN" sz="2000" dirty="0">
                <a:solidFill>
                  <a:srgbClr val="595959"/>
                </a:solidFill>
                <a:latin typeface="微软雅黑" panose="020B0503020204020204" pitchFamily="34" charset="-122"/>
                <a:ea typeface="微软雅黑" panose="020B0503020204020204" pitchFamily="34" charset="-122"/>
              </a:rPr>
              <a:t>的全称为</a:t>
            </a:r>
            <a:r>
              <a:rPr lang="zh-CN" altLang="zh-CN" sz="2000" dirty="0">
                <a:solidFill>
                  <a:srgbClr val="1369B2"/>
                </a:solidFill>
                <a:latin typeface="微软雅黑" panose="020B0503020204020204" pitchFamily="34" charset="-122"/>
                <a:ea typeface="微软雅黑" panose="020B0503020204020204" pitchFamily="34" charset="-122"/>
              </a:rPr>
              <a:t>文档对象模型</a:t>
            </a:r>
            <a:r>
              <a:rPr lang="zh-CN" altLang="zh-CN" sz="2000" dirty="0">
                <a:solidFill>
                  <a:srgbClr val="595959"/>
                </a:solidFill>
                <a:latin typeface="微软雅黑" panose="020B0503020204020204" pitchFamily="34" charset="-122"/>
                <a:ea typeface="微软雅黑" panose="020B0503020204020204" pitchFamily="34" charset="-122"/>
              </a:rPr>
              <a:t>。当网页被加载时，浏览器会将</a:t>
            </a:r>
            <a:r>
              <a:rPr lang="en-US" altLang="zh-CN" sz="2000" dirty="0">
                <a:solidFill>
                  <a:srgbClr val="595959"/>
                </a:solidFill>
                <a:latin typeface="微软雅黑" panose="020B0503020204020204" pitchFamily="34" charset="-122"/>
                <a:ea typeface="微软雅黑" panose="020B0503020204020204" pitchFamily="34" charset="-122"/>
              </a:rPr>
              <a:t>HTML DOM </a:t>
            </a:r>
            <a:r>
              <a:rPr lang="zh-CN" altLang="zh-CN" sz="2000" dirty="0">
                <a:solidFill>
                  <a:srgbClr val="595959"/>
                </a:solidFill>
                <a:latin typeface="微软雅黑" panose="020B0503020204020204" pitchFamily="34" charset="-122"/>
                <a:ea typeface="微软雅黑" panose="020B0503020204020204" pitchFamily="34" charset="-122"/>
              </a:rPr>
              <a:t>模型构造为对象的树，</a:t>
            </a:r>
            <a:r>
              <a:rPr lang="en-US" altLang="zh-CN" sz="2000" dirty="0">
                <a:solidFill>
                  <a:srgbClr val="1369B2"/>
                </a:solidFill>
                <a:latin typeface="微软雅黑" panose="020B0503020204020204" pitchFamily="34" charset="-122"/>
                <a:ea typeface="微软雅黑" panose="020B0503020204020204" pitchFamily="34" charset="-122"/>
              </a:rPr>
              <a:t>HTML DOM</a:t>
            </a:r>
            <a:r>
              <a:rPr lang="zh-CN" altLang="zh-CN" sz="2000" dirty="0">
                <a:solidFill>
                  <a:srgbClr val="1369B2"/>
                </a:solidFill>
                <a:latin typeface="微软雅黑" panose="020B0503020204020204" pitchFamily="34" charset="-122"/>
                <a:ea typeface="微软雅黑" panose="020B0503020204020204" pitchFamily="34" charset="-122"/>
              </a:rPr>
              <a:t>树的结构</a:t>
            </a:r>
            <a:r>
              <a:rPr lang="zh-CN" altLang="en-US" sz="2000" dirty="0">
                <a:solidFill>
                  <a:srgbClr val="1369B2"/>
                </a:solidFill>
                <a:latin typeface="微软雅黑" panose="020B0503020204020204" pitchFamily="34" charset="-122"/>
                <a:ea typeface="微软雅黑" panose="020B0503020204020204" pitchFamily="34" charset="-122"/>
              </a:rPr>
              <a:t>图</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14" name="图示 13"/>
          <p:cNvGraphicFramePr/>
          <p:nvPr/>
        </p:nvGraphicFramePr>
        <p:xfrm>
          <a:off x="1449466" y="2349674"/>
          <a:ext cx="9276622" cy="40531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5"/>
          <p:cNvSpPr txBox="1">
            <a:spLocks noChangeArrowheads="1"/>
          </p:cNvSpPr>
          <p:nvPr/>
        </p:nvSpPr>
        <p:spPr bwMode="auto">
          <a:xfrm>
            <a:off x="867196" y="1184439"/>
            <a:ext cx="10700617"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如何</a:t>
            </a:r>
            <a:r>
              <a:rPr lang="zh-CN" altLang="zh-CN" sz="2000" dirty="0">
                <a:solidFill>
                  <a:srgbClr val="595959"/>
                </a:solidFill>
                <a:latin typeface="微软雅黑" panose="020B0503020204020204" pitchFamily="34" charset="-122"/>
                <a:ea typeface="微软雅黑" panose="020B0503020204020204" pitchFamily="34" charset="-122"/>
              </a:rPr>
              <a:t>操作</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元素内容及其属性</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首先应该</a:t>
            </a:r>
            <a:r>
              <a:rPr lang="zh-CN" altLang="zh-CN" sz="2000" dirty="0">
                <a:solidFill>
                  <a:srgbClr val="1369B2"/>
                </a:solidFill>
                <a:latin typeface="微软雅黑" panose="020B0503020204020204" pitchFamily="34" charset="-122"/>
                <a:ea typeface="微软雅黑" panose="020B0503020204020204" pitchFamily="34" charset="-122"/>
              </a:rPr>
              <a:t>获取到该元素对</a:t>
            </a:r>
            <a:r>
              <a:rPr lang="zh-CN" altLang="zh-CN" sz="2000" dirty="0">
                <a:solidFill>
                  <a:srgbClr val="595959"/>
                </a:solidFill>
                <a:latin typeface="微软雅黑" panose="020B0503020204020204" pitchFamily="34" charset="-122"/>
                <a:ea typeface="微软雅黑" panose="020B0503020204020204" pitchFamily="34" charset="-122"/>
              </a:rPr>
              <a:t>象</a:t>
            </a:r>
            <a:r>
              <a:rPr lang="zh-CN" altLang="en-US" sz="2000" dirty="0">
                <a:solidFill>
                  <a:srgbClr val="595959"/>
                </a:solidFill>
                <a:latin typeface="微软雅黑" panose="020B0503020204020204" pitchFamily="34" charset="-122"/>
                <a:ea typeface="微软雅黑" panose="020B0503020204020204" pitchFamily="34" charset="-122"/>
              </a:rPr>
              <a:t>，那么如何获取呢？</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document</a:t>
            </a:r>
            <a:r>
              <a:rPr lang="zh-CN" altLang="zh-CN" sz="2000" dirty="0">
                <a:solidFill>
                  <a:srgbClr val="595959"/>
                </a:solidFill>
                <a:latin typeface="微软雅黑" panose="020B0503020204020204" pitchFamily="34" charset="-122"/>
                <a:ea typeface="微软雅黑" panose="020B0503020204020204" pitchFamily="34" charset="-122"/>
              </a:rPr>
              <a:t>对象提供</a:t>
            </a:r>
            <a:r>
              <a:rPr lang="zh-CN" altLang="en-US" sz="2000" dirty="0">
                <a:solidFill>
                  <a:srgbClr val="595959"/>
                </a:solidFill>
                <a:latin typeface="微软雅黑" panose="020B0503020204020204" pitchFamily="34" charset="-122"/>
                <a:ea typeface="微软雅黑" panose="020B0503020204020204" pitchFamily="34" charset="-122"/>
              </a:rPr>
              <a:t>的</a:t>
            </a:r>
            <a:r>
              <a:rPr lang="zh-CN" altLang="zh-CN" sz="2000" dirty="0">
                <a:solidFill>
                  <a:srgbClr val="595959"/>
                </a:solidFill>
                <a:latin typeface="微软雅黑" panose="020B0503020204020204" pitchFamily="34" charset="-122"/>
                <a:ea typeface="微软雅黑" panose="020B0503020204020204" pitchFamily="34" charset="-122"/>
              </a:rPr>
              <a:t>用于</a:t>
            </a:r>
            <a:r>
              <a:rPr lang="zh-CN" altLang="zh-CN" sz="2000" dirty="0">
                <a:solidFill>
                  <a:srgbClr val="1369B2"/>
                </a:solidFill>
                <a:latin typeface="微软雅黑" panose="020B0503020204020204" pitchFamily="34" charset="-122"/>
                <a:ea typeface="微软雅黑" panose="020B0503020204020204" pitchFamily="34" charset="-122"/>
              </a:rPr>
              <a:t>获取</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1369B2"/>
                </a:solidFill>
                <a:latin typeface="微软雅黑" panose="020B0503020204020204" pitchFamily="34" charset="-122"/>
                <a:ea typeface="微软雅黑" panose="020B0503020204020204" pitchFamily="34" charset="-122"/>
              </a:rPr>
              <a:t>元素对象的常用方法</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graphicFrame>
        <p:nvGraphicFramePr>
          <p:cNvPr id="7" name="表格 6"/>
          <p:cNvGraphicFramePr>
            <a:graphicFrameLocks noGrp="1"/>
          </p:cNvGraphicFramePr>
          <p:nvPr>
            <p:extLst>
              <p:ext uri="{D42A27DB-BD31-4B8C-83A1-F6EECF244321}">
                <p14:modId xmlns:p14="http://schemas.microsoft.com/office/powerpoint/2010/main" val="1002976723"/>
              </p:ext>
            </p:extLst>
          </p:nvPr>
        </p:nvGraphicFramePr>
        <p:xfrm>
          <a:off x="1846734" y="2781722"/>
          <a:ext cx="8280920" cy="2347379"/>
        </p:xfrm>
        <a:graphic>
          <a:graphicData uri="http://schemas.openxmlformats.org/drawingml/2006/table">
            <a:tbl>
              <a:tblPr>
                <a:tableStyleId>{7DF18680-E054-41AD-8BC1-D1AEF772440D}</a:tableStyleId>
              </a:tblPr>
              <a:tblGrid>
                <a:gridCol w="2903868">
                  <a:extLst>
                    <a:ext uri="{9D8B030D-6E8A-4147-A177-3AD203B41FA5}">
                      <a16:colId xmlns:a16="http://schemas.microsoft.com/office/drawing/2014/main" val="20000"/>
                    </a:ext>
                  </a:extLst>
                </a:gridCol>
                <a:gridCol w="5377052">
                  <a:extLst>
                    <a:ext uri="{9D8B030D-6E8A-4147-A177-3AD203B41FA5}">
                      <a16:colId xmlns:a16="http://schemas.microsoft.com/office/drawing/2014/main" val="20001"/>
                    </a:ext>
                  </a:extLst>
                </a:gridCol>
              </a:tblGrid>
              <a:tr h="733703">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mn-cs"/>
                        </a:rPr>
                        <a:t>方法</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73193">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getElementById</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返回对拥有指定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id</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的第一个对象的引用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498372">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getElementsByClassName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返回带有指定</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class</a:t>
                      </a: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名称的对象集合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542111">
                <a:tc>
                  <a:txBody>
                    <a:bodyPr/>
                    <a:lstStyle/>
                    <a:p>
                      <a:pPr marL="0" indent="266700" algn="l" defTabSz="1219200" rtl="0" eaLnBrk="1" latinLnBrk="0" hangingPunct="1">
                        <a:spcAft>
                          <a:spcPts val="0"/>
                        </a:spcAft>
                      </a:pPr>
                      <a:r>
                        <a:rPr lang="en-US" altLang="zh-CN" sz="1600" b="0" kern="100" dirty="0" err="1">
                          <a:solidFill>
                            <a:srgbClr val="595959"/>
                          </a:solidFill>
                          <a:effectLst/>
                          <a:latin typeface="微软雅黑" panose="020B0503020204020204" pitchFamily="34" charset="-122"/>
                          <a:ea typeface="微软雅黑" panose="020B0503020204020204" pitchFamily="34" charset="-122"/>
                          <a:cs typeface="+mn-cs"/>
                        </a:rPr>
                        <a:t>getElementsByTagName</a:t>
                      </a:r>
                      <a:r>
                        <a:rPr lang="en-US" altLang="zh-CN" sz="16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mn-cs"/>
                        </a:rPr>
                        <a:t>返回带有指定标签名的对象集合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
        <p:nvSpPr>
          <p:cNvPr id="5" name="TextBox 35"/>
          <p:cNvSpPr txBox="1">
            <a:spLocks noChangeArrowheads="1"/>
          </p:cNvSpPr>
          <p:nvPr/>
        </p:nvSpPr>
        <p:spPr bwMode="auto">
          <a:xfrm>
            <a:off x="2854846" y="1701602"/>
            <a:ext cx="8136904" cy="307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关于对</a:t>
            </a:r>
            <a:r>
              <a:rPr lang="zh-CN" altLang="zh-CN" sz="2000" dirty="0">
                <a:solidFill>
                  <a:srgbClr val="1369B2"/>
                </a:solidFill>
                <a:latin typeface="微软雅黑" panose="020B0503020204020204" pitchFamily="34" charset="-122"/>
                <a:ea typeface="微软雅黑" panose="020B0503020204020204" pitchFamily="34" charset="-122"/>
              </a:rPr>
              <a:t>获取</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1369B2"/>
                </a:solidFill>
                <a:latin typeface="微软雅黑" panose="020B0503020204020204" pitchFamily="34" charset="-122"/>
                <a:ea typeface="微软雅黑" panose="020B0503020204020204" pitchFamily="34" charset="-122"/>
              </a:rPr>
              <a:t>元素对象的常用方法</a:t>
            </a:r>
            <a:r>
              <a:rPr lang="zh-CN" altLang="en-US" sz="2000" dirty="0">
                <a:solidFill>
                  <a:srgbClr val="595959"/>
                </a:solidFill>
                <a:latin typeface="微软雅黑" panose="020B0503020204020204" pitchFamily="34" charset="-122"/>
                <a:ea typeface="微软雅黑" panose="020B0503020204020204" pitchFamily="34" charset="-122"/>
              </a:rPr>
              <a:t>的详细介绍。</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err="1">
                <a:solidFill>
                  <a:srgbClr val="1369B2"/>
                </a:solidFill>
                <a:latin typeface="微软雅黑" panose="020B0503020204020204" pitchFamily="34" charset="-122"/>
                <a:ea typeface="微软雅黑" panose="020B0503020204020204" pitchFamily="34" charset="-122"/>
              </a:rPr>
              <a:t>getElementById</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方法</a:t>
            </a:r>
            <a:r>
              <a:rPr lang="zh-CN" altLang="zh-CN" sz="1800" dirty="0">
                <a:solidFill>
                  <a:srgbClr val="595959"/>
                </a:solidFill>
                <a:latin typeface="微软雅黑" panose="020B0503020204020204" pitchFamily="34" charset="-122"/>
                <a:ea typeface="微软雅黑" panose="020B0503020204020204" pitchFamily="34" charset="-122"/>
              </a:rPr>
              <a:t>返回的是拥有指定</a:t>
            </a:r>
            <a:r>
              <a:rPr lang="en-US" altLang="zh-CN" sz="1800" dirty="0">
                <a:solidFill>
                  <a:srgbClr val="595959"/>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的元素。如果没有找到指定</a:t>
            </a:r>
            <a:r>
              <a:rPr lang="en-US" altLang="zh-CN" sz="1800" dirty="0">
                <a:solidFill>
                  <a:srgbClr val="595959"/>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的元素则返回</a:t>
            </a:r>
            <a:r>
              <a:rPr lang="en-US" altLang="zh-CN" sz="1800" dirty="0">
                <a:solidFill>
                  <a:srgbClr val="595959"/>
                </a:solidFill>
                <a:latin typeface="微软雅黑" panose="020B0503020204020204" pitchFamily="34" charset="-122"/>
                <a:ea typeface="微软雅黑" panose="020B0503020204020204" pitchFamily="34" charset="-122"/>
              </a:rPr>
              <a:t>null</a:t>
            </a:r>
            <a:r>
              <a:rPr lang="zh-CN" altLang="zh-CN" sz="1800" dirty="0">
                <a:solidFill>
                  <a:srgbClr val="595959"/>
                </a:solidFill>
                <a:latin typeface="微软雅黑" panose="020B0503020204020204" pitchFamily="34" charset="-122"/>
                <a:ea typeface="微软雅黑" panose="020B0503020204020204" pitchFamily="34" charset="-122"/>
              </a:rPr>
              <a:t>，如果存在多个指定</a:t>
            </a:r>
            <a:r>
              <a:rPr lang="en-US" altLang="zh-CN" sz="1800" dirty="0">
                <a:solidFill>
                  <a:srgbClr val="595959"/>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的元素则返回</a:t>
            </a:r>
            <a:r>
              <a:rPr lang="en-US" altLang="zh-CN" sz="1800" dirty="0">
                <a:solidFill>
                  <a:srgbClr val="595959"/>
                </a:solidFill>
                <a:latin typeface="微软雅黑" panose="020B0503020204020204" pitchFamily="34" charset="-122"/>
                <a:ea typeface="微软雅黑" panose="020B0503020204020204" pitchFamily="34" charset="-122"/>
              </a:rPr>
              <a:t>undefined</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err="1">
                <a:solidFill>
                  <a:srgbClr val="1369B2"/>
                </a:solidFill>
                <a:latin typeface="微软雅黑" panose="020B0503020204020204" pitchFamily="34" charset="-122"/>
                <a:ea typeface="微软雅黑" panose="020B0503020204020204" pitchFamily="34" charset="-122"/>
              </a:rPr>
              <a:t>getElementsByClassName</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方法返回的是一个对象集合，可以使用</a:t>
            </a:r>
            <a:r>
              <a:rPr lang="en-US" altLang="zh-CN" sz="1800" dirty="0">
                <a:solidFill>
                  <a:srgbClr val="595959"/>
                </a:solidFill>
                <a:latin typeface="微软雅黑" panose="020B0503020204020204" pitchFamily="34" charset="-122"/>
                <a:ea typeface="微软雅黑" panose="020B0503020204020204" pitchFamily="34" charset="-122"/>
              </a:rPr>
              <a:t>class</a:t>
            </a:r>
            <a:r>
              <a:rPr lang="zh-CN" altLang="en-US" sz="1800" dirty="0">
                <a:solidFill>
                  <a:srgbClr val="595959"/>
                </a:solidFill>
                <a:latin typeface="微软雅黑" panose="020B0503020204020204" pitchFamily="34" charset="-122"/>
                <a:ea typeface="微软雅黑" panose="020B0503020204020204" pitchFamily="34" charset="-122"/>
              </a:rPr>
              <a:t>名称</a:t>
            </a:r>
            <a:r>
              <a:rPr lang="zh-CN" altLang="zh-CN" sz="1800" dirty="0">
                <a:solidFill>
                  <a:srgbClr val="595959"/>
                </a:solidFill>
                <a:latin typeface="微软雅黑" panose="020B0503020204020204" pitchFamily="34" charset="-122"/>
                <a:ea typeface="微软雅黑" panose="020B0503020204020204" pitchFamily="34" charset="-122"/>
              </a:rPr>
              <a:t>获取元素。</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 </a:t>
            </a:r>
            <a:r>
              <a:rPr lang="en-US" altLang="zh-CN" sz="1800" dirty="0" err="1">
                <a:solidFill>
                  <a:srgbClr val="1369B2"/>
                </a:solidFill>
                <a:latin typeface="微软雅黑" panose="020B0503020204020204" pitchFamily="34" charset="-122"/>
                <a:ea typeface="微软雅黑" panose="020B0503020204020204" pitchFamily="34" charset="-122"/>
              </a:rPr>
              <a:t>getElementsByTagName</a:t>
            </a:r>
            <a:r>
              <a:rPr lang="en-US" altLang="zh-CN" sz="1800" dirty="0">
                <a:solidFill>
                  <a:srgbClr val="1369B2"/>
                </a:solidFill>
                <a:latin typeface="微软雅黑" panose="020B0503020204020204" pitchFamily="34" charset="-122"/>
                <a:ea typeface="微软雅黑" panose="020B0503020204020204" pitchFamily="34" charset="-122"/>
              </a:rPr>
              <a:t>()</a:t>
            </a:r>
            <a:r>
              <a:rPr lang="zh-CN" altLang="zh-CN" sz="1800" dirty="0">
                <a:solidFill>
                  <a:srgbClr val="1369B2"/>
                </a:solidFill>
                <a:latin typeface="微软雅黑" panose="020B0503020204020204" pitchFamily="34" charset="-122"/>
                <a:ea typeface="微软雅黑" panose="020B0503020204020204" pitchFamily="34" charset="-122"/>
              </a:rPr>
              <a:t>方法</a:t>
            </a:r>
            <a:r>
              <a:rPr lang="zh-CN" altLang="zh-CN" sz="1800" dirty="0">
                <a:solidFill>
                  <a:srgbClr val="595959"/>
                </a:solidFill>
                <a:latin typeface="微软雅黑" panose="020B0503020204020204" pitchFamily="34" charset="-122"/>
                <a:ea typeface="微软雅黑" panose="020B0503020204020204" pitchFamily="34" charset="-122"/>
              </a:rPr>
              <a:t>获取到的集合是动态集合，也就是说，当页面增加了标签，这个集合中也会自动增加元素</a:t>
            </a:r>
            <a:r>
              <a:rPr lang="zh-CN" altLang="en-US" sz="1800" dirty="0">
                <a:solidFill>
                  <a:srgbClr val="595959"/>
                </a:solidFill>
                <a:latin typeface="微软雅黑" panose="020B0503020204020204" pitchFamily="34" charset="-122"/>
                <a:ea typeface="微软雅黑" panose="020B0503020204020204" pitchFamily="34" charset="-122"/>
              </a:rPr>
              <a:t>。</a:t>
            </a:r>
            <a:endParaRPr lang="zh-CN" altLang="en-US" sz="18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Freeform 118"/>
          <p:cNvSpPr>
            <a:spLocks noEditPoints="1"/>
          </p:cNvSpPr>
          <p:nvPr/>
        </p:nvSpPr>
        <p:spPr bwMode="auto">
          <a:xfrm>
            <a:off x="1558702" y="2781722"/>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916980" y="2421682"/>
            <a:ext cx="6336704" cy="26679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8" name="矩形 7"/>
          <p:cNvSpPr/>
          <p:nvPr/>
        </p:nvSpPr>
        <p:spPr bwMode="auto">
          <a:xfrm>
            <a:off x="3133004" y="2613934"/>
            <a:ext cx="5975622" cy="230832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type="text" value="admin" /&gt;&lt;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type="password" value="123456" /&gt;&lt;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type="text" value="157****9089" /&gt;&lt;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&lt;input type="button" value="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元素个数</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id="</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iptNum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&lt;/body&gt;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1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
        <p:nvSpPr>
          <p:cNvPr id="12" name="圆角矩形 11"/>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3" name="文本框 12"/>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4" name="1"/>
          <p:cNvSpPr txBox="1"/>
          <p:nvPr>
            <p:custDataLst>
              <p:tags r:id="rId1"/>
            </p:custDataLst>
          </p:nvPr>
        </p:nvSpPr>
        <p:spPr>
          <a:xfrm>
            <a:off x="2916980" y="1259844"/>
            <a:ext cx="6994650" cy="499624"/>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获取元素对象的常用方法的使用</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(lab 4.2)</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
        <p:nvSpPr>
          <p:cNvPr id="12" name="矩形 11"/>
          <p:cNvSpPr/>
          <p:nvPr/>
        </p:nvSpPr>
        <p:spPr bwMode="auto">
          <a:xfrm>
            <a:off x="3070870" y="2548892"/>
            <a:ext cx="6193730" cy="30411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13" name="矩形 12"/>
          <p:cNvSpPr/>
          <p:nvPr/>
        </p:nvSpPr>
        <p:spPr bwMode="auto">
          <a:xfrm>
            <a:off x="3430910" y="2675516"/>
            <a:ext cx="5977706" cy="2677656"/>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 type="text/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Oiptnum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document.getElementById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iptNum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Oipts</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document.getElementsByTagName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('input');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Oiptnum.onclick</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function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alert('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Oipts.length</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个</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&lt;input&gt;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元素</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6" name="圆角矩形 5"/>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7" name="文本框 6"/>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0" name="1"/>
          <p:cNvSpPr txBox="1"/>
          <p:nvPr>
            <p:custDataLst>
              <p:tags r:id="rId1"/>
            </p:custDataLst>
          </p:nvPr>
        </p:nvSpPr>
        <p:spPr>
          <a:xfrm>
            <a:off x="2926854" y="1252325"/>
            <a:ext cx="7498706" cy="499624"/>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rPr>
              <a:t>弹出</a:t>
            </a:r>
            <a:r>
              <a:rPr lang="en-US" altLang="zh-CN" sz="2000" b="1" kern="0" dirty="0">
                <a:solidFill>
                  <a:srgbClr val="595959"/>
                </a:solidFill>
                <a:latin typeface="微软雅黑" panose="020B0503020204020204" pitchFamily="34" charset="-122"/>
                <a:ea typeface="微软雅黑" panose="020B0503020204020204" pitchFamily="34" charset="-122"/>
                <a:cs typeface="+mn-ea"/>
              </a:rPr>
              <a:t>&lt;input&gt;</a:t>
            </a:r>
            <a:r>
              <a:rPr lang="zh-CN" altLang="en-US" sz="2000" b="1" kern="0" dirty="0">
                <a:solidFill>
                  <a:srgbClr val="595959"/>
                </a:solidFill>
                <a:latin typeface="微软雅黑" panose="020B0503020204020204" pitchFamily="34" charset="-122"/>
                <a:ea typeface="微软雅黑" panose="020B0503020204020204" pitchFamily="34" charset="-122"/>
                <a:cs typeface="+mn-ea"/>
              </a:rPr>
              <a:t>元素的个数</a:t>
            </a:r>
            <a:endPar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261804" y="5089855"/>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页面效果</a:t>
            </a:r>
          </a:p>
        </p:txBody>
      </p:sp>
      <p:sp>
        <p:nvSpPr>
          <p:cNvPr id="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pic>
        <p:nvPicPr>
          <p:cNvPr id="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980" y="2224836"/>
            <a:ext cx="6345832" cy="2856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 6"/>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9" name="文本框 8"/>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0" name="1"/>
          <p:cNvSpPr txBox="1"/>
          <p:nvPr>
            <p:custDataLst>
              <p:tags r:id="rId1"/>
            </p:custDataLst>
          </p:nvPr>
        </p:nvSpPr>
        <p:spPr>
          <a:xfrm>
            <a:off x="2919668" y="1249146"/>
            <a:ext cx="6274570" cy="499624"/>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399863" y="5256997"/>
            <a:ext cx="1656184" cy="418191"/>
          </a:xfrm>
          <a:prstGeom prst="rect">
            <a:avLst/>
          </a:prstGeom>
        </p:spPr>
        <p:txBody>
          <a:bodyPr wrap="square">
            <a:spAutoFit/>
          </a:bodyPr>
          <a:lstStyle/>
          <a:p>
            <a:pPr algn="ctr">
              <a:lnSpc>
                <a:spcPct val="150000"/>
              </a:lnSpc>
            </a:pPr>
            <a:r>
              <a:rPr lang="zh-CN" altLang="en-US" sz="1600" dirty="0">
                <a:solidFill>
                  <a:srgbClr val="595959"/>
                </a:solidFill>
                <a:latin typeface="微软雅黑" panose="020B0503020204020204" pitchFamily="34" charset="-122"/>
                <a:ea typeface="微软雅黑" panose="020B0503020204020204" pitchFamily="34" charset="-122"/>
              </a:rPr>
              <a:t>弹出框信息</a:t>
            </a:r>
          </a:p>
        </p:txBody>
      </p:sp>
      <p:sp>
        <p:nvSpPr>
          <p:cNvPr id="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pic>
        <p:nvPicPr>
          <p:cNvPr id="7"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4320" y="2258773"/>
            <a:ext cx="6647270" cy="2949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圆角矩形 11"/>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4" name="文本框 13"/>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5" name="1"/>
          <p:cNvSpPr txBox="1"/>
          <p:nvPr>
            <p:custDataLst>
              <p:tags r:id="rId1"/>
            </p:custDataLst>
          </p:nvPr>
        </p:nvSpPr>
        <p:spPr>
          <a:xfrm>
            <a:off x="2916980" y="1031179"/>
            <a:ext cx="8146778" cy="969496"/>
          </a:xfrm>
          <a:prstGeom prst="rect">
            <a:avLst/>
          </a:prstGeom>
          <a:noFill/>
          <a:ln>
            <a:noFill/>
          </a:ln>
        </p:spPr>
        <p:txBody>
          <a:bodyPr wrap="square" rtlCol="0">
            <a:spAutoFit/>
          </a:bodyPr>
          <a:lstStyle/>
          <a:p>
            <a:pPr marL="0" marR="0" lvl="0" indent="0" defTabSz="457200" eaLnBrk="1" fontAlgn="auto" latinLnBrk="0" hangingPunct="1">
              <a:lnSpc>
                <a:spcPct val="150000"/>
              </a:lnSpc>
              <a:spcBef>
                <a:spcPts val="0"/>
              </a:spcBef>
              <a:spcAft>
                <a:spcPts val="0"/>
              </a:spcAft>
              <a:buClrTx/>
              <a:buSzTx/>
              <a:buFontTx/>
              <a:buNone/>
              <a:defRPr/>
            </a:pPr>
            <a:r>
              <a:rPr kumimoji="0" lang="zh-CN" altLang="en-US"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rPr>
              <a:t>运行程序</a:t>
            </a:r>
            <a:endParaRPr kumimoji="0" lang="en-US" altLang="zh-CN" sz="2000" b="1" i="0" u="none" strike="noStrike" kern="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sym typeface="+mn-lt"/>
            </a:endParaRP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单击“元素个数”按钮，触发其对应的单击事件，会出现弹出框效果。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68580" y="3672693"/>
            <a:ext cx="4639990" cy="304116"/>
          </a:xfrm>
          <a:prstGeom prst="rect">
            <a:avLst/>
          </a:prstGeom>
        </p:spPr>
        <p:txBody>
          <a:bodyPr vert="horz" wrap="square" lIns="0" tIns="16925" rIns="0" bIns="0" rtlCol="0">
            <a:spAutoFit/>
          </a:bodyPr>
          <a:lstStyle/>
          <a:p>
            <a:pPr marL="16927" defTabSz="1218712">
              <a:spcBef>
                <a:spcPts val="133"/>
              </a:spcBef>
            </a:pPr>
            <a:r>
              <a:rPr sz="1866" b="1" spc="-7" dirty="0">
                <a:solidFill>
                  <a:srgbClr val="000080"/>
                </a:solidFill>
                <a:latin typeface="Courier New"/>
                <a:cs typeface="Courier New"/>
              </a:rPr>
              <a:t>const </a:t>
            </a:r>
            <a:r>
              <a:rPr sz="1866" spc="-7" dirty="0">
                <a:solidFill>
                  <a:srgbClr val="458383"/>
                </a:solidFill>
                <a:latin typeface="Courier New"/>
                <a:cs typeface="Courier New"/>
              </a:rPr>
              <a:t>imgSrc </a:t>
            </a:r>
            <a:r>
              <a:rPr sz="1866" dirty="0">
                <a:solidFill>
                  <a:prstClr val="black"/>
                </a:solidFill>
                <a:latin typeface="Courier New"/>
                <a:cs typeface="Courier New"/>
              </a:rPr>
              <a:t>= </a:t>
            </a:r>
            <a:r>
              <a:rPr sz="1866" spc="-7" dirty="0">
                <a:solidFill>
                  <a:srgbClr val="458383"/>
                </a:solidFill>
                <a:latin typeface="Courier New"/>
                <a:cs typeface="Courier New"/>
              </a:rPr>
              <a:t>imageElement</a:t>
            </a:r>
            <a:r>
              <a:rPr sz="1866" spc="-800" dirty="0">
                <a:solidFill>
                  <a:srgbClr val="458383"/>
                </a:solidFill>
                <a:latin typeface="Courier New"/>
                <a:cs typeface="Courier New"/>
              </a:rPr>
              <a:t> </a:t>
            </a:r>
            <a:r>
              <a:rPr sz="1866" dirty="0">
                <a:solidFill>
                  <a:prstClr val="black"/>
                </a:solidFill>
                <a:latin typeface="Courier New"/>
                <a:cs typeface="Courier New"/>
              </a:rPr>
              <a:t>.</a:t>
            </a:r>
            <a:r>
              <a:rPr sz="1866" b="1" dirty="0">
                <a:solidFill>
                  <a:srgbClr val="660D79"/>
                </a:solidFill>
                <a:latin typeface="Courier New"/>
                <a:cs typeface="Courier New"/>
              </a:rPr>
              <a:t>src</a:t>
            </a:r>
            <a:r>
              <a:rPr sz="1866" dirty="0">
                <a:solidFill>
                  <a:prstClr val="black"/>
                </a:solidFill>
                <a:latin typeface="Courier New"/>
                <a:cs typeface="Courier New"/>
              </a:rPr>
              <a:t>;</a:t>
            </a:r>
          </a:p>
        </p:txBody>
      </p:sp>
      <p:sp>
        <p:nvSpPr>
          <p:cNvPr id="3" name="object 3"/>
          <p:cNvSpPr txBox="1"/>
          <p:nvPr/>
        </p:nvSpPr>
        <p:spPr>
          <a:xfrm>
            <a:off x="1268583" y="4231217"/>
            <a:ext cx="2905177" cy="304116"/>
          </a:xfrm>
          <a:prstGeom prst="rect">
            <a:avLst/>
          </a:prstGeom>
        </p:spPr>
        <p:txBody>
          <a:bodyPr vert="horz" wrap="square" lIns="0" tIns="16925" rIns="0" bIns="0" rtlCol="0">
            <a:spAutoFit/>
          </a:bodyPr>
          <a:lstStyle/>
          <a:p>
            <a:pPr marL="16927" defTabSz="1218712">
              <a:spcBef>
                <a:spcPts val="133"/>
              </a:spcBef>
            </a:pPr>
            <a:r>
              <a:rPr sz="1866" b="1" i="1" dirty="0">
                <a:solidFill>
                  <a:srgbClr val="660D79"/>
                </a:solidFill>
                <a:latin typeface="Courier New"/>
                <a:cs typeface="Courier New"/>
              </a:rPr>
              <a:t>console</a:t>
            </a:r>
            <a:r>
              <a:rPr sz="1866" dirty="0">
                <a:solidFill>
                  <a:prstClr val="black"/>
                </a:solidFill>
                <a:latin typeface="Courier New"/>
                <a:cs typeface="Courier New"/>
              </a:rPr>
              <a:t>.</a:t>
            </a:r>
            <a:r>
              <a:rPr sz="1866" dirty="0">
                <a:solidFill>
                  <a:srgbClr val="797943"/>
                </a:solidFill>
                <a:latin typeface="Courier New"/>
                <a:cs typeface="Courier New"/>
              </a:rPr>
              <a:t>log</a:t>
            </a:r>
            <a:r>
              <a:rPr sz="1866" dirty="0">
                <a:solidFill>
                  <a:prstClr val="black"/>
                </a:solidFill>
                <a:latin typeface="Courier New"/>
                <a:cs typeface="Courier New"/>
              </a:rPr>
              <a:t>(</a:t>
            </a:r>
            <a:r>
              <a:rPr sz="1866" dirty="0">
                <a:solidFill>
                  <a:srgbClr val="458383"/>
                </a:solidFill>
                <a:latin typeface="Courier New"/>
                <a:cs typeface="Courier New"/>
              </a:rPr>
              <a:t>imgSrc</a:t>
            </a:r>
            <a:r>
              <a:rPr sz="1866" dirty="0">
                <a:solidFill>
                  <a:prstClr val="black"/>
                </a:solidFill>
                <a:latin typeface="Courier New"/>
                <a:cs typeface="Courier New"/>
              </a:rPr>
              <a:t>);</a:t>
            </a:r>
            <a:endParaRPr sz="1866">
              <a:solidFill>
                <a:prstClr val="black"/>
              </a:solidFill>
              <a:latin typeface="Courier New"/>
              <a:cs typeface="Courier New"/>
            </a:endParaRPr>
          </a:p>
        </p:txBody>
      </p:sp>
      <p:sp>
        <p:nvSpPr>
          <p:cNvPr id="4" name="object 4"/>
          <p:cNvSpPr txBox="1"/>
          <p:nvPr/>
        </p:nvSpPr>
        <p:spPr>
          <a:xfrm>
            <a:off x="1268582" y="4789742"/>
            <a:ext cx="4621373" cy="304116"/>
          </a:xfrm>
          <a:prstGeom prst="rect">
            <a:avLst/>
          </a:prstGeom>
        </p:spPr>
        <p:txBody>
          <a:bodyPr vert="horz" wrap="square" lIns="0" tIns="16925" rIns="0" bIns="0" rtlCol="0">
            <a:spAutoFit/>
          </a:bodyPr>
          <a:lstStyle/>
          <a:p>
            <a:pPr marL="16927" defTabSz="1218712">
              <a:spcBef>
                <a:spcPts val="133"/>
              </a:spcBef>
            </a:pPr>
            <a:r>
              <a:rPr sz="1866" spc="-7" dirty="0">
                <a:solidFill>
                  <a:srgbClr val="458383"/>
                </a:solidFill>
                <a:latin typeface="Courier New"/>
                <a:cs typeface="Courier New"/>
              </a:rPr>
              <a:t>imageElement</a:t>
            </a:r>
            <a:r>
              <a:rPr sz="1866" spc="-953" dirty="0">
                <a:solidFill>
                  <a:srgbClr val="458383"/>
                </a:solidFill>
                <a:latin typeface="Courier New"/>
                <a:cs typeface="Courier New"/>
              </a:rPr>
              <a:t> </a:t>
            </a:r>
            <a:r>
              <a:rPr sz="1866" dirty="0">
                <a:solidFill>
                  <a:prstClr val="black"/>
                </a:solidFill>
                <a:latin typeface="Courier New"/>
                <a:cs typeface="Courier New"/>
              </a:rPr>
              <a:t>.</a:t>
            </a:r>
            <a:r>
              <a:rPr sz="1866" b="1" dirty="0">
                <a:solidFill>
                  <a:srgbClr val="660D79"/>
                </a:solidFill>
                <a:latin typeface="Courier New"/>
                <a:cs typeface="Courier New"/>
              </a:rPr>
              <a:t>src </a:t>
            </a:r>
            <a:r>
              <a:rPr sz="1866" dirty="0">
                <a:solidFill>
                  <a:prstClr val="black"/>
                </a:solidFill>
                <a:latin typeface="Courier New"/>
                <a:cs typeface="Courier New"/>
              </a:rPr>
              <a:t>= </a:t>
            </a:r>
            <a:r>
              <a:rPr sz="1866" b="1" spc="-7" dirty="0">
                <a:solidFill>
                  <a:srgbClr val="008000"/>
                </a:solidFill>
                <a:latin typeface="Courier New"/>
                <a:cs typeface="Courier New"/>
              </a:rPr>
              <a:t>"theLie.png"</a:t>
            </a:r>
            <a:r>
              <a:rPr sz="1866" spc="-7" dirty="0">
                <a:solidFill>
                  <a:prstClr val="black"/>
                </a:solidFill>
                <a:latin typeface="Courier New"/>
                <a:cs typeface="Courier New"/>
              </a:rPr>
              <a:t>;</a:t>
            </a:r>
            <a:endParaRPr sz="1866">
              <a:solidFill>
                <a:prstClr val="black"/>
              </a:solidFill>
              <a:latin typeface="Courier New"/>
              <a:cs typeface="Courier New"/>
            </a:endParaRPr>
          </a:p>
        </p:txBody>
      </p:sp>
      <p:sp>
        <p:nvSpPr>
          <p:cNvPr id="5" name="object 5"/>
          <p:cNvSpPr txBox="1">
            <a:spLocks noGrp="1"/>
          </p:cNvSpPr>
          <p:nvPr>
            <p:ph type="title" idx="4294967295"/>
          </p:nvPr>
        </p:nvSpPr>
        <p:spPr>
          <a:xfrm>
            <a:off x="1143691" y="1051031"/>
            <a:ext cx="7340600" cy="386422"/>
          </a:xfrm>
          <a:prstGeom prst="rect">
            <a:avLst/>
          </a:prstGeom>
        </p:spPr>
        <p:txBody>
          <a:bodyPr vert="horz" wrap="square" lIns="0" tIns="16925" rIns="0" bIns="0" rtlCol="0" anchor="ctr">
            <a:spAutoFit/>
          </a:bodyPr>
          <a:lstStyle/>
          <a:p>
            <a:pPr marL="16927" algn="l">
              <a:spcBef>
                <a:spcPts val="133"/>
              </a:spcBef>
            </a:pPr>
            <a:r>
              <a:rPr lang="zh-CN" altLang="en-US" sz="2400" b="1" spc="67" dirty="0"/>
              <a:t>获取和设置元素属性</a:t>
            </a:r>
            <a:endParaRPr lang="en-US" sz="2400" b="1" dirty="0"/>
          </a:p>
        </p:txBody>
      </p:sp>
      <p:sp>
        <p:nvSpPr>
          <p:cNvPr id="6" name="object 6"/>
          <p:cNvSpPr txBox="1"/>
          <p:nvPr/>
        </p:nvSpPr>
        <p:spPr>
          <a:xfrm>
            <a:off x="635558" y="1570176"/>
            <a:ext cx="10336101" cy="1312188"/>
          </a:xfrm>
          <a:prstGeom prst="rect">
            <a:avLst/>
          </a:prstGeom>
        </p:spPr>
        <p:txBody>
          <a:bodyPr vert="horz" wrap="square" lIns="0" tIns="16925" rIns="0" bIns="0" rtlCol="0">
            <a:spAutoFit/>
          </a:bodyPr>
          <a:lstStyle/>
          <a:p>
            <a:pPr marL="505257" marR="6771" indent="-489177" defTabSz="1218712">
              <a:lnSpc>
                <a:spcPct val="114599"/>
              </a:lnSpc>
              <a:spcBef>
                <a:spcPts val="133"/>
              </a:spcBef>
              <a:buFontTx/>
              <a:buChar char="●"/>
              <a:tabLst>
                <a:tab pos="505257" algn="l"/>
                <a:tab pos="506104" algn="l"/>
              </a:tabLst>
            </a:pPr>
            <a:r>
              <a:rPr lang="zh-CN" altLang="en-US" sz="2000" spc="33" dirty="0">
                <a:solidFill>
                  <a:srgbClr val="595959"/>
                </a:solidFill>
                <a:latin typeface="Arial"/>
                <a:cs typeface="Arial"/>
              </a:rPr>
              <a:t>元素有许多属性，可以直接读取或写入，以检查或更改显示的内容。</a:t>
            </a:r>
            <a:endParaRPr lang="zh-CN" altLang="en-US" spc="33" dirty="0">
              <a:solidFill>
                <a:srgbClr val="595959"/>
              </a:solidFill>
              <a:latin typeface="Arial"/>
              <a:cs typeface="Arial"/>
            </a:endParaRPr>
          </a:p>
          <a:p>
            <a:pPr marL="505257" indent="-489177" defTabSz="1218712">
              <a:spcBef>
                <a:spcPts val="1720"/>
              </a:spcBef>
              <a:buFontTx/>
              <a:buChar char="●"/>
              <a:tabLst>
                <a:tab pos="505257" algn="l"/>
                <a:tab pos="506104" algn="l"/>
              </a:tabLst>
            </a:pPr>
            <a:r>
              <a:rPr lang="zh-CN" altLang="en-US" sz="2000" spc="20" dirty="0">
                <a:solidFill>
                  <a:srgbClr val="595959"/>
                </a:solidFill>
                <a:latin typeface="Arial"/>
                <a:cs typeface="Arial"/>
              </a:rPr>
              <a:t>示例</a:t>
            </a:r>
            <a:r>
              <a:rPr sz="2000" spc="20" dirty="0">
                <a:solidFill>
                  <a:srgbClr val="595959"/>
                </a:solidFill>
                <a:latin typeface="Arial"/>
                <a:cs typeface="Arial"/>
              </a:rPr>
              <a:t>:</a:t>
            </a:r>
            <a:endParaRPr sz="2000" dirty="0">
              <a:solidFill>
                <a:prstClr val="black"/>
              </a:solidFill>
              <a:latin typeface="Arial"/>
              <a:cs typeface="Arial"/>
            </a:endParaRPr>
          </a:p>
          <a:p>
            <a:pPr marL="649980" defTabSz="1218712">
              <a:spcBef>
                <a:spcPts val="960"/>
              </a:spcBef>
            </a:pPr>
            <a:r>
              <a:rPr sz="1866" b="1" spc="-7" dirty="0">
                <a:solidFill>
                  <a:srgbClr val="000080"/>
                </a:solidFill>
                <a:latin typeface="Courier New"/>
                <a:cs typeface="Courier New"/>
              </a:rPr>
              <a:t>const </a:t>
            </a:r>
            <a:r>
              <a:rPr sz="1866" spc="-7" dirty="0">
                <a:solidFill>
                  <a:srgbClr val="458383"/>
                </a:solidFill>
                <a:latin typeface="Courier New"/>
                <a:cs typeface="Courier New"/>
              </a:rPr>
              <a:t>imageElement </a:t>
            </a:r>
            <a:r>
              <a:rPr sz="1866" dirty="0">
                <a:solidFill>
                  <a:prstClr val="black"/>
                </a:solidFill>
                <a:latin typeface="Courier New"/>
                <a:cs typeface="Courier New"/>
              </a:rPr>
              <a:t>= </a:t>
            </a:r>
            <a:r>
              <a:rPr sz="1866" b="1" i="1" spc="-7" dirty="0">
                <a:solidFill>
                  <a:srgbClr val="660D79"/>
                </a:solidFill>
                <a:latin typeface="Courier New"/>
                <a:cs typeface="Courier New"/>
              </a:rPr>
              <a:t>document</a:t>
            </a:r>
            <a:r>
              <a:rPr sz="1866" spc="-7" dirty="0">
                <a:solidFill>
                  <a:prstClr val="black"/>
                </a:solidFill>
                <a:latin typeface="Courier New"/>
                <a:cs typeface="Courier New"/>
              </a:rPr>
              <a:t>.</a:t>
            </a:r>
            <a:r>
              <a:rPr sz="1866" spc="-7" dirty="0">
                <a:solidFill>
                  <a:srgbClr val="797943"/>
                </a:solidFill>
                <a:latin typeface="Courier New"/>
                <a:cs typeface="Courier New"/>
              </a:rPr>
              <a:t>querySelector</a:t>
            </a:r>
            <a:r>
              <a:rPr sz="1866" spc="-573" dirty="0">
                <a:solidFill>
                  <a:srgbClr val="797943"/>
                </a:solidFill>
                <a:latin typeface="Courier New"/>
                <a:cs typeface="Courier New"/>
              </a:rPr>
              <a:t> </a:t>
            </a:r>
            <a:r>
              <a:rPr sz="1866" spc="-7" dirty="0">
                <a:solidFill>
                  <a:prstClr val="black"/>
                </a:solidFill>
                <a:latin typeface="Courier New"/>
                <a:cs typeface="Courier New"/>
              </a:rPr>
              <a:t>(</a:t>
            </a:r>
            <a:r>
              <a:rPr sz="1866" b="1" spc="-7" dirty="0">
                <a:solidFill>
                  <a:srgbClr val="008000"/>
                </a:solidFill>
                <a:latin typeface="Courier New"/>
                <a:cs typeface="Courier New"/>
              </a:rPr>
              <a:t>"#myImage"</a:t>
            </a:r>
            <a:r>
              <a:rPr sz="1866" spc="-7" dirty="0">
                <a:solidFill>
                  <a:prstClr val="black"/>
                </a:solidFill>
                <a:latin typeface="Courier New"/>
                <a:cs typeface="Courier New"/>
              </a:rPr>
              <a:t>);</a:t>
            </a:r>
            <a:endParaRPr sz="1866" dirty="0">
              <a:solidFill>
                <a:prstClr val="black"/>
              </a:solidFill>
              <a:latin typeface="Courier New"/>
              <a:cs typeface="Courier New"/>
            </a:endParaRPr>
          </a:p>
        </p:txBody>
      </p:sp>
      <p:sp>
        <p:nvSpPr>
          <p:cNvPr id="7" name="object 7"/>
          <p:cNvSpPr txBox="1"/>
          <p:nvPr/>
        </p:nvSpPr>
        <p:spPr>
          <a:xfrm>
            <a:off x="7924972" y="3645056"/>
            <a:ext cx="3751428" cy="392986"/>
          </a:xfrm>
          <a:prstGeom prst="rect">
            <a:avLst/>
          </a:prstGeom>
          <a:ln w="9524">
            <a:solidFill>
              <a:srgbClr val="008000"/>
            </a:solidFill>
          </a:ln>
        </p:spPr>
        <p:txBody>
          <a:bodyPr vert="horz" wrap="square" lIns="0" tIns="104935" rIns="0" bIns="0" rtlCol="0">
            <a:spAutoFit/>
          </a:bodyPr>
          <a:lstStyle/>
          <a:p>
            <a:pPr marL="183653" defTabSz="1218712">
              <a:spcBef>
                <a:spcPts val="827"/>
              </a:spcBef>
            </a:pPr>
            <a:r>
              <a:rPr lang="zh-CN" altLang="en-US" sz="1866" spc="40" dirty="0">
                <a:solidFill>
                  <a:prstClr val="black"/>
                </a:solidFill>
                <a:latin typeface="Arial"/>
                <a:cs typeface="Arial"/>
              </a:rPr>
              <a:t>获取元素属性</a:t>
            </a:r>
            <a:endParaRPr sz="1866" dirty="0">
              <a:solidFill>
                <a:prstClr val="black"/>
              </a:solidFill>
              <a:latin typeface="Arial"/>
              <a:cs typeface="Arial"/>
            </a:endParaRPr>
          </a:p>
        </p:txBody>
      </p:sp>
      <p:sp>
        <p:nvSpPr>
          <p:cNvPr id="8" name="object 8"/>
          <p:cNvSpPr/>
          <p:nvPr/>
        </p:nvSpPr>
        <p:spPr>
          <a:xfrm>
            <a:off x="6385929" y="3874540"/>
            <a:ext cx="1539330" cy="0"/>
          </a:xfrm>
          <a:custGeom>
            <a:avLst/>
            <a:gdLst/>
            <a:ahLst/>
            <a:cxnLst/>
            <a:rect l="l" t="t" r="r" b="b"/>
            <a:pathLst>
              <a:path w="1155064">
                <a:moveTo>
                  <a:pt x="1154849" y="0"/>
                </a:moveTo>
                <a:lnTo>
                  <a:pt x="0" y="0"/>
                </a:lnTo>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9" name="object 9"/>
          <p:cNvSpPr/>
          <p:nvPr/>
        </p:nvSpPr>
        <p:spPr>
          <a:xfrm>
            <a:off x="6328324" y="3853575"/>
            <a:ext cx="58390" cy="42312"/>
          </a:xfrm>
          <a:custGeom>
            <a:avLst/>
            <a:gdLst/>
            <a:ahLst/>
            <a:cxnLst/>
            <a:rect l="l" t="t" r="r" b="b"/>
            <a:pathLst>
              <a:path w="43814" h="31750">
                <a:moveTo>
                  <a:pt x="43225" y="31465"/>
                </a:moveTo>
                <a:lnTo>
                  <a:pt x="0" y="15732"/>
                </a:lnTo>
                <a:lnTo>
                  <a:pt x="43225" y="0"/>
                </a:lnTo>
                <a:lnTo>
                  <a:pt x="43225" y="31465"/>
                </a:lnTo>
                <a:close/>
              </a:path>
            </a:pathLst>
          </a:custGeom>
          <a:solidFill>
            <a:srgbClr val="008000"/>
          </a:solidFill>
        </p:spPr>
        <p:txBody>
          <a:bodyPr wrap="square" lIns="0" tIns="0" rIns="0" bIns="0" rtlCol="0"/>
          <a:lstStyle/>
          <a:p>
            <a:pPr defTabSz="1218712"/>
            <a:endParaRPr>
              <a:solidFill>
                <a:prstClr val="black"/>
              </a:solidFill>
              <a:latin typeface="Calibri"/>
            </a:endParaRPr>
          </a:p>
        </p:txBody>
      </p:sp>
      <p:sp>
        <p:nvSpPr>
          <p:cNvPr id="10" name="object 10"/>
          <p:cNvSpPr/>
          <p:nvPr/>
        </p:nvSpPr>
        <p:spPr>
          <a:xfrm>
            <a:off x="6328324" y="3853575"/>
            <a:ext cx="58390" cy="42312"/>
          </a:xfrm>
          <a:custGeom>
            <a:avLst/>
            <a:gdLst/>
            <a:ahLst/>
            <a:cxnLst/>
            <a:rect l="l" t="t" r="r" b="b"/>
            <a:pathLst>
              <a:path w="43814" h="31750">
                <a:moveTo>
                  <a:pt x="43225" y="0"/>
                </a:moveTo>
                <a:lnTo>
                  <a:pt x="0" y="15732"/>
                </a:lnTo>
                <a:lnTo>
                  <a:pt x="43225" y="31465"/>
                </a:lnTo>
                <a:lnTo>
                  <a:pt x="43225" y="0"/>
                </a:lnTo>
                <a:close/>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2" name="object 12"/>
          <p:cNvSpPr txBox="1"/>
          <p:nvPr/>
        </p:nvSpPr>
        <p:spPr>
          <a:xfrm>
            <a:off x="7924972" y="4414760"/>
            <a:ext cx="3751428" cy="392131"/>
          </a:xfrm>
          <a:prstGeom prst="rect">
            <a:avLst/>
          </a:prstGeom>
          <a:ln w="9524">
            <a:solidFill>
              <a:srgbClr val="008000"/>
            </a:solidFill>
          </a:ln>
        </p:spPr>
        <p:txBody>
          <a:bodyPr vert="horz" wrap="square" lIns="0" tIns="104088" rIns="0" bIns="0" rtlCol="0">
            <a:spAutoFit/>
          </a:bodyPr>
          <a:lstStyle/>
          <a:p>
            <a:pPr marL="204812" defTabSz="1218712">
              <a:spcBef>
                <a:spcPts val="820"/>
              </a:spcBef>
            </a:pPr>
            <a:r>
              <a:rPr lang="zh-CN" altLang="en-US" sz="1866" spc="20" dirty="0">
                <a:solidFill>
                  <a:prstClr val="black"/>
                </a:solidFill>
                <a:latin typeface="Arial"/>
                <a:cs typeface="Arial"/>
              </a:rPr>
              <a:t>设置元素属性</a:t>
            </a:r>
            <a:endParaRPr sz="1866" dirty="0">
              <a:solidFill>
                <a:prstClr val="black"/>
              </a:solidFill>
              <a:latin typeface="Arial"/>
              <a:cs typeface="Arial"/>
            </a:endParaRPr>
          </a:p>
        </p:txBody>
      </p:sp>
      <p:sp>
        <p:nvSpPr>
          <p:cNvPr id="13" name="object 13"/>
          <p:cNvSpPr/>
          <p:nvPr/>
        </p:nvSpPr>
        <p:spPr>
          <a:xfrm>
            <a:off x="6451700" y="4644247"/>
            <a:ext cx="1473322" cy="325807"/>
          </a:xfrm>
          <a:custGeom>
            <a:avLst/>
            <a:gdLst/>
            <a:ahLst/>
            <a:cxnLst/>
            <a:rect l="l" t="t" r="r" b="b"/>
            <a:pathLst>
              <a:path w="1105535" h="244475">
                <a:moveTo>
                  <a:pt x="1105497" y="0"/>
                </a:moveTo>
                <a:lnTo>
                  <a:pt x="0" y="244460"/>
                </a:lnTo>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4" name="object 14"/>
          <p:cNvSpPr/>
          <p:nvPr/>
        </p:nvSpPr>
        <p:spPr>
          <a:xfrm>
            <a:off x="6395451" y="4949562"/>
            <a:ext cx="60930" cy="41466"/>
          </a:xfrm>
          <a:custGeom>
            <a:avLst/>
            <a:gdLst/>
            <a:ahLst/>
            <a:cxnLst/>
            <a:rect l="l" t="t" r="r" b="b"/>
            <a:pathLst>
              <a:path w="45720" h="31114">
                <a:moveTo>
                  <a:pt x="45602" y="30723"/>
                </a:moveTo>
                <a:lnTo>
                  <a:pt x="0" y="24694"/>
                </a:lnTo>
                <a:lnTo>
                  <a:pt x="38808" y="0"/>
                </a:lnTo>
                <a:lnTo>
                  <a:pt x="45602" y="30723"/>
                </a:lnTo>
                <a:close/>
              </a:path>
            </a:pathLst>
          </a:custGeom>
          <a:solidFill>
            <a:srgbClr val="008000"/>
          </a:solidFill>
        </p:spPr>
        <p:txBody>
          <a:bodyPr wrap="square" lIns="0" tIns="0" rIns="0" bIns="0" rtlCol="0"/>
          <a:lstStyle/>
          <a:p>
            <a:pPr defTabSz="1218712"/>
            <a:endParaRPr>
              <a:solidFill>
                <a:prstClr val="black"/>
              </a:solidFill>
              <a:latin typeface="Calibri"/>
            </a:endParaRPr>
          </a:p>
        </p:txBody>
      </p:sp>
      <p:sp>
        <p:nvSpPr>
          <p:cNvPr id="15" name="object 15"/>
          <p:cNvSpPr/>
          <p:nvPr/>
        </p:nvSpPr>
        <p:spPr>
          <a:xfrm>
            <a:off x="6395451" y="4949562"/>
            <a:ext cx="60930" cy="41466"/>
          </a:xfrm>
          <a:custGeom>
            <a:avLst/>
            <a:gdLst/>
            <a:ahLst/>
            <a:cxnLst/>
            <a:rect l="l" t="t" r="r" b="b"/>
            <a:pathLst>
              <a:path w="45720" h="31114">
                <a:moveTo>
                  <a:pt x="38808" y="0"/>
                </a:moveTo>
                <a:lnTo>
                  <a:pt x="0" y="24694"/>
                </a:lnTo>
                <a:lnTo>
                  <a:pt x="45602" y="30723"/>
                </a:lnTo>
                <a:lnTo>
                  <a:pt x="38808" y="0"/>
                </a:lnTo>
                <a:close/>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6" name="object 16"/>
          <p:cNvSpPr txBox="1"/>
          <p:nvPr/>
        </p:nvSpPr>
        <p:spPr>
          <a:xfrm>
            <a:off x="1268580" y="5564960"/>
            <a:ext cx="4726309" cy="304116"/>
          </a:xfrm>
          <a:prstGeom prst="rect">
            <a:avLst/>
          </a:prstGeom>
        </p:spPr>
        <p:txBody>
          <a:bodyPr vert="horz" wrap="square" lIns="0" tIns="16925" rIns="0" bIns="0" rtlCol="0">
            <a:spAutoFit/>
          </a:bodyPr>
          <a:lstStyle/>
          <a:p>
            <a:pPr marL="16927" defTabSz="1218712">
              <a:spcBef>
                <a:spcPts val="133"/>
              </a:spcBef>
            </a:pPr>
            <a:r>
              <a:rPr sz="1866" dirty="0">
                <a:solidFill>
                  <a:prstClr val="black"/>
                </a:solidFill>
                <a:latin typeface="Courier New"/>
                <a:cs typeface="Courier New"/>
              </a:rPr>
              <a:t>&lt;</a:t>
            </a:r>
            <a:r>
              <a:rPr sz="1866" b="1" dirty="0">
                <a:solidFill>
                  <a:srgbClr val="000080"/>
                </a:solidFill>
                <a:latin typeface="Courier New"/>
                <a:cs typeface="Courier New"/>
              </a:rPr>
              <a:t>img </a:t>
            </a:r>
            <a:r>
              <a:rPr sz="1866" b="1" spc="-7" dirty="0">
                <a:solidFill>
                  <a:srgbClr val="0000FF"/>
                </a:solidFill>
                <a:latin typeface="Courier New"/>
                <a:cs typeface="Courier New"/>
              </a:rPr>
              <a:t>id=</a:t>
            </a:r>
            <a:r>
              <a:rPr sz="1866" b="1" spc="-7" dirty="0">
                <a:solidFill>
                  <a:srgbClr val="008000"/>
                </a:solidFill>
                <a:latin typeface="Courier New"/>
                <a:cs typeface="Courier New"/>
              </a:rPr>
              <a:t>"myImage"</a:t>
            </a:r>
            <a:r>
              <a:rPr sz="1866" b="1" spc="-113" dirty="0">
                <a:solidFill>
                  <a:srgbClr val="008000"/>
                </a:solidFill>
                <a:latin typeface="Courier New"/>
                <a:cs typeface="Courier New"/>
              </a:rPr>
              <a:t> </a:t>
            </a:r>
            <a:r>
              <a:rPr sz="1866" b="1" spc="-7" dirty="0">
                <a:solidFill>
                  <a:srgbClr val="0000FF"/>
                </a:solidFill>
                <a:latin typeface="Courier New"/>
                <a:cs typeface="Courier New"/>
              </a:rPr>
              <a:t>src=</a:t>
            </a:r>
            <a:r>
              <a:rPr sz="1866" b="1" spc="-7" dirty="0">
                <a:solidFill>
                  <a:srgbClr val="008000"/>
                </a:solidFill>
                <a:latin typeface="Courier New"/>
                <a:cs typeface="Courier New"/>
              </a:rPr>
              <a:t>"cake.jpg"</a:t>
            </a:r>
            <a:r>
              <a:rPr sz="1866" spc="-7" dirty="0">
                <a:solidFill>
                  <a:prstClr val="black"/>
                </a:solidFill>
                <a:latin typeface="Courier New"/>
                <a:cs typeface="Courier New"/>
              </a:rPr>
              <a:t>&gt;</a:t>
            </a:r>
            <a:endParaRPr sz="1866">
              <a:solidFill>
                <a:prstClr val="black"/>
              </a:solidFill>
              <a:latin typeface="Courier New"/>
              <a:cs typeface="Courier New"/>
            </a:endParaRPr>
          </a:p>
        </p:txBody>
      </p:sp>
      <p:sp>
        <p:nvSpPr>
          <p:cNvPr id="17" name="object 17"/>
          <p:cNvSpPr/>
          <p:nvPr/>
        </p:nvSpPr>
        <p:spPr>
          <a:xfrm>
            <a:off x="952569" y="5366775"/>
            <a:ext cx="5299219" cy="0"/>
          </a:xfrm>
          <a:custGeom>
            <a:avLst/>
            <a:gdLst/>
            <a:ahLst/>
            <a:cxnLst/>
            <a:rect l="l" t="t" r="r" b="b"/>
            <a:pathLst>
              <a:path w="3976370">
                <a:moveTo>
                  <a:pt x="0" y="0"/>
                </a:moveTo>
                <a:lnTo>
                  <a:pt x="3975899" y="0"/>
                </a:lnTo>
              </a:path>
            </a:pathLst>
          </a:custGeom>
          <a:ln w="9524">
            <a:solidFill>
              <a:srgbClr val="CCCCCC"/>
            </a:solidFill>
            <a:prstDash val="lgDash"/>
          </a:ln>
        </p:spPr>
        <p:txBody>
          <a:bodyPr wrap="square" lIns="0" tIns="0" rIns="0" bIns="0" rtlCol="0"/>
          <a:lstStyle/>
          <a:p>
            <a:pPr defTabSz="1218712"/>
            <a:endParaRPr>
              <a:solidFill>
                <a:prstClr val="black"/>
              </a:solidFill>
              <a:latin typeface="Calibri"/>
            </a:endParaRPr>
          </a:p>
        </p:txBody>
      </p:sp>
      <p:sp>
        <p:nvSpPr>
          <p:cNvPr id="19" name="Title 1">
            <a:extLst>
              <a:ext uri="{FF2B5EF4-FFF2-40B4-BE49-F238E27FC236}">
                <a16:creationId xmlns:a16="http://schemas.microsoft.com/office/drawing/2014/main" id="{BF787ED4-3BDA-BB52-BE57-47D728A3A7D5}"/>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4294967295"/>
          </p:nvPr>
        </p:nvSpPr>
        <p:spPr>
          <a:xfrm>
            <a:off x="11836400" y="6459538"/>
            <a:ext cx="354013" cy="266700"/>
          </a:xfrm>
          <a:prstGeom prst="rect">
            <a:avLst/>
          </a:prstGeom>
        </p:spPr>
        <p:txBody>
          <a:bodyPr vert="horz" wrap="square" lIns="0" tIns="0" rIns="0" bIns="0" rtlCol="0">
            <a:spAutoFit/>
          </a:bodyPr>
          <a:lstStyle>
            <a:defPPr>
              <a:defRPr lang="zh-CN"/>
            </a:defPPr>
            <a:lvl1pPr marL="0" algn="l" defTabSz="1219078" rtl="0" eaLnBrk="1" latinLnBrk="0" hangingPunct="1">
              <a:defRPr sz="1733" b="0" i="0" kern="1200">
                <a:solidFill>
                  <a:srgbClr val="595959"/>
                </a:solidFill>
                <a:latin typeface="Arial"/>
                <a:ea typeface="+mn-ea"/>
                <a:cs typeface="Arial"/>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marL="50790" defTabSz="1218712">
              <a:spcBef>
                <a:spcPts val="253"/>
              </a:spcBef>
            </a:pPr>
            <a:fld id="{81D60167-4931-47E6-BA6A-407CBD079E47}" type="slidenum">
              <a:rPr lang="en-US" altLang="zh-CN" spc="27"/>
              <a:pPr marL="50790" defTabSz="1218712">
                <a:spcBef>
                  <a:spcPts val="253"/>
                </a:spcBef>
              </a:pPr>
              <a:t>29</a:t>
            </a:fld>
            <a:endParaRPr spc="27" dirty="0"/>
          </a:p>
        </p:txBody>
      </p:sp>
      <p:sp>
        <p:nvSpPr>
          <p:cNvPr id="3" name="object 3"/>
          <p:cNvSpPr txBox="1"/>
          <p:nvPr/>
        </p:nvSpPr>
        <p:spPr>
          <a:xfrm>
            <a:off x="656044" y="1624845"/>
            <a:ext cx="10332716" cy="345203"/>
          </a:xfrm>
          <a:prstGeom prst="rect">
            <a:avLst/>
          </a:prstGeom>
        </p:spPr>
        <p:txBody>
          <a:bodyPr vert="horz" wrap="square" lIns="0" tIns="16925" rIns="0" bIns="0" rtlCol="0">
            <a:spAutoFit/>
          </a:bodyPr>
          <a:lstStyle/>
          <a:p>
            <a:pPr marL="16081" defTabSz="1218712">
              <a:spcBef>
                <a:spcPts val="133"/>
              </a:spcBef>
              <a:tabLst>
                <a:tab pos="484946" algn="l"/>
                <a:tab pos="485792" algn="l"/>
              </a:tabLst>
            </a:pPr>
            <a:r>
              <a:rPr lang="en-US" altLang="zh-CN" sz="2133" spc="7" dirty="0">
                <a:solidFill>
                  <a:srgbClr val="595959"/>
                </a:solidFill>
                <a:latin typeface="Arial"/>
                <a:cs typeface="Arial"/>
              </a:rPr>
              <a:t>	</a:t>
            </a:r>
            <a:r>
              <a:rPr lang="zh-CN" altLang="en-US" sz="2133" spc="7" dirty="0">
                <a:solidFill>
                  <a:srgbClr val="595959"/>
                </a:solidFill>
                <a:latin typeface="Arial"/>
                <a:cs typeface="Arial"/>
              </a:rPr>
              <a:t>此处显示了一些常见属性。</a:t>
            </a:r>
            <a:endParaRPr sz="2133" dirty="0">
              <a:solidFill>
                <a:prstClr val="black"/>
              </a:solidFill>
              <a:latin typeface="Arial"/>
              <a:cs typeface="Arial"/>
            </a:endParaRPr>
          </a:p>
        </p:txBody>
      </p:sp>
      <p:sp>
        <p:nvSpPr>
          <p:cNvPr id="4" name="object 4"/>
          <p:cNvSpPr/>
          <p:nvPr/>
        </p:nvSpPr>
        <p:spPr>
          <a:xfrm>
            <a:off x="1271580" y="6031114"/>
            <a:ext cx="1981072" cy="522983"/>
          </a:xfrm>
          <a:custGeom>
            <a:avLst/>
            <a:gdLst/>
            <a:ahLst/>
            <a:cxnLst/>
            <a:rect l="l" t="t" r="r" b="b"/>
            <a:pathLst>
              <a:path w="1486535" h="392429">
                <a:moveTo>
                  <a:pt x="0" y="0"/>
                </a:moveTo>
                <a:lnTo>
                  <a:pt x="1486349" y="0"/>
                </a:lnTo>
                <a:lnTo>
                  <a:pt x="1486349" y="392399"/>
                </a:lnTo>
                <a:lnTo>
                  <a:pt x="0" y="392399"/>
                </a:lnTo>
                <a:lnTo>
                  <a:pt x="0" y="0"/>
                </a:lnTo>
                <a:close/>
              </a:path>
            </a:pathLst>
          </a:custGeom>
          <a:solidFill>
            <a:srgbClr val="FFFFFF"/>
          </a:solidFill>
        </p:spPr>
        <p:txBody>
          <a:bodyPr wrap="square" lIns="0" tIns="0" rIns="0" bIns="0" rtlCol="0"/>
          <a:lstStyle/>
          <a:p>
            <a:pPr defTabSz="1218712"/>
            <a:endParaRPr>
              <a:solidFill>
                <a:prstClr val="black"/>
              </a:solidFill>
              <a:latin typeface="Calibri"/>
            </a:endParaRPr>
          </a:p>
        </p:txBody>
      </p:sp>
      <p:sp>
        <p:nvSpPr>
          <p:cNvPr id="5" name="object 5"/>
          <p:cNvSpPr/>
          <p:nvPr/>
        </p:nvSpPr>
        <p:spPr>
          <a:xfrm>
            <a:off x="3252404" y="6031114"/>
            <a:ext cx="7667028" cy="522983"/>
          </a:xfrm>
          <a:custGeom>
            <a:avLst/>
            <a:gdLst/>
            <a:ahLst/>
            <a:cxnLst/>
            <a:rect l="l" t="t" r="r" b="b"/>
            <a:pathLst>
              <a:path w="5753100" h="392429">
                <a:moveTo>
                  <a:pt x="0" y="0"/>
                </a:moveTo>
                <a:lnTo>
                  <a:pt x="5752649" y="0"/>
                </a:lnTo>
                <a:lnTo>
                  <a:pt x="5752649" y="392399"/>
                </a:lnTo>
                <a:lnTo>
                  <a:pt x="0" y="392399"/>
                </a:lnTo>
                <a:lnTo>
                  <a:pt x="0" y="0"/>
                </a:lnTo>
                <a:close/>
              </a:path>
            </a:pathLst>
          </a:custGeom>
          <a:solidFill>
            <a:srgbClr val="FFFFFF"/>
          </a:solidFill>
        </p:spPr>
        <p:txBody>
          <a:bodyPr wrap="square" lIns="0" tIns="0" rIns="0" bIns="0" rtlCol="0"/>
          <a:lstStyle/>
          <a:p>
            <a:pPr defTabSz="1218712"/>
            <a:endParaRPr>
              <a:solidFill>
                <a:prstClr val="black"/>
              </a:solidFill>
              <a:latin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40468523"/>
              </p:ext>
            </p:extLst>
          </p:nvPr>
        </p:nvGraphicFramePr>
        <p:xfrm>
          <a:off x="1143691" y="2260633"/>
          <a:ext cx="9648099" cy="4290284"/>
        </p:xfrm>
        <a:graphic>
          <a:graphicData uri="http://schemas.openxmlformats.org/drawingml/2006/table">
            <a:tbl>
              <a:tblPr firstRow="1" bandRow="1">
                <a:tableStyleId>{2D5ABB26-0587-4C30-8999-92F81FD0307C}</a:tableStyleId>
              </a:tblPr>
              <a:tblGrid>
                <a:gridCol w="1981072">
                  <a:extLst>
                    <a:ext uri="{9D8B030D-6E8A-4147-A177-3AD203B41FA5}">
                      <a16:colId xmlns:a16="http://schemas.microsoft.com/office/drawing/2014/main" val="20000"/>
                    </a:ext>
                  </a:extLst>
                </a:gridCol>
                <a:gridCol w="7667027">
                  <a:extLst>
                    <a:ext uri="{9D8B030D-6E8A-4147-A177-3AD203B41FA5}">
                      <a16:colId xmlns:a16="http://schemas.microsoft.com/office/drawing/2014/main" val="20001"/>
                    </a:ext>
                  </a:extLst>
                </a:gridCol>
              </a:tblGrid>
              <a:tr h="522942">
                <a:tc>
                  <a:txBody>
                    <a:bodyPr/>
                    <a:lstStyle/>
                    <a:p>
                      <a:pPr marR="78740" algn="ctr">
                        <a:lnSpc>
                          <a:spcPct val="100000"/>
                        </a:lnSpc>
                        <a:spcBef>
                          <a:spcPts val="620"/>
                        </a:spcBef>
                      </a:pPr>
                      <a:r>
                        <a:rPr lang="zh-CN" altLang="en-US" sz="1900" b="1" spc="-5" dirty="0">
                          <a:latin typeface="Arial"/>
                          <a:cs typeface="Arial"/>
                        </a:rPr>
                        <a:t>属性</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D9EAD3"/>
                    </a:solidFill>
                  </a:tcPr>
                </a:tc>
                <a:tc>
                  <a:txBody>
                    <a:bodyPr/>
                    <a:lstStyle/>
                    <a:p>
                      <a:pPr marL="85725" algn="ctr">
                        <a:lnSpc>
                          <a:spcPct val="100000"/>
                        </a:lnSpc>
                        <a:spcBef>
                          <a:spcPts val="620"/>
                        </a:spcBef>
                      </a:pPr>
                      <a:r>
                        <a:rPr lang="zh-CN" altLang="en-US" sz="1900" b="1" spc="-5" dirty="0">
                          <a:latin typeface="Arial"/>
                          <a:cs typeface="Arial"/>
                        </a:rPr>
                        <a:t>解释</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D9EAD3"/>
                    </a:solidFill>
                  </a:tcPr>
                </a:tc>
                <a:extLst>
                  <a:ext uri="{0D108BD9-81ED-4DB2-BD59-A6C34878D82A}">
                    <a16:rowId xmlns:a16="http://schemas.microsoft.com/office/drawing/2014/main" val="10000"/>
                  </a:ext>
                </a:extLst>
              </a:tr>
              <a:tr h="1360729">
                <a:tc>
                  <a:txBody>
                    <a:bodyPr/>
                    <a:lstStyle/>
                    <a:p>
                      <a:pPr marR="78740" algn="l">
                        <a:lnSpc>
                          <a:spcPct val="100000"/>
                        </a:lnSpc>
                        <a:spcBef>
                          <a:spcPts val="620"/>
                        </a:spcBef>
                      </a:pPr>
                      <a:r>
                        <a:rPr sz="1900" spc="-5" dirty="0">
                          <a:latin typeface="Consolas"/>
                          <a:cs typeface="Consolas"/>
                        </a:rPr>
                        <a:t>innerText</a:t>
                      </a:r>
                      <a:endParaRPr sz="1900" dirty="0">
                        <a:latin typeface="Consolas"/>
                        <a:cs typeface="Consolas"/>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gn="l">
                        <a:lnSpc>
                          <a:spcPct val="100000"/>
                        </a:lnSpc>
                        <a:spcBef>
                          <a:spcPts val="620"/>
                        </a:spcBef>
                      </a:pPr>
                      <a:r>
                        <a:rPr lang="zh-CN" altLang="en-US" sz="2000" dirty="0"/>
                        <a:t>获取</a:t>
                      </a:r>
                      <a:r>
                        <a:rPr lang="en-US" altLang="zh-CN" sz="2000" dirty="0"/>
                        <a:t>/</a:t>
                      </a:r>
                      <a:r>
                        <a:rPr lang="zh-CN" altLang="en-US" sz="2000" dirty="0"/>
                        <a:t>设置元素的文本内容。</a:t>
                      </a:r>
                      <a:br>
                        <a:rPr lang="zh-CN" altLang="en-US" sz="2000" dirty="0"/>
                      </a:br>
                      <a:r>
                        <a:rPr lang="zh-CN" altLang="en-US" sz="2000" dirty="0"/>
                        <a:t>● 不会解析 </a:t>
                      </a:r>
                      <a:r>
                        <a:rPr lang="en-US" altLang="zh-CN" sz="2000" dirty="0"/>
                        <a:t>HTML </a:t>
                      </a:r>
                      <a:r>
                        <a:rPr lang="zh-CN" altLang="en-US" sz="2000" dirty="0"/>
                        <a:t>标签。例如，如果我们将 </a:t>
                      </a:r>
                      <a:r>
                        <a:rPr lang="en-US" altLang="zh-CN" sz="2000" dirty="0" err="1"/>
                        <a:t>innerText</a:t>
                      </a:r>
                      <a:r>
                        <a:rPr lang="en-US" altLang="zh-CN" sz="2000" dirty="0"/>
                        <a:t> </a:t>
                      </a:r>
                      <a:r>
                        <a:rPr lang="zh-CN" altLang="en-US" sz="2000" dirty="0"/>
                        <a:t>设置为 </a:t>
                      </a:r>
                      <a:r>
                        <a:rPr lang="en-US" altLang="zh-CN" sz="2000" dirty="0"/>
                        <a:t>"&lt;strong&gt;Hello&lt;/strong&gt;"</a:t>
                      </a:r>
                      <a:r>
                        <a:rPr lang="zh-CN" altLang="en-US" sz="2000" dirty="0"/>
                        <a:t>，在浏览器中会原样显示。</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360729">
                <a:tc>
                  <a:txBody>
                    <a:bodyPr/>
                    <a:lstStyle/>
                    <a:p>
                      <a:pPr marR="78740" algn="l">
                        <a:lnSpc>
                          <a:spcPct val="100000"/>
                        </a:lnSpc>
                        <a:spcBef>
                          <a:spcPts val="620"/>
                        </a:spcBef>
                      </a:pPr>
                      <a:r>
                        <a:rPr sz="1900" spc="-5" dirty="0">
                          <a:latin typeface="Consolas"/>
                          <a:cs typeface="Consolas"/>
                        </a:rPr>
                        <a:t>innerHTML</a:t>
                      </a:r>
                      <a:endParaRPr sz="1900">
                        <a:latin typeface="Consolas"/>
                        <a:cs typeface="Consolas"/>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gn="l">
                        <a:lnSpc>
                          <a:spcPct val="100000"/>
                        </a:lnSpc>
                        <a:spcBef>
                          <a:spcPts val="620"/>
                        </a:spcBef>
                      </a:pPr>
                      <a:r>
                        <a:rPr lang="zh-CN" altLang="en-US" sz="2000" dirty="0"/>
                        <a:t>获取</a:t>
                      </a:r>
                      <a:r>
                        <a:rPr lang="en-US" altLang="zh-CN" sz="2000" dirty="0"/>
                        <a:t>/</a:t>
                      </a:r>
                      <a:r>
                        <a:rPr lang="zh-CN" altLang="en-US" sz="2000" dirty="0"/>
                        <a:t>设置元素的 </a:t>
                      </a:r>
                      <a:r>
                        <a:rPr lang="en-US" altLang="zh-CN" sz="2000" dirty="0"/>
                        <a:t>HTML </a:t>
                      </a:r>
                      <a:r>
                        <a:rPr lang="zh-CN" altLang="en-US" sz="2000" dirty="0"/>
                        <a:t>内容。</a:t>
                      </a:r>
                      <a:br>
                        <a:rPr lang="zh-CN" altLang="en-US" sz="2000" dirty="0"/>
                      </a:br>
                      <a:r>
                        <a:rPr lang="zh-CN" altLang="en-US" sz="2000" dirty="0"/>
                        <a:t>● 会解析 </a:t>
                      </a:r>
                      <a:r>
                        <a:rPr lang="en-US" altLang="zh-CN" sz="2000" dirty="0"/>
                        <a:t>HTML </a:t>
                      </a:r>
                      <a:r>
                        <a:rPr lang="zh-CN" altLang="en-US" sz="2000" dirty="0"/>
                        <a:t>标签。例如，如果我们将 </a:t>
                      </a:r>
                      <a:r>
                        <a:rPr lang="en-US" altLang="zh-CN" sz="2000" dirty="0" err="1"/>
                        <a:t>innerHTML</a:t>
                      </a:r>
                      <a:r>
                        <a:rPr lang="en-US" altLang="zh-CN" sz="2000" dirty="0"/>
                        <a:t> </a:t>
                      </a:r>
                      <a:r>
                        <a:rPr lang="zh-CN" altLang="en-US" sz="2000" dirty="0"/>
                        <a:t>设置为 </a:t>
                      </a:r>
                      <a:r>
                        <a:rPr lang="en-US" altLang="zh-CN" sz="2000" dirty="0"/>
                        <a:t>"&lt;strong&gt;Hello&lt;/strong&gt;"</a:t>
                      </a:r>
                      <a:r>
                        <a:rPr lang="zh-CN" altLang="en-US" sz="2000" dirty="0"/>
                        <a:t>，在浏览器中会显示为 </a:t>
                      </a:r>
                      <a:r>
                        <a:rPr lang="en-US" altLang="zh-CN" sz="2000" b="1" dirty="0"/>
                        <a:t>Hello</a:t>
                      </a:r>
                      <a:r>
                        <a:rPr lang="zh-CN" altLang="en-US" sz="2000" dirty="0"/>
                        <a:t>。</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522942">
                <a:tc>
                  <a:txBody>
                    <a:bodyPr/>
                    <a:lstStyle/>
                    <a:p>
                      <a:pPr marR="78105" algn="l">
                        <a:lnSpc>
                          <a:spcPct val="100000"/>
                        </a:lnSpc>
                        <a:spcBef>
                          <a:spcPts val="620"/>
                        </a:spcBef>
                      </a:pPr>
                      <a:r>
                        <a:rPr sz="1900" spc="-5" dirty="0">
                          <a:latin typeface="Consolas"/>
                          <a:cs typeface="Consolas"/>
                        </a:rPr>
                        <a:t>src</a:t>
                      </a:r>
                      <a:endParaRPr sz="1900">
                        <a:latin typeface="Consolas"/>
                        <a:cs typeface="Consolas"/>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gn="l">
                        <a:lnSpc>
                          <a:spcPct val="100000"/>
                        </a:lnSpc>
                        <a:spcBef>
                          <a:spcPts val="620"/>
                        </a:spcBef>
                      </a:pPr>
                      <a:r>
                        <a:rPr lang="zh-CN" altLang="en-US" sz="1900" spc="-5" dirty="0">
                          <a:latin typeface="Arial"/>
                          <a:cs typeface="Arial"/>
                        </a:rPr>
                        <a:t>获取</a:t>
                      </a:r>
                      <a:r>
                        <a:rPr lang="en-US" altLang="zh-CN" sz="1900" spc="-5" dirty="0">
                          <a:latin typeface="Arial"/>
                          <a:cs typeface="Arial"/>
                        </a:rPr>
                        <a:t>/</a:t>
                      </a:r>
                      <a:r>
                        <a:rPr lang="zh-CN" altLang="en-US" sz="1900" spc="-5" dirty="0">
                          <a:latin typeface="Arial"/>
                          <a:cs typeface="Arial"/>
                        </a:rPr>
                        <a:t>设置图像元素的 </a:t>
                      </a:r>
                      <a:r>
                        <a:rPr lang="en-US" altLang="zh-CN" sz="1900" spc="-5" dirty="0" err="1">
                          <a:latin typeface="Arial"/>
                          <a:cs typeface="Arial"/>
                        </a:rPr>
                        <a:t>src</a:t>
                      </a:r>
                      <a:r>
                        <a:rPr lang="en-US" altLang="zh-CN" sz="1900" spc="-5" dirty="0">
                          <a:latin typeface="Arial"/>
                          <a:cs typeface="Arial"/>
                        </a:rPr>
                        <a:t> </a:t>
                      </a:r>
                      <a:r>
                        <a:rPr lang="zh-CN" altLang="en-US" sz="1900" spc="-5" dirty="0">
                          <a:latin typeface="Arial"/>
                          <a:cs typeface="Arial"/>
                        </a:rPr>
                        <a:t>属性。</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522942">
                <a:tc>
                  <a:txBody>
                    <a:bodyPr/>
                    <a:lstStyle/>
                    <a:p>
                      <a:pPr marR="78105" algn="l">
                        <a:lnSpc>
                          <a:spcPct val="100000"/>
                        </a:lnSpc>
                        <a:spcBef>
                          <a:spcPts val="620"/>
                        </a:spcBef>
                      </a:pPr>
                      <a:r>
                        <a:rPr sz="1900" spc="-5" dirty="0">
                          <a:latin typeface="Consolas"/>
                          <a:cs typeface="Consolas"/>
                        </a:rPr>
                        <a:t>id</a:t>
                      </a:r>
                      <a:endParaRPr sz="1900">
                        <a:latin typeface="Consolas"/>
                        <a:cs typeface="Consolas"/>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gn="l">
                        <a:lnSpc>
                          <a:spcPct val="100000"/>
                        </a:lnSpc>
                        <a:spcBef>
                          <a:spcPts val="620"/>
                        </a:spcBef>
                      </a:pPr>
                      <a:r>
                        <a:rPr lang="zh-CN" altLang="en-US" sz="1900" spc="-5" dirty="0">
                          <a:latin typeface="Arial"/>
                          <a:cs typeface="Arial"/>
                        </a:rPr>
                        <a:t>获取</a:t>
                      </a:r>
                      <a:r>
                        <a:rPr lang="en-US" altLang="zh-CN" sz="1900" spc="-5" dirty="0">
                          <a:latin typeface="Arial"/>
                          <a:cs typeface="Arial"/>
                        </a:rPr>
                        <a:t>/</a:t>
                      </a:r>
                      <a:r>
                        <a:rPr lang="zh-CN" altLang="en-US" sz="1900" spc="-5" dirty="0">
                          <a:latin typeface="Arial"/>
                          <a:cs typeface="Arial"/>
                        </a:rPr>
                        <a:t>设置元素的 </a:t>
                      </a:r>
                      <a:r>
                        <a:rPr lang="en-US" altLang="zh-CN" sz="1900" spc="-5" dirty="0">
                          <a:latin typeface="Arial"/>
                          <a:cs typeface="Arial"/>
                        </a:rPr>
                        <a:t>id </a:t>
                      </a:r>
                      <a:r>
                        <a:rPr lang="zh-CN" altLang="en-US" sz="1900" spc="-5" dirty="0">
                          <a:latin typeface="Arial"/>
                          <a:cs typeface="Arial"/>
                        </a:rPr>
                        <a:t>属性。</a:t>
                      </a:r>
                      <a:endParaRPr sz="1900" dirty="0">
                        <a:latin typeface="Arial"/>
                        <a:cs typeface="Arial"/>
                      </a:endParaRPr>
                    </a:p>
                  </a:txBody>
                  <a:tcPr marL="0" marR="0" marT="10493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bl>
          </a:graphicData>
        </a:graphic>
      </p:graphicFrame>
      <p:sp>
        <p:nvSpPr>
          <p:cNvPr id="8" name="object 5">
            <a:extLst>
              <a:ext uri="{FF2B5EF4-FFF2-40B4-BE49-F238E27FC236}">
                <a16:creationId xmlns:a16="http://schemas.microsoft.com/office/drawing/2014/main" id="{FE09EB84-C699-D83A-26B2-643C849F24DE}"/>
              </a:ext>
            </a:extLst>
          </p:cNvPr>
          <p:cNvSpPr txBox="1">
            <a:spLocks/>
          </p:cNvSpPr>
          <p:nvPr/>
        </p:nvSpPr>
        <p:spPr>
          <a:xfrm>
            <a:off x="1143691" y="1051031"/>
            <a:ext cx="7340600" cy="386422"/>
          </a:xfrm>
          <a:prstGeom prst="rect">
            <a:avLst/>
          </a:prstGeom>
        </p:spPr>
        <p:txBody>
          <a:bodyPr vert="horz" wrap="square" lIns="0" tIns="16925" rIns="0" bIns="0" rtlCol="0" anchor="ctr">
            <a:spAutoFit/>
          </a:bodyPr>
          <a:lstStyle>
            <a:lvl1pPr algn="ctr" defTabSz="1219200" rtl="0" eaLnBrk="1" latinLnBrk="0" hangingPunct="1">
              <a:spcBef>
                <a:spcPct val="0"/>
              </a:spcBef>
              <a:buNone/>
              <a:defRPr sz="5900" kern="1200">
                <a:solidFill>
                  <a:schemeClr val="tx1"/>
                </a:solidFill>
                <a:latin typeface="+mj-lt"/>
                <a:ea typeface="+mj-ea"/>
                <a:cs typeface="+mj-cs"/>
              </a:defRPr>
            </a:lvl1pPr>
          </a:lstStyle>
          <a:p>
            <a:pPr marL="16927" algn="l">
              <a:spcBef>
                <a:spcPts val="133"/>
              </a:spcBef>
            </a:pPr>
            <a:r>
              <a:rPr lang="zh-CN" altLang="en-US" sz="2400" b="1" spc="67" dirty="0"/>
              <a:t>获取和设置元素属性</a:t>
            </a:r>
            <a:endParaRPr lang="en-US" sz="2400" b="1" dirty="0"/>
          </a:p>
        </p:txBody>
      </p:sp>
      <p:sp>
        <p:nvSpPr>
          <p:cNvPr id="9" name="Title 1">
            <a:extLst>
              <a:ext uri="{FF2B5EF4-FFF2-40B4-BE49-F238E27FC236}">
                <a16:creationId xmlns:a16="http://schemas.microsoft.com/office/drawing/2014/main" id="{40F314B8-F718-4F4F-CC83-3086EE786C85}"/>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en-US" altLang="zh-CN" sz="4800" b="1">
                <a:solidFill>
                  <a:srgbClr val="595959"/>
                </a:solidFill>
                <a:latin typeface="微软雅黑" panose="020B0503020204020204" pitchFamily="34" charset="-122"/>
                <a:ea typeface="微软雅黑" panose="020B0503020204020204" pitchFamily="34" charset="-122"/>
                <a:cs typeface="+mn-ea"/>
                <a:sym typeface="+mn-lt"/>
              </a:rPr>
              <a:t>JavaScript</a:t>
            </a:r>
            <a:r>
              <a:rPr lang="zh-CN" altLang="en-US" sz="4800" b="1">
                <a:solidFill>
                  <a:srgbClr val="1369B2"/>
                </a:solidFill>
                <a:latin typeface="微软雅黑" panose="020B0503020204020204" pitchFamily="34" charset="-122"/>
                <a:ea typeface="微软雅黑" panose="020B0503020204020204" pitchFamily="34" charset="-122"/>
                <a:cs typeface="+mn-ea"/>
                <a:sym typeface="+mn-lt"/>
              </a:rPr>
              <a:t>基本概念</a:t>
            </a:r>
            <a:endParaRPr lang="zh-CN" altLang="en-US"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126654" y="1081690"/>
            <a:ext cx="2854325" cy="386422"/>
          </a:xfrm>
          <a:prstGeom prst="rect">
            <a:avLst/>
          </a:prstGeom>
        </p:spPr>
        <p:txBody>
          <a:bodyPr vert="horz" wrap="square" lIns="0" tIns="16925" rIns="0" bIns="0" rtlCol="0" anchor="ctr">
            <a:spAutoFit/>
          </a:bodyPr>
          <a:lstStyle/>
          <a:p>
            <a:pPr marL="16927" algn="l">
              <a:spcBef>
                <a:spcPts val="133"/>
              </a:spcBef>
            </a:pPr>
            <a:r>
              <a:rPr lang="zh-CN" altLang="en-US" sz="2400" b="1" spc="133" dirty="0"/>
              <a:t>更改 </a:t>
            </a:r>
            <a:r>
              <a:rPr lang="en-US" sz="2400" b="1" spc="133" dirty="0"/>
              <a:t>CSS</a:t>
            </a:r>
            <a:endParaRPr lang="en-US" sz="2400" b="1" dirty="0"/>
          </a:p>
        </p:txBody>
      </p:sp>
      <p:sp>
        <p:nvSpPr>
          <p:cNvPr id="5" name="object 5"/>
          <p:cNvSpPr txBox="1">
            <a:spLocks noGrp="1"/>
          </p:cNvSpPr>
          <p:nvPr>
            <p:ph type="sldNum" sz="quarter" idx="4294967295"/>
          </p:nvPr>
        </p:nvSpPr>
        <p:spPr>
          <a:xfrm>
            <a:off x="11836400" y="6459538"/>
            <a:ext cx="354013" cy="266700"/>
          </a:xfrm>
          <a:prstGeom prst="rect">
            <a:avLst/>
          </a:prstGeom>
        </p:spPr>
        <p:txBody>
          <a:bodyPr vert="horz" wrap="square" lIns="0" tIns="0" rIns="0" bIns="0" rtlCol="0">
            <a:spAutoFit/>
          </a:bodyPr>
          <a:lstStyle>
            <a:defPPr>
              <a:defRPr lang="zh-CN"/>
            </a:defPPr>
            <a:lvl1pPr marL="0" algn="l" defTabSz="1219078" rtl="0" eaLnBrk="1" latinLnBrk="0" hangingPunct="1">
              <a:defRPr sz="1733" b="0" i="0" kern="1200">
                <a:solidFill>
                  <a:srgbClr val="595959"/>
                </a:solidFill>
                <a:latin typeface="Arial"/>
                <a:ea typeface="+mn-ea"/>
                <a:cs typeface="Arial"/>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marL="50790" defTabSz="1218712">
              <a:spcBef>
                <a:spcPts val="253"/>
              </a:spcBef>
            </a:pPr>
            <a:fld id="{81D60167-4931-47E6-BA6A-407CBD079E47}" type="slidenum">
              <a:rPr lang="en-US" altLang="zh-CN" spc="27"/>
              <a:pPr marL="50790" defTabSz="1218712">
                <a:spcBef>
                  <a:spcPts val="253"/>
                </a:spcBef>
              </a:pPr>
              <a:t>30</a:t>
            </a:fld>
            <a:endParaRPr spc="27" dirty="0"/>
          </a:p>
        </p:txBody>
      </p:sp>
      <p:sp>
        <p:nvSpPr>
          <p:cNvPr id="3" name="object 3"/>
          <p:cNvSpPr/>
          <p:nvPr/>
        </p:nvSpPr>
        <p:spPr>
          <a:xfrm>
            <a:off x="3135162" y="2994842"/>
            <a:ext cx="4424196" cy="284340"/>
          </a:xfrm>
          <a:custGeom>
            <a:avLst/>
            <a:gdLst/>
            <a:ahLst/>
            <a:cxnLst/>
            <a:rect l="l" t="t" r="r" b="b"/>
            <a:pathLst>
              <a:path w="3319779" h="213360">
                <a:moveTo>
                  <a:pt x="0" y="0"/>
                </a:moveTo>
                <a:lnTo>
                  <a:pt x="3319526" y="0"/>
                </a:lnTo>
                <a:lnTo>
                  <a:pt x="3319526" y="213359"/>
                </a:lnTo>
                <a:lnTo>
                  <a:pt x="0" y="213359"/>
                </a:lnTo>
                <a:lnTo>
                  <a:pt x="0" y="0"/>
                </a:lnTo>
                <a:close/>
              </a:path>
            </a:pathLst>
          </a:custGeom>
          <a:solidFill>
            <a:srgbClr val="FFFFFF"/>
          </a:solidFill>
        </p:spPr>
        <p:txBody>
          <a:bodyPr wrap="square" lIns="0" tIns="0" rIns="0" bIns="0" rtlCol="0"/>
          <a:lstStyle/>
          <a:p>
            <a:pPr defTabSz="1218712"/>
            <a:endParaRPr>
              <a:solidFill>
                <a:prstClr val="black"/>
              </a:solidFill>
              <a:latin typeface="Calibri"/>
            </a:endParaRPr>
          </a:p>
        </p:txBody>
      </p:sp>
      <p:sp>
        <p:nvSpPr>
          <p:cNvPr id="4" name="object 4"/>
          <p:cNvSpPr txBox="1"/>
          <p:nvPr/>
        </p:nvSpPr>
        <p:spPr>
          <a:xfrm>
            <a:off x="622598" y="1735210"/>
            <a:ext cx="10829466" cy="2460323"/>
          </a:xfrm>
          <a:prstGeom prst="rect">
            <a:avLst/>
          </a:prstGeom>
        </p:spPr>
        <p:txBody>
          <a:bodyPr vert="horz" wrap="square" lIns="0" tIns="16925" rIns="0" bIns="0" rtlCol="0">
            <a:spAutoFit/>
          </a:bodyPr>
          <a:lstStyle/>
          <a:p>
            <a:pPr marL="505257" marR="6771" indent="-489177" defTabSz="1218712">
              <a:lnSpc>
                <a:spcPct val="114599"/>
              </a:lnSpc>
              <a:spcBef>
                <a:spcPts val="133"/>
              </a:spcBef>
              <a:buFontTx/>
              <a:buChar char="●"/>
              <a:tabLst>
                <a:tab pos="505257" algn="l"/>
                <a:tab pos="506104" algn="l"/>
              </a:tabLst>
            </a:pPr>
            <a:r>
              <a:rPr lang="zh-CN" altLang="en-US" sz="2000" dirty="0">
                <a:solidFill>
                  <a:srgbClr val="595959"/>
                </a:solidFill>
                <a:latin typeface="Arial"/>
                <a:cs typeface="Arial"/>
              </a:rPr>
              <a:t>可以通过获取或设置元素的 </a:t>
            </a:r>
            <a:r>
              <a:rPr lang="en-US" altLang="zh-CN" sz="2000" dirty="0">
                <a:solidFill>
                  <a:srgbClr val="595959"/>
                </a:solidFill>
                <a:latin typeface="Arial"/>
                <a:cs typeface="Arial"/>
              </a:rPr>
              <a:t>style </a:t>
            </a:r>
            <a:r>
              <a:rPr lang="zh-CN" altLang="en-US" sz="2000" dirty="0">
                <a:solidFill>
                  <a:srgbClr val="595959"/>
                </a:solidFill>
                <a:latin typeface="Arial"/>
                <a:cs typeface="Arial"/>
              </a:rPr>
              <a:t>属性来查询或更改 </a:t>
            </a:r>
            <a:r>
              <a:rPr lang="en-US" altLang="zh-CN" sz="2000" dirty="0">
                <a:solidFill>
                  <a:srgbClr val="595959"/>
                </a:solidFill>
                <a:latin typeface="Arial"/>
                <a:cs typeface="Arial"/>
              </a:rPr>
              <a:t>CSS</a:t>
            </a:r>
            <a:r>
              <a:rPr lang="zh-CN" altLang="en-US" sz="2000" dirty="0">
                <a:solidFill>
                  <a:srgbClr val="595959"/>
                </a:solidFill>
                <a:latin typeface="Arial"/>
                <a:cs typeface="Arial"/>
              </a:rPr>
              <a:t>。例如：</a:t>
            </a:r>
            <a:endParaRPr lang="en-US" altLang="zh-CN" sz="2000" dirty="0">
              <a:solidFill>
                <a:srgbClr val="595959"/>
              </a:solidFill>
              <a:latin typeface="Arial"/>
              <a:cs typeface="Arial"/>
            </a:endParaRPr>
          </a:p>
          <a:p>
            <a:pPr marL="16080" marR="6771" defTabSz="1218712">
              <a:lnSpc>
                <a:spcPct val="114599"/>
              </a:lnSpc>
              <a:spcBef>
                <a:spcPts val="133"/>
              </a:spcBef>
              <a:tabLst>
                <a:tab pos="505257" algn="l"/>
                <a:tab pos="506104" algn="l"/>
              </a:tabLst>
            </a:pPr>
            <a:r>
              <a:rPr lang="en-US" sz="1866" b="1" spc="-7" dirty="0">
                <a:solidFill>
                  <a:srgbClr val="000080"/>
                </a:solidFill>
                <a:latin typeface="Courier New"/>
                <a:cs typeface="Courier New"/>
              </a:rPr>
              <a:t>	</a:t>
            </a:r>
            <a:r>
              <a:rPr sz="1866" b="1" spc="-7" dirty="0">
                <a:solidFill>
                  <a:srgbClr val="000080"/>
                </a:solidFill>
                <a:latin typeface="Courier New"/>
                <a:cs typeface="Courier New"/>
              </a:rPr>
              <a:t>const </a:t>
            </a:r>
            <a:r>
              <a:rPr sz="1866" spc="-7" dirty="0">
                <a:solidFill>
                  <a:srgbClr val="458383"/>
                </a:solidFill>
                <a:latin typeface="Courier New"/>
                <a:cs typeface="Courier New"/>
              </a:rPr>
              <a:t>p1 </a:t>
            </a:r>
            <a:r>
              <a:rPr sz="1866" dirty="0">
                <a:solidFill>
                  <a:prstClr val="black"/>
                </a:solidFill>
                <a:latin typeface="Courier New"/>
                <a:cs typeface="Courier New"/>
              </a:rPr>
              <a:t>= </a:t>
            </a:r>
            <a:r>
              <a:rPr sz="1866" b="1" i="1" spc="-7" dirty="0">
                <a:solidFill>
                  <a:srgbClr val="660D79"/>
                </a:solidFill>
                <a:latin typeface="Courier New"/>
                <a:cs typeface="Courier New"/>
              </a:rPr>
              <a:t>document</a:t>
            </a:r>
            <a:r>
              <a:rPr sz="1866" spc="-7" dirty="0">
                <a:solidFill>
                  <a:prstClr val="black"/>
                </a:solidFill>
                <a:latin typeface="Courier New"/>
                <a:cs typeface="Courier New"/>
              </a:rPr>
              <a:t>.</a:t>
            </a:r>
            <a:r>
              <a:rPr sz="1866" spc="-7" dirty="0">
                <a:solidFill>
                  <a:srgbClr val="797943"/>
                </a:solidFill>
                <a:latin typeface="Courier New"/>
                <a:cs typeface="Courier New"/>
              </a:rPr>
              <a:t>querySelector</a:t>
            </a:r>
            <a:r>
              <a:rPr sz="1866" spc="-813" dirty="0">
                <a:solidFill>
                  <a:srgbClr val="797943"/>
                </a:solidFill>
                <a:latin typeface="Courier New"/>
                <a:cs typeface="Courier New"/>
              </a:rPr>
              <a:t> </a:t>
            </a:r>
            <a:r>
              <a:rPr sz="1866" spc="-7" dirty="0">
                <a:solidFill>
                  <a:prstClr val="black"/>
                </a:solidFill>
                <a:latin typeface="Courier New"/>
                <a:cs typeface="Courier New"/>
              </a:rPr>
              <a:t>(</a:t>
            </a:r>
            <a:r>
              <a:rPr sz="1866" b="1" spc="-7" dirty="0">
                <a:solidFill>
                  <a:srgbClr val="008000"/>
                </a:solidFill>
                <a:latin typeface="Courier New"/>
                <a:cs typeface="Courier New"/>
              </a:rPr>
              <a:t>"#p1"</a:t>
            </a:r>
            <a:r>
              <a:rPr sz="1866" spc="-7" dirty="0">
                <a:solidFill>
                  <a:prstClr val="black"/>
                </a:solidFill>
                <a:latin typeface="Courier New"/>
                <a:cs typeface="Courier New"/>
              </a:rPr>
              <a:t>);  </a:t>
            </a:r>
            <a:endParaRPr lang="en-US" sz="1866" spc="-7" dirty="0">
              <a:solidFill>
                <a:prstClr val="black"/>
              </a:solidFill>
              <a:latin typeface="Courier New"/>
              <a:cs typeface="Courier New"/>
            </a:endParaRPr>
          </a:p>
          <a:p>
            <a:pPr marL="16080" marR="6771" defTabSz="1218712">
              <a:lnSpc>
                <a:spcPct val="114599"/>
              </a:lnSpc>
              <a:spcBef>
                <a:spcPts val="133"/>
              </a:spcBef>
              <a:tabLst>
                <a:tab pos="505257" algn="l"/>
                <a:tab pos="506104" algn="l"/>
              </a:tabLst>
            </a:pPr>
            <a:r>
              <a:rPr lang="en-US" sz="1866" spc="-7" dirty="0">
                <a:solidFill>
                  <a:prstClr val="black"/>
                </a:solidFill>
                <a:latin typeface="Courier New"/>
                <a:cs typeface="Courier New"/>
              </a:rPr>
              <a:t>	</a:t>
            </a:r>
            <a:r>
              <a:rPr sz="1866" spc="-7" dirty="0">
                <a:solidFill>
                  <a:srgbClr val="458383"/>
                </a:solidFill>
                <a:latin typeface="Courier New"/>
                <a:cs typeface="Courier New"/>
              </a:rPr>
              <a:t>p1</a:t>
            </a:r>
            <a:r>
              <a:rPr sz="1866" spc="-7" dirty="0">
                <a:solidFill>
                  <a:prstClr val="black"/>
                </a:solidFill>
                <a:latin typeface="Courier New"/>
                <a:cs typeface="Courier New"/>
              </a:rPr>
              <a:t>.</a:t>
            </a:r>
            <a:r>
              <a:rPr sz="1866" b="1" spc="-7" dirty="0">
                <a:solidFill>
                  <a:srgbClr val="660D79"/>
                </a:solidFill>
                <a:latin typeface="Courier New"/>
                <a:cs typeface="Courier New"/>
              </a:rPr>
              <a:t>style</a:t>
            </a:r>
            <a:r>
              <a:rPr sz="1866" spc="-7" dirty="0">
                <a:solidFill>
                  <a:prstClr val="black"/>
                </a:solidFill>
                <a:latin typeface="Courier New"/>
                <a:cs typeface="Courier New"/>
              </a:rPr>
              <a:t>.</a:t>
            </a:r>
            <a:r>
              <a:rPr sz="1866" b="1" spc="-7" dirty="0">
                <a:solidFill>
                  <a:srgbClr val="660D79"/>
                </a:solidFill>
                <a:latin typeface="Courier New"/>
                <a:cs typeface="Courier New"/>
              </a:rPr>
              <a:t>fontFamily </a:t>
            </a:r>
            <a:r>
              <a:rPr sz="1866" dirty="0">
                <a:solidFill>
                  <a:prstClr val="black"/>
                </a:solidFill>
                <a:latin typeface="Courier New"/>
                <a:cs typeface="Courier New"/>
              </a:rPr>
              <a:t>=</a:t>
            </a:r>
            <a:r>
              <a:rPr sz="1866" spc="33" dirty="0">
                <a:solidFill>
                  <a:prstClr val="black"/>
                </a:solidFill>
                <a:latin typeface="Courier New"/>
                <a:cs typeface="Courier New"/>
              </a:rPr>
              <a:t> </a:t>
            </a:r>
            <a:r>
              <a:rPr sz="1866" b="1" spc="-7" dirty="0">
                <a:solidFill>
                  <a:srgbClr val="008000"/>
                </a:solidFill>
                <a:latin typeface="Courier New"/>
                <a:cs typeface="Courier New"/>
              </a:rPr>
              <a:t>"Gotham"</a:t>
            </a:r>
            <a:r>
              <a:rPr sz="1866" spc="-7" dirty="0">
                <a:solidFill>
                  <a:prstClr val="black"/>
                </a:solidFill>
                <a:latin typeface="Courier New"/>
                <a:cs typeface="Courier New"/>
              </a:rPr>
              <a:t>;</a:t>
            </a:r>
            <a:endParaRPr sz="1866" dirty="0">
              <a:solidFill>
                <a:prstClr val="black"/>
              </a:solidFill>
              <a:latin typeface="Courier New"/>
              <a:cs typeface="Courier New"/>
            </a:endParaRPr>
          </a:p>
          <a:p>
            <a:pPr defTabSz="1218712">
              <a:spcBef>
                <a:spcPts val="40"/>
              </a:spcBef>
            </a:pPr>
            <a:endParaRPr lang="zh-CN" altLang="en-US" dirty="0">
              <a:solidFill>
                <a:prstClr val="black"/>
              </a:solidFill>
              <a:latin typeface="Courier New"/>
              <a:cs typeface="Courier New"/>
            </a:endParaRPr>
          </a:p>
          <a:p>
            <a:pPr marL="505257" marR="796395" indent="-489177" defTabSz="1218712">
              <a:lnSpc>
                <a:spcPct val="114599"/>
              </a:lnSpc>
              <a:buFont typeface="Arial"/>
              <a:buChar char="●"/>
              <a:tabLst>
                <a:tab pos="505257" algn="l"/>
                <a:tab pos="506104" algn="l"/>
              </a:tabLst>
            </a:pPr>
            <a:r>
              <a:rPr lang="zh-CN" altLang="en-US" sz="2000" spc="80" dirty="0">
                <a:solidFill>
                  <a:srgbClr val="595959"/>
                </a:solidFill>
                <a:latin typeface="Arial"/>
                <a:cs typeface="Arial"/>
              </a:rPr>
              <a:t>注意：</a:t>
            </a:r>
            <a:r>
              <a:rPr lang="en-US" sz="2000" spc="80" dirty="0">
                <a:solidFill>
                  <a:srgbClr val="595959"/>
                </a:solidFill>
                <a:latin typeface="Arial"/>
                <a:cs typeface="Arial"/>
              </a:rPr>
              <a:t>JavaScript </a:t>
            </a:r>
            <a:r>
              <a:rPr lang="zh-CN" altLang="en-US" sz="2000" spc="80" dirty="0">
                <a:solidFill>
                  <a:srgbClr val="595959"/>
                </a:solidFill>
                <a:latin typeface="Arial"/>
                <a:cs typeface="Arial"/>
              </a:rPr>
              <a:t>中的 </a:t>
            </a:r>
            <a:r>
              <a:rPr lang="en-US" sz="2000" spc="80" dirty="0">
                <a:solidFill>
                  <a:srgbClr val="595959"/>
                </a:solidFill>
                <a:latin typeface="Arial"/>
                <a:cs typeface="Arial"/>
              </a:rPr>
              <a:t>CSS </a:t>
            </a:r>
            <a:r>
              <a:rPr lang="zh-CN" altLang="en-US" sz="2000" spc="80" dirty="0">
                <a:solidFill>
                  <a:srgbClr val="595959"/>
                </a:solidFill>
                <a:latin typeface="Arial"/>
                <a:cs typeface="Arial"/>
              </a:rPr>
              <a:t>属性名称略有不同，例如：</a:t>
            </a:r>
            <a:endParaRPr lang="en-US" altLang="zh-CN" sz="2000" spc="80" dirty="0">
              <a:solidFill>
                <a:srgbClr val="595959"/>
              </a:solidFill>
              <a:latin typeface="Arial"/>
              <a:cs typeface="Arial"/>
            </a:endParaRPr>
          </a:p>
          <a:p>
            <a:pPr marL="505257" marR="796395" indent="-489177" defTabSz="1218712">
              <a:lnSpc>
                <a:spcPct val="114599"/>
              </a:lnSpc>
              <a:buFont typeface="Arial"/>
              <a:buChar char="●"/>
              <a:tabLst>
                <a:tab pos="505257" algn="l"/>
                <a:tab pos="506104" algn="l"/>
              </a:tabLst>
            </a:pPr>
            <a:r>
              <a:rPr lang="en-US" altLang="zh-CN" sz="2000" spc="80" dirty="0">
                <a:solidFill>
                  <a:srgbClr val="595959"/>
                </a:solidFill>
                <a:latin typeface="Arial"/>
                <a:cs typeface="Arial"/>
              </a:rPr>
              <a:t>CSS </a:t>
            </a:r>
            <a:r>
              <a:rPr lang="zh-CN" altLang="en-US" sz="2000" spc="80" dirty="0">
                <a:solidFill>
                  <a:srgbClr val="595959"/>
                </a:solidFill>
                <a:latin typeface="Arial"/>
                <a:cs typeface="Arial"/>
              </a:rPr>
              <a:t>属性名称：</a:t>
            </a:r>
            <a:r>
              <a:rPr lang="en-US" altLang="zh-CN" sz="2000" spc="80" dirty="0">
                <a:solidFill>
                  <a:srgbClr val="595959"/>
                </a:solidFill>
                <a:latin typeface="Arial"/>
                <a:cs typeface="Arial"/>
              </a:rPr>
              <a:t>font-family</a:t>
            </a:r>
            <a:r>
              <a:rPr lang="zh-CN" altLang="en-US" sz="2000" spc="80" dirty="0">
                <a:solidFill>
                  <a:srgbClr val="595959"/>
                </a:solidFill>
                <a:latin typeface="Arial"/>
                <a:cs typeface="Arial"/>
              </a:rPr>
              <a:t>、</a:t>
            </a:r>
            <a:r>
              <a:rPr lang="en-US" altLang="zh-CN" sz="2000" spc="80" dirty="0">
                <a:solidFill>
                  <a:srgbClr val="595959"/>
                </a:solidFill>
                <a:latin typeface="Arial"/>
                <a:cs typeface="Arial"/>
              </a:rPr>
              <a:t>color</a:t>
            </a:r>
            <a:r>
              <a:rPr lang="zh-CN" altLang="en-US" sz="2000" spc="80" dirty="0">
                <a:solidFill>
                  <a:srgbClr val="595959"/>
                </a:solidFill>
                <a:latin typeface="Arial"/>
                <a:cs typeface="Arial"/>
              </a:rPr>
              <a:t>、</a:t>
            </a:r>
            <a:r>
              <a:rPr lang="en-US" altLang="zh-CN" sz="2000" spc="80" dirty="0">
                <a:solidFill>
                  <a:srgbClr val="595959"/>
                </a:solidFill>
                <a:latin typeface="Arial"/>
                <a:cs typeface="Arial"/>
              </a:rPr>
              <a:t>margin-left</a:t>
            </a:r>
            <a:r>
              <a:rPr lang="zh-CN" altLang="en-US" sz="2000" spc="80" dirty="0">
                <a:solidFill>
                  <a:srgbClr val="595959"/>
                </a:solidFill>
                <a:latin typeface="Arial"/>
                <a:cs typeface="Arial"/>
              </a:rPr>
              <a:t>、</a:t>
            </a:r>
            <a:r>
              <a:rPr lang="en-US" altLang="zh-CN" sz="2000" spc="80" dirty="0">
                <a:solidFill>
                  <a:srgbClr val="595959"/>
                </a:solidFill>
                <a:latin typeface="Arial"/>
                <a:cs typeface="Arial"/>
              </a:rPr>
              <a:t>border-bottom-width </a:t>
            </a:r>
            <a:r>
              <a:rPr lang="zh-CN" altLang="en-US" sz="2000" spc="80" dirty="0">
                <a:solidFill>
                  <a:srgbClr val="595959"/>
                </a:solidFill>
                <a:latin typeface="Arial"/>
                <a:cs typeface="Arial"/>
              </a:rPr>
              <a:t>等</a:t>
            </a:r>
            <a:r>
              <a:rPr lang="en-US" altLang="zh-CN" sz="2000" spc="80" dirty="0">
                <a:solidFill>
                  <a:srgbClr val="595959"/>
                </a:solidFill>
                <a:latin typeface="Arial"/>
                <a:cs typeface="Arial"/>
              </a:rPr>
              <a:t>JavaScript </a:t>
            </a:r>
            <a:r>
              <a:rPr lang="zh-CN" altLang="en-US" sz="2000" spc="80" dirty="0">
                <a:solidFill>
                  <a:srgbClr val="595959"/>
                </a:solidFill>
                <a:latin typeface="Arial"/>
                <a:cs typeface="Arial"/>
              </a:rPr>
              <a:t>属性名称：</a:t>
            </a:r>
            <a:r>
              <a:rPr lang="en-US" altLang="zh-CN" sz="2000" spc="80" dirty="0" err="1">
                <a:solidFill>
                  <a:srgbClr val="595959"/>
                </a:solidFill>
                <a:latin typeface="Arial"/>
                <a:cs typeface="Arial"/>
              </a:rPr>
              <a:t>fontFamily</a:t>
            </a:r>
            <a:r>
              <a:rPr lang="zh-CN" altLang="en-US" sz="2000" spc="80" dirty="0">
                <a:solidFill>
                  <a:srgbClr val="595959"/>
                </a:solidFill>
                <a:latin typeface="Arial"/>
                <a:cs typeface="Arial"/>
              </a:rPr>
              <a:t>、</a:t>
            </a:r>
            <a:r>
              <a:rPr lang="en-US" altLang="zh-CN" sz="2000" spc="80" dirty="0">
                <a:solidFill>
                  <a:srgbClr val="595959"/>
                </a:solidFill>
                <a:latin typeface="Arial"/>
                <a:cs typeface="Arial"/>
              </a:rPr>
              <a:t>color</a:t>
            </a:r>
            <a:r>
              <a:rPr lang="zh-CN" altLang="en-US" sz="2000" spc="80" dirty="0">
                <a:solidFill>
                  <a:srgbClr val="595959"/>
                </a:solidFill>
                <a:latin typeface="Arial"/>
                <a:cs typeface="Arial"/>
              </a:rPr>
              <a:t>、</a:t>
            </a:r>
            <a:r>
              <a:rPr lang="en-US" altLang="zh-CN" sz="2000" spc="80" dirty="0" err="1">
                <a:solidFill>
                  <a:srgbClr val="595959"/>
                </a:solidFill>
                <a:latin typeface="Arial"/>
                <a:cs typeface="Arial"/>
              </a:rPr>
              <a:t>marginLeft</a:t>
            </a:r>
            <a:r>
              <a:rPr lang="zh-CN" altLang="en-US" sz="2000" spc="80" dirty="0">
                <a:solidFill>
                  <a:srgbClr val="595959"/>
                </a:solidFill>
                <a:latin typeface="Arial"/>
                <a:cs typeface="Arial"/>
              </a:rPr>
              <a:t>、</a:t>
            </a:r>
            <a:r>
              <a:rPr lang="en-US" altLang="zh-CN" sz="2000" spc="80" dirty="0" err="1">
                <a:solidFill>
                  <a:srgbClr val="595959"/>
                </a:solidFill>
                <a:latin typeface="Arial"/>
                <a:cs typeface="Arial"/>
              </a:rPr>
              <a:t>borderBottomWidth</a:t>
            </a:r>
            <a:r>
              <a:rPr lang="en-US" altLang="zh-CN" sz="2000" spc="80" dirty="0">
                <a:solidFill>
                  <a:srgbClr val="595959"/>
                </a:solidFill>
                <a:latin typeface="Arial"/>
                <a:cs typeface="Arial"/>
              </a:rPr>
              <a:t> </a:t>
            </a:r>
            <a:r>
              <a:rPr lang="zh-CN" altLang="en-US" sz="2000" spc="80" dirty="0">
                <a:solidFill>
                  <a:srgbClr val="595959"/>
                </a:solidFill>
                <a:latin typeface="Arial"/>
                <a:cs typeface="Arial"/>
              </a:rPr>
              <a:t>等</a:t>
            </a:r>
            <a:endParaRPr lang="en-US" altLang="zh-CN" sz="2000" spc="80" dirty="0">
              <a:solidFill>
                <a:srgbClr val="595959"/>
              </a:solidFill>
              <a:latin typeface="Arial"/>
              <a:cs typeface="Arial"/>
            </a:endParaRPr>
          </a:p>
        </p:txBody>
      </p:sp>
      <p:sp>
        <p:nvSpPr>
          <p:cNvPr id="7" name="Title 1">
            <a:extLst>
              <a:ext uri="{FF2B5EF4-FFF2-40B4-BE49-F238E27FC236}">
                <a16:creationId xmlns:a16="http://schemas.microsoft.com/office/drawing/2014/main" id="{39A7A40D-2BC7-3E81-5833-422DC0A65D55}"/>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txBox="1">
            <a:spLocks noGrp="1"/>
          </p:cNvSpPr>
          <p:nvPr>
            <p:ph type="sldNum" sz="quarter" idx="4294967295"/>
          </p:nvPr>
        </p:nvSpPr>
        <p:spPr>
          <a:xfrm>
            <a:off x="11836400" y="6459538"/>
            <a:ext cx="354013" cy="266700"/>
          </a:xfrm>
          <a:prstGeom prst="rect">
            <a:avLst/>
          </a:prstGeom>
        </p:spPr>
        <p:txBody>
          <a:bodyPr vert="horz" wrap="square" lIns="0" tIns="0" rIns="0" bIns="0" rtlCol="0">
            <a:spAutoFit/>
          </a:bodyPr>
          <a:lstStyle>
            <a:defPPr>
              <a:defRPr lang="zh-CN"/>
            </a:defPPr>
            <a:lvl1pPr marL="0" algn="l" defTabSz="1219078" rtl="0" eaLnBrk="1" latinLnBrk="0" hangingPunct="1">
              <a:defRPr sz="1733" b="0" i="0" kern="1200">
                <a:solidFill>
                  <a:srgbClr val="595959"/>
                </a:solidFill>
                <a:latin typeface="Arial"/>
                <a:ea typeface="+mn-ea"/>
                <a:cs typeface="Arial"/>
              </a:defRPr>
            </a:lvl1pPr>
            <a:lvl2pPr marL="609539" algn="l" defTabSz="1219078" rtl="0" eaLnBrk="1" latinLnBrk="0" hangingPunct="1">
              <a:defRPr sz="2400" kern="1200">
                <a:solidFill>
                  <a:schemeClr val="tx1"/>
                </a:solidFill>
                <a:latin typeface="+mn-lt"/>
                <a:ea typeface="+mn-ea"/>
                <a:cs typeface="+mn-cs"/>
              </a:defRPr>
            </a:lvl2pPr>
            <a:lvl3pPr marL="1219078" algn="l" defTabSz="1219078" rtl="0" eaLnBrk="1" latinLnBrk="0" hangingPunct="1">
              <a:defRPr sz="2400" kern="1200">
                <a:solidFill>
                  <a:schemeClr val="tx1"/>
                </a:solidFill>
                <a:latin typeface="+mn-lt"/>
                <a:ea typeface="+mn-ea"/>
                <a:cs typeface="+mn-cs"/>
              </a:defRPr>
            </a:lvl3pPr>
            <a:lvl4pPr marL="1828617" algn="l" defTabSz="1219078" rtl="0" eaLnBrk="1" latinLnBrk="0" hangingPunct="1">
              <a:defRPr sz="2400" kern="1200">
                <a:solidFill>
                  <a:schemeClr val="tx1"/>
                </a:solidFill>
                <a:latin typeface="+mn-lt"/>
                <a:ea typeface="+mn-ea"/>
                <a:cs typeface="+mn-cs"/>
              </a:defRPr>
            </a:lvl4pPr>
            <a:lvl5pPr marL="2438156" algn="l" defTabSz="1219078" rtl="0" eaLnBrk="1" latinLnBrk="0" hangingPunct="1">
              <a:defRPr sz="2400" kern="1200">
                <a:solidFill>
                  <a:schemeClr val="tx1"/>
                </a:solidFill>
                <a:latin typeface="+mn-lt"/>
                <a:ea typeface="+mn-ea"/>
                <a:cs typeface="+mn-cs"/>
              </a:defRPr>
            </a:lvl5pPr>
            <a:lvl6pPr marL="3047695" algn="l" defTabSz="1219078" rtl="0" eaLnBrk="1" latinLnBrk="0" hangingPunct="1">
              <a:defRPr sz="2400" kern="1200">
                <a:solidFill>
                  <a:schemeClr val="tx1"/>
                </a:solidFill>
                <a:latin typeface="+mn-lt"/>
                <a:ea typeface="+mn-ea"/>
                <a:cs typeface="+mn-cs"/>
              </a:defRPr>
            </a:lvl6pPr>
            <a:lvl7pPr marL="3657234" algn="l" defTabSz="1219078" rtl="0" eaLnBrk="1" latinLnBrk="0" hangingPunct="1">
              <a:defRPr sz="2400" kern="1200">
                <a:solidFill>
                  <a:schemeClr val="tx1"/>
                </a:solidFill>
                <a:latin typeface="+mn-lt"/>
                <a:ea typeface="+mn-ea"/>
                <a:cs typeface="+mn-cs"/>
              </a:defRPr>
            </a:lvl7pPr>
            <a:lvl8pPr marL="4266773" algn="l" defTabSz="1219078" rtl="0" eaLnBrk="1" latinLnBrk="0" hangingPunct="1">
              <a:defRPr sz="2400" kern="1200">
                <a:solidFill>
                  <a:schemeClr val="tx1"/>
                </a:solidFill>
                <a:latin typeface="+mn-lt"/>
                <a:ea typeface="+mn-ea"/>
                <a:cs typeface="+mn-cs"/>
              </a:defRPr>
            </a:lvl8pPr>
            <a:lvl9pPr marL="4876312" algn="l" defTabSz="1219078" rtl="0" eaLnBrk="1" latinLnBrk="0" hangingPunct="1">
              <a:defRPr sz="2400" kern="1200">
                <a:solidFill>
                  <a:schemeClr val="tx1"/>
                </a:solidFill>
                <a:latin typeface="+mn-lt"/>
                <a:ea typeface="+mn-ea"/>
                <a:cs typeface="+mn-cs"/>
              </a:defRPr>
            </a:lvl9pPr>
          </a:lstStyle>
          <a:p>
            <a:pPr marL="50790" defTabSz="1218712">
              <a:spcBef>
                <a:spcPts val="253"/>
              </a:spcBef>
            </a:pPr>
            <a:fld id="{81D60167-4931-47E6-BA6A-407CBD079E47}" type="slidenum">
              <a:rPr lang="en-US" altLang="zh-CN" spc="27"/>
              <a:pPr marL="50790" defTabSz="1218712">
                <a:spcBef>
                  <a:spcPts val="253"/>
                </a:spcBef>
              </a:pPr>
              <a:t>31</a:t>
            </a:fld>
            <a:endParaRPr spc="27" dirty="0"/>
          </a:p>
        </p:txBody>
      </p:sp>
      <p:sp>
        <p:nvSpPr>
          <p:cNvPr id="3" name="object 3"/>
          <p:cNvSpPr txBox="1"/>
          <p:nvPr/>
        </p:nvSpPr>
        <p:spPr>
          <a:xfrm>
            <a:off x="622598" y="1690635"/>
            <a:ext cx="10270092" cy="440256"/>
          </a:xfrm>
          <a:prstGeom prst="rect">
            <a:avLst/>
          </a:prstGeom>
        </p:spPr>
        <p:txBody>
          <a:bodyPr vert="horz" wrap="square" lIns="0" tIns="70238" rIns="0" bIns="0" rtlCol="0">
            <a:spAutoFit/>
          </a:bodyPr>
          <a:lstStyle/>
          <a:p>
            <a:pPr marL="505257" indent="-489177" defTabSz="1218712">
              <a:spcBef>
                <a:spcPts val="552"/>
              </a:spcBef>
              <a:buFontTx/>
              <a:buChar char="●"/>
              <a:tabLst>
                <a:tab pos="505257" algn="l"/>
                <a:tab pos="506104" algn="l"/>
              </a:tabLst>
            </a:pPr>
            <a:r>
              <a:rPr lang="zh-CN" altLang="en-US" spc="-20" dirty="0">
                <a:solidFill>
                  <a:srgbClr val="595959"/>
                </a:solidFill>
                <a:latin typeface="Arial"/>
                <a:cs typeface="Arial"/>
              </a:rPr>
              <a:t>我们还可以通过 </a:t>
            </a:r>
            <a:r>
              <a:rPr lang="en-US" altLang="zh-CN" spc="-20" dirty="0" err="1">
                <a:solidFill>
                  <a:srgbClr val="595959"/>
                </a:solidFill>
                <a:latin typeface="Arial"/>
                <a:cs typeface="Arial"/>
              </a:rPr>
              <a:t>classList</a:t>
            </a:r>
            <a:r>
              <a:rPr lang="en-US" altLang="zh-CN" spc="-20" dirty="0">
                <a:solidFill>
                  <a:srgbClr val="595959"/>
                </a:solidFill>
                <a:latin typeface="Arial"/>
                <a:cs typeface="Arial"/>
              </a:rPr>
              <a:t> </a:t>
            </a:r>
            <a:r>
              <a:rPr lang="zh-CN" altLang="en-US" spc="-20" dirty="0">
                <a:solidFill>
                  <a:srgbClr val="595959"/>
                </a:solidFill>
                <a:latin typeface="Arial"/>
                <a:cs typeface="Arial"/>
              </a:rPr>
              <a:t>属性添加或移除元素的 </a:t>
            </a:r>
            <a:r>
              <a:rPr lang="en-US" altLang="zh-CN" spc="-20" dirty="0">
                <a:solidFill>
                  <a:srgbClr val="595959"/>
                </a:solidFill>
                <a:latin typeface="Arial"/>
                <a:cs typeface="Arial"/>
              </a:rPr>
              <a:t>CSS </a:t>
            </a:r>
            <a:r>
              <a:rPr lang="zh-CN" altLang="en-US" spc="-20" dirty="0">
                <a:solidFill>
                  <a:srgbClr val="595959"/>
                </a:solidFill>
                <a:latin typeface="Arial"/>
                <a:cs typeface="Arial"/>
              </a:rPr>
              <a:t>类：</a:t>
            </a:r>
            <a:endParaRPr dirty="0">
              <a:solidFill>
                <a:prstClr val="black"/>
              </a:solidFill>
              <a:latin typeface="Arial"/>
              <a:cs typeface="Arial"/>
            </a:endParaRPr>
          </a:p>
        </p:txBody>
      </p:sp>
      <p:sp>
        <p:nvSpPr>
          <p:cNvPr id="4" name="object 4"/>
          <p:cNvSpPr txBox="1"/>
          <p:nvPr/>
        </p:nvSpPr>
        <p:spPr>
          <a:xfrm>
            <a:off x="1260184" y="2703291"/>
            <a:ext cx="6067615" cy="386374"/>
          </a:xfrm>
          <a:prstGeom prst="rect">
            <a:avLst/>
          </a:prstGeom>
        </p:spPr>
        <p:txBody>
          <a:bodyPr vert="horz" wrap="square" lIns="0" tIns="16925" rIns="0" bIns="0" rtlCol="0">
            <a:spAutoFit/>
          </a:bodyPr>
          <a:lstStyle/>
          <a:p>
            <a:pPr marL="16927" defTabSz="1218712">
              <a:spcBef>
                <a:spcPts val="133"/>
              </a:spcBef>
            </a:pPr>
            <a:r>
              <a:rPr spc="-7" dirty="0">
                <a:solidFill>
                  <a:srgbClr val="458383"/>
                </a:solidFill>
                <a:latin typeface="Courier New"/>
                <a:cs typeface="Courier New"/>
              </a:rPr>
              <a:t>bauble</a:t>
            </a:r>
            <a:r>
              <a:rPr spc="-7" dirty="0">
                <a:solidFill>
                  <a:prstClr val="black"/>
                </a:solidFill>
                <a:latin typeface="Courier New"/>
                <a:cs typeface="Courier New"/>
              </a:rPr>
              <a:t>.</a:t>
            </a:r>
            <a:r>
              <a:rPr b="1" spc="-7" dirty="0">
                <a:solidFill>
                  <a:srgbClr val="660D79"/>
                </a:solidFill>
                <a:latin typeface="Courier New"/>
                <a:cs typeface="Courier New"/>
              </a:rPr>
              <a:t>classList</a:t>
            </a:r>
            <a:r>
              <a:rPr spc="-7" dirty="0">
                <a:solidFill>
                  <a:prstClr val="black"/>
                </a:solidFill>
                <a:latin typeface="Courier New"/>
                <a:cs typeface="Courier New"/>
              </a:rPr>
              <a:t>.</a:t>
            </a:r>
            <a:r>
              <a:rPr spc="-7" dirty="0">
                <a:solidFill>
                  <a:srgbClr val="797943"/>
                </a:solidFill>
                <a:latin typeface="Courier New"/>
                <a:cs typeface="Courier New"/>
              </a:rPr>
              <a:t>add</a:t>
            </a:r>
            <a:r>
              <a:rPr spc="-7" dirty="0">
                <a:solidFill>
                  <a:prstClr val="black"/>
                </a:solidFill>
                <a:latin typeface="Courier New"/>
                <a:cs typeface="Courier New"/>
              </a:rPr>
              <a:t>(</a:t>
            </a:r>
            <a:r>
              <a:rPr b="1" spc="-7" dirty="0">
                <a:solidFill>
                  <a:srgbClr val="008000"/>
                </a:solidFill>
                <a:latin typeface="Courier New"/>
                <a:cs typeface="Courier New"/>
              </a:rPr>
              <a:t>"animated"</a:t>
            </a:r>
            <a:r>
              <a:rPr spc="-7" dirty="0">
                <a:solidFill>
                  <a:prstClr val="black"/>
                </a:solidFill>
                <a:latin typeface="Courier New"/>
                <a:cs typeface="Courier New"/>
              </a:rPr>
              <a:t>);</a:t>
            </a:r>
            <a:endParaRPr>
              <a:solidFill>
                <a:prstClr val="black"/>
              </a:solidFill>
              <a:latin typeface="Courier New"/>
              <a:cs typeface="Courier New"/>
            </a:endParaRPr>
          </a:p>
        </p:txBody>
      </p:sp>
      <p:sp>
        <p:nvSpPr>
          <p:cNvPr id="5" name="object 5"/>
          <p:cNvSpPr txBox="1"/>
          <p:nvPr/>
        </p:nvSpPr>
        <p:spPr>
          <a:xfrm>
            <a:off x="1260185" y="3807649"/>
            <a:ext cx="6615984" cy="386374"/>
          </a:xfrm>
          <a:prstGeom prst="rect">
            <a:avLst/>
          </a:prstGeom>
        </p:spPr>
        <p:txBody>
          <a:bodyPr vert="horz" wrap="square" lIns="0" tIns="16925" rIns="0" bIns="0" rtlCol="0">
            <a:spAutoFit/>
          </a:bodyPr>
          <a:lstStyle/>
          <a:p>
            <a:pPr marL="16927" defTabSz="1218712">
              <a:spcBef>
                <a:spcPts val="133"/>
              </a:spcBef>
            </a:pPr>
            <a:r>
              <a:rPr spc="-7" dirty="0">
                <a:solidFill>
                  <a:srgbClr val="458383"/>
                </a:solidFill>
                <a:latin typeface="Courier New"/>
                <a:cs typeface="Courier New"/>
              </a:rPr>
              <a:t>bauble</a:t>
            </a:r>
            <a:r>
              <a:rPr spc="-7" dirty="0">
                <a:solidFill>
                  <a:prstClr val="black"/>
                </a:solidFill>
                <a:latin typeface="Courier New"/>
                <a:cs typeface="Courier New"/>
              </a:rPr>
              <a:t>.</a:t>
            </a:r>
            <a:r>
              <a:rPr b="1" spc="-7" dirty="0">
                <a:solidFill>
                  <a:srgbClr val="660D79"/>
                </a:solidFill>
                <a:latin typeface="Courier New"/>
                <a:cs typeface="Courier New"/>
              </a:rPr>
              <a:t>classList</a:t>
            </a:r>
            <a:r>
              <a:rPr spc="-7" dirty="0">
                <a:solidFill>
                  <a:prstClr val="black"/>
                </a:solidFill>
                <a:latin typeface="Courier New"/>
                <a:cs typeface="Courier New"/>
              </a:rPr>
              <a:t>.</a:t>
            </a:r>
            <a:r>
              <a:rPr spc="-7" dirty="0">
                <a:solidFill>
                  <a:srgbClr val="797943"/>
                </a:solidFill>
                <a:latin typeface="Courier New"/>
                <a:cs typeface="Courier New"/>
              </a:rPr>
              <a:t>remove</a:t>
            </a:r>
            <a:r>
              <a:rPr spc="-7" dirty="0">
                <a:solidFill>
                  <a:prstClr val="black"/>
                </a:solidFill>
                <a:latin typeface="Courier New"/>
                <a:cs typeface="Courier New"/>
              </a:rPr>
              <a:t>(</a:t>
            </a:r>
            <a:r>
              <a:rPr b="1" spc="-7" dirty="0">
                <a:solidFill>
                  <a:srgbClr val="008000"/>
                </a:solidFill>
                <a:latin typeface="Courier New"/>
                <a:cs typeface="Courier New"/>
              </a:rPr>
              <a:t>"animated"</a:t>
            </a:r>
            <a:r>
              <a:rPr spc="-7" dirty="0">
                <a:solidFill>
                  <a:prstClr val="black"/>
                </a:solidFill>
                <a:latin typeface="Courier New"/>
                <a:cs typeface="Courier New"/>
              </a:rPr>
              <a:t>);</a:t>
            </a:r>
            <a:endParaRPr>
              <a:solidFill>
                <a:prstClr val="black"/>
              </a:solidFill>
              <a:latin typeface="Courier New"/>
              <a:cs typeface="Courier New"/>
            </a:endParaRPr>
          </a:p>
        </p:txBody>
      </p:sp>
      <p:sp>
        <p:nvSpPr>
          <p:cNvPr id="6" name="object 6"/>
          <p:cNvSpPr txBox="1"/>
          <p:nvPr/>
        </p:nvSpPr>
        <p:spPr>
          <a:xfrm>
            <a:off x="1260185" y="4912006"/>
            <a:ext cx="6615984" cy="386374"/>
          </a:xfrm>
          <a:prstGeom prst="rect">
            <a:avLst/>
          </a:prstGeom>
        </p:spPr>
        <p:txBody>
          <a:bodyPr vert="horz" wrap="square" lIns="0" tIns="16925" rIns="0" bIns="0" rtlCol="0">
            <a:spAutoFit/>
          </a:bodyPr>
          <a:lstStyle/>
          <a:p>
            <a:pPr marL="16927" defTabSz="1218712">
              <a:spcBef>
                <a:spcPts val="133"/>
              </a:spcBef>
            </a:pPr>
            <a:r>
              <a:rPr spc="-7" dirty="0">
                <a:solidFill>
                  <a:srgbClr val="458383"/>
                </a:solidFill>
                <a:latin typeface="Courier New"/>
                <a:cs typeface="Courier New"/>
              </a:rPr>
              <a:t>bauble</a:t>
            </a:r>
            <a:r>
              <a:rPr spc="-7" dirty="0">
                <a:solidFill>
                  <a:prstClr val="black"/>
                </a:solidFill>
                <a:latin typeface="Courier New"/>
                <a:cs typeface="Courier New"/>
              </a:rPr>
              <a:t>.</a:t>
            </a:r>
            <a:r>
              <a:rPr b="1" spc="-7" dirty="0">
                <a:solidFill>
                  <a:srgbClr val="660D79"/>
                </a:solidFill>
                <a:latin typeface="Courier New"/>
                <a:cs typeface="Courier New"/>
              </a:rPr>
              <a:t>classList</a:t>
            </a:r>
            <a:r>
              <a:rPr spc="-7" dirty="0">
                <a:solidFill>
                  <a:prstClr val="black"/>
                </a:solidFill>
                <a:latin typeface="Courier New"/>
                <a:cs typeface="Courier New"/>
              </a:rPr>
              <a:t>.</a:t>
            </a:r>
            <a:r>
              <a:rPr spc="-7" dirty="0">
                <a:solidFill>
                  <a:srgbClr val="797943"/>
                </a:solidFill>
                <a:latin typeface="Courier New"/>
                <a:cs typeface="Courier New"/>
              </a:rPr>
              <a:t>toggle</a:t>
            </a:r>
            <a:r>
              <a:rPr spc="-7" dirty="0">
                <a:solidFill>
                  <a:prstClr val="black"/>
                </a:solidFill>
                <a:latin typeface="Courier New"/>
                <a:cs typeface="Courier New"/>
              </a:rPr>
              <a:t>(</a:t>
            </a:r>
            <a:r>
              <a:rPr b="1" spc="-7" dirty="0">
                <a:solidFill>
                  <a:srgbClr val="008000"/>
                </a:solidFill>
                <a:latin typeface="Courier New"/>
                <a:cs typeface="Courier New"/>
              </a:rPr>
              <a:t>"animated"</a:t>
            </a:r>
            <a:r>
              <a:rPr spc="-7" dirty="0">
                <a:solidFill>
                  <a:prstClr val="black"/>
                </a:solidFill>
                <a:latin typeface="Courier New"/>
                <a:cs typeface="Courier New"/>
              </a:rPr>
              <a:t>);</a:t>
            </a:r>
            <a:endParaRPr>
              <a:solidFill>
                <a:prstClr val="black"/>
              </a:solidFill>
              <a:latin typeface="Courier New"/>
              <a:cs typeface="Courier New"/>
            </a:endParaRPr>
          </a:p>
        </p:txBody>
      </p:sp>
      <p:sp>
        <p:nvSpPr>
          <p:cNvPr id="7" name="object 7"/>
          <p:cNvSpPr txBox="1"/>
          <p:nvPr/>
        </p:nvSpPr>
        <p:spPr>
          <a:xfrm>
            <a:off x="8661910" y="2696089"/>
            <a:ext cx="3048193" cy="670868"/>
          </a:xfrm>
          <a:prstGeom prst="rect">
            <a:avLst/>
          </a:prstGeom>
          <a:ln w="9524">
            <a:solidFill>
              <a:srgbClr val="008000"/>
            </a:solidFill>
          </a:ln>
        </p:spPr>
        <p:txBody>
          <a:bodyPr vert="horz" wrap="square" lIns="0" tIns="105782" rIns="0" bIns="0" rtlCol="0">
            <a:spAutoFit/>
          </a:bodyPr>
          <a:lstStyle/>
          <a:p>
            <a:pPr marL="756617" marR="174344" indent="-577196" defTabSz="1218712">
              <a:lnSpc>
                <a:spcPts val="2200"/>
              </a:lnSpc>
              <a:spcBef>
                <a:spcPts val="833"/>
              </a:spcBef>
            </a:pPr>
            <a:r>
              <a:rPr lang="zh-CN" altLang="en-US" sz="1866" spc="20" dirty="0">
                <a:solidFill>
                  <a:prstClr val="black"/>
                </a:solidFill>
                <a:latin typeface="Arial"/>
                <a:cs typeface="Arial"/>
              </a:rPr>
              <a:t>将指定的 </a:t>
            </a:r>
            <a:r>
              <a:rPr lang="en-US" altLang="zh-CN" sz="1866" spc="20" dirty="0">
                <a:solidFill>
                  <a:prstClr val="black"/>
                </a:solidFill>
                <a:latin typeface="Arial"/>
                <a:cs typeface="Arial"/>
              </a:rPr>
              <a:t>CSS </a:t>
            </a:r>
            <a:r>
              <a:rPr lang="zh-CN" altLang="en-US" sz="1866" spc="20" dirty="0">
                <a:solidFill>
                  <a:prstClr val="black"/>
                </a:solidFill>
                <a:latin typeface="Arial"/>
                <a:cs typeface="Arial"/>
              </a:rPr>
              <a:t>类添加到元素</a:t>
            </a:r>
            <a:endParaRPr sz="1866" dirty="0">
              <a:solidFill>
                <a:prstClr val="black"/>
              </a:solidFill>
              <a:latin typeface="Arial"/>
              <a:cs typeface="Arial"/>
            </a:endParaRPr>
          </a:p>
        </p:txBody>
      </p:sp>
      <p:sp>
        <p:nvSpPr>
          <p:cNvPr id="8" name="object 8"/>
          <p:cNvSpPr/>
          <p:nvPr/>
        </p:nvSpPr>
        <p:spPr>
          <a:xfrm>
            <a:off x="7470906" y="2993514"/>
            <a:ext cx="1191520" cy="84625"/>
          </a:xfrm>
          <a:custGeom>
            <a:avLst/>
            <a:gdLst/>
            <a:ahLst/>
            <a:cxnLst/>
            <a:rect l="l" t="t" r="r" b="b"/>
            <a:pathLst>
              <a:path w="894079" h="63500">
                <a:moveTo>
                  <a:pt x="893692" y="63170"/>
                </a:moveTo>
                <a:lnTo>
                  <a:pt x="0" y="0"/>
                </a:lnTo>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9" name="object 9"/>
          <p:cNvSpPr/>
          <p:nvPr/>
        </p:nvSpPr>
        <p:spPr>
          <a:xfrm>
            <a:off x="7413444" y="2972601"/>
            <a:ext cx="59237" cy="42312"/>
          </a:xfrm>
          <a:custGeom>
            <a:avLst/>
            <a:gdLst/>
            <a:ahLst/>
            <a:cxnLst/>
            <a:rect l="l" t="t" r="r" b="b"/>
            <a:pathLst>
              <a:path w="44450" h="31750">
                <a:moveTo>
                  <a:pt x="42008" y="31387"/>
                </a:moveTo>
                <a:lnTo>
                  <a:pt x="0" y="12645"/>
                </a:lnTo>
                <a:lnTo>
                  <a:pt x="44227" y="0"/>
                </a:lnTo>
                <a:lnTo>
                  <a:pt x="42008" y="31387"/>
                </a:lnTo>
                <a:close/>
              </a:path>
            </a:pathLst>
          </a:custGeom>
          <a:solidFill>
            <a:srgbClr val="008000"/>
          </a:solidFill>
        </p:spPr>
        <p:txBody>
          <a:bodyPr wrap="square" lIns="0" tIns="0" rIns="0" bIns="0" rtlCol="0"/>
          <a:lstStyle/>
          <a:p>
            <a:pPr defTabSz="1218712"/>
            <a:endParaRPr>
              <a:solidFill>
                <a:prstClr val="black"/>
              </a:solidFill>
              <a:latin typeface="Calibri"/>
            </a:endParaRPr>
          </a:p>
        </p:txBody>
      </p:sp>
      <p:sp>
        <p:nvSpPr>
          <p:cNvPr id="10" name="object 10"/>
          <p:cNvSpPr/>
          <p:nvPr/>
        </p:nvSpPr>
        <p:spPr>
          <a:xfrm>
            <a:off x="7413444" y="2972601"/>
            <a:ext cx="59237" cy="42312"/>
          </a:xfrm>
          <a:custGeom>
            <a:avLst/>
            <a:gdLst/>
            <a:ahLst/>
            <a:cxnLst/>
            <a:rect l="l" t="t" r="r" b="b"/>
            <a:pathLst>
              <a:path w="44450" h="31750">
                <a:moveTo>
                  <a:pt x="44227" y="0"/>
                </a:moveTo>
                <a:lnTo>
                  <a:pt x="0" y="12645"/>
                </a:lnTo>
                <a:lnTo>
                  <a:pt x="42008" y="31387"/>
                </a:lnTo>
                <a:lnTo>
                  <a:pt x="44227" y="0"/>
                </a:lnTo>
                <a:close/>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1" name="object 11"/>
          <p:cNvSpPr txBox="1"/>
          <p:nvPr/>
        </p:nvSpPr>
        <p:spPr>
          <a:xfrm>
            <a:off x="8661977" y="3747270"/>
            <a:ext cx="3048193" cy="670868"/>
          </a:xfrm>
          <a:prstGeom prst="rect">
            <a:avLst/>
          </a:prstGeom>
          <a:ln w="9524">
            <a:solidFill>
              <a:srgbClr val="008000"/>
            </a:solidFill>
          </a:ln>
        </p:spPr>
        <p:txBody>
          <a:bodyPr vert="horz" wrap="square" lIns="0" tIns="105782" rIns="0" bIns="0" rtlCol="0">
            <a:spAutoFit/>
          </a:bodyPr>
          <a:lstStyle/>
          <a:p>
            <a:pPr marL="303832" marR="241204" indent="-55011" defTabSz="1218712">
              <a:lnSpc>
                <a:spcPts val="2200"/>
              </a:lnSpc>
              <a:spcBef>
                <a:spcPts val="833"/>
              </a:spcBef>
            </a:pPr>
            <a:r>
              <a:rPr lang="zh-CN" altLang="en-US" sz="1866" dirty="0">
                <a:solidFill>
                  <a:prstClr val="black"/>
                </a:solidFill>
                <a:latin typeface="Arial"/>
                <a:cs typeface="Arial"/>
              </a:rPr>
              <a:t>从元素中移除指定的 </a:t>
            </a:r>
            <a:r>
              <a:rPr lang="en-US" altLang="zh-CN" sz="1866" dirty="0">
                <a:solidFill>
                  <a:prstClr val="black"/>
                </a:solidFill>
                <a:latin typeface="Arial"/>
                <a:cs typeface="Arial"/>
              </a:rPr>
              <a:t>CSS </a:t>
            </a:r>
            <a:r>
              <a:rPr lang="zh-CN" altLang="en-US" sz="1866" dirty="0">
                <a:solidFill>
                  <a:prstClr val="black"/>
                </a:solidFill>
                <a:latin typeface="Arial"/>
                <a:cs typeface="Arial"/>
              </a:rPr>
              <a:t>类</a:t>
            </a:r>
            <a:endParaRPr sz="1866" dirty="0">
              <a:solidFill>
                <a:prstClr val="black"/>
              </a:solidFill>
              <a:latin typeface="Arial"/>
              <a:cs typeface="Arial"/>
            </a:endParaRPr>
          </a:p>
        </p:txBody>
      </p:sp>
      <p:sp>
        <p:nvSpPr>
          <p:cNvPr id="12" name="object 12"/>
          <p:cNvSpPr/>
          <p:nvPr/>
        </p:nvSpPr>
        <p:spPr>
          <a:xfrm>
            <a:off x="8001017" y="4071501"/>
            <a:ext cx="661768" cy="57546"/>
          </a:xfrm>
          <a:custGeom>
            <a:avLst/>
            <a:gdLst/>
            <a:ahLst/>
            <a:cxnLst/>
            <a:rect l="l" t="t" r="r" b="b"/>
            <a:pathLst>
              <a:path w="496570" h="43180">
                <a:moveTo>
                  <a:pt x="495963" y="43056"/>
                </a:moveTo>
                <a:lnTo>
                  <a:pt x="0" y="0"/>
                </a:lnTo>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3" name="object 13"/>
          <p:cNvSpPr/>
          <p:nvPr/>
        </p:nvSpPr>
        <p:spPr>
          <a:xfrm>
            <a:off x="7943628" y="4050613"/>
            <a:ext cx="59237" cy="42312"/>
          </a:xfrm>
          <a:custGeom>
            <a:avLst/>
            <a:gdLst/>
            <a:ahLst/>
            <a:cxnLst/>
            <a:rect l="l" t="t" r="r" b="b"/>
            <a:pathLst>
              <a:path w="44450" h="31750">
                <a:moveTo>
                  <a:pt x="41702" y="31347"/>
                </a:moveTo>
                <a:lnTo>
                  <a:pt x="0" y="11935"/>
                </a:lnTo>
                <a:lnTo>
                  <a:pt x="44424" y="0"/>
                </a:lnTo>
                <a:lnTo>
                  <a:pt x="41702" y="31347"/>
                </a:lnTo>
                <a:close/>
              </a:path>
            </a:pathLst>
          </a:custGeom>
          <a:solidFill>
            <a:srgbClr val="008000"/>
          </a:solidFill>
        </p:spPr>
        <p:txBody>
          <a:bodyPr wrap="square" lIns="0" tIns="0" rIns="0" bIns="0" rtlCol="0"/>
          <a:lstStyle/>
          <a:p>
            <a:pPr defTabSz="1218712"/>
            <a:endParaRPr>
              <a:solidFill>
                <a:prstClr val="black"/>
              </a:solidFill>
              <a:latin typeface="Calibri"/>
            </a:endParaRPr>
          </a:p>
        </p:txBody>
      </p:sp>
      <p:sp>
        <p:nvSpPr>
          <p:cNvPr id="14" name="object 14"/>
          <p:cNvSpPr/>
          <p:nvPr/>
        </p:nvSpPr>
        <p:spPr>
          <a:xfrm>
            <a:off x="7943628" y="4050613"/>
            <a:ext cx="59237" cy="42312"/>
          </a:xfrm>
          <a:custGeom>
            <a:avLst/>
            <a:gdLst/>
            <a:ahLst/>
            <a:cxnLst/>
            <a:rect l="l" t="t" r="r" b="b"/>
            <a:pathLst>
              <a:path w="44450" h="31750">
                <a:moveTo>
                  <a:pt x="44424" y="0"/>
                </a:moveTo>
                <a:lnTo>
                  <a:pt x="0" y="11935"/>
                </a:lnTo>
                <a:lnTo>
                  <a:pt x="41702" y="31347"/>
                </a:lnTo>
                <a:lnTo>
                  <a:pt x="44424" y="0"/>
                </a:lnTo>
                <a:close/>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5" name="object 15"/>
          <p:cNvSpPr txBox="1"/>
          <p:nvPr/>
        </p:nvSpPr>
        <p:spPr>
          <a:xfrm>
            <a:off x="8661977" y="4832239"/>
            <a:ext cx="3048193" cy="639454"/>
          </a:xfrm>
          <a:prstGeom prst="rect">
            <a:avLst/>
          </a:prstGeom>
          <a:ln w="9524">
            <a:solidFill>
              <a:srgbClr val="008000"/>
            </a:solidFill>
          </a:ln>
        </p:spPr>
        <p:txBody>
          <a:bodyPr vert="horz" wrap="square" lIns="0" tIns="74470" rIns="0" bIns="0" rtlCol="0">
            <a:spAutoFit/>
          </a:bodyPr>
          <a:lstStyle/>
          <a:p>
            <a:pPr marL="203965" marR="195501" indent="-1693" algn="ctr" defTabSz="1218712">
              <a:lnSpc>
                <a:spcPts val="2200"/>
              </a:lnSpc>
              <a:spcBef>
                <a:spcPts val="587"/>
              </a:spcBef>
            </a:pPr>
            <a:r>
              <a:rPr lang="zh-CN" altLang="en-US" sz="1866" spc="-13" dirty="0">
                <a:solidFill>
                  <a:prstClr val="black"/>
                </a:solidFill>
                <a:latin typeface="Arial"/>
                <a:cs typeface="Arial"/>
              </a:rPr>
              <a:t>如果类不存在则添加，存在则移除</a:t>
            </a:r>
            <a:endParaRPr sz="1866" dirty="0">
              <a:solidFill>
                <a:prstClr val="black"/>
              </a:solidFill>
              <a:latin typeface="Arial"/>
              <a:cs typeface="Arial"/>
            </a:endParaRPr>
          </a:p>
        </p:txBody>
      </p:sp>
      <p:sp>
        <p:nvSpPr>
          <p:cNvPr id="16" name="object 16"/>
          <p:cNvSpPr/>
          <p:nvPr/>
        </p:nvSpPr>
        <p:spPr>
          <a:xfrm>
            <a:off x="7959335" y="5250996"/>
            <a:ext cx="703233" cy="350347"/>
          </a:xfrm>
          <a:custGeom>
            <a:avLst/>
            <a:gdLst/>
            <a:ahLst/>
            <a:cxnLst/>
            <a:rect l="l" t="t" r="r" b="b"/>
            <a:pathLst>
              <a:path w="527685" h="262889">
                <a:moveTo>
                  <a:pt x="527240" y="262526"/>
                </a:moveTo>
                <a:lnTo>
                  <a:pt x="0" y="0"/>
                </a:lnTo>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17" name="object 17"/>
          <p:cNvSpPr/>
          <p:nvPr/>
        </p:nvSpPr>
        <p:spPr>
          <a:xfrm>
            <a:off x="7907766" y="5225321"/>
            <a:ext cx="60930" cy="44851"/>
          </a:xfrm>
          <a:custGeom>
            <a:avLst/>
            <a:gdLst/>
            <a:ahLst/>
            <a:cxnLst/>
            <a:rect l="l" t="t" r="r" b="b"/>
            <a:pathLst>
              <a:path w="45720" h="33654">
                <a:moveTo>
                  <a:pt x="31681" y="33349"/>
                </a:moveTo>
                <a:lnTo>
                  <a:pt x="0" y="0"/>
                </a:lnTo>
                <a:lnTo>
                  <a:pt x="45706" y="5183"/>
                </a:lnTo>
                <a:lnTo>
                  <a:pt x="31681" y="33349"/>
                </a:lnTo>
                <a:close/>
              </a:path>
            </a:pathLst>
          </a:custGeom>
          <a:solidFill>
            <a:srgbClr val="008000"/>
          </a:solidFill>
        </p:spPr>
        <p:txBody>
          <a:bodyPr wrap="square" lIns="0" tIns="0" rIns="0" bIns="0" rtlCol="0"/>
          <a:lstStyle/>
          <a:p>
            <a:pPr defTabSz="1218712"/>
            <a:endParaRPr>
              <a:solidFill>
                <a:prstClr val="black"/>
              </a:solidFill>
              <a:latin typeface="Calibri"/>
            </a:endParaRPr>
          </a:p>
        </p:txBody>
      </p:sp>
      <p:sp>
        <p:nvSpPr>
          <p:cNvPr id="18" name="object 18"/>
          <p:cNvSpPr/>
          <p:nvPr/>
        </p:nvSpPr>
        <p:spPr>
          <a:xfrm>
            <a:off x="7907766" y="5225321"/>
            <a:ext cx="60930" cy="44851"/>
          </a:xfrm>
          <a:custGeom>
            <a:avLst/>
            <a:gdLst/>
            <a:ahLst/>
            <a:cxnLst/>
            <a:rect l="l" t="t" r="r" b="b"/>
            <a:pathLst>
              <a:path w="45720" h="33654">
                <a:moveTo>
                  <a:pt x="45706" y="5183"/>
                </a:moveTo>
                <a:lnTo>
                  <a:pt x="0" y="0"/>
                </a:lnTo>
                <a:lnTo>
                  <a:pt x="31681" y="33349"/>
                </a:lnTo>
                <a:lnTo>
                  <a:pt x="45706" y="5183"/>
                </a:lnTo>
                <a:close/>
              </a:path>
            </a:pathLst>
          </a:custGeom>
          <a:ln w="9524">
            <a:solidFill>
              <a:srgbClr val="008000"/>
            </a:solidFill>
          </a:ln>
        </p:spPr>
        <p:txBody>
          <a:bodyPr wrap="square" lIns="0" tIns="0" rIns="0" bIns="0" rtlCol="0"/>
          <a:lstStyle/>
          <a:p>
            <a:pPr defTabSz="1218712"/>
            <a:endParaRPr>
              <a:solidFill>
                <a:prstClr val="black"/>
              </a:solidFill>
              <a:latin typeface="Calibri"/>
            </a:endParaRPr>
          </a:p>
        </p:txBody>
      </p:sp>
      <p:sp>
        <p:nvSpPr>
          <p:cNvPr id="20" name="Title 1">
            <a:extLst>
              <a:ext uri="{FF2B5EF4-FFF2-40B4-BE49-F238E27FC236}">
                <a16:creationId xmlns:a16="http://schemas.microsoft.com/office/drawing/2014/main" id="{ADFAF328-49E0-5473-E550-63987A5E3937}"/>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sp>
        <p:nvSpPr>
          <p:cNvPr id="21" name="object 2">
            <a:extLst>
              <a:ext uri="{FF2B5EF4-FFF2-40B4-BE49-F238E27FC236}">
                <a16:creationId xmlns:a16="http://schemas.microsoft.com/office/drawing/2014/main" id="{EAFA6CB3-1E41-70CD-0F4E-82D627414954}"/>
              </a:ext>
            </a:extLst>
          </p:cNvPr>
          <p:cNvSpPr txBox="1">
            <a:spLocks/>
          </p:cNvSpPr>
          <p:nvPr/>
        </p:nvSpPr>
        <p:spPr>
          <a:xfrm>
            <a:off x="1126654" y="1081690"/>
            <a:ext cx="2854325" cy="386422"/>
          </a:xfrm>
          <a:prstGeom prst="rect">
            <a:avLst/>
          </a:prstGeom>
        </p:spPr>
        <p:txBody>
          <a:bodyPr vert="horz" wrap="square" lIns="0" tIns="16925" rIns="0" bIns="0" rtlCol="0" anchor="ctr">
            <a:spAutoFit/>
          </a:bodyPr>
          <a:lstStyle>
            <a:lvl1pPr algn="ctr" defTabSz="1219200" rtl="0" eaLnBrk="1" latinLnBrk="0" hangingPunct="1">
              <a:spcBef>
                <a:spcPct val="0"/>
              </a:spcBef>
              <a:buNone/>
              <a:defRPr sz="5900" kern="1200">
                <a:solidFill>
                  <a:schemeClr val="tx1"/>
                </a:solidFill>
                <a:latin typeface="+mj-lt"/>
                <a:ea typeface="+mj-ea"/>
                <a:cs typeface="+mj-cs"/>
              </a:defRPr>
            </a:lvl1pPr>
          </a:lstStyle>
          <a:p>
            <a:pPr marL="16927" algn="l">
              <a:spcBef>
                <a:spcPts val="133"/>
              </a:spcBef>
            </a:pPr>
            <a:r>
              <a:rPr lang="zh-CN" altLang="en-US" sz="2400" b="1" spc="133"/>
              <a:t>更改 </a:t>
            </a:r>
            <a:r>
              <a:rPr lang="en-US" sz="2400" b="1" spc="133"/>
              <a:t>CSS</a:t>
            </a:r>
            <a:endParaRPr lang="en-US" sz="2400" b="1"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AD7C4-108A-75F3-1792-196F4A829E8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7CD7C5B-936C-211F-A4D7-10E24ED7020B}"/>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4.2.7  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操作</a:t>
            </a:r>
          </a:p>
        </p:txBody>
      </p:sp>
      <p:pic>
        <p:nvPicPr>
          <p:cNvPr id="3" name="图片 2">
            <a:extLst>
              <a:ext uri="{FF2B5EF4-FFF2-40B4-BE49-F238E27FC236}">
                <a16:creationId xmlns:a16="http://schemas.microsoft.com/office/drawing/2014/main" id="{BE27B82A-5264-036D-5EC8-3B13E24A306A}"/>
              </a:ext>
            </a:extLst>
          </p:cNvPr>
          <p:cNvPicPr>
            <a:picLocks noChangeAspect="1"/>
          </p:cNvPicPr>
          <p:nvPr/>
        </p:nvPicPr>
        <p:blipFill>
          <a:blip r:embed="rId3"/>
          <a:stretch>
            <a:fillRect/>
          </a:stretch>
        </p:blipFill>
        <p:spPr>
          <a:xfrm>
            <a:off x="1263822" y="1468378"/>
            <a:ext cx="3372641" cy="5124215"/>
          </a:xfrm>
          <a:prstGeom prst="rect">
            <a:avLst/>
          </a:prstGeom>
        </p:spPr>
      </p:pic>
      <p:sp>
        <p:nvSpPr>
          <p:cNvPr id="8" name="TextBox 35">
            <a:extLst>
              <a:ext uri="{FF2B5EF4-FFF2-40B4-BE49-F238E27FC236}">
                <a16:creationId xmlns:a16="http://schemas.microsoft.com/office/drawing/2014/main" id="{374F5674-FB91-C387-0269-5A96BF07B48A}"/>
              </a:ext>
            </a:extLst>
          </p:cNvPr>
          <p:cNvSpPr txBox="1">
            <a:spLocks noChangeArrowheads="1"/>
          </p:cNvSpPr>
          <p:nvPr/>
        </p:nvSpPr>
        <p:spPr bwMode="auto">
          <a:xfrm>
            <a:off x="5597999" y="2349674"/>
            <a:ext cx="5328592" cy="2838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使 </a:t>
            </a:r>
            <a:r>
              <a:rPr lang="en-US" altLang="zh-CN" sz="2000" dirty="0">
                <a:latin typeface="微软雅黑" panose="020B0503020204020204" pitchFamily="34" charset="-122"/>
                <a:ea typeface="微软雅黑" panose="020B0503020204020204" pitchFamily="34" charset="-122"/>
              </a:rPr>
              <a:t>H1 </a:t>
            </a:r>
            <a:r>
              <a:rPr lang="zh-CN" altLang="en-US" sz="2000" dirty="0">
                <a:latin typeface="微软雅黑" panose="020B0503020204020204" pitchFamily="34" charset="-122"/>
                <a:ea typeface="微软雅黑" panose="020B0503020204020204" pitchFamily="34" charset="-122"/>
              </a:rPr>
              <a:t>标题变为红色，斜体。</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添加 </a:t>
            </a:r>
            <a:r>
              <a:rPr lang="en-US" altLang="zh-CN" sz="2000" dirty="0">
                <a:latin typeface="微软雅黑" panose="020B0503020204020204" pitchFamily="34" charset="-122"/>
                <a:ea typeface="微软雅黑" panose="020B0503020204020204" pitchFamily="34" charset="-122"/>
              </a:rPr>
              <a:t>H2 </a:t>
            </a:r>
            <a:r>
              <a:rPr lang="zh-CN" altLang="en-US" sz="2000" dirty="0">
                <a:latin typeface="微软雅黑" panose="020B0503020204020204" pitchFamily="34" charset="-122"/>
                <a:ea typeface="微软雅黑" panose="020B0503020204020204" pitchFamily="34" charset="-122"/>
              </a:rPr>
              <a:t>标题内容：“</a:t>
            </a:r>
            <a:r>
              <a:rPr lang="en-US" altLang="zh-CN" sz="2000" dirty="0">
                <a:latin typeface="微软雅黑" panose="020B0503020204020204" pitchFamily="34" charset="-122"/>
                <a:ea typeface="微软雅黑" panose="020B0503020204020204" pitchFamily="34" charset="-122"/>
              </a:rPr>
              <a:t>I am a T-Rex”</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点击第一个按钮，更换图片为 </a:t>
            </a:r>
            <a:r>
              <a:rPr lang="en-US" altLang="zh-CN" sz="2000" dirty="0">
                <a:latin typeface="微软雅黑" panose="020B0503020204020204" pitchFamily="34" charset="-122"/>
                <a:ea typeface="微软雅黑" panose="020B0503020204020204" pitchFamily="34" charset="-122"/>
              </a:rPr>
              <a:t>T-rex </a:t>
            </a:r>
            <a:r>
              <a:rPr lang="zh-CN" altLang="en-US" sz="2000" dirty="0">
                <a:latin typeface="微软雅黑" panose="020B0503020204020204" pitchFamily="34" charset="-122"/>
                <a:ea typeface="微软雅黑" panose="020B0503020204020204" pitchFamily="34" charset="-122"/>
              </a:rPr>
              <a:t>哭泣。</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点击第二个按钮，使下方的方格可自动水平移动。</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只修改</a:t>
            </a:r>
            <a:r>
              <a:rPr lang="en-US" altLang="zh-CN" sz="2000" dirty="0">
                <a:latin typeface="微软雅黑" panose="020B0503020204020204" pitchFamily="34" charset="-122"/>
                <a:ea typeface="微软雅黑" panose="020B0503020204020204" pitchFamily="34" charset="-122"/>
              </a:rPr>
              <a:t>JS</a:t>
            </a:r>
            <a:r>
              <a:rPr lang="zh-CN" altLang="en-US" sz="2000" dirty="0">
                <a:latin typeface="微软雅黑" panose="020B0503020204020204" pitchFamily="34" charset="-122"/>
                <a:ea typeface="微软雅黑" panose="020B0503020204020204" pitchFamily="34" charset="-122"/>
              </a:rPr>
              <a:t>文件实现上述功能</a:t>
            </a:r>
          </a:p>
        </p:txBody>
      </p:sp>
      <p:sp>
        <p:nvSpPr>
          <p:cNvPr id="9" name="TextBox 76">
            <a:extLst>
              <a:ext uri="{FF2B5EF4-FFF2-40B4-BE49-F238E27FC236}">
                <a16:creationId xmlns:a16="http://schemas.microsoft.com/office/drawing/2014/main" id="{5D33C6DB-F486-B479-112E-835A0485EF91}"/>
              </a:ext>
            </a:extLst>
          </p:cNvPr>
          <p:cNvSpPr txBox="1"/>
          <p:nvPr/>
        </p:nvSpPr>
        <p:spPr>
          <a:xfrm>
            <a:off x="1263822" y="1008003"/>
            <a:ext cx="2816924"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小练习（</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lab 4.3</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040609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JavaScript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编程基础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3</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27" name="TextBox 35"/>
          <p:cNvSpPr txBox="1">
            <a:spLocks noChangeArrowheads="1"/>
          </p:cNvSpPr>
          <p:nvPr/>
        </p:nvSpPr>
        <p:spPr bwMode="auto">
          <a:xfrm>
            <a:off x="2782838" y="2061642"/>
            <a:ext cx="8064896"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运算符</a:t>
            </a:r>
            <a:r>
              <a:rPr lang="zh-CN" altLang="en-US" sz="2000" dirty="0">
                <a:solidFill>
                  <a:srgbClr val="595959"/>
                </a:solidFill>
                <a:latin typeface="微软雅黑" panose="020B0503020204020204" pitchFamily="34" charset="-122"/>
                <a:ea typeface="微软雅黑" panose="020B0503020204020204" pitchFamily="34" charset="-122"/>
              </a:rPr>
              <a:t>也称为</a:t>
            </a:r>
            <a:r>
              <a:rPr lang="zh-CN" altLang="en-US" sz="2000" dirty="0">
                <a:solidFill>
                  <a:srgbClr val="1369B2"/>
                </a:solidFill>
                <a:latin typeface="微软雅黑" panose="020B0503020204020204" pitchFamily="34" charset="-122"/>
                <a:ea typeface="微软雅黑" panose="020B0503020204020204" pitchFamily="34" charset="-122"/>
              </a:rPr>
              <a:t>操作符</a:t>
            </a:r>
            <a:r>
              <a:rPr lang="zh-CN" altLang="en-US" sz="2000" dirty="0">
                <a:solidFill>
                  <a:srgbClr val="595959"/>
                </a:solidFill>
                <a:latin typeface="微软雅黑" panose="020B0503020204020204" pitchFamily="34" charset="-122"/>
                <a:ea typeface="微软雅黑" panose="020B0503020204020204" pitchFamily="34" charset="-122"/>
              </a:rPr>
              <a:t>，是用于实现赋值、比较和执行算术运算等功能的符号。</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中的运算符主要包括</a:t>
            </a:r>
            <a:r>
              <a:rPr lang="zh-CN" altLang="en-US" sz="2000" dirty="0">
                <a:solidFill>
                  <a:srgbClr val="1369B2"/>
                </a:solidFill>
                <a:latin typeface="微软雅黑" panose="020B0503020204020204" pitchFamily="34" charset="-122"/>
                <a:ea typeface="微软雅黑" panose="020B0503020204020204" pitchFamily="34" charset="-122"/>
              </a:rPr>
              <a:t>算术运算符</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比较运算符</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赋值运算符</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逻辑运算符</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1369B2"/>
                </a:solidFill>
                <a:latin typeface="微软雅黑" panose="020B0503020204020204" pitchFamily="34" charset="-122"/>
                <a:ea typeface="微软雅黑" panose="020B0503020204020204" pitchFamily="34" charset="-122"/>
              </a:rPr>
              <a:t>条件运算符</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Freeform 118"/>
          <p:cNvSpPr>
            <a:spLocks noEditPoints="1"/>
          </p:cNvSpPr>
          <p:nvPr/>
        </p:nvSpPr>
        <p:spPr bwMode="auto">
          <a:xfrm>
            <a:off x="1558702" y="2565698"/>
            <a:ext cx="989701" cy="733744"/>
          </a:xfrm>
          <a:custGeom>
            <a:avLst/>
            <a:gdLst>
              <a:gd name="T0" fmla="*/ 246 w 694"/>
              <a:gd name="T1" fmla="*/ 424 h 516"/>
              <a:gd name="T2" fmla="*/ 271 w 694"/>
              <a:gd name="T3" fmla="*/ 401 h 516"/>
              <a:gd name="T4" fmla="*/ 263 w 694"/>
              <a:gd name="T5" fmla="*/ 416 h 516"/>
              <a:gd name="T6" fmla="*/ 252 w 694"/>
              <a:gd name="T7" fmla="*/ 434 h 516"/>
              <a:gd name="T8" fmla="*/ 256 w 694"/>
              <a:gd name="T9" fmla="*/ 446 h 516"/>
              <a:gd name="T10" fmla="*/ 272 w 694"/>
              <a:gd name="T11" fmla="*/ 451 h 516"/>
              <a:gd name="T12" fmla="*/ 310 w 694"/>
              <a:gd name="T13" fmla="*/ 443 h 516"/>
              <a:gd name="T14" fmla="*/ 334 w 694"/>
              <a:gd name="T15" fmla="*/ 443 h 516"/>
              <a:gd name="T16" fmla="*/ 360 w 694"/>
              <a:gd name="T17" fmla="*/ 441 h 516"/>
              <a:gd name="T18" fmla="*/ 361 w 694"/>
              <a:gd name="T19" fmla="*/ 451 h 516"/>
              <a:gd name="T20" fmla="*/ 363 w 694"/>
              <a:gd name="T21" fmla="*/ 471 h 516"/>
              <a:gd name="T22" fmla="*/ 372 w 694"/>
              <a:gd name="T23" fmla="*/ 478 h 516"/>
              <a:gd name="T24" fmla="*/ 393 w 694"/>
              <a:gd name="T25" fmla="*/ 473 h 516"/>
              <a:gd name="T26" fmla="*/ 420 w 694"/>
              <a:gd name="T27" fmla="*/ 452 h 516"/>
              <a:gd name="T28" fmla="*/ 386 w 694"/>
              <a:gd name="T29" fmla="*/ 447 h 516"/>
              <a:gd name="T30" fmla="*/ 390 w 694"/>
              <a:gd name="T31" fmla="*/ 433 h 516"/>
              <a:gd name="T32" fmla="*/ 385 w 694"/>
              <a:gd name="T33" fmla="*/ 420 h 516"/>
              <a:gd name="T34" fmla="*/ 371 w 694"/>
              <a:gd name="T35" fmla="*/ 416 h 516"/>
              <a:gd name="T36" fmla="*/ 351 w 694"/>
              <a:gd name="T37" fmla="*/ 421 h 516"/>
              <a:gd name="T38" fmla="*/ 334 w 694"/>
              <a:gd name="T39" fmla="*/ 414 h 516"/>
              <a:gd name="T40" fmla="*/ 295 w 694"/>
              <a:gd name="T41" fmla="*/ 424 h 516"/>
              <a:gd name="T42" fmla="*/ 296 w 694"/>
              <a:gd name="T43" fmla="*/ 410 h 516"/>
              <a:gd name="T44" fmla="*/ 295 w 694"/>
              <a:gd name="T45" fmla="*/ 394 h 516"/>
              <a:gd name="T46" fmla="*/ 277 w 694"/>
              <a:gd name="T47" fmla="*/ 391 h 516"/>
              <a:gd name="T48" fmla="*/ 219 w 694"/>
              <a:gd name="T49" fmla="*/ 423 h 516"/>
              <a:gd name="T50" fmla="*/ 488 w 694"/>
              <a:gd name="T51" fmla="*/ 248 h 516"/>
              <a:gd name="T52" fmla="*/ 484 w 694"/>
              <a:gd name="T53" fmla="*/ 335 h 516"/>
              <a:gd name="T54" fmla="*/ 549 w 694"/>
              <a:gd name="T55" fmla="*/ 329 h 516"/>
              <a:gd name="T56" fmla="*/ 582 w 694"/>
              <a:gd name="T57" fmla="*/ 252 h 516"/>
              <a:gd name="T58" fmla="*/ 466 w 694"/>
              <a:gd name="T59" fmla="*/ 427 h 516"/>
              <a:gd name="T60" fmla="*/ 474 w 694"/>
              <a:gd name="T61" fmla="*/ 379 h 516"/>
              <a:gd name="T62" fmla="*/ 487 w 694"/>
              <a:gd name="T63" fmla="*/ 366 h 516"/>
              <a:gd name="T64" fmla="*/ 500 w 694"/>
              <a:gd name="T65" fmla="*/ 379 h 516"/>
              <a:gd name="T66" fmla="*/ 491 w 694"/>
              <a:gd name="T67" fmla="*/ 392 h 516"/>
              <a:gd name="T68" fmla="*/ 528 w 694"/>
              <a:gd name="T69" fmla="*/ 394 h 516"/>
              <a:gd name="T70" fmla="*/ 641 w 694"/>
              <a:gd name="T71" fmla="*/ 77 h 516"/>
              <a:gd name="T72" fmla="*/ 629 w 694"/>
              <a:gd name="T73" fmla="*/ 146 h 516"/>
              <a:gd name="T74" fmla="*/ 608 w 694"/>
              <a:gd name="T75" fmla="*/ 205 h 516"/>
              <a:gd name="T76" fmla="*/ 620 w 694"/>
              <a:gd name="T77" fmla="*/ 220 h 516"/>
              <a:gd name="T78" fmla="*/ 630 w 694"/>
              <a:gd name="T79" fmla="*/ 201 h 516"/>
              <a:gd name="T80" fmla="*/ 678 w 694"/>
              <a:gd name="T81" fmla="*/ 90 h 516"/>
              <a:gd name="T82" fmla="*/ 645 w 694"/>
              <a:gd name="T83" fmla="*/ 43 h 516"/>
              <a:gd name="T84" fmla="*/ 635 w 694"/>
              <a:gd name="T85" fmla="*/ 9 h 516"/>
              <a:gd name="T86" fmla="*/ 613 w 694"/>
              <a:gd name="T87" fmla="*/ 0 h 516"/>
              <a:gd name="T88" fmla="*/ 583 w 694"/>
              <a:gd name="T89" fmla="*/ 18 h 516"/>
              <a:gd name="T90" fmla="*/ 555 w 694"/>
              <a:gd name="T91" fmla="*/ 65 h 516"/>
              <a:gd name="T92" fmla="*/ 501 w 694"/>
              <a:gd name="T93" fmla="*/ 209 h 516"/>
              <a:gd name="T94" fmla="*/ 626 w 694"/>
              <a:gd name="T95" fmla="*/ 130 h 516"/>
              <a:gd name="T96" fmla="*/ 88 w 694"/>
              <a:gd name="T97" fmla="*/ 204 h 516"/>
              <a:gd name="T98" fmla="*/ 88 w 694"/>
              <a:gd name="T99" fmla="*/ 251 h 516"/>
              <a:gd name="T100" fmla="*/ 88 w 694"/>
              <a:gd name="T101" fmla="*/ 251 h 516"/>
              <a:gd name="T102" fmla="*/ 265 w 694"/>
              <a:gd name="T103" fmla="*/ 324 h 516"/>
              <a:gd name="T104" fmla="*/ 494 w 694"/>
              <a:gd name="T105" fmla="*/ 129 h 516"/>
              <a:gd name="T106" fmla="*/ 584 w 694"/>
              <a:gd name="T107" fmla="*/ 482 h 516"/>
              <a:gd name="T108" fmla="*/ 600 w 694"/>
              <a:gd name="T109" fmla="*/ 304 h 516"/>
              <a:gd name="T110" fmla="*/ 617 w 694"/>
              <a:gd name="T111" fmla="*/ 264 h 516"/>
              <a:gd name="T112" fmla="*/ 620 w 694"/>
              <a:gd name="T113" fmla="*/ 516 h 516"/>
              <a:gd name="T114" fmla="*/ 0 w 694"/>
              <a:gd name="T115" fmla="*/ 500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94" h="516">
                <a:moveTo>
                  <a:pt x="204" y="433"/>
                </a:moveTo>
                <a:lnTo>
                  <a:pt x="218" y="451"/>
                </a:lnTo>
                <a:lnTo>
                  <a:pt x="228" y="443"/>
                </a:lnTo>
                <a:lnTo>
                  <a:pt x="246" y="424"/>
                </a:lnTo>
                <a:lnTo>
                  <a:pt x="257" y="413"/>
                </a:lnTo>
                <a:lnTo>
                  <a:pt x="265" y="406"/>
                </a:lnTo>
                <a:lnTo>
                  <a:pt x="269" y="404"/>
                </a:lnTo>
                <a:lnTo>
                  <a:pt x="271" y="401"/>
                </a:lnTo>
                <a:lnTo>
                  <a:pt x="273" y="401"/>
                </a:lnTo>
                <a:lnTo>
                  <a:pt x="273" y="401"/>
                </a:lnTo>
                <a:lnTo>
                  <a:pt x="270" y="407"/>
                </a:lnTo>
                <a:lnTo>
                  <a:pt x="263" y="416"/>
                </a:lnTo>
                <a:lnTo>
                  <a:pt x="259" y="420"/>
                </a:lnTo>
                <a:lnTo>
                  <a:pt x="256" y="425"/>
                </a:lnTo>
                <a:lnTo>
                  <a:pt x="253" y="430"/>
                </a:lnTo>
                <a:lnTo>
                  <a:pt x="252" y="434"/>
                </a:lnTo>
                <a:lnTo>
                  <a:pt x="252" y="438"/>
                </a:lnTo>
                <a:lnTo>
                  <a:pt x="252" y="441"/>
                </a:lnTo>
                <a:lnTo>
                  <a:pt x="255" y="444"/>
                </a:lnTo>
                <a:lnTo>
                  <a:pt x="256" y="446"/>
                </a:lnTo>
                <a:lnTo>
                  <a:pt x="259" y="447"/>
                </a:lnTo>
                <a:lnTo>
                  <a:pt x="263" y="448"/>
                </a:lnTo>
                <a:lnTo>
                  <a:pt x="268" y="450"/>
                </a:lnTo>
                <a:lnTo>
                  <a:pt x="272" y="451"/>
                </a:lnTo>
                <a:lnTo>
                  <a:pt x="283" y="450"/>
                </a:lnTo>
                <a:lnTo>
                  <a:pt x="292" y="448"/>
                </a:lnTo>
                <a:lnTo>
                  <a:pt x="302" y="446"/>
                </a:lnTo>
                <a:lnTo>
                  <a:pt x="310" y="443"/>
                </a:lnTo>
                <a:lnTo>
                  <a:pt x="323" y="439"/>
                </a:lnTo>
                <a:lnTo>
                  <a:pt x="331" y="438"/>
                </a:lnTo>
                <a:lnTo>
                  <a:pt x="332" y="440"/>
                </a:lnTo>
                <a:lnTo>
                  <a:pt x="334" y="443"/>
                </a:lnTo>
                <a:lnTo>
                  <a:pt x="338" y="445"/>
                </a:lnTo>
                <a:lnTo>
                  <a:pt x="341" y="446"/>
                </a:lnTo>
                <a:lnTo>
                  <a:pt x="351" y="445"/>
                </a:lnTo>
                <a:lnTo>
                  <a:pt x="360" y="441"/>
                </a:lnTo>
                <a:lnTo>
                  <a:pt x="364" y="440"/>
                </a:lnTo>
                <a:lnTo>
                  <a:pt x="364" y="443"/>
                </a:lnTo>
                <a:lnTo>
                  <a:pt x="364" y="443"/>
                </a:lnTo>
                <a:lnTo>
                  <a:pt x="361" y="451"/>
                </a:lnTo>
                <a:lnTo>
                  <a:pt x="360" y="457"/>
                </a:lnTo>
                <a:lnTo>
                  <a:pt x="360" y="462"/>
                </a:lnTo>
                <a:lnTo>
                  <a:pt x="361" y="467"/>
                </a:lnTo>
                <a:lnTo>
                  <a:pt x="363" y="471"/>
                </a:lnTo>
                <a:lnTo>
                  <a:pt x="365" y="473"/>
                </a:lnTo>
                <a:lnTo>
                  <a:pt x="367" y="475"/>
                </a:lnTo>
                <a:lnTo>
                  <a:pt x="370" y="477"/>
                </a:lnTo>
                <a:lnTo>
                  <a:pt x="372" y="478"/>
                </a:lnTo>
                <a:lnTo>
                  <a:pt x="376" y="477"/>
                </a:lnTo>
                <a:lnTo>
                  <a:pt x="379" y="477"/>
                </a:lnTo>
                <a:lnTo>
                  <a:pt x="384" y="475"/>
                </a:lnTo>
                <a:lnTo>
                  <a:pt x="393" y="473"/>
                </a:lnTo>
                <a:lnTo>
                  <a:pt x="404" y="473"/>
                </a:lnTo>
                <a:lnTo>
                  <a:pt x="413" y="474"/>
                </a:lnTo>
                <a:lnTo>
                  <a:pt x="417" y="474"/>
                </a:lnTo>
                <a:lnTo>
                  <a:pt x="420" y="452"/>
                </a:lnTo>
                <a:lnTo>
                  <a:pt x="408" y="451"/>
                </a:lnTo>
                <a:lnTo>
                  <a:pt x="385" y="451"/>
                </a:lnTo>
                <a:lnTo>
                  <a:pt x="386" y="450"/>
                </a:lnTo>
                <a:lnTo>
                  <a:pt x="386" y="447"/>
                </a:lnTo>
                <a:lnTo>
                  <a:pt x="386" y="447"/>
                </a:lnTo>
                <a:lnTo>
                  <a:pt x="387" y="443"/>
                </a:lnTo>
                <a:lnTo>
                  <a:pt x="388" y="438"/>
                </a:lnTo>
                <a:lnTo>
                  <a:pt x="390" y="433"/>
                </a:lnTo>
                <a:lnTo>
                  <a:pt x="390" y="428"/>
                </a:lnTo>
                <a:lnTo>
                  <a:pt x="388" y="425"/>
                </a:lnTo>
                <a:lnTo>
                  <a:pt x="387" y="423"/>
                </a:lnTo>
                <a:lnTo>
                  <a:pt x="385" y="420"/>
                </a:lnTo>
                <a:lnTo>
                  <a:pt x="383" y="418"/>
                </a:lnTo>
                <a:lnTo>
                  <a:pt x="380" y="417"/>
                </a:lnTo>
                <a:lnTo>
                  <a:pt x="377" y="416"/>
                </a:lnTo>
                <a:lnTo>
                  <a:pt x="371" y="416"/>
                </a:lnTo>
                <a:lnTo>
                  <a:pt x="365" y="417"/>
                </a:lnTo>
                <a:lnTo>
                  <a:pt x="359" y="418"/>
                </a:lnTo>
                <a:lnTo>
                  <a:pt x="352" y="420"/>
                </a:lnTo>
                <a:lnTo>
                  <a:pt x="351" y="421"/>
                </a:lnTo>
                <a:lnTo>
                  <a:pt x="349" y="421"/>
                </a:lnTo>
                <a:lnTo>
                  <a:pt x="344" y="418"/>
                </a:lnTo>
                <a:lnTo>
                  <a:pt x="339" y="416"/>
                </a:lnTo>
                <a:lnTo>
                  <a:pt x="334" y="414"/>
                </a:lnTo>
                <a:lnTo>
                  <a:pt x="329" y="414"/>
                </a:lnTo>
                <a:lnTo>
                  <a:pt x="316" y="417"/>
                </a:lnTo>
                <a:lnTo>
                  <a:pt x="303" y="420"/>
                </a:lnTo>
                <a:lnTo>
                  <a:pt x="295" y="424"/>
                </a:lnTo>
                <a:lnTo>
                  <a:pt x="285" y="426"/>
                </a:lnTo>
                <a:lnTo>
                  <a:pt x="289" y="421"/>
                </a:lnTo>
                <a:lnTo>
                  <a:pt x="293" y="416"/>
                </a:lnTo>
                <a:lnTo>
                  <a:pt x="296" y="410"/>
                </a:lnTo>
                <a:lnTo>
                  <a:pt x="297" y="403"/>
                </a:lnTo>
                <a:lnTo>
                  <a:pt x="297" y="399"/>
                </a:lnTo>
                <a:lnTo>
                  <a:pt x="296" y="397"/>
                </a:lnTo>
                <a:lnTo>
                  <a:pt x="295" y="394"/>
                </a:lnTo>
                <a:lnTo>
                  <a:pt x="293" y="392"/>
                </a:lnTo>
                <a:lnTo>
                  <a:pt x="289" y="390"/>
                </a:lnTo>
                <a:lnTo>
                  <a:pt x="283" y="390"/>
                </a:lnTo>
                <a:lnTo>
                  <a:pt x="277" y="391"/>
                </a:lnTo>
                <a:lnTo>
                  <a:pt x="269" y="394"/>
                </a:lnTo>
                <a:lnTo>
                  <a:pt x="260" y="398"/>
                </a:lnTo>
                <a:lnTo>
                  <a:pt x="251" y="403"/>
                </a:lnTo>
                <a:lnTo>
                  <a:pt x="219" y="423"/>
                </a:lnTo>
                <a:lnTo>
                  <a:pt x="204" y="433"/>
                </a:lnTo>
                <a:close/>
                <a:moveTo>
                  <a:pt x="582" y="252"/>
                </a:moveTo>
                <a:lnTo>
                  <a:pt x="496" y="221"/>
                </a:lnTo>
                <a:lnTo>
                  <a:pt x="488" y="248"/>
                </a:lnTo>
                <a:lnTo>
                  <a:pt x="481" y="275"/>
                </a:lnTo>
                <a:lnTo>
                  <a:pt x="473" y="302"/>
                </a:lnTo>
                <a:lnTo>
                  <a:pt x="466" y="329"/>
                </a:lnTo>
                <a:lnTo>
                  <a:pt x="484" y="335"/>
                </a:lnTo>
                <a:lnTo>
                  <a:pt x="502" y="342"/>
                </a:lnTo>
                <a:lnTo>
                  <a:pt x="520" y="347"/>
                </a:lnTo>
                <a:lnTo>
                  <a:pt x="538" y="355"/>
                </a:lnTo>
                <a:lnTo>
                  <a:pt x="549" y="329"/>
                </a:lnTo>
                <a:lnTo>
                  <a:pt x="561" y="304"/>
                </a:lnTo>
                <a:lnTo>
                  <a:pt x="572" y="278"/>
                </a:lnTo>
                <a:lnTo>
                  <a:pt x="582" y="252"/>
                </a:lnTo>
                <a:lnTo>
                  <a:pt x="582" y="252"/>
                </a:lnTo>
                <a:close/>
                <a:moveTo>
                  <a:pt x="466" y="339"/>
                </a:moveTo>
                <a:lnTo>
                  <a:pt x="447" y="363"/>
                </a:lnTo>
                <a:lnTo>
                  <a:pt x="458" y="424"/>
                </a:lnTo>
                <a:lnTo>
                  <a:pt x="466" y="427"/>
                </a:lnTo>
                <a:lnTo>
                  <a:pt x="479" y="390"/>
                </a:lnTo>
                <a:lnTo>
                  <a:pt x="476" y="387"/>
                </a:lnTo>
                <a:lnTo>
                  <a:pt x="475" y="384"/>
                </a:lnTo>
                <a:lnTo>
                  <a:pt x="474" y="379"/>
                </a:lnTo>
                <a:lnTo>
                  <a:pt x="475" y="376"/>
                </a:lnTo>
                <a:lnTo>
                  <a:pt x="478" y="371"/>
                </a:lnTo>
                <a:lnTo>
                  <a:pt x="482" y="367"/>
                </a:lnTo>
                <a:lnTo>
                  <a:pt x="487" y="366"/>
                </a:lnTo>
                <a:lnTo>
                  <a:pt x="492" y="367"/>
                </a:lnTo>
                <a:lnTo>
                  <a:pt x="496" y="370"/>
                </a:lnTo>
                <a:lnTo>
                  <a:pt x="499" y="374"/>
                </a:lnTo>
                <a:lnTo>
                  <a:pt x="500" y="379"/>
                </a:lnTo>
                <a:lnTo>
                  <a:pt x="500" y="384"/>
                </a:lnTo>
                <a:lnTo>
                  <a:pt x="498" y="387"/>
                </a:lnTo>
                <a:lnTo>
                  <a:pt x="495" y="391"/>
                </a:lnTo>
                <a:lnTo>
                  <a:pt x="491" y="392"/>
                </a:lnTo>
                <a:lnTo>
                  <a:pt x="487" y="393"/>
                </a:lnTo>
                <a:lnTo>
                  <a:pt x="474" y="430"/>
                </a:lnTo>
                <a:lnTo>
                  <a:pt x="482" y="433"/>
                </a:lnTo>
                <a:lnTo>
                  <a:pt x="528" y="394"/>
                </a:lnTo>
                <a:lnTo>
                  <a:pt x="529" y="363"/>
                </a:lnTo>
                <a:lnTo>
                  <a:pt x="466" y="339"/>
                </a:lnTo>
                <a:close/>
                <a:moveTo>
                  <a:pt x="637" y="93"/>
                </a:moveTo>
                <a:lnTo>
                  <a:pt x="641" y="77"/>
                </a:lnTo>
                <a:lnTo>
                  <a:pt x="644" y="63"/>
                </a:lnTo>
                <a:lnTo>
                  <a:pt x="665" y="72"/>
                </a:lnTo>
                <a:lnTo>
                  <a:pt x="649" y="104"/>
                </a:lnTo>
                <a:lnTo>
                  <a:pt x="629" y="146"/>
                </a:lnTo>
                <a:lnTo>
                  <a:pt x="621" y="167"/>
                </a:lnTo>
                <a:lnTo>
                  <a:pt x="613" y="184"/>
                </a:lnTo>
                <a:lnTo>
                  <a:pt x="609" y="197"/>
                </a:lnTo>
                <a:lnTo>
                  <a:pt x="608" y="205"/>
                </a:lnTo>
                <a:lnTo>
                  <a:pt x="610" y="211"/>
                </a:lnTo>
                <a:lnTo>
                  <a:pt x="614" y="215"/>
                </a:lnTo>
                <a:lnTo>
                  <a:pt x="616" y="218"/>
                </a:lnTo>
                <a:lnTo>
                  <a:pt x="620" y="220"/>
                </a:lnTo>
                <a:lnTo>
                  <a:pt x="626" y="222"/>
                </a:lnTo>
                <a:lnTo>
                  <a:pt x="628" y="222"/>
                </a:lnTo>
                <a:lnTo>
                  <a:pt x="633" y="201"/>
                </a:lnTo>
                <a:lnTo>
                  <a:pt x="630" y="201"/>
                </a:lnTo>
                <a:lnTo>
                  <a:pt x="627" y="200"/>
                </a:lnTo>
                <a:lnTo>
                  <a:pt x="636" y="177"/>
                </a:lnTo>
                <a:lnTo>
                  <a:pt x="657" y="133"/>
                </a:lnTo>
                <a:lnTo>
                  <a:pt x="678" y="90"/>
                </a:lnTo>
                <a:lnTo>
                  <a:pt x="688" y="70"/>
                </a:lnTo>
                <a:lnTo>
                  <a:pt x="694" y="61"/>
                </a:lnTo>
                <a:lnTo>
                  <a:pt x="683" y="56"/>
                </a:lnTo>
                <a:lnTo>
                  <a:pt x="645" y="43"/>
                </a:lnTo>
                <a:lnTo>
                  <a:pt x="644" y="33"/>
                </a:lnTo>
                <a:lnTo>
                  <a:pt x="642" y="24"/>
                </a:lnTo>
                <a:lnTo>
                  <a:pt x="638" y="15"/>
                </a:lnTo>
                <a:lnTo>
                  <a:pt x="635" y="9"/>
                </a:lnTo>
                <a:lnTo>
                  <a:pt x="630" y="5"/>
                </a:lnTo>
                <a:lnTo>
                  <a:pt x="624" y="2"/>
                </a:lnTo>
                <a:lnTo>
                  <a:pt x="618" y="0"/>
                </a:lnTo>
                <a:lnTo>
                  <a:pt x="613" y="0"/>
                </a:lnTo>
                <a:lnTo>
                  <a:pt x="606" y="2"/>
                </a:lnTo>
                <a:lnTo>
                  <a:pt x="599" y="6"/>
                </a:lnTo>
                <a:lnTo>
                  <a:pt x="591" y="11"/>
                </a:lnTo>
                <a:lnTo>
                  <a:pt x="583" y="18"/>
                </a:lnTo>
                <a:lnTo>
                  <a:pt x="576" y="27"/>
                </a:lnTo>
                <a:lnTo>
                  <a:pt x="569" y="38"/>
                </a:lnTo>
                <a:lnTo>
                  <a:pt x="562" y="49"/>
                </a:lnTo>
                <a:lnTo>
                  <a:pt x="555" y="65"/>
                </a:lnTo>
                <a:lnTo>
                  <a:pt x="540" y="101"/>
                </a:lnTo>
                <a:lnTo>
                  <a:pt x="526" y="137"/>
                </a:lnTo>
                <a:lnTo>
                  <a:pt x="513" y="174"/>
                </a:lnTo>
                <a:lnTo>
                  <a:pt x="501" y="209"/>
                </a:lnTo>
                <a:lnTo>
                  <a:pt x="587" y="241"/>
                </a:lnTo>
                <a:lnTo>
                  <a:pt x="601" y="204"/>
                </a:lnTo>
                <a:lnTo>
                  <a:pt x="614" y="168"/>
                </a:lnTo>
                <a:lnTo>
                  <a:pt x="626" y="130"/>
                </a:lnTo>
                <a:lnTo>
                  <a:pt x="637" y="93"/>
                </a:lnTo>
                <a:lnTo>
                  <a:pt x="637" y="93"/>
                </a:lnTo>
                <a:close/>
                <a:moveTo>
                  <a:pt x="88" y="178"/>
                </a:moveTo>
                <a:lnTo>
                  <a:pt x="88" y="204"/>
                </a:lnTo>
                <a:lnTo>
                  <a:pt x="390" y="204"/>
                </a:lnTo>
                <a:lnTo>
                  <a:pt x="390" y="178"/>
                </a:lnTo>
                <a:lnTo>
                  <a:pt x="88" y="178"/>
                </a:lnTo>
                <a:close/>
                <a:moveTo>
                  <a:pt x="88" y="251"/>
                </a:moveTo>
                <a:lnTo>
                  <a:pt x="88" y="277"/>
                </a:lnTo>
                <a:lnTo>
                  <a:pt x="390" y="277"/>
                </a:lnTo>
                <a:lnTo>
                  <a:pt x="390" y="251"/>
                </a:lnTo>
                <a:lnTo>
                  <a:pt x="88" y="251"/>
                </a:lnTo>
                <a:close/>
                <a:moveTo>
                  <a:pt x="88" y="324"/>
                </a:moveTo>
                <a:lnTo>
                  <a:pt x="88" y="350"/>
                </a:lnTo>
                <a:lnTo>
                  <a:pt x="265" y="350"/>
                </a:lnTo>
                <a:lnTo>
                  <a:pt x="265" y="324"/>
                </a:lnTo>
                <a:lnTo>
                  <a:pt x="88" y="324"/>
                </a:lnTo>
                <a:close/>
                <a:moveTo>
                  <a:pt x="18" y="112"/>
                </a:moveTo>
                <a:lnTo>
                  <a:pt x="501" y="112"/>
                </a:lnTo>
                <a:lnTo>
                  <a:pt x="494" y="129"/>
                </a:lnTo>
                <a:lnTo>
                  <a:pt x="487" y="147"/>
                </a:lnTo>
                <a:lnTo>
                  <a:pt x="34" y="147"/>
                </a:lnTo>
                <a:lnTo>
                  <a:pt x="34" y="482"/>
                </a:lnTo>
                <a:lnTo>
                  <a:pt x="584" y="482"/>
                </a:lnTo>
                <a:lnTo>
                  <a:pt x="584" y="340"/>
                </a:lnTo>
                <a:lnTo>
                  <a:pt x="590" y="329"/>
                </a:lnTo>
                <a:lnTo>
                  <a:pt x="595" y="317"/>
                </a:lnTo>
                <a:lnTo>
                  <a:pt x="600" y="304"/>
                </a:lnTo>
                <a:lnTo>
                  <a:pt x="606" y="292"/>
                </a:lnTo>
                <a:lnTo>
                  <a:pt x="606" y="292"/>
                </a:lnTo>
                <a:lnTo>
                  <a:pt x="616" y="266"/>
                </a:lnTo>
                <a:lnTo>
                  <a:pt x="617" y="264"/>
                </a:lnTo>
                <a:lnTo>
                  <a:pt x="618" y="264"/>
                </a:lnTo>
                <a:lnTo>
                  <a:pt x="620" y="264"/>
                </a:lnTo>
                <a:lnTo>
                  <a:pt x="620" y="500"/>
                </a:lnTo>
                <a:lnTo>
                  <a:pt x="620" y="516"/>
                </a:lnTo>
                <a:lnTo>
                  <a:pt x="602" y="516"/>
                </a:lnTo>
                <a:lnTo>
                  <a:pt x="18" y="516"/>
                </a:lnTo>
                <a:lnTo>
                  <a:pt x="0" y="516"/>
                </a:lnTo>
                <a:lnTo>
                  <a:pt x="0" y="500"/>
                </a:lnTo>
                <a:lnTo>
                  <a:pt x="0" y="129"/>
                </a:lnTo>
                <a:lnTo>
                  <a:pt x="0" y="112"/>
                </a:lnTo>
                <a:lnTo>
                  <a:pt x="18" y="112"/>
                </a:lnTo>
                <a:close/>
              </a:path>
            </a:pathLst>
          </a:custGeom>
          <a:solidFill>
            <a:schemeClr val="accent1"/>
          </a:solidFill>
          <a:ln>
            <a:noFill/>
          </a:ln>
        </p:spPr>
        <p:txBody>
          <a:bodyPr vert="horz" wrap="square" lIns="121920" tIns="60960" rIns="121920" bIns="60960" numCol="1" anchor="t" anchorCtr="0" compatLnSpc="1"/>
          <a:lstStyle/>
          <a:p>
            <a:endParaRPr lang="zh-CN" altLang="en-US" sz="240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算术运算符</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924165" y="2349674"/>
            <a:ext cx="4115062"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算术运算符用于对两个变量或值进行算术运算，主要包括</a:t>
            </a:r>
            <a:r>
              <a:rPr lang="zh-CN" altLang="zh-CN" sz="2000" dirty="0">
                <a:solidFill>
                  <a:srgbClr val="1369B2"/>
                </a:solidFill>
                <a:latin typeface="微软雅黑" panose="020B0503020204020204" pitchFamily="34" charset="-122"/>
                <a:ea typeface="微软雅黑" panose="020B0503020204020204" pitchFamily="34" charset="-122"/>
              </a:rPr>
              <a:t>加</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减</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乘</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除</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取余</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递增</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递减</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）等运算符</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9" name="表格 8"/>
          <p:cNvGraphicFramePr>
            <a:graphicFrameLocks noGrp="1"/>
          </p:cNvGraphicFramePr>
          <p:nvPr/>
        </p:nvGraphicFramePr>
        <p:xfrm>
          <a:off x="5663158" y="2061642"/>
          <a:ext cx="5544616" cy="3521635"/>
        </p:xfrm>
        <a:graphic>
          <a:graphicData uri="http://schemas.openxmlformats.org/drawingml/2006/table">
            <a:tbl>
              <a:tblPr>
                <a:tableStyleId>{7DF18680-E054-41AD-8BC1-D1AEF772440D}</a:tableStyleId>
              </a:tblPr>
              <a:tblGrid>
                <a:gridCol w="1607808">
                  <a:extLst>
                    <a:ext uri="{9D8B030D-6E8A-4147-A177-3AD203B41FA5}">
                      <a16:colId xmlns:a16="http://schemas.microsoft.com/office/drawing/2014/main" val="20000"/>
                    </a:ext>
                  </a:extLst>
                </a:gridCol>
                <a:gridCol w="3936808">
                  <a:extLst>
                    <a:ext uri="{9D8B030D-6E8A-4147-A177-3AD203B41FA5}">
                      <a16:colId xmlns:a16="http://schemas.microsoft.com/office/drawing/2014/main" val="20001"/>
                    </a:ext>
                  </a:extLst>
                </a:gridCol>
              </a:tblGrid>
              <a:tr h="854532">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算术运算符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描述</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extLst>
                  <a:ext uri="{0D108BD9-81ED-4DB2-BD59-A6C34878D82A}">
                    <a16:rowId xmlns:a16="http://schemas.microsoft.com/office/drawing/2014/main" val="10000"/>
                  </a:ext>
                </a:extLst>
              </a:tr>
              <a:tr h="447963">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加运算符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389488">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减运算符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376704">
                <a:tc>
                  <a:txBody>
                    <a:bodyPr/>
                    <a:lstStyle/>
                    <a:p>
                      <a:pPr marL="0" indent="266700" algn="l"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乘运算符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除运算符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2299695048"/>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取余数（取模）运算符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689662326"/>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递增运算符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372569584"/>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递减运算符</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835765438"/>
                  </a:ext>
                </a:extLst>
              </a:tr>
            </a:tbl>
          </a:graphicData>
        </a:graphic>
      </p:graphicFrame>
    </p:spTree>
    <p:extLst>
      <p:ext uri="{BB962C8B-B14F-4D97-AF65-F5344CB8AC3E}">
        <p14:creationId xmlns:p14="http://schemas.microsoft.com/office/powerpoint/2010/main" val="1580008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比较运算符</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1054645" y="2493690"/>
            <a:ext cx="3984581"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比较运算符</a:t>
            </a:r>
            <a:r>
              <a:rPr lang="zh-CN" altLang="en-US" sz="2000" dirty="0">
                <a:solidFill>
                  <a:srgbClr val="595959"/>
                </a:solidFill>
                <a:latin typeface="微软雅黑" panose="020B0503020204020204" pitchFamily="34" charset="-122"/>
                <a:ea typeface="微软雅黑" panose="020B0503020204020204" pitchFamily="34" charset="-122"/>
              </a:rPr>
              <a:t>在逻辑语句中使用，用于判断变量或值是否相等，返回一个布尔类型的值，</a:t>
            </a:r>
            <a:r>
              <a:rPr lang="en-US" altLang="zh-CN" sz="2000" dirty="0">
                <a:solidFill>
                  <a:srgbClr val="595959"/>
                </a:solidFill>
                <a:latin typeface="微软雅黑" panose="020B0503020204020204" pitchFamily="34" charset="-122"/>
                <a:ea typeface="微软雅黑" panose="020B0503020204020204" pitchFamily="34" charset="-122"/>
              </a:rPr>
              <a:t>true</a:t>
            </a:r>
            <a:r>
              <a:rPr lang="zh-CN" altLang="en-US" sz="2000" dirty="0">
                <a:solidFill>
                  <a:srgbClr val="595959"/>
                </a:solidFill>
                <a:latin typeface="微软雅黑" panose="020B0503020204020204" pitchFamily="34" charset="-122"/>
                <a:ea typeface="微软雅黑" panose="020B0503020204020204" pitchFamily="34" charset="-122"/>
              </a:rPr>
              <a:t>或</a:t>
            </a:r>
            <a:r>
              <a:rPr lang="en-US" altLang="zh-CN" sz="2000" dirty="0">
                <a:solidFill>
                  <a:srgbClr val="595959"/>
                </a:solidFill>
                <a:latin typeface="微软雅黑" panose="020B0503020204020204" pitchFamily="34" charset="-122"/>
                <a:ea typeface="微软雅黑" panose="020B0503020204020204" pitchFamily="34" charset="-122"/>
              </a:rPr>
              <a:t>false</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9" name="表格 8"/>
          <p:cNvGraphicFramePr>
            <a:graphicFrameLocks noGrp="1"/>
          </p:cNvGraphicFramePr>
          <p:nvPr/>
        </p:nvGraphicFramePr>
        <p:xfrm>
          <a:off x="5303119" y="2061642"/>
          <a:ext cx="5904655" cy="4070275"/>
        </p:xfrm>
        <a:graphic>
          <a:graphicData uri="http://schemas.openxmlformats.org/drawingml/2006/table">
            <a:tbl>
              <a:tblPr>
                <a:tableStyleId>{7DF18680-E054-41AD-8BC1-D1AEF772440D}</a:tableStyleId>
              </a:tblPr>
              <a:tblGrid>
                <a:gridCol w="1712211">
                  <a:extLst>
                    <a:ext uri="{9D8B030D-6E8A-4147-A177-3AD203B41FA5}">
                      <a16:colId xmlns:a16="http://schemas.microsoft.com/office/drawing/2014/main" val="20000"/>
                    </a:ext>
                  </a:extLst>
                </a:gridCol>
                <a:gridCol w="1397481">
                  <a:extLst>
                    <a:ext uri="{9D8B030D-6E8A-4147-A177-3AD203B41FA5}">
                      <a16:colId xmlns:a16="http://schemas.microsoft.com/office/drawing/2014/main" val="20001"/>
                    </a:ext>
                  </a:extLst>
                </a:gridCol>
                <a:gridCol w="1397482">
                  <a:extLst>
                    <a:ext uri="{9D8B030D-6E8A-4147-A177-3AD203B41FA5}">
                      <a16:colId xmlns:a16="http://schemas.microsoft.com/office/drawing/2014/main" val="3476375607"/>
                    </a:ext>
                  </a:extLst>
                </a:gridCol>
                <a:gridCol w="1397481">
                  <a:extLst>
                    <a:ext uri="{9D8B030D-6E8A-4147-A177-3AD203B41FA5}">
                      <a16:colId xmlns:a16="http://schemas.microsoft.com/office/drawing/2014/main" val="1378529508"/>
                    </a:ext>
                  </a:extLst>
                </a:gridCol>
              </a:tblGrid>
              <a:tr h="854532">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比较运算符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描述</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示例</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extLst>
                  <a:ext uri="{0D108BD9-81ED-4DB2-BD59-A6C34878D82A}">
                    <a16:rowId xmlns:a16="http://schemas.microsoft.com/office/drawing/2014/main" val="10000"/>
                  </a:ext>
                </a:extLst>
              </a:tr>
              <a:tr h="447963">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&gt;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大于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&gt; 5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389488">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&lt; </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小于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&lt;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376704">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&gt;=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大于等于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&gt;=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&lt;= </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小于等于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&lt;= 5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2299695048"/>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en-US"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等于</a:t>
                      </a: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689662326"/>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不等于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 false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3372569584"/>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全等</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 5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835765438"/>
                  </a:ext>
                </a:extLst>
              </a:tr>
              <a:tr h="363237">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不全等</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5 !==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379541158"/>
                  </a:ext>
                </a:extLst>
              </a:tr>
            </a:tbl>
          </a:graphicData>
        </a:graphic>
      </p:graphicFrame>
      <p:sp>
        <p:nvSpPr>
          <p:cNvPr id="3" name="文本框 2">
            <a:extLst>
              <a:ext uri="{FF2B5EF4-FFF2-40B4-BE49-F238E27FC236}">
                <a16:creationId xmlns:a16="http://schemas.microsoft.com/office/drawing/2014/main" id="{745A6958-66B3-6757-F5F5-50BBACFCDF69}"/>
              </a:ext>
            </a:extLst>
          </p:cNvPr>
          <p:cNvSpPr txBox="1"/>
          <p:nvPr/>
        </p:nvSpPr>
        <p:spPr>
          <a:xfrm>
            <a:off x="406176" y="4653930"/>
            <a:ext cx="4632101" cy="1895519"/>
          </a:xfrm>
          <a:prstGeom prst="rect">
            <a:avLst/>
          </a:prstGeom>
          <a:noFill/>
        </p:spPr>
        <p:txBody>
          <a:bodyPr wrap="square">
            <a:spAutoFit/>
          </a:bodyPr>
          <a:lstStyle/>
          <a:p>
            <a:pPr>
              <a:lnSpc>
                <a:spcPct val="150000"/>
              </a:lnSpc>
              <a:spcAft>
                <a:spcPts val="0"/>
              </a:spcAft>
            </a:pPr>
            <a:r>
              <a:rPr lang="zh-CN" altLang="zh-CN" sz="1600" dirty="0">
                <a:solidFill>
                  <a:srgbClr val="FF0000"/>
                </a:solidFill>
                <a:latin typeface="微软雅黑" panose="020B0503020204020204" pitchFamily="34" charset="-122"/>
                <a:ea typeface="微软雅黑" panose="020B0503020204020204" pitchFamily="34" charset="-122"/>
                <a:cs typeface="+mn-ea"/>
              </a:rPr>
              <a:t>运算符“</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zh-CN" altLang="zh-CN" sz="1600" dirty="0">
                <a:solidFill>
                  <a:srgbClr val="FF0000"/>
                </a:solidFill>
                <a:latin typeface="微软雅黑" panose="020B0503020204020204" pitchFamily="34" charset="-122"/>
                <a:ea typeface="微软雅黑" panose="020B0503020204020204" pitchFamily="34" charset="-122"/>
                <a:cs typeface="+mn-ea"/>
              </a:rPr>
              <a:t>”和“</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zh-CN" altLang="zh-CN" sz="1600" dirty="0">
                <a:solidFill>
                  <a:srgbClr val="FF0000"/>
                </a:solidFill>
                <a:latin typeface="微软雅黑" panose="020B0503020204020204" pitchFamily="34" charset="-122"/>
                <a:ea typeface="微软雅黑" panose="020B0503020204020204" pitchFamily="34" charset="-122"/>
                <a:cs typeface="+mn-ea"/>
              </a:rPr>
              <a:t>”在比较不同类型的数据时，首先会自动将要进行比较的数据类型转换为相同的数据类型，然后进行比较。运算符“</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zh-CN" altLang="zh-CN" sz="1600" dirty="0">
                <a:solidFill>
                  <a:srgbClr val="FF0000"/>
                </a:solidFill>
                <a:latin typeface="微软雅黑" panose="020B0503020204020204" pitchFamily="34" charset="-122"/>
                <a:ea typeface="微软雅黑" panose="020B0503020204020204" pitchFamily="34" charset="-122"/>
                <a:cs typeface="+mn-ea"/>
              </a:rPr>
              <a:t>”和“</a:t>
            </a:r>
            <a:r>
              <a:rPr lang="en-US" altLang="zh-CN" sz="1600" dirty="0">
                <a:solidFill>
                  <a:srgbClr val="FF0000"/>
                </a:solidFill>
                <a:latin typeface="微软雅黑" panose="020B0503020204020204" pitchFamily="34" charset="-122"/>
                <a:ea typeface="微软雅黑" panose="020B0503020204020204" pitchFamily="34" charset="-122"/>
                <a:cs typeface="+mn-ea"/>
              </a:rPr>
              <a:t>!==</a:t>
            </a:r>
            <a:r>
              <a:rPr lang="zh-CN" altLang="zh-CN" sz="1600" dirty="0">
                <a:solidFill>
                  <a:srgbClr val="FF0000"/>
                </a:solidFill>
                <a:latin typeface="微软雅黑" panose="020B0503020204020204" pitchFamily="34" charset="-122"/>
                <a:ea typeface="微软雅黑" panose="020B0503020204020204" pitchFamily="34" charset="-122"/>
                <a:cs typeface="+mn-ea"/>
              </a:rPr>
              <a:t>” 在比较不同类型的数据时，不会进行数据类型的转换。</a:t>
            </a:r>
          </a:p>
        </p:txBody>
      </p:sp>
    </p:spTree>
    <p:extLst>
      <p:ext uri="{BB962C8B-B14F-4D97-AF65-F5344CB8AC3E}">
        <p14:creationId xmlns:p14="http://schemas.microsoft.com/office/powerpoint/2010/main" val="32430492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逻辑运算符</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1054646" y="2644464"/>
            <a:ext cx="3168352"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逻辑运算符</a:t>
            </a:r>
            <a:r>
              <a:rPr lang="zh-CN" altLang="en-US" sz="2000" dirty="0">
                <a:solidFill>
                  <a:srgbClr val="595959"/>
                </a:solidFill>
                <a:latin typeface="微软雅黑" panose="020B0503020204020204" pitchFamily="34" charset="-122"/>
                <a:ea typeface="微软雅黑" panose="020B0503020204020204" pitchFamily="34" charset="-122"/>
              </a:rPr>
              <a:t>用于对布尔值进行运算，其返回值也是</a:t>
            </a:r>
            <a:r>
              <a:rPr lang="zh-CN" altLang="en-US" sz="2000" dirty="0">
                <a:solidFill>
                  <a:srgbClr val="1369B2"/>
                </a:solidFill>
                <a:latin typeface="微软雅黑" panose="020B0503020204020204" pitchFamily="34" charset="-122"/>
                <a:ea typeface="微软雅黑" panose="020B0503020204020204" pitchFamily="34" charset="-122"/>
              </a:rPr>
              <a:t>布尔值</a:t>
            </a:r>
            <a:r>
              <a:rPr lang="zh-CN" altLang="en-US" sz="2000" dirty="0">
                <a:solidFill>
                  <a:srgbClr val="595959"/>
                </a:solidFill>
                <a:latin typeface="微软雅黑" panose="020B0503020204020204" pitchFamily="34" charset="-122"/>
                <a:ea typeface="微软雅黑" panose="020B0503020204020204" pitchFamily="34" charset="-122"/>
              </a:rPr>
              <a:t>。</a:t>
            </a:r>
          </a:p>
        </p:txBody>
      </p:sp>
      <p:graphicFrame>
        <p:nvGraphicFramePr>
          <p:cNvPr id="6" name="表格 5"/>
          <p:cNvGraphicFramePr>
            <a:graphicFrameLocks noGrp="1"/>
          </p:cNvGraphicFramePr>
          <p:nvPr>
            <p:extLst>
              <p:ext uri="{D42A27DB-BD31-4B8C-83A1-F6EECF244321}">
                <p14:modId xmlns:p14="http://schemas.microsoft.com/office/powerpoint/2010/main" val="1448914808"/>
              </p:ext>
            </p:extLst>
          </p:nvPr>
        </p:nvGraphicFramePr>
        <p:xfrm>
          <a:off x="4655046" y="1989634"/>
          <a:ext cx="6624736" cy="3049092"/>
        </p:xfrm>
        <a:graphic>
          <a:graphicData uri="http://schemas.openxmlformats.org/drawingml/2006/table">
            <a:tbl>
              <a:tblPr>
                <a:tableStyleId>{7DF18680-E054-41AD-8BC1-D1AEF772440D}</a:tableStyleId>
              </a:tblPr>
              <a:tblGrid>
                <a:gridCol w="1550470">
                  <a:extLst>
                    <a:ext uri="{9D8B030D-6E8A-4147-A177-3AD203B41FA5}">
                      <a16:colId xmlns:a16="http://schemas.microsoft.com/office/drawing/2014/main" val="20000"/>
                    </a:ext>
                  </a:extLst>
                </a:gridCol>
                <a:gridCol w="986663">
                  <a:extLst>
                    <a:ext uri="{9D8B030D-6E8A-4147-A177-3AD203B41FA5}">
                      <a16:colId xmlns:a16="http://schemas.microsoft.com/office/drawing/2014/main" val="20001"/>
                    </a:ext>
                  </a:extLst>
                </a:gridCol>
                <a:gridCol w="1479994">
                  <a:extLst>
                    <a:ext uri="{9D8B030D-6E8A-4147-A177-3AD203B41FA5}">
                      <a16:colId xmlns:a16="http://schemas.microsoft.com/office/drawing/2014/main" val="3476375607"/>
                    </a:ext>
                  </a:extLst>
                </a:gridCol>
                <a:gridCol w="2607609">
                  <a:extLst>
                    <a:ext uri="{9D8B030D-6E8A-4147-A177-3AD203B41FA5}">
                      <a16:colId xmlns:a16="http://schemas.microsoft.com/office/drawing/2014/main" val="1378529508"/>
                    </a:ext>
                  </a:extLst>
                </a:gridCol>
              </a:tblGrid>
              <a:tr h="854532">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逻辑运算符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l">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描述</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示例</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extLst>
                  <a:ext uri="{0D108BD9-81ED-4DB2-BD59-A6C34878D82A}">
                    <a16:rowId xmlns:a16="http://schemas.microsoft.com/office/drawing/2014/main" val="10000"/>
                  </a:ext>
                </a:extLst>
              </a:tr>
              <a:tr h="447963">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&amp;&amp; </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与</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 &amp;&amp; b</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只有当</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b</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的值都为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时，值才为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；否则为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0001"/>
                  </a:ext>
                </a:extLst>
              </a:tr>
              <a:tr h="389488">
                <a:tc>
                  <a:txBody>
                    <a:bodyPr/>
                    <a:lstStyle/>
                    <a:p>
                      <a:pPr marL="0" indent="266700" algn="l"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 </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或</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 || b</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只有当两个操作数</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b</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的值都为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时，值才为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；否则为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2"/>
                  </a:ext>
                </a:extLst>
              </a:tr>
              <a:tr h="376704">
                <a:tc>
                  <a:txBody>
                    <a:bodyPr/>
                    <a:lstStyle/>
                    <a:p>
                      <a:pPr marL="0" indent="266700" algn="l"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非</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 若</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false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，结果为</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true</a:t>
                      </a: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，否则相反</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61211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赋值运算符</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graphicFrame>
        <p:nvGraphicFramePr>
          <p:cNvPr id="6" name="表格 5"/>
          <p:cNvGraphicFramePr>
            <a:graphicFrameLocks noGrp="1"/>
          </p:cNvGraphicFramePr>
          <p:nvPr/>
        </p:nvGraphicFramePr>
        <p:xfrm>
          <a:off x="1918742" y="2518587"/>
          <a:ext cx="8119867" cy="3575503"/>
        </p:xfrm>
        <a:graphic>
          <a:graphicData uri="http://schemas.openxmlformats.org/drawingml/2006/table">
            <a:tbl>
              <a:tblPr>
                <a:tableStyleId>{7DF18680-E054-41AD-8BC1-D1AEF772440D}</a:tableStyleId>
              </a:tblPr>
              <a:tblGrid>
                <a:gridCol w="1701307">
                  <a:extLst>
                    <a:ext uri="{9D8B030D-6E8A-4147-A177-3AD203B41FA5}">
                      <a16:colId xmlns:a16="http://schemas.microsoft.com/office/drawing/2014/main" val="20000"/>
                    </a:ext>
                  </a:extLst>
                </a:gridCol>
                <a:gridCol w="1825505">
                  <a:extLst>
                    <a:ext uri="{9D8B030D-6E8A-4147-A177-3AD203B41FA5}">
                      <a16:colId xmlns:a16="http://schemas.microsoft.com/office/drawing/2014/main" val="20001"/>
                    </a:ext>
                  </a:extLst>
                </a:gridCol>
                <a:gridCol w="2706621">
                  <a:extLst>
                    <a:ext uri="{9D8B030D-6E8A-4147-A177-3AD203B41FA5}">
                      <a16:colId xmlns:a16="http://schemas.microsoft.com/office/drawing/2014/main" val="3476375607"/>
                    </a:ext>
                  </a:extLst>
                </a:gridCol>
                <a:gridCol w="1886434">
                  <a:extLst>
                    <a:ext uri="{9D8B030D-6E8A-4147-A177-3AD203B41FA5}">
                      <a16:colId xmlns:a16="http://schemas.microsoft.com/office/drawing/2014/main" val="1378529508"/>
                    </a:ext>
                  </a:extLst>
                </a:gridCol>
              </a:tblGrid>
              <a:tr h="854532">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赋值运算符</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mn-cs"/>
                        </a:rPr>
                        <a:t>描述</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示例</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tc>
                  <a:txBody>
                    <a:bodyPr/>
                    <a:lstStyle/>
                    <a:p>
                      <a:pPr indent="267970" algn="ctr">
                        <a:spcAft>
                          <a:spcPts val="0"/>
                        </a:spcAft>
                      </a:pPr>
                      <a:r>
                        <a:rPr lang="zh-CN" altLang="en-US"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rPr>
                        <a:t>结果</a:t>
                      </a:r>
                      <a:endParaRPr lang="zh-CN" sz="1800" b="1" kern="100" dirty="0">
                        <a:solidFill>
                          <a:srgbClr val="595959"/>
                        </a:solidFill>
                        <a:effectLst/>
                        <a:latin typeface="微软雅黑" panose="020B0503020204020204" pitchFamily="34" charset="-122"/>
                        <a:ea typeface="微软雅黑" panose="020B0503020204020204" pitchFamily="34" charset="-122"/>
                        <a:cs typeface="Times New Roman" panose="02020703060505090304"/>
                      </a:endParaRPr>
                    </a:p>
                  </a:txBody>
                  <a:tcPr marL="68580" marR="68580" marT="0" marB="0" anchor="ctr">
                    <a:solidFill>
                      <a:srgbClr val="F2F2F2"/>
                    </a:solidFill>
                  </a:tcPr>
                </a:tc>
                <a:extLst>
                  <a:ext uri="{0D108BD9-81ED-4DB2-BD59-A6C34878D82A}">
                    <a16:rowId xmlns:a16="http://schemas.microsoft.com/office/drawing/2014/main" val="10000"/>
                  </a:ext>
                </a:extLst>
              </a:tr>
              <a:tr h="447963">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赋值</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a=3</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3</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1"/>
                  </a:ext>
                </a:extLst>
              </a:tr>
              <a:tr h="389488">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加并赋值</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3; a += 2;</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2"/>
                  </a:ext>
                </a:extLst>
              </a:tr>
              <a:tr h="376704">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减并赋值</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a:solidFill>
                            <a:srgbClr val="595959"/>
                          </a:solidFill>
                          <a:effectLst/>
                          <a:latin typeface="微软雅黑" panose="020B0503020204020204" pitchFamily="34" charset="-122"/>
                          <a:ea typeface="微软雅黑" panose="020B0503020204020204" pitchFamily="34" charset="-122"/>
                          <a:cs typeface="+mn-cs"/>
                        </a:rPr>
                        <a:t>a = 3; a -= 2;</a:t>
                      </a:r>
                      <a:endParaRPr lang="zh-CN" sz="18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1</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10003"/>
                  </a:ext>
                </a:extLst>
              </a:tr>
              <a:tr h="376704">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a:t>
                      </a: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乘并赋值</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a:solidFill>
                            <a:srgbClr val="595959"/>
                          </a:solidFill>
                          <a:effectLst/>
                          <a:latin typeface="微软雅黑" panose="020B0503020204020204" pitchFamily="34" charset="-122"/>
                          <a:ea typeface="微软雅黑" panose="020B0503020204020204" pitchFamily="34" charset="-122"/>
                          <a:cs typeface="+mn-cs"/>
                        </a:rPr>
                        <a:t>a = 3; a *= 2;</a:t>
                      </a:r>
                      <a:endParaRPr lang="zh-CN" sz="18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6</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2700306069"/>
                  </a:ext>
                </a:extLst>
              </a:tr>
              <a:tr h="376704">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除并赋值</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a:solidFill>
                            <a:srgbClr val="595959"/>
                          </a:solidFill>
                          <a:effectLst/>
                          <a:latin typeface="微软雅黑" panose="020B0503020204020204" pitchFamily="34" charset="-122"/>
                          <a:ea typeface="微软雅黑" panose="020B0503020204020204" pitchFamily="34" charset="-122"/>
                          <a:cs typeface="+mn-cs"/>
                        </a:rPr>
                        <a:t>a = 3; a /= 2;</a:t>
                      </a:r>
                      <a:endParaRPr lang="zh-CN" sz="18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1.5</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445111131"/>
                  </a:ext>
                </a:extLst>
              </a:tr>
              <a:tr h="376704">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模并赋值</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a:solidFill>
                            <a:srgbClr val="595959"/>
                          </a:solidFill>
                          <a:effectLst/>
                          <a:latin typeface="微软雅黑" panose="020B0503020204020204" pitchFamily="34" charset="-122"/>
                          <a:ea typeface="微软雅黑" panose="020B0503020204020204" pitchFamily="34" charset="-122"/>
                          <a:cs typeface="+mn-cs"/>
                        </a:rPr>
                        <a:t>a = 3; a %= 2;</a:t>
                      </a:r>
                      <a:endParaRPr lang="zh-CN" sz="18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1</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solidFill>
                      <a:srgbClr val="F2F2F2"/>
                    </a:solidFill>
                  </a:tcPr>
                </a:tc>
                <a:extLst>
                  <a:ext uri="{0D108BD9-81ED-4DB2-BD59-A6C34878D82A}">
                    <a16:rowId xmlns:a16="http://schemas.microsoft.com/office/drawing/2014/main" val="165245284"/>
                  </a:ext>
                </a:extLst>
              </a:tr>
              <a:tr h="376704">
                <a:tc>
                  <a:txBody>
                    <a:bodyPr/>
                    <a:lstStyle/>
                    <a:p>
                      <a:pPr marL="0" indent="266700" algn="ctr" defTabSz="1219200" rtl="0" eaLnBrk="1" latinLnBrk="0" hangingPunct="1">
                        <a:spcAft>
                          <a:spcPts val="0"/>
                        </a:spcAft>
                      </a:pPr>
                      <a:r>
                        <a:rPr lang="en-US" altLang="zh-CN"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marR="0" lvl="0" indent="266700" algn="ctr" defTabSz="1219200" rtl="0" eaLnBrk="1" fontAlgn="auto" latinLnBrk="0" hangingPunct="1">
                        <a:lnSpc>
                          <a:spcPct val="100000"/>
                        </a:lnSpc>
                        <a:spcBef>
                          <a:spcPts val="0"/>
                        </a:spcBef>
                        <a:spcAft>
                          <a:spcPts val="0"/>
                        </a:spcAft>
                        <a:buClrTx/>
                        <a:buSzTx/>
                        <a:buFontTx/>
                        <a:buNone/>
                        <a:tabLst/>
                        <a:defRPr/>
                      </a:pPr>
                      <a:r>
                        <a:rPr lang="zh-CN" altLang="en-US" sz="1800" b="0" kern="100" dirty="0">
                          <a:solidFill>
                            <a:srgbClr val="595959"/>
                          </a:solidFill>
                          <a:effectLst/>
                          <a:latin typeface="微软雅黑" panose="020B0503020204020204" pitchFamily="34" charset="-122"/>
                          <a:ea typeface="微软雅黑" panose="020B0503020204020204" pitchFamily="34" charset="-122"/>
                          <a:cs typeface="+mn-cs"/>
                        </a:rPr>
                        <a:t>连接并赋值</a:t>
                      </a:r>
                      <a:endParaRPr lang="zh-CN" alt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nchorCtr="1">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'ab'; a += '</a:t>
                      </a:r>
                      <a:r>
                        <a:rPr lang="en-US" sz="1800" b="0" kern="100" dirty="0" err="1">
                          <a:solidFill>
                            <a:srgbClr val="595959"/>
                          </a:solidFill>
                          <a:effectLst/>
                          <a:latin typeface="微软雅黑" panose="020B0503020204020204" pitchFamily="34" charset="-122"/>
                          <a:ea typeface="微软雅黑" panose="020B0503020204020204" pitchFamily="34" charset="-122"/>
                          <a:cs typeface="+mn-cs"/>
                        </a:rPr>
                        <a:t>cde</a:t>
                      </a:r>
                      <a:r>
                        <a:rPr lang="en-US"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tc>
                  <a:txBody>
                    <a:bodyPr/>
                    <a:lstStyle/>
                    <a:p>
                      <a:pPr marL="0" indent="266700" algn="ctr" defTabSz="1219200" rtl="0" eaLnBrk="1" latinLnBrk="0" hangingPunct="1">
                        <a:spcAft>
                          <a:spcPts val="0"/>
                        </a:spcAft>
                      </a:pPr>
                      <a:r>
                        <a:rPr lang="en-US" sz="1800" b="0" kern="100" dirty="0">
                          <a:solidFill>
                            <a:srgbClr val="595959"/>
                          </a:solidFill>
                          <a:effectLst/>
                          <a:latin typeface="微软雅黑" panose="020B0503020204020204" pitchFamily="34" charset="-122"/>
                          <a:ea typeface="微软雅黑" panose="020B0503020204020204" pitchFamily="34" charset="-122"/>
                          <a:cs typeface="+mn-cs"/>
                        </a:rPr>
                        <a:t>a = '</a:t>
                      </a:r>
                      <a:r>
                        <a:rPr lang="en-US" sz="1800" b="0" kern="100" dirty="0" err="1">
                          <a:solidFill>
                            <a:srgbClr val="595959"/>
                          </a:solidFill>
                          <a:effectLst/>
                          <a:latin typeface="微软雅黑" panose="020B0503020204020204" pitchFamily="34" charset="-122"/>
                          <a:ea typeface="微软雅黑" panose="020B0503020204020204" pitchFamily="34" charset="-122"/>
                          <a:cs typeface="+mn-cs"/>
                        </a:rPr>
                        <a:t>abcde</a:t>
                      </a:r>
                      <a:r>
                        <a:rPr lang="en-US" sz="1800" b="0" kern="100" dirty="0">
                          <a:solidFill>
                            <a:srgbClr val="595959"/>
                          </a:solidFill>
                          <a:effectLst/>
                          <a:latin typeface="微软雅黑" panose="020B0503020204020204" pitchFamily="34" charset="-122"/>
                          <a:ea typeface="微软雅黑" panose="020B0503020204020204" pitchFamily="34" charset="-122"/>
                          <a:cs typeface="+mn-cs"/>
                        </a:rPr>
                        <a:t>'</a:t>
                      </a:r>
                      <a:endParaRPr lang="zh-CN" sz="18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solidFill>
                      <a:srgbClr val="F2F2F2"/>
                    </a:solidFill>
                  </a:tcPr>
                </a:tc>
                <a:extLst>
                  <a:ext uri="{0D108BD9-81ED-4DB2-BD59-A6C34878D82A}">
                    <a16:rowId xmlns:a16="http://schemas.microsoft.com/office/drawing/2014/main" val="2813372485"/>
                  </a:ext>
                </a:extLst>
              </a:tr>
            </a:tbl>
          </a:graphicData>
        </a:graphic>
      </p:graphicFrame>
      <p:sp>
        <p:nvSpPr>
          <p:cNvPr id="7" name="TextBox 35"/>
          <p:cNvSpPr txBox="1">
            <a:spLocks noChangeArrowheads="1"/>
          </p:cNvSpPr>
          <p:nvPr/>
        </p:nvSpPr>
        <p:spPr bwMode="auto">
          <a:xfrm>
            <a:off x="3934966" y="1277887"/>
            <a:ext cx="7560840"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最基本的</a:t>
            </a:r>
            <a:r>
              <a:rPr lang="zh-CN" altLang="en-US" sz="2000" dirty="0">
                <a:solidFill>
                  <a:srgbClr val="1369B2"/>
                </a:solidFill>
                <a:latin typeface="微软雅黑" panose="020B0503020204020204" pitchFamily="34" charset="-122"/>
                <a:ea typeface="微软雅黑" panose="020B0503020204020204" pitchFamily="34" charset="-122"/>
              </a:rPr>
              <a:t>赋值运算符</a:t>
            </a:r>
            <a:r>
              <a:rPr lang="zh-CN" altLang="en-US" sz="2000" dirty="0">
                <a:solidFill>
                  <a:srgbClr val="595959"/>
                </a:solidFill>
                <a:latin typeface="微软雅黑" panose="020B0503020204020204" pitchFamily="34" charset="-122"/>
                <a:ea typeface="微软雅黑" panose="020B0503020204020204" pitchFamily="34" charset="-122"/>
              </a:rPr>
              <a:t>是等于号“</a:t>
            </a:r>
            <a:r>
              <a:rPr lang="en-US" altLang="zh-CN" sz="2000" dirty="0">
                <a:solidFill>
                  <a:srgbClr val="1369B2"/>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，用于对</a:t>
            </a:r>
            <a:r>
              <a:rPr lang="zh-CN" altLang="en-US" sz="2000" dirty="0">
                <a:solidFill>
                  <a:srgbClr val="1369B2"/>
                </a:solidFill>
                <a:latin typeface="微软雅黑" panose="020B0503020204020204" pitchFamily="34" charset="-122"/>
                <a:ea typeface="微软雅黑" panose="020B0503020204020204" pitchFamily="34" charset="-122"/>
              </a:rPr>
              <a:t>变量</a:t>
            </a:r>
            <a:r>
              <a:rPr lang="zh-CN" altLang="en-US" sz="2000" dirty="0">
                <a:solidFill>
                  <a:srgbClr val="595959"/>
                </a:solidFill>
                <a:latin typeface="微软雅黑" panose="020B0503020204020204" pitchFamily="34" charset="-122"/>
                <a:ea typeface="微软雅黑" panose="020B0503020204020204" pitchFamily="34" charset="-122"/>
              </a:rPr>
              <a:t>进行赋值。其他运算符可以和赋值运算符联合使用，构成</a:t>
            </a:r>
            <a:r>
              <a:rPr lang="zh-CN" altLang="en-US" sz="2000" dirty="0">
                <a:solidFill>
                  <a:srgbClr val="1369B2"/>
                </a:solidFill>
                <a:latin typeface="微软雅黑" panose="020B0503020204020204" pitchFamily="34" charset="-122"/>
                <a:ea typeface="微软雅黑" panose="020B0503020204020204" pitchFamily="34" charset="-122"/>
              </a:rPr>
              <a:t>组合赋值运算符</a:t>
            </a:r>
            <a:r>
              <a:rPr lang="zh-CN" altLang="en-US" sz="20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0343338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条件运算符</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3874739" y="1197546"/>
            <a:ext cx="7454255"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rPr>
              <a:t>条件运算符</a:t>
            </a:r>
            <a:r>
              <a:rPr lang="zh-CN" altLang="zh-CN" sz="2000" dirty="0">
                <a:solidFill>
                  <a:srgbClr val="595959"/>
                </a:solidFill>
                <a:latin typeface="微软雅黑" panose="020B0503020204020204" pitchFamily="34" charset="-122"/>
                <a:ea typeface="微软雅黑" panose="020B0503020204020204" pitchFamily="34" charset="-122"/>
              </a:rPr>
              <a:t>是</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中的一种特殊的</a:t>
            </a:r>
            <a:r>
              <a:rPr lang="zh-CN" altLang="zh-CN" sz="2000" dirty="0">
                <a:solidFill>
                  <a:srgbClr val="1369B2"/>
                </a:solidFill>
                <a:latin typeface="微软雅黑" panose="020B0503020204020204" pitchFamily="34" charset="-122"/>
                <a:ea typeface="微软雅黑" panose="020B0503020204020204" pitchFamily="34" charset="-122"/>
              </a:rPr>
              <a:t>三目运算符</a:t>
            </a:r>
            <a:r>
              <a:rPr lang="zh-CN" altLang="zh-CN" sz="2000" dirty="0">
                <a:solidFill>
                  <a:srgbClr val="595959"/>
                </a:solidFill>
                <a:latin typeface="微软雅黑" panose="020B0503020204020204" pitchFamily="34" charset="-122"/>
                <a:ea typeface="微软雅黑" panose="020B0503020204020204" pitchFamily="34" charset="-122"/>
              </a:rPr>
              <a:t>，运算的结果根据</a:t>
            </a:r>
            <a:r>
              <a:rPr lang="zh-CN" altLang="zh-CN" sz="2000" dirty="0">
                <a:solidFill>
                  <a:srgbClr val="1369B2"/>
                </a:solidFill>
                <a:latin typeface="微软雅黑" panose="020B0503020204020204" pitchFamily="34" charset="-122"/>
                <a:ea typeface="微软雅黑" panose="020B0503020204020204" pitchFamily="34" charset="-122"/>
              </a:rPr>
              <a:t>给定条件</a:t>
            </a:r>
            <a:r>
              <a:rPr lang="zh-CN" altLang="zh-CN" sz="2000" dirty="0">
                <a:solidFill>
                  <a:srgbClr val="595959"/>
                </a:solidFill>
                <a:latin typeface="微软雅黑" panose="020B0503020204020204" pitchFamily="34" charset="-122"/>
                <a:ea typeface="微软雅黑" panose="020B0503020204020204" pitchFamily="34" charset="-122"/>
              </a:rPr>
              <a:t>决定</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7" name="矩形 6"/>
          <p:cNvSpPr/>
          <p:nvPr/>
        </p:nvSpPr>
        <p:spPr bwMode="auto">
          <a:xfrm>
            <a:off x="1143691" y="2483781"/>
            <a:ext cx="5760640" cy="26742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9" name="矩形 8"/>
          <p:cNvSpPr/>
          <p:nvPr/>
        </p:nvSpPr>
        <p:spPr bwMode="auto">
          <a:xfrm>
            <a:off x="1503731" y="2667515"/>
            <a:ext cx="4824536" cy="2308324"/>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语法格式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--&gt;</a:t>
            </a:r>
          </a:p>
          <a:p>
            <a:pPr>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结果</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结果</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示例代码</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age = prompt('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请输入需要判断的年龄：</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status = age &gt;= 18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已成年</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未成年</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console.log(status);</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矩形 9">
            <a:extLst>
              <a:ext uri="{FF2B5EF4-FFF2-40B4-BE49-F238E27FC236}">
                <a16:creationId xmlns:a16="http://schemas.microsoft.com/office/drawing/2014/main" id="{B48478DC-1BDA-2B4A-A59C-8C07BB31C021}"/>
              </a:ext>
            </a:extLst>
          </p:cNvPr>
          <p:cNvSpPr/>
          <p:nvPr/>
        </p:nvSpPr>
        <p:spPr>
          <a:xfrm>
            <a:off x="1503730" y="3820883"/>
            <a:ext cx="4519467" cy="11549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线箭头连接符 5">
            <a:extLst>
              <a:ext uri="{FF2B5EF4-FFF2-40B4-BE49-F238E27FC236}">
                <a16:creationId xmlns:a16="http://schemas.microsoft.com/office/drawing/2014/main" id="{2E3BF127-6136-1146-9EC0-EF4F5F33B748}"/>
              </a:ext>
            </a:extLst>
          </p:cNvPr>
          <p:cNvCxnSpPr/>
          <p:nvPr/>
        </p:nvCxnSpPr>
        <p:spPr>
          <a:xfrm>
            <a:off x="6023197" y="4426192"/>
            <a:ext cx="1296144" cy="785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AD2EC1B6-31C7-C44F-B34A-41EF56EEB99F}"/>
              </a:ext>
            </a:extLst>
          </p:cNvPr>
          <p:cNvSpPr/>
          <p:nvPr/>
        </p:nvSpPr>
        <p:spPr>
          <a:xfrm>
            <a:off x="7319341" y="3788141"/>
            <a:ext cx="4009654" cy="115212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zh-CN" sz="1400" dirty="0">
                <a:ln>
                  <a:solidFill>
                    <a:srgbClr val="FF0000"/>
                  </a:solidFill>
                </a:ln>
                <a:solidFill>
                  <a:srgbClr val="FF0000"/>
                </a:solidFill>
              </a:rPr>
              <a:t>age</a:t>
            </a:r>
            <a:r>
              <a:rPr kumimoji="1" lang="zh-CN" altLang="en-US" sz="1400" dirty="0">
                <a:ln>
                  <a:solidFill>
                    <a:srgbClr val="FF0000"/>
                  </a:solidFill>
                </a:ln>
                <a:solidFill>
                  <a:srgbClr val="FF0000"/>
                </a:solidFill>
              </a:rPr>
              <a:t>变量用于接收用户输入的年龄，然后首先执行“</a:t>
            </a:r>
            <a:r>
              <a:rPr kumimoji="1" lang="en-US" altLang="zh-CN" sz="1400" dirty="0">
                <a:ln>
                  <a:solidFill>
                    <a:srgbClr val="FF0000"/>
                  </a:solidFill>
                </a:ln>
                <a:solidFill>
                  <a:srgbClr val="FF0000"/>
                </a:solidFill>
              </a:rPr>
              <a:t>age&gt;=18”</a:t>
            </a:r>
            <a:r>
              <a:rPr kumimoji="1" lang="zh-CN" altLang="en-US" sz="1400" dirty="0">
                <a:ln>
                  <a:solidFill>
                    <a:srgbClr val="FF0000"/>
                  </a:solidFill>
                </a:ln>
                <a:solidFill>
                  <a:srgbClr val="FF0000"/>
                </a:solidFill>
              </a:rPr>
              <a:t>，当判断结果为</a:t>
            </a:r>
            <a:r>
              <a:rPr kumimoji="1" lang="en-US" altLang="zh-CN" sz="1400" dirty="0">
                <a:ln>
                  <a:solidFill>
                    <a:srgbClr val="FF0000"/>
                  </a:solidFill>
                </a:ln>
                <a:solidFill>
                  <a:srgbClr val="FF0000"/>
                </a:solidFill>
              </a:rPr>
              <a:t>true</a:t>
            </a:r>
            <a:r>
              <a:rPr kumimoji="1" lang="zh-CN" altLang="en-US" sz="1400" dirty="0">
                <a:ln>
                  <a:solidFill>
                    <a:srgbClr val="FF0000"/>
                  </a:solidFill>
                </a:ln>
                <a:solidFill>
                  <a:srgbClr val="FF0000"/>
                </a:solidFill>
              </a:rPr>
              <a:t>时，将字符串“已成年”赋值给变量</a:t>
            </a:r>
            <a:r>
              <a:rPr kumimoji="1" lang="en-US" altLang="zh-CN" sz="1400" dirty="0">
                <a:ln>
                  <a:solidFill>
                    <a:srgbClr val="FF0000"/>
                  </a:solidFill>
                </a:ln>
                <a:solidFill>
                  <a:srgbClr val="FF0000"/>
                </a:solidFill>
              </a:rPr>
              <a:t>status</a:t>
            </a:r>
            <a:r>
              <a:rPr kumimoji="1" lang="zh-CN" altLang="en-US" sz="1400" dirty="0">
                <a:ln>
                  <a:solidFill>
                    <a:srgbClr val="FF0000"/>
                  </a:solidFill>
                </a:ln>
                <a:solidFill>
                  <a:srgbClr val="FF0000"/>
                </a:solidFill>
              </a:rPr>
              <a:t>，否则将“未成年”赋值给变量</a:t>
            </a:r>
            <a:r>
              <a:rPr kumimoji="1" lang="en-US" altLang="zh-CN" sz="1400" dirty="0">
                <a:ln>
                  <a:solidFill>
                    <a:srgbClr val="FF0000"/>
                  </a:solidFill>
                </a:ln>
                <a:solidFill>
                  <a:srgbClr val="FF0000"/>
                </a:solidFill>
              </a:rPr>
              <a:t>status</a:t>
            </a:r>
            <a:r>
              <a:rPr kumimoji="1" lang="zh-CN" altLang="en-US" sz="1400" dirty="0">
                <a:ln>
                  <a:solidFill>
                    <a:srgbClr val="FF0000"/>
                  </a:solidFill>
                </a:ln>
                <a:solidFill>
                  <a:srgbClr val="FF0000"/>
                </a:solidFill>
              </a:rPr>
              <a:t>。最后可通过控制台查看输出结果。</a:t>
            </a:r>
            <a:endParaRPr kumimoji="1" lang="en-US" altLang="zh-CN" sz="1400" dirty="0">
              <a:ln>
                <a:solidFill>
                  <a:srgbClr val="FF0000"/>
                </a:solidFill>
              </a:ln>
              <a:solidFill>
                <a:srgbClr val="FF0000"/>
              </a:solidFill>
            </a:endParaRPr>
          </a:p>
        </p:txBody>
      </p:sp>
    </p:spTree>
    <p:extLst>
      <p:ext uri="{BB962C8B-B14F-4D97-AF65-F5344CB8AC3E}">
        <p14:creationId xmlns:p14="http://schemas.microsoft.com/office/powerpoint/2010/main" val="3535791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0AC76212-EC23-4F95-A3FA-72E85045A7CA}"/>
              </a:ext>
            </a:extLst>
          </p:cNvPr>
          <p:cNvSpPr txBox="1"/>
          <p:nvPr/>
        </p:nvSpPr>
        <p:spPr>
          <a:xfrm>
            <a:off x="790754" y="1466679"/>
            <a:ext cx="10273004" cy="1015663"/>
          </a:xfrm>
          <a:prstGeom prst="rect">
            <a:avLst/>
          </a:prstGeom>
          <a:noFill/>
        </p:spPr>
        <p:txBody>
          <a:bodyPr wrap="square">
            <a:spAutoFit/>
          </a:bodyPr>
          <a:lstStyle/>
          <a:p>
            <a:pPr>
              <a:lnSpc>
                <a:spcPct val="150000"/>
              </a:lnSpc>
            </a:pPr>
            <a:r>
              <a:rPr lang="zh-CN" altLang="zh-CN" sz="2000" dirty="0">
                <a:solidFill>
                  <a:srgbClr val="595959"/>
                </a:solidFill>
                <a:latin typeface="Microsoft YaHei" panose="020B0503020204020204" pitchFamily="34" charset="-122"/>
                <a:ea typeface="Microsoft YaHei" panose="020B0503020204020204" pitchFamily="34" charset="-122"/>
              </a:rPr>
              <a:t>在网页中，</a:t>
            </a:r>
            <a:r>
              <a:rPr lang="en-US" altLang="zh-CN" sz="2000" dirty="0">
                <a:solidFill>
                  <a:srgbClr val="1369B2"/>
                </a:solidFill>
                <a:latin typeface="Microsoft YaHei" panose="020B0503020204020204" pitchFamily="34" charset="-122"/>
                <a:ea typeface="Microsoft YaHei" panose="020B0503020204020204" pitchFamily="34" charset="-122"/>
              </a:rPr>
              <a:t>HTML</a:t>
            </a:r>
            <a:r>
              <a:rPr lang="zh-CN" altLang="zh-CN" sz="2000" dirty="0">
                <a:solidFill>
                  <a:srgbClr val="595959"/>
                </a:solidFill>
                <a:latin typeface="Microsoft YaHei" panose="020B0503020204020204" pitchFamily="34" charset="-122"/>
                <a:ea typeface="Microsoft YaHei" panose="020B0503020204020204" pitchFamily="34" charset="-122"/>
              </a:rPr>
              <a:t>、</a:t>
            </a:r>
            <a:r>
              <a:rPr lang="en-US" altLang="zh-CN" sz="2000" dirty="0">
                <a:solidFill>
                  <a:srgbClr val="1369B2"/>
                </a:solidFill>
                <a:latin typeface="Microsoft YaHei" panose="020B0503020204020204" pitchFamily="34" charset="-122"/>
                <a:ea typeface="Microsoft YaHei" panose="020B0503020204020204" pitchFamily="34" charset="-122"/>
              </a:rPr>
              <a:t>CSS</a:t>
            </a:r>
            <a:r>
              <a:rPr lang="zh-CN" altLang="zh-CN" sz="2000" dirty="0">
                <a:solidFill>
                  <a:srgbClr val="595959"/>
                </a:solidFill>
                <a:latin typeface="Microsoft YaHei" panose="020B0503020204020204" pitchFamily="34" charset="-122"/>
                <a:ea typeface="Microsoft YaHei" panose="020B0503020204020204" pitchFamily="34" charset="-122"/>
              </a:rPr>
              <a:t>和</a:t>
            </a:r>
            <a:r>
              <a:rPr lang="en-US" altLang="zh-CN" sz="2000" dirty="0">
                <a:solidFill>
                  <a:srgbClr val="1369B2"/>
                </a:solidFill>
                <a:latin typeface="Microsoft YaHei" panose="020B0503020204020204" pitchFamily="34" charset="-122"/>
                <a:ea typeface="Microsoft YaHei" panose="020B0503020204020204" pitchFamily="34" charset="-122"/>
              </a:rPr>
              <a:t>JavaScript</a:t>
            </a:r>
            <a:r>
              <a:rPr lang="zh-CN" altLang="zh-CN" sz="2000" dirty="0">
                <a:solidFill>
                  <a:srgbClr val="595959"/>
                </a:solidFill>
                <a:latin typeface="Microsoft YaHei" panose="020B0503020204020204" pitchFamily="34" charset="-122"/>
                <a:ea typeface="Microsoft YaHei" panose="020B0503020204020204" pitchFamily="34" charset="-122"/>
              </a:rPr>
              <a:t>分别代表网页的</a:t>
            </a:r>
            <a:r>
              <a:rPr lang="zh-CN" altLang="zh-CN" sz="2000" dirty="0">
                <a:solidFill>
                  <a:srgbClr val="1369B2"/>
                </a:solidFill>
                <a:latin typeface="Microsoft YaHei" panose="020B0503020204020204" pitchFamily="34" charset="-122"/>
                <a:ea typeface="Microsoft YaHei" panose="020B0503020204020204" pitchFamily="34" charset="-122"/>
              </a:rPr>
              <a:t>结构</a:t>
            </a:r>
            <a:r>
              <a:rPr lang="zh-CN" altLang="zh-CN" sz="2000" dirty="0">
                <a:solidFill>
                  <a:srgbClr val="595959"/>
                </a:solidFill>
                <a:latin typeface="Microsoft YaHei" panose="020B0503020204020204" pitchFamily="34" charset="-122"/>
                <a:ea typeface="Microsoft YaHei" panose="020B0503020204020204" pitchFamily="34" charset="-122"/>
              </a:rPr>
              <a:t>、</a:t>
            </a:r>
            <a:r>
              <a:rPr lang="zh-CN" altLang="zh-CN" sz="2000" dirty="0">
                <a:solidFill>
                  <a:srgbClr val="1369B2"/>
                </a:solidFill>
                <a:latin typeface="Microsoft YaHei" panose="020B0503020204020204" pitchFamily="34" charset="-122"/>
                <a:ea typeface="Microsoft YaHei" panose="020B0503020204020204" pitchFamily="34" charset="-122"/>
              </a:rPr>
              <a:t>样式</a:t>
            </a:r>
            <a:r>
              <a:rPr lang="zh-CN" altLang="zh-CN" sz="2000" dirty="0">
                <a:solidFill>
                  <a:srgbClr val="595959"/>
                </a:solidFill>
                <a:latin typeface="Microsoft YaHei" panose="020B0503020204020204" pitchFamily="34" charset="-122"/>
                <a:ea typeface="Microsoft YaHei" panose="020B0503020204020204" pitchFamily="34" charset="-122"/>
              </a:rPr>
              <a:t>和</a:t>
            </a:r>
            <a:r>
              <a:rPr lang="zh-CN" altLang="zh-CN" sz="2000" dirty="0">
                <a:solidFill>
                  <a:srgbClr val="1369B2"/>
                </a:solidFill>
                <a:latin typeface="Microsoft YaHei" panose="020B0503020204020204" pitchFamily="34" charset="-122"/>
                <a:ea typeface="Microsoft YaHei" panose="020B0503020204020204" pitchFamily="34" charset="-122"/>
              </a:rPr>
              <a:t>行为</a:t>
            </a:r>
            <a:r>
              <a:rPr lang="zh-CN" altLang="zh-CN" sz="2000" dirty="0">
                <a:solidFill>
                  <a:srgbClr val="595959"/>
                </a:solidFill>
                <a:latin typeface="Microsoft YaHei" panose="020B0503020204020204" pitchFamily="34" charset="-122"/>
                <a:ea typeface="Microsoft YaHei" panose="020B0503020204020204" pitchFamily="34" charset="-122"/>
              </a:rPr>
              <a:t>。</a:t>
            </a:r>
            <a:r>
              <a:rPr lang="en-US" altLang="zh-CN" sz="2000" dirty="0">
                <a:solidFill>
                  <a:srgbClr val="595959"/>
                </a:solidFill>
                <a:latin typeface="Microsoft YaHei" panose="020B0503020204020204" pitchFamily="34" charset="-122"/>
                <a:ea typeface="Microsoft YaHei" panose="020B0503020204020204" pitchFamily="34" charset="-122"/>
              </a:rPr>
              <a:t>HTML</a:t>
            </a:r>
            <a:r>
              <a:rPr lang="zh-CN" altLang="zh-CN" sz="2000" dirty="0">
                <a:solidFill>
                  <a:srgbClr val="595959"/>
                </a:solidFill>
                <a:latin typeface="Microsoft YaHei" panose="020B0503020204020204" pitchFamily="34" charset="-122"/>
                <a:ea typeface="Microsoft YaHei" panose="020B0503020204020204" pitchFamily="34" charset="-122"/>
              </a:rPr>
              <a:t>、</a:t>
            </a:r>
            <a:r>
              <a:rPr lang="en-US" altLang="zh-CN" sz="2000" dirty="0">
                <a:solidFill>
                  <a:srgbClr val="595959"/>
                </a:solidFill>
                <a:latin typeface="Microsoft YaHei" panose="020B0503020204020204" pitchFamily="34" charset="-122"/>
                <a:ea typeface="Microsoft YaHei" panose="020B0503020204020204" pitchFamily="34" charset="-122"/>
              </a:rPr>
              <a:t>CSS</a:t>
            </a:r>
            <a:r>
              <a:rPr lang="zh-CN" altLang="zh-CN" sz="2000" dirty="0">
                <a:solidFill>
                  <a:srgbClr val="595959"/>
                </a:solidFill>
                <a:latin typeface="Microsoft YaHei" panose="020B0503020204020204" pitchFamily="34" charset="-122"/>
                <a:ea typeface="Microsoft YaHei" panose="020B0503020204020204" pitchFamily="34" charset="-122"/>
              </a:rPr>
              <a:t>和</a:t>
            </a:r>
            <a:r>
              <a:rPr lang="en-US" altLang="zh-CN" sz="2000" dirty="0">
                <a:solidFill>
                  <a:srgbClr val="595959"/>
                </a:solidFill>
                <a:latin typeface="Microsoft YaHei" panose="020B0503020204020204" pitchFamily="34" charset="-122"/>
                <a:ea typeface="Microsoft YaHei" panose="020B0503020204020204" pitchFamily="34" charset="-122"/>
              </a:rPr>
              <a:t>JavaScript</a:t>
            </a:r>
            <a:r>
              <a:rPr lang="zh-CN" altLang="zh-CN" sz="2000" dirty="0">
                <a:solidFill>
                  <a:srgbClr val="595959"/>
                </a:solidFill>
                <a:latin typeface="Microsoft YaHei" panose="020B0503020204020204" pitchFamily="34" charset="-122"/>
                <a:ea typeface="Microsoft YaHei" panose="020B0503020204020204" pitchFamily="34" charset="-122"/>
              </a:rPr>
              <a:t>的说明如</a:t>
            </a:r>
            <a:r>
              <a:rPr lang="zh-CN" altLang="en-US" sz="2000" dirty="0">
                <a:solidFill>
                  <a:srgbClr val="595959"/>
                </a:solidFill>
                <a:latin typeface="Microsoft YaHei" panose="020B0503020204020204" pitchFamily="34" charset="-122"/>
                <a:ea typeface="Microsoft YaHei" panose="020B0503020204020204" pitchFamily="34" charset="-122"/>
              </a:rPr>
              <a:t>下表所示。</a:t>
            </a:r>
            <a:endParaRPr lang="en-US" altLang="zh-CN" sz="2000" dirty="0">
              <a:solidFill>
                <a:srgbClr val="595959"/>
              </a:solidFill>
              <a:latin typeface="Microsoft YaHei" panose="020B0503020204020204" pitchFamily="34" charset="-122"/>
              <a:ea typeface="Microsoft YaHei" panose="020B0503020204020204" pitchFamily="34" charset="-122"/>
            </a:endParaRPr>
          </a:p>
        </p:txBody>
      </p:sp>
      <p:sp>
        <p:nvSpPr>
          <p:cNvPr id="5"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4.1.1	JavaScript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概述</a:t>
            </a:r>
          </a:p>
        </p:txBody>
      </p:sp>
      <p:graphicFrame>
        <p:nvGraphicFramePr>
          <p:cNvPr id="7" name="表格 6">
            <a:extLst>
              <a:ext uri="{FF2B5EF4-FFF2-40B4-BE49-F238E27FC236}">
                <a16:creationId xmlns:a16="http://schemas.microsoft.com/office/drawing/2014/main" id="{92D9E032-3ACE-4053-B5BF-09A503F761E0}"/>
              </a:ext>
            </a:extLst>
          </p:cNvPr>
          <p:cNvGraphicFramePr>
            <a:graphicFrameLocks noGrp="1"/>
          </p:cNvGraphicFramePr>
          <p:nvPr/>
        </p:nvGraphicFramePr>
        <p:xfrm>
          <a:off x="1331793" y="2853730"/>
          <a:ext cx="9190926" cy="2448272"/>
        </p:xfrm>
        <a:graphic>
          <a:graphicData uri="http://schemas.openxmlformats.org/drawingml/2006/table">
            <a:tbl>
              <a:tblPr>
                <a:tableStyleId>{7DF18680-E054-41AD-8BC1-D1AEF772440D}</a:tableStyleId>
              </a:tblPr>
              <a:tblGrid>
                <a:gridCol w="1774102">
                  <a:extLst>
                    <a:ext uri="{9D8B030D-6E8A-4147-A177-3AD203B41FA5}">
                      <a16:colId xmlns:a16="http://schemas.microsoft.com/office/drawing/2014/main" val="1296770823"/>
                    </a:ext>
                  </a:extLst>
                </a:gridCol>
                <a:gridCol w="7416824">
                  <a:extLst>
                    <a:ext uri="{9D8B030D-6E8A-4147-A177-3AD203B41FA5}">
                      <a16:colId xmlns:a16="http://schemas.microsoft.com/office/drawing/2014/main" val="1945888999"/>
                    </a:ext>
                  </a:extLst>
                </a:gridCol>
              </a:tblGrid>
              <a:tr h="612068">
                <a:tc>
                  <a:txBody>
                    <a:bodyPr/>
                    <a:lstStyle/>
                    <a:p>
                      <a:pPr indent="127000" algn="ctr">
                        <a:spcAft>
                          <a:spcPts val="0"/>
                        </a:spcAft>
                      </a:pPr>
                      <a:r>
                        <a:rPr lang="zh-CN" altLang="en-US" sz="1800" b="1"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语言</a:t>
                      </a:r>
                      <a:endParaRPr lang="zh-CN" sz="1800" b="1"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127000" algn="ctr">
                        <a:spcAft>
                          <a:spcPts val="0"/>
                        </a:spcAft>
                      </a:pPr>
                      <a:r>
                        <a:rPr lang="zh-CN" sz="1800" b="1"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说明</a:t>
                      </a:r>
                    </a:p>
                  </a:txBody>
                  <a:tcPr marL="68580" marR="68580" marT="0" marB="0" anchor="ctr">
                    <a:solidFill>
                      <a:srgbClr val="F2F2F2"/>
                    </a:solidFill>
                  </a:tcPr>
                </a:tc>
                <a:extLst>
                  <a:ext uri="{0D108BD9-81ED-4DB2-BD59-A6C34878D82A}">
                    <a16:rowId xmlns:a16="http://schemas.microsoft.com/office/drawing/2014/main" val="10000"/>
                  </a:ext>
                </a:extLst>
              </a:tr>
              <a:tr h="612068">
                <a:tc>
                  <a:txBody>
                    <a:bodyPr/>
                    <a:lstStyle/>
                    <a:p>
                      <a:pPr indent="127000" algn="ctr">
                        <a:spcAft>
                          <a:spcPts val="0"/>
                        </a:spcAft>
                      </a:pPr>
                      <a:r>
                        <a:rPr lang="en-US" alt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HTML</a:t>
                      </a:r>
                      <a:endParaRPr 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127000" algn="just">
                        <a:spcAft>
                          <a:spcPts val="0"/>
                        </a:spcAft>
                      </a:pPr>
                      <a:r>
                        <a:rPr lang="zh-CN" alt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决定网页的结构，相当于人的身体</a:t>
                      </a:r>
                      <a:endParaRPr 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141778534"/>
                  </a:ext>
                </a:extLst>
              </a:tr>
              <a:tr h="612068">
                <a:tc>
                  <a:txBody>
                    <a:bodyPr/>
                    <a:lstStyle/>
                    <a:p>
                      <a:pPr indent="127000" algn="ctr">
                        <a:spcAft>
                          <a:spcPts val="0"/>
                        </a:spcAft>
                      </a:pPr>
                      <a:r>
                        <a:rPr lang="en-US" altLang="zh-CN" sz="1800" kern="120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CSS</a:t>
                      </a:r>
                      <a:endParaRPr lang="zh-CN" sz="1800" kern="120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127000">
                        <a:spcAft>
                          <a:spcPts val="0"/>
                        </a:spcAft>
                        <a:tabLst>
                          <a:tab pos="2191385" algn="l"/>
                          <a:tab pos="3098800" algn="l"/>
                          <a:tab pos="3946525" algn="l"/>
                        </a:tabLst>
                      </a:pPr>
                      <a:r>
                        <a:rPr lang="zh-CN" alt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决定网页呈现给用户的模样，相当于人的衣服、妆容</a:t>
                      </a:r>
                      <a:endParaRPr 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1351245817"/>
                  </a:ext>
                </a:extLst>
              </a:tr>
              <a:tr h="612068">
                <a:tc>
                  <a:txBody>
                    <a:bodyPr/>
                    <a:lstStyle/>
                    <a:p>
                      <a:pPr indent="127000" algn="ctr">
                        <a:spcAft>
                          <a:spcPts val="0"/>
                        </a:spcAft>
                      </a:pPr>
                      <a:r>
                        <a:rPr lang="en-US" altLang="zh-CN" sz="1800" kern="120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JavaScript</a:t>
                      </a:r>
                      <a:endParaRPr 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127000">
                        <a:spcAft>
                          <a:spcPts val="0"/>
                        </a:spcAft>
                      </a:pPr>
                      <a:r>
                        <a:rPr lang="zh-CN" alt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实现业务逻辑和页面控制，</a:t>
                      </a:r>
                      <a:r>
                        <a:rPr lang="zh-CN" altLang="en-US"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决定网页的行为，</a:t>
                      </a:r>
                      <a:r>
                        <a:rPr lang="zh-CN" alt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rPr>
                        <a:t>相当于人的各种动作</a:t>
                      </a:r>
                      <a:endParaRPr lang="zh-CN" sz="1800" kern="12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3260076697"/>
                  </a:ext>
                </a:extLst>
              </a:tr>
            </a:tbl>
          </a:graphicData>
        </a:graphic>
      </p:graphicFrame>
    </p:spTree>
    <p:extLst>
      <p:ext uri="{BB962C8B-B14F-4D97-AF65-F5344CB8AC3E}">
        <p14:creationId xmlns:p14="http://schemas.microsoft.com/office/powerpoint/2010/main" val="3926048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13CFE-1579-8036-C963-D2C5C276CCFA}"/>
            </a:ext>
          </a:extLst>
        </p:cNvPr>
        <p:cNvGrpSpPr/>
        <p:nvPr/>
      </p:nvGrpSpPr>
      <p:grpSpPr>
        <a:xfrm>
          <a:off x="0" y="0"/>
          <a:ext cx="0" cy="0"/>
          <a:chOff x="0" y="0"/>
          <a:chExt cx="0" cy="0"/>
        </a:xfrm>
      </p:grpSpPr>
      <p:sp>
        <p:nvSpPr>
          <p:cNvPr id="31" name="Title 1">
            <a:extLst>
              <a:ext uri="{FF2B5EF4-FFF2-40B4-BE49-F238E27FC236}">
                <a16:creationId xmlns:a16="http://schemas.microsoft.com/office/drawing/2014/main" id="{D974BB53-5075-D0CB-FC79-22E5DFC09FF9}"/>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a:extLst>
              <a:ext uri="{FF2B5EF4-FFF2-40B4-BE49-F238E27FC236}">
                <a16:creationId xmlns:a16="http://schemas.microsoft.com/office/drawing/2014/main" id="{96E9421E-FC7D-DE15-B2BB-B0682BE0E1B5}"/>
              </a:ext>
            </a:extLst>
          </p:cNvPr>
          <p:cNvSpPr txBox="1"/>
          <p:nvPr/>
        </p:nvSpPr>
        <p:spPr>
          <a:xfrm>
            <a:off x="1118042" y="1168055"/>
            <a:ext cx="2816924"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小练习（</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lab 4.4</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7" name="矩形 6">
            <a:extLst>
              <a:ext uri="{FF2B5EF4-FFF2-40B4-BE49-F238E27FC236}">
                <a16:creationId xmlns:a16="http://schemas.microsoft.com/office/drawing/2014/main" id="{8E9915B2-B78E-E0A7-C2F8-FFCC9DF5F5D0}"/>
              </a:ext>
            </a:extLst>
          </p:cNvPr>
          <p:cNvSpPr/>
          <p:nvPr/>
        </p:nvSpPr>
        <p:spPr bwMode="auto">
          <a:xfrm>
            <a:off x="1143691" y="3647474"/>
            <a:ext cx="10262933" cy="29424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9" name="矩形 8">
            <a:extLst>
              <a:ext uri="{FF2B5EF4-FFF2-40B4-BE49-F238E27FC236}">
                <a16:creationId xmlns:a16="http://schemas.microsoft.com/office/drawing/2014/main" id="{8E866ED6-9E0F-63D9-CE78-BE228617B737}"/>
              </a:ext>
            </a:extLst>
          </p:cNvPr>
          <p:cNvSpPr/>
          <p:nvPr/>
        </p:nvSpPr>
        <p:spPr bwMode="auto">
          <a:xfrm>
            <a:off x="1118042" y="3575591"/>
            <a:ext cx="9945716" cy="3003515"/>
          </a:xfrm>
          <a:prstGeom prst="rect">
            <a:avLst/>
          </a:prstGeom>
        </p:spPr>
        <p:txBody>
          <a:bodyPr wrap="square">
            <a:spAutoFit/>
          </a:bodyPr>
          <a:lstStyle/>
          <a:p>
            <a:pPr>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闰年的规则如下：</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marL="285750" indent="-285750">
              <a:lnSpc>
                <a:spcPct val="150000"/>
              </a:lnSpc>
              <a:buFont typeface="Arial" panose="020B0604020202020204" pitchFamily="34" charset="0"/>
              <a:buChar char="•"/>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整除的年份是闰年：大多数年份只要能被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整除，就是闰年。例如：</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1996</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2004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和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2020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都是闰年。</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marL="285750" indent="-285750">
              <a:lnSpc>
                <a:spcPct val="150000"/>
              </a:lnSpc>
              <a:buFont typeface="Arial" panose="020B0604020202020204" pitchFamily="34" charset="0"/>
              <a:buChar char="•"/>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整除的年份不是闰年：如果一个年份能被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整除（即是世纪年份，如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1700</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1800</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1900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等），则不是闰年。例如：</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1900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和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2100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都不是闰年。</a:t>
            </a:r>
            <a:endPar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marL="285750" indent="-285750">
              <a:lnSpc>
                <a:spcPct val="150000"/>
              </a:lnSpc>
              <a:buFont typeface="Arial" panose="020B0604020202020204" pitchFamily="34" charset="0"/>
              <a:buChar char="•"/>
              <a:defRPr/>
            </a:pP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整除的年份是闰年：如果一个年份能被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整除，则是闰年。这是对上述第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条规则的例外情况。即使一个年份是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的倍数，只要它能被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整除，就仍然是闰年。例如：</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1600</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2000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和 </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2400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是闰年。</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pic>
        <p:nvPicPr>
          <p:cNvPr id="3" name="图片 2">
            <a:extLst>
              <a:ext uri="{FF2B5EF4-FFF2-40B4-BE49-F238E27FC236}">
                <a16:creationId xmlns:a16="http://schemas.microsoft.com/office/drawing/2014/main" id="{AB3589BE-3E9C-26E0-587B-778DE375A937}"/>
              </a:ext>
            </a:extLst>
          </p:cNvPr>
          <p:cNvPicPr>
            <a:picLocks noChangeAspect="1"/>
          </p:cNvPicPr>
          <p:nvPr/>
        </p:nvPicPr>
        <p:blipFill>
          <a:blip r:embed="rId2"/>
          <a:stretch>
            <a:fillRect/>
          </a:stretch>
        </p:blipFill>
        <p:spPr>
          <a:xfrm>
            <a:off x="1118042" y="1843328"/>
            <a:ext cx="4238625" cy="1743075"/>
          </a:xfrm>
          <a:prstGeom prst="rect">
            <a:avLst/>
          </a:prstGeom>
        </p:spPr>
      </p:pic>
      <p:sp>
        <p:nvSpPr>
          <p:cNvPr id="6" name="文本框 5">
            <a:extLst>
              <a:ext uri="{FF2B5EF4-FFF2-40B4-BE49-F238E27FC236}">
                <a16:creationId xmlns:a16="http://schemas.microsoft.com/office/drawing/2014/main" id="{846A5B37-749E-A57D-F73E-48164343EB63}"/>
              </a:ext>
            </a:extLst>
          </p:cNvPr>
          <p:cNvSpPr txBox="1"/>
          <p:nvPr/>
        </p:nvSpPr>
        <p:spPr>
          <a:xfrm>
            <a:off x="5231110" y="2209836"/>
            <a:ext cx="6264696" cy="499624"/>
          </a:xfrm>
          <a:prstGeom prst="rect">
            <a:avLst/>
          </a:prstGeom>
          <a:noFill/>
        </p:spPr>
        <p:txBody>
          <a:bodyPr wrap="square">
            <a:spAutoFit/>
          </a:bodyPr>
          <a:lstStyle/>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请完成</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js</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代码，使用户输入一个年份，实现闰年的判断</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Tree>
    <p:extLst>
      <p:ext uri="{BB962C8B-B14F-4D97-AF65-F5344CB8AC3E}">
        <p14:creationId xmlns:p14="http://schemas.microsoft.com/office/powerpoint/2010/main" val="16575164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分支结构</a:t>
            </a:r>
          </a:p>
        </p:txBody>
      </p:sp>
      <p:cxnSp>
        <p:nvCxnSpPr>
          <p:cNvPr id="52" name="直接连接符 41"/>
          <p:cNvCxnSpPr/>
          <p:nvPr/>
        </p:nvCxnSpPr>
        <p:spPr>
          <a:xfrm flipH="1">
            <a:off x="3329631" y="259332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3" name="直接连接符 42"/>
          <p:cNvCxnSpPr/>
          <p:nvPr/>
        </p:nvCxnSpPr>
        <p:spPr>
          <a:xfrm flipH="1">
            <a:off x="3329631" y="4249509"/>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4" name="直接连接符 43"/>
          <p:cNvCxnSpPr/>
          <p:nvPr/>
        </p:nvCxnSpPr>
        <p:spPr>
          <a:xfrm flipH="1">
            <a:off x="3329631" y="5833685"/>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5" name="直接连接符 44"/>
          <p:cNvCxnSpPr/>
          <p:nvPr/>
        </p:nvCxnSpPr>
        <p:spPr>
          <a:xfrm>
            <a:off x="3329631" y="2593324"/>
            <a:ext cx="0" cy="321817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56" name="椭圆 55"/>
          <p:cNvSpPr/>
          <p:nvPr/>
        </p:nvSpPr>
        <p:spPr>
          <a:xfrm>
            <a:off x="4523164" y="2061642"/>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YaHei" panose="020B0503020204020204" pitchFamily="34" charset="-122"/>
              <a:ea typeface="Microsoft YaHei" panose="020B0503020204020204" pitchFamily="34" charset="-122"/>
            </a:endParaRPr>
          </a:p>
        </p:txBody>
      </p:sp>
      <p:sp>
        <p:nvSpPr>
          <p:cNvPr id="57" name="椭圆 56"/>
          <p:cNvSpPr/>
          <p:nvPr/>
        </p:nvSpPr>
        <p:spPr>
          <a:xfrm>
            <a:off x="4523164" y="367210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YaHei" panose="020B0503020204020204" pitchFamily="34" charset="-122"/>
              <a:ea typeface="Microsoft YaHei" panose="020B0503020204020204" pitchFamily="34" charset="-122"/>
            </a:endParaRPr>
          </a:p>
        </p:txBody>
      </p:sp>
      <p:sp>
        <p:nvSpPr>
          <p:cNvPr id="58" name="椭圆 57"/>
          <p:cNvSpPr/>
          <p:nvPr/>
        </p:nvSpPr>
        <p:spPr>
          <a:xfrm>
            <a:off x="4523164" y="5257621"/>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latin typeface="Microsoft YaHei" panose="020B0503020204020204" pitchFamily="34" charset="-122"/>
              <a:ea typeface="Microsoft YaHei" panose="020B0503020204020204" pitchFamily="34" charset="-122"/>
            </a:endParaRPr>
          </a:p>
        </p:txBody>
      </p:sp>
      <p:sp>
        <p:nvSpPr>
          <p:cNvPr id="59" name="椭圆 58"/>
          <p:cNvSpPr/>
          <p:nvPr/>
        </p:nvSpPr>
        <p:spPr>
          <a:xfrm>
            <a:off x="4605777" y="3764080"/>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pitchFamily="34" charset="-122"/>
              <a:ea typeface="Microsoft YaHei" panose="020B0503020204020204" pitchFamily="34" charset="-122"/>
            </a:endParaRPr>
          </a:p>
        </p:txBody>
      </p:sp>
      <p:sp>
        <p:nvSpPr>
          <p:cNvPr id="60" name="Freeform 176"/>
          <p:cNvSpPr>
            <a:spLocks noEditPoints="1"/>
          </p:cNvSpPr>
          <p:nvPr/>
        </p:nvSpPr>
        <p:spPr bwMode="auto">
          <a:xfrm>
            <a:off x="4800813" y="3978953"/>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Microsoft YaHei" panose="020B0503020204020204" pitchFamily="34" charset="-122"/>
              <a:ea typeface="Microsoft YaHei" panose="020B0503020204020204" pitchFamily="34" charset="-122"/>
            </a:endParaRPr>
          </a:p>
        </p:txBody>
      </p:sp>
      <p:sp>
        <p:nvSpPr>
          <p:cNvPr id="61" name="椭圆 60"/>
          <p:cNvSpPr/>
          <p:nvPr/>
        </p:nvSpPr>
        <p:spPr>
          <a:xfrm>
            <a:off x="4615138" y="215361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pitchFamily="34" charset="-122"/>
              <a:ea typeface="Microsoft YaHei" panose="020B0503020204020204" pitchFamily="34" charset="-122"/>
            </a:endParaRPr>
          </a:p>
        </p:txBody>
      </p:sp>
      <p:sp>
        <p:nvSpPr>
          <p:cNvPr id="62" name="椭圆 61"/>
          <p:cNvSpPr/>
          <p:nvPr/>
        </p:nvSpPr>
        <p:spPr>
          <a:xfrm>
            <a:off x="4605776" y="5369256"/>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icrosoft YaHei" panose="020B0503020204020204" pitchFamily="34" charset="-122"/>
              <a:ea typeface="Microsoft YaHei" panose="020B0503020204020204" pitchFamily="34" charset="-122"/>
            </a:endParaRPr>
          </a:p>
        </p:txBody>
      </p:sp>
      <p:sp>
        <p:nvSpPr>
          <p:cNvPr id="63" name="Freeform 175"/>
          <p:cNvSpPr>
            <a:spLocks noEditPoints="1"/>
          </p:cNvSpPr>
          <p:nvPr/>
        </p:nvSpPr>
        <p:spPr bwMode="auto">
          <a:xfrm>
            <a:off x="4830446" y="5496111"/>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Microsoft YaHei" panose="020B0503020204020204" pitchFamily="34" charset="-122"/>
              <a:ea typeface="Microsoft YaHei" panose="020B0503020204020204" pitchFamily="34" charset="-122"/>
            </a:endParaRPr>
          </a:p>
        </p:txBody>
      </p:sp>
      <p:sp>
        <p:nvSpPr>
          <p:cNvPr id="64" name="Freeform 168"/>
          <p:cNvSpPr>
            <a:spLocks noEditPoints="1"/>
          </p:cNvSpPr>
          <p:nvPr/>
        </p:nvSpPr>
        <p:spPr bwMode="auto">
          <a:xfrm>
            <a:off x="4800812" y="2285349"/>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latin typeface="Microsoft YaHei" panose="020B0503020204020204" pitchFamily="34" charset="-122"/>
              <a:ea typeface="Microsoft YaHei" panose="020B0503020204020204" pitchFamily="34" charset="-122"/>
            </a:endParaRPr>
          </a:p>
        </p:txBody>
      </p:sp>
      <p:sp>
        <p:nvSpPr>
          <p:cNvPr id="66" name="文本框 9"/>
          <p:cNvSpPr txBox="1"/>
          <p:nvPr/>
        </p:nvSpPr>
        <p:spPr>
          <a:xfrm>
            <a:off x="5939674" y="2061642"/>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Microsoft YaHei" panose="020B0503020204020204" pitchFamily="34" charset="-122"/>
                <a:ea typeface="Microsoft YaHei" panose="020B0503020204020204" pitchFamily="34" charset="-122"/>
              </a:rPr>
              <a:t>单分支语句</a:t>
            </a:r>
          </a:p>
        </p:txBody>
      </p:sp>
      <p:sp>
        <p:nvSpPr>
          <p:cNvPr id="68" name="文本框 9"/>
          <p:cNvSpPr txBox="1"/>
          <p:nvPr/>
        </p:nvSpPr>
        <p:spPr>
          <a:xfrm>
            <a:off x="5939674" y="3421571"/>
            <a:ext cx="1981477" cy="32388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Microsoft YaHei" panose="020B0503020204020204" pitchFamily="34" charset="-122"/>
                <a:ea typeface="Microsoft YaHei" panose="020B0503020204020204" pitchFamily="34" charset="-122"/>
              </a:rPr>
              <a:t>双分支语句</a:t>
            </a:r>
          </a:p>
        </p:txBody>
      </p:sp>
      <p:sp>
        <p:nvSpPr>
          <p:cNvPr id="70" name="文本框 9"/>
          <p:cNvSpPr txBox="1"/>
          <p:nvPr/>
        </p:nvSpPr>
        <p:spPr>
          <a:xfrm>
            <a:off x="5942404" y="5185613"/>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000" b="1" dirty="0">
                <a:solidFill>
                  <a:srgbClr val="595959"/>
                </a:solidFill>
                <a:latin typeface="Microsoft YaHei" panose="020B0503020204020204" pitchFamily="34" charset="-122"/>
                <a:ea typeface="Microsoft YaHei" panose="020B0503020204020204" pitchFamily="34" charset="-122"/>
              </a:rPr>
              <a:t>多分支语句</a:t>
            </a:r>
          </a:p>
        </p:txBody>
      </p:sp>
      <p:sp>
        <p:nvSpPr>
          <p:cNvPr id="71" name="文本框 9"/>
          <p:cNvSpPr txBox="1"/>
          <p:nvPr/>
        </p:nvSpPr>
        <p:spPr>
          <a:xfrm>
            <a:off x="1414686" y="3987686"/>
            <a:ext cx="1534901" cy="44015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defTabSz="1218565">
              <a:spcBef>
                <a:spcPct val="0"/>
              </a:spcBef>
              <a:defRPr cap="all">
                <a:solidFill>
                  <a:schemeClr val="tx1">
                    <a:lumMod val="65000"/>
                    <a:lumOff val="35000"/>
                  </a:schemeClr>
                </a:solidFill>
                <a:latin typeface="微软雅黑" panose="020B0503020204020204" pitchFamily="34" charset="-122"/>
                <a:ea typeface="微软雅黑" panose="020B0503020204020204" pitchFamily="34" charset="-122"/>
                <a:cs typeface="+mj-cs"/>
              </a:defRPr>
            </a:lvl1pPr>
            <a:lvl2pPr marL="0" lvl="1" defTabSz="1218565">
              <a:defRPr sz="2055">
                <a:solidFill>
                  <a:schemeClr val="tx1">
                    <a:lumMod val="65000"/>
                    <a:lumOff val="35000"/>
                  </a:schemeClr>
                </a:solidFill>
                <a:latin typeface="微软雅黑" panose="020B0503020204020204" pitchFamily="34" charset="-122"/>
                <a:ea typeface="微软雅黑" panose="020B0503020204020204" pitchFamily="34" charset="-122"/>
              </a:defRPr>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lvl="1"/>
            <a:r>
              <a:rPr lang="zh-CN" altLang="en-US" sz="2800" b="1" dirty="0">
                <a:solidFill>
                  <a:srgbClr val="595959"/>
                </a:solidFill>
                <a:latin typeface="Microsoft YaHei" panose="020B0503020204020204" pitchFamily="34" charset="-122"/>
                <a:ea typeface="Microsoft YaHei" panose="020B0503020204020204" pitchFamily="34" charset="-122"/>
              </a:rPr>
              <a:t>分支结构</a:t>
            </a:r>
          </a:p>
        </p:txBody>
      </p:sp>
      <p:sp>
        <p:nvSpPr>
          <p:cNvPr id="72" name="TextBox 33"/>
          <p:cNvSpPr txBox="1"/>
          <p:nvPr/>
        </p:nvSpPr>
        <p:spPr>
          <a:xfrm>
            <a:off x="5930956" y="2421682"/>
            <a:ext cx="4720988" cy="73866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rPr>
              <a:t>if</a:t>
            </a:r>
            <a:r>
              <a:rPr lang="zh-CN" altLang="en-US" sz="1600" dirty="0">
                <a:solidFill>
                  <a:srgbClr val="1369B2"/>
                </a:solidFill>
                <a:latin typeface="Microsoft YaHei" panose="020B0503020204020204" pitchFamily="34" charset="-122"/>
                <a:ea typeface="Microsoft YaHei" panose="020B0503020204020204" pitchFamily="34" charset="-122"/>
              </a:rPr>
              <a:t>语句</a:t>
            </a:r>
            <a:r>
              <a:rPr lang="zh-CN" altLang="en-US" sz="1600" dirty="0">
                <a:solidFill>
                  <a:srgbClr val="595959"/>
                </a:solidFill>
                <a:latin typeface="Microsoft YaHei" panose="020B0503020204020204" pitchFamily="34" charset="-122"/>
                <a:ea typeface="Microsoft YaHei" panose="020B0503020204020204" pitchFamily="34" charset="-122"/>
              </a:rPr>
              <a:t>是结构最简单的条件语句，如果程序中存在绝对不执行某些指令的情况，就可以使用单分支语句。</a:t>
            </a:r>
          </a:p>
        </p:txBody>
      </p:sp>
      <p:sp>
        <p:nvSpPr>
          <p:cNvPr id="73" name="TextBox 33"/>
          <p:cNvSpPr txBox="1"/>
          <p:nvPr/>
        </p:nvSpPr>
        <p:spPr>
          <a:xfrm>
            <a:off x="5930956" y="3789585"/>
            <a:ext cx="5132802" cy="1107996"/>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rPr>
              <a:t>if…else</a:t>
            </a:r>
            <a:r>
              <a:rPr lang="zh-CN" altLang="en-US" sz="1600" dirty="0">
                <a:solidFill>
                  <a:srgbClr val="1369B2"/>
                </a:solidFill>
                <a:latin typeface="Microsoft YaHei" panose="020B0503020204020204" pitchFamily="34" charset="-122"/>
                <a:ea typeface="Microsoft YaHei" panose="020B0503020204020204" pitchFamily="34" charset="-122"/>
              </a:rPr>
              <a:t>语句</a:t>
            </a:r>
            <a:r>
              <a:rPr lang="zh-CN" altLang="en-US" sz="1600" dirty="0">
                <a:solidFill>
                  <a:srgbClr val="595959"/>
                </a:solidFill>
                <a:latin typeface="Microsoft YaHei" panose="020B0503020204020204" pitchFamily="34" charset="-122"/>
                <a:ea typeface="Microsoft YaHei" panose="020B0503020204020204" pitchFamily="34" charset="-122"/>
              </a:rPr>
              <a:t>也称为双分支语句，是</a:t>
            </a:r>
            <a:r>
              <a:rPr lang="en-US" altLang="zh-CN" sz="1600" dirty="0">
                <a:solidFill>
                  <a:srgbClr val="595959"/>
                </a:solidFill>
                <a:latin typeface="Microsoft YaHei" panose="020B0503020204020204" pitchFamily="34" charset="-122"/>
                <a:ea typeface="Microsoft YaHei" panose="020B0503020204020204" pitchFamily="34" charset="-122"/>
              </a:rPr>
              <a:t>if</a:t>
            </a:r>
            <a:r>
              <a:rPr lang="zh-CN" altLang="en-US" sz="1600" dirty="0">
                <a:solidFill>
                  <a:srgbClr val="595959"/>
                </a:solidFill>
                <a:latin typeface="Microsoft YaHei" panose="020B0503020204020204" pitchFamily="34" charset="-122"/>
                <a:ea typeface="Microsoft YaHei" panose="020B0503020204020204" pitchFamily="34" charset="-122"/>
              </a:rPr>
              <a:t>条件语句的基础形式，只是在单分支语句基础上增加了一个从句。当满足某种条件时，就进行某种处理，否则进行另一种处理。</a:t>
            </a:r>
          </a:p>
        </p:txBody>
      </p:sp>
      <p:sp>
        <p:nvSpPr>
          <p:cNvPr id="74" name="TextBox 33"/>
          <p:cNvSpPr txBox="1"/>
          <p:nvPr/>
        </p:nvSpPr>
        <p:spPr>
          <a:xfrm>
            <a:off x="5951190" y="5580493"/>
            <a:ext cx="5300018" cy="738664"/>
          </a:xfrm>
          <a:prstGeom prst="rect">
            <a:avLst/>
          </a:prstGeom>
          <a:noFill/>
        </p:spPr>
        <p:txBody>
          <a:bodyPr wrap="square" lIns="0" tIns="0" rIns="0" bIns="0" rtlCol="0">
            <a:spAutoFit/>
          </a:bodyPr>
          <a:lstStyle>
            <a:defPPr>
              <a:defRPr lang="zh-CN"/>
            </a:defPPr>
            <a:lvl1pPr algn="just" defTabSz="1218565">
              <a:lnSpc>
                <a:spcPts val="1600"/>
              </a:lnSpc>
              <a:defRPr sz="1255">
                <a:solidFill>
                  <a:schemeClr val="tx1">
                    <a:lumMod val="65000"/>
                    <a:lumOff val="35000"/>
                  </a:schemeClr>
                </a:solidFill>
                <a:latin typeface="微软雅黑 Light" panose="020B0502040204020203" pitchFamily="34" charset="-122"/>
                <a:ea typeface="微软雅黑 Light" panose="020B0502040204020203" pitchFamily="34" charset="-122"/>
              </a:defRPr>
            </a:lvl1pPr>
            <a:lvl2pPr marL="609600" defTabSz="1218565">
              <a:defRPr sz="2400"/>
            </a:lvl2pPr>
            <a:lvl3pPr marL="1219200" defTabSz="1218565">
              <a:defRPr sz="2400"/>
            </a:lvl3pPr>
            <a:lvl4pPr marL="1828800" defTabSz="1218565">
              <a:defRPr sz="2400"/>
            </a:lvl4pPr>
            <a:lvl5pPr marL="2438400" defTabSz="1218565">
              <a:defRPr sz="2400"/>
            </a:lvl5pPr>
            <a:lvl6pPr marL="3048000" defTabSz="1218565">
              <a:defRPr sz="2400"/>
            </a:lvl6pPr>
            <a:lvl7pPr marL="3657600" defTabSz="1218565">
              <a:defRPr sz="2400"/>
            </a:lvl7pPr>
            <a:lvl8pPr marL="4267200" defTabSz="1218565">
              <a:defRPr sz="2400"/>
            </a:lvl8pPr>
            <a:lvl9pPr marL="4876800" defTabSz="1218565">
              <a:defRPr sz="2400"/>
            </a:lvl9pPr>
          </a:lstStyle>
          <a:p>
            <a:pPr>
              <a:lnSpc>
                <a:spcPct val="150000"/>
              </a:lnSpc>
            </a:pPr>
            <a:r>
              <a:rPr lang="en-US" altLang="zh-CN" sz="1600" dirty="0">
                <a:solidFill>
                  <a:srgbClr val="1369B2"/>
                </a:solidFill>
                <a:latin typeface="Microsoft YaHei" panose="020B0503020204020204" pitchFamily="34" charset="-122"/>
                <a:ea typeface="Microsoft YaHei" panose="020B0503020204020204" pitchFamily="34" charset="-122"/>
              </a:rPr>
              <a:t>if…else if</a:t>
            </a:r>
            <a:r>
              <a:rPr lang="zh-CN" altLang="en-US" sz="1600" dirty="0">
                <a:solidFill>
                  <a:srgbClr val="1369B2"/>
                </a:solidFill>
                <a:latin typeface="Microsoft YaHei" panose="020B0503020204020204" pitchFamily="34" charset="-122"/>
                <a:ea typeface="Microsoft YaHei" panose="020B0503020204020204" pitchFamily="34" charset="-122"/>
              </a:rPr>
              <a:t>语句</a:t>
            </a:r>
            <a:r>
              <a:rPr lang="zh-CN" altLang="en-US" sz="1600" dirty="0">
                <a:solidFill>
                  <a:srgbClr val="595959"/>
                </a:solidFill>
                <a:latin typeface="Microsoft YaHei" panose="020B0503020204020204" pitchFamily="34" charset="-122"/>
                <a:ea typeface="Microsoft YaHei" panose="020B0503020204020204" pitchFamily="34" charset="-122"/>
              </a:rPr>
              <a:t>也称为多分支语句，可针对不同情况进行不同的处理。</a:t>
            </a:r>
          </a:p>
        </p:txBody>
      </p:sp>
      <p:sp>
        <p:nvSpPr>
          <p:cNvPr id="24" name="TextBox 35"/>
          <p:cNvSpPr txBox="1">
            <a:spLocks noChangeArrowheads="1"/>
          </p:cNvSpPr>
          <p:nvPr/>
        </p:nvSpPr>
        <p:spPr bwMode="auto">
          <a:xfrm>
            <a:off x="838622" y="1131204"/>
            <a:ext cx="10772626" cy="1046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分支结构：</a:t>
            </a:r>
            <a:r>
              <a:rPr lang="zh-CN" altLang="en-US" sz="2000" dirty="0">
                <a:solidFill>
                  <a:srgbClr val="595959"/>
                </a:solidFill>
                <a:latin typeface="微软雅黑" panose="020B0503020204020204" pitchFamily="34" charset="-122"/>
                <a:ea typeface="微软雅黑" panose="020B0503020204020204" pitchFamily="34" charset="-122"/>
              </a:rPr>
              <a:t>在代码由上到下执行的过程中，根据不同的</a:t>
            </a:r>
            <a:r>
              <a:rPr lang="zh-CN" altLang="en-US" sz="2000" dirty="0">
                <a:solidFill>
                  <a:srgbClr val="1369B2"/>
                </a:solidFill>
                <a:latin typeface="微软雅黑" panose="020B0503020204020204" pitchFamily="34" charset="-122"/>
                <a:ea typeface="微软雅黑" panose="020B0503020204020204" pitchFamily="34" charset="-122"/>
              </a:rPr>
              <a:t>条件</a:t>
            </a:r>
            <a:r>
              <a:rPr lang="zh-CN" altLang="en-US" sz="2000" dirty="0">
                <a:solidFill>
                  <a:srgbClr val="595959"/>
                </a:solidFill>
                <a:latin typeface="微软雅黑" panose="020B0503020204020204" pitchFamily="34" charset="-122"/>
                <a:ea typeface="微软雅黑" panose="020B0503020204020204" pitchFamily="34" charset="-122"/>
              </a:rPr>
              <a:t>，执行不同的</a:t>
            </a:r>
            <a:r>
              <a:rPr lang="zh-CN" altLang="en-US" sz="2000" dirty="0">
                <a:solidFill>
                  <a:srgbClr val="1369B2"/>
                </a:solidFill>
                <a:latin typeface="微软雅黑" panose="020B0503020204020204" pitchFamily="34" charset="-122"/>
                <a:ea typeface="微软雅黑" panose="020B0503020204020204" pitchFamily="34" charset="-122"/>
              </a:rPr>
              <a:t>代码</a:t>
            </a:r>
            <a:r>
              <a:rPr lang="zh-CN" altLang="en-US" sz="2000" dirty="0">
                <a:solidFill>
                  <a:srgbClr val="595959"/>
                </a:solidFill>
                <a:latin typeface="微软雅黑" panose="020B0503020204020204" pitchFamily="34" charset="-122"/>
                <a:ea typeface="微软雅黑" panose="020B0503020204020204" pitchFamily="34" charset="-122"/>
              </a:rPr>
              <a:t>，从而得到不同的</a:t>
            </a:r>
            <a:r>
              <a:rPr lang="zh-CN" altLang="en-US" sz="2000" dirty="0">
                <a:solidFill>
                  <a:srgbClr val="1369B2"/>
                </a:solidFill>
                <a:latin typeface="微软雅黑" panose="020B0503020204020204" pitchFamily="34" charset="-122"/>
                <a:ea typeface="微软雅黑" panose="020B0503020204020204" pitchFamily="34" charset="-122"/>
              </a:rPr>
              <a:t>结果</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18410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单分支语句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8" name="TextBox 35"/>
          <p:cNvSpPr txBox="1">
            <a:spLocks noChangeArrowheads="1"/>
          </p:cNvSpPr>
          <p:nvPr/>
        </p:nvSpPr>
        <p:spPr bwMode="auto">
          <a:xfrm>
            <a:off x="982638" y="2006475"/>
            <a:ext cx="10441160" cy="224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单分支语句：</a:t>
            </a:r>
            <a:r>
              <a:rPr lang="en-US" altLang="zh-CN" sz="2000" dirty="0">
                <a:solidFill>
                  <a:srgbClr val="1369B2"/>
                </a:solidFill>
                <a:latin typeface="微软雅黑" panose="020B0503020204020204" pitchFamily="34" charset="-122"/>
                <a:ea typeface="微软雅黑" panose="020B0503020204020204" pitchFamily="34" charset="-122"/>
              </a:rPr>
              <a:t>if(){}</a:t>
            </a:r>
            <a:r>
              <a:rPr lang="zh-CN" altLang="zh-CN" sz="2000" dirty="0">
                <a:solidFill>
                  <a:srgbClr val="1369B2"/>
                </a:solidFill>
                <a:latin typeface="微软雅黑" panose="020B0503020204020204" pitchFamily="34" charset="-122"/>
                <a:ea typeface="微软雅黑" panose="020B0503020204020204" pitchFamily="34" charset="-122"/>
              </a:rPr>
              <a:t> </a:t>
            </a:r>
            <a:endParaRPr lang="en-US" altLang="zh-CN" sz="2000" dirty="0">
              <a:solidFill>
                <a:srgbClr val="1369B2"/>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en-US" sz="1800" dirty="0">
                <a:solidFill>
                  <a:srgbClr val="595959"/>
                </a:solidFill>
                <a:latin typeface="微软雅黑" panose="020B0503020204020204" pitchFamily="34" charset="-122"/>
                <a:ea typeface="微软雅黑" panose="020B0503020204020204" pitchFamily="34" charset="-122"/>
              </a:rPr>
              <a:t>可以理解为“如果”</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小括号“</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”内用于指定</a:t>
            </a:r>
            <a:r>
              <a:rPr lang="en-US" altLang="zh-CN" sz="1800" dirty="0">
                <a:solidFill>
                  <a:srgbClr val="595959"/>
                </a:solidFill>
                <a:latin typeface="微软雅黑" panose="020B0503020204020204" pitchFamily="34" charset="-122"/>
                <a:ea typeface="微软雅黑" panose="020B0503020204020204" pitchFamily="34" charset="-122"/>
              </a:rPr>
              <a:t>if</a:t>
            </a:r>
            <a:r>
              <a:rPr lang="zh-CN" altLang="zh-CN" sz="1800" dirty="0">
                <a:solidFill>
                  <a:srgbClr val="595959"/>
                </a:solidFill>
                <a:latin typeface="微软雅黑" panose="020B0503020204020204" pitchFamily="34" charset="-122"/>
                <a:ea typeface="微软雅黑" panose="020B0503020204020204" pitchFamily="34" charset="-122"/>
              </a:rPr>
              <a:t>语句中的执行条件。</a:t>
            </a:r>
            <a:endParaRPr lang="en-US" altLang="zh-CN" sz="1800" dirty="0">
              <a:solidFill>
                <a:srgbClr val="595959"/>
              </a:solidFill>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大括号“</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”内用于指定满足执行条件后需要执行的语句，当代码段中只有一条语句时，“</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”可以省略</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分支结构</a:t>
            </a:r>
          </a:p>
        </p:txBody>
      </p:sp>
      <p:sp>
        <p:nvSpPr>
          <p:cNvPr id="10" name="矩形 9"/>
          <p:cNvSpPr/>
          <p:nvPr/>
        </p:nvSpPr>
        <p:spPr bwMode="auto">
          <a:xfrm>
            <a:off x="1270670" y="4647311"/>
            <a:ext cx="4320480" cy="1518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1" name="矩形 10"/>
          <p:cNvSpPr/>
          <p:nvPr/>
        </p:nvSpPr>
        <p:spPr bwMode="auto">
          <a:xfrm>
            <a:off x="1630710" y="4831045"/>
            <a:ext cx="3816424"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代码段</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2" name="矩形 11"/>
          <p:cNvSpPr/>
          <p:nvPr/>
        </p:nvSpPr>
        <p:spPr bwMode="auto">
          <a:xfrm>
            <a:off x="6095206" y="4581922"/>
            <a:ext cx="3888432" cy="158417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13" name="矩形 12"/>
          <p:cNvSpPr/>
          <p:nvPr/>
        </p:nvSpPr>
        <p:spPr bwMode="auto">
          <a:xfrm>
            <a:off x="6455246" y="4765656"/>
            <a:ext cx="3312368"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(age &gt;= 18)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已成年</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4" name="TextBox 35"/>
          <p:cNvSpPr txBox="1">
            <a:spLocks noChangeArrowheads="1"/>
          </p:cNvSpPr>
          <p:nvPr/>
        </p:nvSpPr>
        <p:spPr bwMode="auto">
          <a:xfrm>
            <a:off x="2193202" y="4062540"/>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
        <p:nvSpPr>
          <p:cNvPr id="15" name="TextBox 35"/>
          <p:cNvSpPr txBox="1">
            <a:spLocks noChangeArrowheads="1"/>
          </p:cNvSpPr>
          <p:nvPr/>
        </p:nvSpPr>
        <p:spPr bwMode="auto">
          <a:xfrm>
            <a:off x="7141165" y="4035145"/>
            <a:ext cx="1796514"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2302058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双分支语句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1270670" y="4043372"/>
            <a:ext cx="4320480" cy="21227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9" name="矩形 28"/>
          <p:cNvSpPr/>
          <p:nvPr/>
        </p:nvSpPr>
        <p:spPr bwMode="auto">
          <a:xfrm>
            <a:off x="1558702" y="4227106"/>
            <a:ext cx="3816424"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6" name="矩形 5"/>
          <p:cNvSpPr/>
          <p:nvPr/>
        </p:nvSpPr>
        <p:spPr bwMode="auto">
          <a:xfrm>
            <a:off x="6023198" y="3977982"/>
            <a:ext cx="3888432" cy="21881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6383238" y="4161717"/>
            <a:ext cx="3312368" cy="1938992"/>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(age &gt;= 18)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已成年</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未成年</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8" name="TextBox 35"/>
          <p:cNvSpPr txBox="1">
            <a:spLocks noChangeArrowheads="1"/>
          </p:cNvSpPr>
          <p:nvPr/>
        </p:nvSpPr>
        <p:spPr bwMode="auto">
          <a:xfrm>
            <a:off x="1054646" y="2027627"/>
            <a:ext cx="10441160" cy="1415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双分支语句：</a:t>
            </a:r>
            <a:r>
              <a:rPr lang="en-US" altLang="zh-CN" sz="2000" dirty="0">
                <a:solidFill>
                  <a:srgbClr val="1369B2"/>
                </a:solidFill>
                <a:latin typeface="微软雅黑" panose="020B0503020204020204" pitchFamily="34" charset="-122"/>
                <a:ea typeface="微软雅黑" panose="020B0503020204020204" pitchFamily="34" charset="-122"/>
              </a:rPr>
              <a:t> if…else</a:t>
            </a:r>
            <a:r>
              <a:rPr lang="zh-CN" altLang="en-US" sz="2000" dirty="0">
                <a:solidFill>
                  <a:srgbClr val="1369B2"/>
                </a:solidFill>
                <a:latin typeface="微软雅黑" panose="020B0503020204020204" pitchFamily="34" charset="-122"/>
                <a:ea typeface="微软雅黑" panose="020B0503020204020204" pitchFamily="34" charset="-122"/>
              </a:rPr>
              <a:t>语句</a:t>
            </a:r>
            <a:endParaRPr lang="en-US" altLang="zh-CN" sz="2000" dirty="0">
              <a:solidFill>
                <a:srgbClr val="1369B2"/>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rPr>
              <a:t>双分支语句的语法格式和单分支语句类似，只是在其基础上增加了一个</a:t>
            </a:r>
            <a:r>
              <a:rPr lang="en-US" altLang="zh-CN" sz="1800" dirty="0">
                <a:solidFill>
                  <a:srgbClr val="1369B2"/>
                </a:solidFill>
                <a:latin typeface="微软雅黑" panose="020B0503020204020204" pitchFamily="34" charset="-122"/>
                <a:ea typeface="微软雅黑" panose="020B0503020204020204" pitchFamily="34" charset="-122"/>
              </a:rPr>
              <a:t>else</a:t>
            </a:r>
            <a:r>
              <a:rPr lang="zh-CN" altLang="en-US" sz="1800" dirty="0">
                <a:solidFill>
                  <a:srgbClr val="1369B2"/>
                </a:solidFill>
                <a:latin typeface="微软雅黑" panose="020B0503020204020204" pitchFamily="34" charset="-122"/>
                <a:ea typeface="微软雅黑" panose="020B0503020204020204" pitchFamily="34" charset="-122"/>
              </a:rPr>
              <a:t>从句</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en-US" sz="1800" dirty="0">
                <a:solidFill>
                  <a:srgbClr val="595959"/>
                </a:solidFill>
                <a:latin typeface="微软雅黑" panose="020B0503020204020204" pitchFamily="34" charset="-122"/>
                <a:ea typeface="微软雅黑" panose="020B0503020204020204" pitchFamily="34" charset="-122"/>
              </a:rPr>
              <a:t>双分支语句表示如果条件成立则执行“语句</a:t>
            </a:r>
            <a:r>
              <a:rPr lang="en-US" altLang="zh-CN" sz="1800" dirty="0">
                <a:solidFill>
                  <a:srgbClr val="595959"/>
                </a:solidFill>
                <a:latin typeface="微软雅黑" panose="020B0503020204020204" pitchFamily="34" charset="-122"/>
                <a:ea typeface="微软雅黑" panose="020B0503020204020204" pitchFamily="34" charset="-122"/>
              </a:rPr>
              <a:t>1”</a:t>
            </a:r>
            <a:r>
              <a:rPr lang="zh-CN" altLang="en-US" sz="1800" dirty="0">
                <a:solidFill>
                  <a:srgbClr val="595959"/>
                </a:solidFill>
                <a:latin typeface="微软雅黑" panose="020B0503020204020204" pitchFamily="34" charset="-122"/>
                <a:ea typeface="微软雅黑" panose="020B0503020204020204" pitchFamily="34" charset="-122"/>
              </a:rPr>
              <a:t>，否则就执行“语句</a:t>
            </a:r>
            <a:r>
              <a:rPr lang="en-US" altLang="zh-CN" sz="1800" dirty="0">
                <a:solidFill>
                  <a:srgbClr val="595959"/>
                </a:solidFill>
                <a:latin typeface="微软雅黑" panose="020B0503020204020204" pitchFamily="34" charset="-122"/>
                <a:ea typeface="微软雅黑" panose="020B0503020204020204" pitchFamily="34" charset="-122"/>
              </a:rPr>
              <a:t>2”</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分支结构</a:t>
            </a:r>
          </a:p>
        </p:txBody>
      </p:sp>
      <p:sp>
        <p:nvSpPr>
          <p:cNvPr id="10" name="TextBox 35"/>
          <p:cNvSpPr txBox="1">
            <a:spLocks noChangeArrowheads="1"/>
          </p:cNvSpPr>
          <p:nvPr/>
        </p:nvSpPr>
        <p:spPr bwMode="auto">
          <a:xfrm>
            <a:off x="2532653" y="3467534"/>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
        <p:nvSpPr>
          <p:cNvPr id="11" name="TextBox 35"/>
          <p:cNvSpPr txBox="1">
            <a:spLocks noChangeArrowheads="1"/>
          </p:cNvSpPr>
          <p:nvPr/>
        </p:nvSpPr>
        <p:spPr bwMode="auto">
          <a:xfrm>
            <a:off x="6959302" y="3456342"/>
            <a:ext cx="1796514"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案例</a:t>
            </a:r>
          </a:p>
        </p:txBody>
      </p:sp>
    </p:spTree>
    <p:extLst>
      <p:ext uri="{BB962C8B-B14F-4D97-AF65-F5344CB8AC3E}">
        <p14:creationId xmlns:p14="http://schemas.microsoft.com/office/powerpoint/2010/main" val="2542683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多分支语句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1270670" y="2454781"/>
            <a:ext cx="4320480" cy="41115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9" name="矩形 28"/>
          <p:cNvSpPr/>
          <p:nvPr/>
        </p:nvSpPr>
        <p:spPr bwMode="auto">
          <a:xfrm>
            <a:off x="1630710" y="2454781"/>
            <a:ext cx="3816424" cy="411151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1 )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代码段</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if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2 )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代码段</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else if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 )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代码段</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代码段</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n+1</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6" name="矩形 5"/>
          <p:cNvSpPr/>
          <p:nvPr/>
        </p:nvSpPr>
        <p:spPr bwMode="auto">
          <a:xfrm>
            <a:off x="6095206" y="2389392"/>
            <a:ext cx="3888432" cy="41768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7" name="矩形 6"/>
          <p:cNvSpPr/>
          <p:nvPr/>
        </p:nvSpPr>
        <p:spPr bwMode="auto">
          <a:xfrm>
            <a:off x="6455246" y="2389392"/>
            <a:ext cx="3312368" cy="411151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if (score &gt;= 90)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优秀</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if (score &gt;= 80)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良好</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if (score &gt;= 70)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中等</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if (score &gt;= 60)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及格</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else {</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不及格</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9"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分支结构</a:t>
            </a:r>
          </a:p>
        </p:txBody>
      </p:sp>
      <p:sp>
        <p:nvSpPr>
          <p:cNvPr id="8" name="TextBox 35"/>
          <p:cNvSpPr txBox="1">
            <a:spLocks noChangeArrowheads="1"/>
          </p:cNvSpPr>
          <p:nvPr/>
        </p:nvSpPr>
        <p:spPr bwMode="auto">
          <a:xfrm>
            <a:off x="6959302" y="1897539"/>
            <a:ext cx="1796514" cy="530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案例</a:t>
            </a:r>
          </a:p>
        </p:txBody>
      </p:sp>
      <p:sp>
        <p:nvSpPr>
          <p:cNvPr id="10" name="TextBox 35"/>
          <p:cNvSpPr txBox="1">
            <a:spLocks noChangeArrowheads="1"/>
          </p:cNvSpPr>
          <p:nvPr/>
        </p:nvSpPr>
        <p:spPr bwMode="auto">
          <a:xfrm>
            <a:off x="2231515" y="1908919"/>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Tree>
    <p:extLst>
      <p:ext uri="{BB962C8B-B14F-4D97-AF65-F5344CB8AC3E}">
        <p14:creationId xmlns:p14="http://schemas.microsoft.com/office/powerpoint/2010/main" val="3439623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6" name="TextBox 35"/>
          <p:cNvSpPr txBox="1">
            <a:spLocks noChangeArrowheads="1"/>
          </p:cNvSpPr>
          <p:nvPr/>
        </p:nvSpPr>
        <p:spPr bwMode="auto">
          <a:xfrm>
            <a:off x="867196" y="1184439"/>
            <a:ext cx="10772626" cy="99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循环结构用于批量操作以实现一段代码的重复执行。</a:t>
            </a:r>
            <a:endParaRPr lang="en-US" altLang="zh-CN" sz="20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提供的循环语句有</a:t>
            </a:r>
            <a:r>
              <a:rPr lang="en-US" altLang="zh-CN" sz="2000" dirty="0">
                <a:solidFill>
                  <a:srgbClr val="1369B2"/>
                </a:solidFill>
                <a:latin typeface="微软雅黑" panose="020B0503020204020204" pitchFamily="34" charset="-122"/>
                <a:ea typeface="微软雅黑" panose="020B0503020204020204" pitchFamily="34" charset="-122"/>
              </a:rPr>
              <a:t>for</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while</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do…while</a:t>
            </a:r>
            <a:r>
              <a:rPr lang="zh-CN" altLang="en-US" sz="2000" dirty="0">
                <a:solidFill>
                  <a:srgbClr val="595959"/>
                </a:solidFill>
                <a:latin typeface="微软雅黑" panose="020B0503020204020204" pitchFamily="34" charset="-122"/>
                <a:ea typeface="微软雅黑" panose="020B0503020204020204" pitchFamily="34" charset="-122"/>
              </a:rPr>
              <a:t>共</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种。</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Freeform 5"/>
          <p:cNvSpPr/>
          <p:nvPr/>
        </p:nvSpPr>
        <p:spPr bwMode="auto">
          <a:xfrm>
            <a:off x="982638" y="3781967"/>
            <a:ext cx="1463675" cy="1465262"/>
          </a:xfrm>
          <a:custGeom>
            <a:avLst/>
            <a:gdLst>
              <a:gd name="T0" fmla="*/ 1098181 w 861"/>
              <a:gd name="T1" fmla="*/ 731780 h 861"/>
              <a:gd name="T2" fmla="*/ 730988 w 861"/>
              <a:gd name="T3" fmla="*/ 1097670 h 861"/>
              <a:gd name="T4" fmla="*/ 365494 w 861"/>
              <a:gd name="T5" fmla="*/ 731780 h 861"/>
              <a:gd name="T6" fmla="*/ 730988 w 861"/>
              <a:gd name="T7" fmla="*/ 365890 h 861"/>
              <a:gd name="T8" fmla="*/ 829586 w 861"/>
              <a:gd name="T9" fmla="*/ 379505 h 861"/>
              <a:gd name="T10" fmla="*/ 710588 w 861"/>
              <a:gd name="T11" fmla="*/ 0 h 861"/>
              <a:gd name="T12" fmla="*/ 0 w 861"/>
              <a:gd name="T13" fmla="*/ 731780 h 861"/>
              <a:gd name="T14" fmla="*/ 730988 w 861"/>
              <a:gd name="T15" fmla="*/ 1465262 h 861"/>
              <a:gd name="T16" fmla="*/ 1463675 w 861"/>
              <a:gd name="T17" fmla="*/ 731780 h 861"/>
              <a:gd name="T18" fmla="*/ 1261378 w 861"/>
              <a:gd name="T19" fmla="*/ 226341 h 861"/>
              <a:gd name="T20" fmla="*/ 1002983 w 861"/>
              <a:gd name="T21" fmla="*/ 486719 h 861"/>
              <a:gd name="T22" fmla="*/ 1098181 w 861"/>
              <a:gd name="T23" fmla="*/ 73178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1" h="861">
                <a:moveTo>
                  <a:pt x="646" y="430"/>
                </a:moveTo>
                <a:cubicBezTo>
                  <a:pt x="646" y="549"/>
                  <a:pt x="549" y="645"/>
                  <a:pt x="430" y="645"/>
                </a:cubicBezTo>
                <a:cubicBezTo>
                  <a:pt x="311" y="645"/>
                  <a:pt x="215" y="549"/>
                  <a:pt x="215" y="430"/>
                </a:cubicBezTo>
                <a:cubicBezTo>
                  <a:pt x="215" y="311"/>
                  <a:pt x="311" y="215"/>
                  <a:pt x="430" y="215"/>
                </a:cubicBezTo>
                <a:cubicBezTo>
                  <a:pt x="450" y="215"/>
                  <a:pt x="470" y="218"/>
                  <a:pt x="488" y="223"/>
                </a:cubicBezTo>
                <a:cubicBezTo>
                  <a:pt x="447" y="156"/>
                  <a:pt x="422" y="80"/>
                  <a:pt x="418" y="0"/>
                </a:cubicBezTo>
                <a:cubicBezTo>
                  <a:pt x="186" y="6"/>
                  <a:pt x="0" y="196"/>
                  <a:pt x="0" y="430"/>
                </a:cubicBezTo>
                <a:cubicBezTo>
                  <a:pt x="0" y="668"/>
                  <a:pt x="192" y="861"/>
                  <a:pt x="430" y="861"/>
                </a:cubicBezTo>
                <a:cubicBezTo>
                  <a:pt x="668" y="861"/>
                  <a:pt x="861" y="668"/>
                  <a:pt x="861" y="430"/>
                </a:cubicBezTo>
                <a:cubicBezTo>
                  <a:pt x="861" y="315"/>
                  <a:pt x="816" y="211"/>
                  <a:pt x="742" y="133"/>
                </a:cubicBezTo>
                <a:cubicBezTo>
                  <a:pt x="590" y="286"/>
                  <a:pt x="590" y="286"/>
                  <a:pt x="590" y="286"/>
                </a:cubicBezTo>
                <a:cubicBezTo>
                  <a:pt x="625" y="325"/>
                  <a:pt x="646" y="375"/>
                  <a:pt x="646" y="43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25" name="Freeform 6"/>
          <p:cNvSpPr/>
          <p:nvPr/>
        </p:nvSpPr>
        <p:spPr bwMode="auto">
          <a:xfrm>
            <a:off x="1762101" y="3005679"/>
            <a:ext cx="1463675" cy="1276350"/>
          </a:xfrm>
          <a:custGeom>
            <a:avLst/>
            <a:gdLst>
              <a:gd name="T0" fmla="*/ 1256279 w 861"/>
              <a:gd name="T1" fmla="*/ 1244016 h 750"/>
              <a:gd name="T2" fmla="*/ 1256279 w 861"/>
              <a:gd name="T3" fmla="*/ 1242314 h 750"/>
              <a:gd name="T4" fmla="*/ 1463675 w 861"/>
              <a:gd name="T5" fmla="*/ 733476 h 750"/>
              <a:gd name="T6" fmla="*/ 730988 w 861"/>
              <a:gd name="T7" fmla="*/ 0 h 750"/>
              <a:gd name="T8" fmla="*/ 0 w 861"/>
              <a:gd name="T9" fmla="*/ 733476 h 750"/>
              <a:gd name="T10" fmla="*/ 203997 w 861"/>
              <a:gd name="T11" fmla="*/ 1240612 h 750"/>
              <a:gd name="T12" fmla="*/ 203997 w 861"/>
              <a:gd name="T13" fmla="*/ 1242314 h 750"/>
              <a:gd name="T14" fmla="*/ 224396 w 861"/>
              <a:gd name="T15" fmla="*/ 1262736 h 750"/>
              <a:gd name="T16" fmla="*/ 482792 w 861"/>
              <a:gd name="T17" fmla="*/ 1002360 h 750"/>
              <a:gd name="T18" fmla="*/ 472592 w 861"/>
              <a:gd name="T19" fmla="*/ 992149 h 750"/>
              <a:gd name="T20" fmla="*/ 470892 w 861"/>
              <a:gd name="T21" fmla="*/ 990448 h 750"/>
              <a:gd name="T22" fmla="*/ 365494 w 861"/>
              <a:gd name="T23" fmla="*/ 733476 h 750"/>
              <a:gd name="T24" fmla="*/ 730988 w 861"/>
              <a:gd name="T25" fmla="*/ 365887 h 750"/>
              <a:gd name="T26" fmla="*/ 1096481 w 861"/>
              <a:gd name="T27" fmla="*/ 733476 h 750"/>
              <a:gd name="T28" fmla="*/ 992783 w 861"/>
              <a:gd name="T29" fmla="*/ 988746 h 750"/>
              <a:gd name="T30" fmla="*/ 992783 w 861"/>
              <a:gd name="T31" fmla="*/ 988746 h 750"/>
              <a:gd name="T32" fmla="*/ 992783 w 861"/>
              <a:gd name="T33" fmla="*/ 988746 h 750"/>
              <a:gd name="T34" fmla="*/ 957084 w 861"/>
              <a:gd name="T35" fmla="*/ 1026185 h 750"/>
              <a:gd name="T36" fmla="*/ 1225679 w 861"/>
              <a:gd name="T37" fmla="*/ 1276350 h 750"/>
              <a:gd name="T38" fmla="*/ 1256279 w 861"/>
              <a:gd name="T39" fmla="*/ 1244016 h 7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61" h="750">
                <a:moveTo>
                  <a:pt x="739" y="731"/>
                </a:moveTo>
                <a:cubicBezTo>
                  <a:pt x="739" y="730"/>
                  <a:pt x="739" y="730"/>
                  <a:pt x="739" y="730"/>
                </a:cubicBezTo>
                <a:cubicBezTo>
                  <a:pt x="814" y="653"/>
                  <a:pt x="861" y="547"/>
                  <a:pt x="861" y="431"/>
                </a:cubicBezTo>
                <a:cubicBezTo>
                  <a:pt x="861" y="193"/>
                  <a:pt x="668" y="0"/>
                  <a:pt x="430" y="0"/>
                </a:cubicBezTo>
                <a:cubicBezTo>
                  <a:pt x="192" y="0"/>
                  <a:pt x="0" y="193"/>
                  <a:pt x="0" y="431"/>
                </a:cubicBezTo>
                <a:cubicBezTo>
                  <a:pt x="0" y="547"/>
                  <a:pt x="45" y="652"/>
                  <a:pt x="120" y="729"/>
                </a:cubicBezTo>
                <a:cubicBezTo>
                  <a:pt x="120" y="730"/>
                  <a:pt x="120" y="730"/>
                  <a:pt x="120" y="730"/>
                </a:cubicBezTo>
                <a:cubicBezTo>
                  <a:pt x="124" y="734"/>
                  <a:pt x="128" y="738"/>
                  <a:pt x="132" y="742"/>
                </a:cubicBezTo>
                <a:cubicBezTo>
                  <a:pt x="284" y="589"/>
                  <a:pt x="284" y="589"/>
                  <a:pt x="284" y="589"/>
                </a:cubicBezTo>
                <a:cubicBezTo>
                  <a:pt x="282" y="587"/>
                  <a:pt x="280" y="585"/>
                  <a:pt x="278" y="583"/>
                </a:cubicBezTo>
                <a:cubicBezTo>
                  <a:pt x="277" y="582"/>
                  <a:pt x="277" y="582"/>
                  <a:pt x="277" y="582"/>
                </a:cubicBezTo>
                <a:cubicBezTo>
                  <a:pt x="239" y="543"/>
                  <a:pt x="215" y="490"/>
                  <a:pt x="215" y="431"/>
                </a:cubicBezTo>
                <a:cubicBezTo>
                  <a:pt x="215" y="312"/>
                  <a:pt x="311" y="215"/>
                  <a:pt x="430" y="215"/>
                </a:cubicBezTo>
                <a:cubicBezTo>
                  <a:pt x="549" y="215"/>
                  <a:pt x="645" y="312"/>
                  <a:pt x="645" y="431"/>
                </a:cubicBezTo>
                <a:cubicBezTo>
                  <a:pt x="645" y="489"/>
                  <a:pt x="622" y="542"/>
                  <a:pt x="584" y="581"/>
                </a:cubicBezTo>
                <a:cubicBezTo>
                  <a:pt x="584" y="581"/>
                  <a:pt x="584" y="581"/>
                  <a:pt x="584" y="581"/>
                </a:cubicBezTo>
                <a:cubicBezTo>
                  <a:pt x="584" y="581"/>
                  <a:pt x="584" y="581"/>
                  <a:pt x="584" y="581"/>
                </a:cubicBezTo>
                <a:cubicBezTo>
                  <a:pt x="577" y="588"/>
                  <a:pt x="570" y="596"/>
                  <a:pt x="563" y="603"/>
                </a:cubicBezTo>
                <a:cubicBezTo>
                  <a:pt x="721" y="750"/>
                  <a:pt x="721" y="750"/>
                  <a:pt x="721" y="750"/>
                </a:cubicBezTo>
                <a:cubicBezTo>
                  <a:pt x="727" y="743"/>
                  <a:pt x="733" y="737"/>
                  <a:pt x="739" y="731"/>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26" name="Freeform 7"/>
          <p:cNvSpPr/>
          <p:nvPr/>
        </p:nvSpPr>
        <p:spPr bwMode="auto">
          <a:xfrm>
            <a:off x="2538388" y="3781967"/>
            <a:ext cx="1465263" cy="1465262"/>
          </a:xfrm>
          <a:custGeom>
            <a:avLst/>
            <a:gdLst>
              <a:gd name="T0" fmla="*/ 753030 w 862"/>
              <a:gd name="T1" fmla="*/ 0 h 861"/>
              <a:gd name="T2" fmla="*/ 634041 w 862"/>
              <a:gd name="T3" fmla="*/ 379505 h 861"/>
              <a:gd name="T4" fmla="*/ 732632 w 862"/>
              <a:gd name="T5" fmla="*/ 365890 h 861"/>
              <a:gd name="T6" fmla="*/ 1098097 w 862"/>
              <a:gd name="T7" fmla="*/ 731780 h 861"/>
              <a:gd name="T8" fmla="*/ 732632 w 862"/>
              <a:gd name="T9" fmla="*/ 1097670 h 861"/>
              <a:gd name="T10" fmla="*/ 367166 w 862"/>
              <a:gd name="T11" fmla="*/ 731780 h 861"/>
              <a:gd name="T12" fmla="*/ 448758 w 862"/>
              <a:gd name="T13" fmla="*/ 500333 h 861"/>
              <a:gd name="T14" fmla="*/ 180183 w 862"/>
              <a:gd name="T15" fmla="*/ 250167 h 861"/>
              <a:gd name="T16" fmla="*/ 0 w 862"/>
              <a:gd name="T17" fmla="*/ 731780 h 861"/>
              <a:gd name="T18" fmla="*/ 732632 w 862"/>
              <a:gd name="T19" fmla="*/ 1465262 h 861"/>
              <a:gd name="T20" fmla="*/ 1465263 w 862"/>
              <a:gd name="T21" fmla="*/ 731780 h 861"/>
              <a:gd name="T22" fmla="*/ 753030 w 862"/>
              <a:gd name="T23" fmla="*/ 0 h 86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62" h="861">
                <a:moveTo>
                  <a:pt x="443" y="0"/>
                </a:moveTo>
                <a:cubicBezTo>
                  <a:pt x="439" y="80"/>
                  <a:pt x="415" y="156"/>
                  <a:pt x="373" y="223"/>
                </a:cubicBezTo>
                <a:cubicBezTo>
                  <a:pt x="391" y="218"/>
                  <a:pt x="411" y="215"/>
                  <a:pt x="431" y="215"/>
                </a:cubicBezTo>
                <a:cubicBezTo>
                  <a:pt x="550" y="215"/>
                  <a:pt x="646" y="311"/>
                  <a:pt x="646" y="430"/>
                </a:cubicBezTo>
                <a:cubicBezTo>
                  <a:pt x="646" y="549"/>
                  <a:pt x="550" y="645"/>
                  <a:pt x="431" y="645"/>
                </a:cubicBezTo>
                <a:cubicBezTo>
                  <a:pt x="312" y="645"/>
                  <a:pt x="216" y="549"/>
                  <a:pt x="216" y="430"/>
                </a:cubicBezTo>
                <a:cubicBezTo>
                  <a:pt x="216" y="378"/>
                  <a:pt x="234" y="331"/>
                  <a:pt x="264" y="294"/>
                </a:cubicBezTo>
                <a:cubicBezTo>
                  <a:pt x="106" y="147"/>
                  <a:pt x="106" y="147"/>
                  <a:pt x="106" y="147"/>
                </a:cubicBezTo>
                <a:cubicBezTo>
                  <a:pt x="40" y="223"/>
                  <a:pt x="0" y="322"/>
                  <a:pt x="0" y="430"/>
                </a:cubicBezTo>
                <a:cubicBezTo>
                  <a:pt x="0" y="668"/>
                  <a:pt x="193" y="861"/>
                  <a:pt x="431" y="861"/>
                </a:cubicBezTo>
                <a:cubicBezTo>
                  <a:pt x="669" y="861"/>
                  <a:pt x="862" y="668"/>
                  <a:pt x="862" y="430"/>
                </a:cubicBezTo>
                <a:cubicBezTo>
                  <a:pt x="862" y="196"/>
                  <a:pt x="675" y="6"/>
                  <a:pt x="443" y="0"/>
                </a:cubicBezTo>
                <a:close/>
              </a:path>
            </a:pathLst>
          </a:custGeom>
          <a:solidFill>
            <a:srgbClr val="0070C0"/>
          </a:solidFill>
          <a:ln>
            <a:noFill/>
          </a:ln>
        </p:spPr>
        <p:txBody>
          <a:bodyPr lIns="68575" tIns="34288" rIns="68575" bIns="34288"/>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000000"/>
              </a:solidFill>
              <a:effectLst/>
              <a:uLnTx/>
              <a:uFillTx/>
              <a:ea typeface="宋体" panose="02010600030101010101" pitchFamily="2" charset="-122"/>
              <a:cs typeface="+mn-lt"/>
            </a:endParaRPr>
          </a:p>
        </p:txBody>
      </p:sp>
      <p:sp>
        <p:nvSpPr>
          <p:cNvPr id="27" name="TextBox 175"/>
          <p:cNvSpPr txBox="1">
            <a:spLocks noChangeArrowheads="1"/>
          </p:cNvSpPr>
          <p:nvPr/>
        </p:nvSpPr>
        <p:spPr bwMode="auto">
          <a:xfrm>
            <a:off x="2244700" y="3489867"/>
            <a:ext cx="4810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702030404030204" pitchFamily="34" charset="0"/>
                <a:ea typeface="宋体" panose="02010600030101010101" pitchFamily="2" charset="-122"/>
              </a:defRPr>
            </a:lvl1pPr>
            <a:lvl2pPr marL="742950" indent="-285750" defTabSz="455295">
              <a:defRPr>
                <a:solidFill>
                  <a:schemeClr val="tx1"/>
                </a:solidFill>
                <a:latin typeface="Calibri" panose="020F0702030404030204" pitchFamily="34" charset="0"/>
                <a:ea typeface="宋体" panose="02010600030101010101" pitchFamily="2" charset="-122"/>
              </a:defRPr>
            </a:lvl2pPr>
            <a:lvl3pPr marL="1143000" indent="-228600" defTabSz="455295">
              <a:defRPr>
                <a:solidFill>
                  <a:schemeClr val="tx1"/>
                </a:solidFill>
                <a:latin typeface="Calibri" panose="020F0702030404030204" pitchFamily="34" charset="0"/>
                <a:ea typeface="宋体" panose="02010600030101010101" pitchFamily="2" charset="-122"/>
              </a:defRPr>
            </a:lvl3pPr>
            <a:lvl4pPr marL="1600200" indent="-228600" defTabSz="455295">
              <a:defRPr>
                <a:solidFill>
                  <a:schemeClr val="tx1"/>
                </a:solidFill>
                <a:latin typeface="Calibri" panose="020F0702030404030204" pitchFamily="34" charset="0"/>
                <a:ea typeface="宋体" panose="02010600030101010101" pitchFamily="2" charset="-122"/>
              </a:defRPr>
            </a:lvl4pPr>
            <a:lvl5pPr marL="2057400" indent="-228600" defTabSz="455295">
              <a:defRPr>
                <a:solidFill>
                  <a:schemeClr val="tx1"/>
                </a:solidFill>
                <a:latin typeface="Calibri" panose="020F07020304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90204" pitchFamily="34" charset="0"/>
              <a:buNone/>
              <a:defRPr/>
            </a:pPr>
            <a:r>
              <a:rPr kumimoji="0" lang="id-ID" altLang="en-US" sz="2400" b="1" i="0" u="none" strike="noStrike" kern="1200" cap="none" spc="0" normalizeH="0" baseline="0" noProof="0" dirty="0">
                <a:ln>
                  <a:noFill/>
                </a:ln>
                <a:solidFill>
                  <a:srgbClr val="014076"/>
                </a:solidFill>
                <a:effectLst/>
                <a:uLnTx/>
                <a:uFillTx/>
                <a:latin typeface="+mn-lt"/>
                <a:ea typeface="微软雅黑" panose="020B0503020204020204" pitchFamily="34" charset="-122"/>
                <a:cs typeface="+mn-lt"/>
                <a:sym typeface="Arial" panose="020B0604020202090204" pitchFamily="34" charset="0"/>
              </a:rPr>
              <a:t>01</a:t>
            </a:r>
          </a:p>
        </p:txBody>
      </p:sp>
      <p:sp>
        <p:nvSpPr>
          <p:cNvPr id="28" name="TextBox 176"/>
          <p:cNvSpPr txBox="1">
            <a:spLocks noChangeArrowheads="1"/>
          </p:cNvSpPr>
          <p:nvPr/>
        </p:nvSpPr>
        <p:spPr bwMode="auto">
          <a:xfrm>
            <a:off x="1446188" y="4282029"/>
            <a:ext cx="523875"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702030404030204" pitchFamily="34" charset="0"/>
                <a:ea typeface="宋体" panose="02010600030101010101" pitchFamily="2" charset="-122"/>
              </a:defRPr>
            </a:lvl1pPr>
            <a:lvl2pPr marL="742950" indent="-285750" defTabSz="455295">
              <a:defRPr>
                <a:solidFill>
                  <a:schemeClr val="tx1"/>
                </a:solidFill>
                <a:latin typeface="Calibri" panose="020F0702030404030204" pitchFamily="34" charset="0"/>
                <a:ea typeface="宋体" panose="02010600030101010101" pitchFamily="2" charset="-122"/>
              </a:defRPr>
            </a:lvl2pPr>
            <a:lvl3pPr marL="1143000" indent="-228600" defTabSz="455295">
              <a:defRPr>
                <a:solidFill>
                  <a:schemeClr val="tx1"/>
                </a:solidFill>
                <a:latin typeface="Calibri" panose="020F0702030404030204" pitchFamily="34" charset="0"/>
                <a:ea typeface="宋体" panose="02010600030101010101" pitchFamily="2" charset="-122"/>
              </a:defRPr>
            </a:lvl3pPr>
            <a:lvl4pPr marL="1600200" indent="-228600" defTabSz="455295">
              <a:defRPr>
                <a:solidFill>
                  <a:schemeClr val="tx1"/>
                </a:solidFill>
                <a:latin typeface="Calibri" panose="020F0702030404030204" pitchFamily="34" charset="0"/>
                <a:ea typeface="宋体" panose="02010600030101010101" pitchFamily="2" charset="-122"/>
              </a:defRPr>
            </a:lvl4pPr>
            <a:lvl5pPr marL="2057400" indent="-228600" defTabSz="455295">
              <a:defRPr>
                <a:solidFill>
                  <a:schemeClr val="tx1"/>
                </a:solidFill>
                <a:latin typeface="Calibri" panose="020F07020304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90204" pitchFamily="34" charset="0"/>
              <a:buNone/>
              <a:defRPr/>
            </a:pPr>
            <a:r>
              <a:rPr kumimoji="0" lang="id-ID" altLang="en-US" sz="27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90204" pitchFamily="34" charset="0"/>
              </a:rPr>
              <a:t>02</a:t>
            </a:r>
          </a:p>
        </p:txBody>
      </p:sp>
      <p:sp>
        <p:nvSpPr>
          <p:cNvPr id="29" name="TextBox 177"/>
          <p:cNvSpPr txBox="1">
            <a:spLocks noChangeArrowheads="1"/>
          </p:cNvSpPr>
          <p:nvPr/>
        </p:nvSpPr>
        <p:spPr bwMode="auto">
          <a:xfrm>
            <a:off x="2992413" y="4282029"/>
            <a:ext cx="481013"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8575" tIns="34288" rIns="68575" bIns="34288">
            <a:spAutoFit/>
          </a:bodyPr>
          <a:lstStyle>
            <a:lvl1pPr defTabSz="455295">
              <a:defRPr>
                <a:solidFill>
                  <a:schemeClr val="tx1"/>
                </a:solidFill>
                <a:latin typeface="Calibri" panose="020F0702030404030204" pitchFamily="34" charset="0"/>
                <a:ea typeface="宋体" panose="02010600030101010101" pitchFamily="2" charset="-122"/>
              </a:defRPr>
            </a:lvl1pPr>
            <a:lvl2pPr marL="742950" indent="-285750" defTabSz="455295">
              <a:defRPr>
                <a:solidFill>
                  <a:schemeClr val="tx1"/>
                </a:solidFill>
                <a:latin typeface="Calibri" panose="020F0702030404030204" pitchFamily="34" charset="0"/>
                <a:ea typeface="宋体" panose="02010600030101010101" pitchFamily="2" charset="-122"/>
              </a:defRPr>
            </a:lvl2pPr>
            <a:lvl3pPr marL="1143000" indent="-228600" defTabSz="455295">
              <a:defRPr>
                <a:solidFill>
                  <a:schemeClr val="tx1"/>
                </a:solidFill>
                <a:latin typeface="Calibri" panose="020F0702030404030204" pitchFamily="34" charset="0"/>
                <a:ea typeface="宋体" panose="02010600030101010101" pitchFamily="2" charset="-122"/>
              </a:defRPr>
            </a:lvl3pPr>
            <a:lvl4pPr marL="1600200" indent="-228600" defTabSz="455295">
              <a:defRPr>
                <a:solidFill>
                  <a:schemeClr val="tx1"/>
                </a:solidFill>
                <a:latin typeface="Calibri" panose="020F0702030404030204" pitchFamily="34" charset="0"/>
                <a:ea typeface="宋体" panose="02010600030101010101" pitchFamily="2" charset="-122"/>
              </a:defRPr>
            </a:lvl4pPr>
            <a:lvl5pPr marL="2057400" indent="-228600" defTabSz="455295">
              <a:defRPr>
                <a:solidFill>
                  <a:schemeClr val="tx1"/>
                </a:solidFill>
                <a:latin typeface="Calibri" panose="020F0702030404030204" pitchFamily="34" charset="0"/>
                <a:ea typeface="宋体" panose="02010600030101010101" pitchFamily="2" charset="-122"/>
              </a:defRPr>
            </a:lvl5pPr>
            <a:lvl6pPr marL="25146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6pPr>
            <a:lvl7pPr marL="29718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7pPr>
            <a:lvl8pPr marL="34290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8pPr>
            <a:lvl9pPr marL="3886200" indent="-228600" defTabSz="455295"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9pPr>
          </a:lstStyle>
          <a:p>
            <a:pPr marL="0" marR="0" lvl="0" indent="0" algn="l" defTabSz="455295" rtl="0" eaLnBrk="1" fontAlgn="base" latinLnBrk="0" hangingPunct="1">
              <a:lnSpc>
                <a:spcPct val="100000"/>
              </a:lnSpc>
              <a:spcBef>
                <a:spcPct val="0"/>
              </a:spcBef>
              <a:spcAft>
                <a:spcPct val="0"/>
              </a:spcAft>
              <a:buClrTx/>
              <a:buSzTx/>
              <a:buFont typeface="Arial" panose="020B0604020202090204" pitchFamily="34" charset="0"/>
              <a:buNone/>
              <a:defRPr/>
            </a:pPr>
            <a:r>
              <a:rPr kumimoji="0" lang="id-ID" altLang="en-US" sz="2400" b="1" i="0" u="none" strike="noStrike" kern="1200" cap="none" spc="0" normalizeH="0" baseline="0" noProof="0">
                <a:ln>
                  <a:noFill/>
                </a:ln>
                <a:solidFill>
                  <a:srgbClr val="014076"/>
                </a:solidFill>
                <a:effectLst/>
                <a:uLnTx/>
                <a:uFillTx/>
                <a:latin typeface="+mn-lt"/>
                <a:ea typeface="微软雅黑" panose="020B0503020204020204" pitchFamily="34" charset="-122"/>
                <a:cs typeface="+mn-lt"/>
                <a:sym typeface="Arial" panose="020B0604020202090204" pitchFamily="34" charset="0"/>
              </a:rPr>
              <a:t>03</a:t>
            </a:r>
          </a:p>
        </p:txBody>
      </p:sp>
      <p:sp>
        <p:nvSpPr>
          <p:cNvPr id="30" name="Line 7"/>
          <p:cNvSpPr>
            <a:spLocks noChangeShapeType="1"/>
          </p:cNvSpPr>
          <p:nvPr/>
        </p:nvSpPr>
        <p:spPr bwMode="auto">
          <a:xfrm flipH="1">
            <a:off x="4612193" y="2997746"/>
            <a:ext cx="0" cy="2565400"/>
          </a:xfrm>
          <a:prstGeom prst="line">
            <a:avLst/>
          </a:prstGeom>
          <a:noFill/>
          <a:ln w="12700">
            <a:solidFill>
              <a:schemeClr val="accent1"/>
            </a:solidFill>
            <a:round/>
          </a:ln>
          <a:extLst>
            <a:ext uri="{909E8E84-426E-40DD-AFC4-6F175D3DCCD1}">
              <a14:hiddenFill xmlns:a14="http://schemas.microsoft.com/office/drawing/2010/main">
                <a:noFill/>
              </a14:hiddenFill>
            </a:ext>
          </a:extLst>
        </p:spPr>
        <p:txBody>
          <a:bodyPr lIns="0" tIns="0" rIns="0" bIns="0"/>
          <a:lstStyle/>
          <a:p>
            <a:pPr marL="0" marR="0" lvl="0" indent="0" algn="l" defTabSz="914400" rtl="0" eaLnBrk="0" fontAlgn="base" latinLnBrk="0" hangingPunct="0">
              <a:lnSpc>
                <a:spcPct val="100000"/>
              </a:lnSpc>
              <a:spcBef>
                <a:spcPct val="0"/>
              </a:spcBef>
              <a:spcAft>
                <a:spcPct val="0"/>
              </a:spcAft>
              <a:buClrTx/>
              <a:buSzTx/>
              <a:buFont typeface="Arial" panose="020B0604020202090204" pitchFamily="34" charset="0"/>
              <a:buNone/>
              <a:defRPr/>
            </a:pPr>
            <a:endParaRPr kumimoji="0" lang="zh-CN" altLang="en-US" sz="1800" b="0" i="0" u="none" strike="noStrike" kern="1200" cap="none" spc="0" normalizeH="0" baseline="0" noProof="0">
              <a:ln>
                <a:noFill/>
              </a:ln>
              <a:solidFill>
                <a:srgbClr val="000000"/>
              </a:solidFill>
              <a:effectLst/>
              <a:uLnTx/>
              <a:uFillTx/>
              <a:latin typeface="Calibri" panose="020F0702030404030204" pitchFamily="34" charset="0"/>
              <a:ea typeface="宋体" panose="02010600030101010101" pitchFamily="2" charset="-122"/>
              <a:cs typeface="+mn-cs"/>
            </a:endParaRPr>
          </a:p>
        </p:txBody>
      </p:sp>
      <p:sp>
        <p:nvSpPr>
          <p:cNvPr id="32" name="AutoShape 9"/>
          <p:cNvSpPr>
            <a:spLocks noChangeArrowheads="1"/>
          </p:cNvSpPr>
          <p:nvPr/>
        </p:nvSpPr>
        <p:spPr bwMode="auto">
          <a:xfrm>
            <a:off x="4904145" y="2375975"/>
            <a:ext cx="762000" cy="1004887"/>
          </a:xfrm>
          <a:custGeom>
            <a:avLst/>
            <a:gdLst>
              <a:gd name="T0" fmla="*/ 13440833 w 21600"/>
              <a:gd name="T1" fmla="*/ 23374974 h 21600"/>
              <a:gd name="T2" fmla="*/ 13440833 w 21600"/>
              <a:gd name="T3" fmla="*/ 23374974 h 21600"/>
              <a:gd name="T4" fmla="*/ 13440833 w 21600"/>
              <a:gd name="T5" fmla="*/ 23374974 h 21600"/>
              <a:gd name="T6" fmla="*/ 13440833 w 21600"/>
              <a:gd name="T7" fmla="*/ 2337497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9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Microsoft YaHei" panose="020B0503020204020204" pitchFamily="34" charset="-122"/>
                <a:ea typeface="Microsoft YaHei" panose="020B0503020204020204" pitchFamily="34" charset="-122"/>
                <a:cs typeface="+mn-lt"/>
                <a:sym typeface="Arial" panose="020B0604020202090204" pitchFamily="34" charset="0"/>
              </a:rPr>
              <a:t>1</a:t>
            </a:r>
          </a:p>
        </p:txBody>
      </p:sp>
      <p:sp>
        <p:nvSpPr>
          <p:cNvPr id="33" name="AutoShape 12"/>
          <p:cNvSpPr>
            <a:spLocks noChangeArrowheads="1"/>
          </p:cNvSpPr>
          <p:nvPr/>
        </p:nvSpPr>
        <p:spPr bwMode="auto">
          <a:xfrm>
            <a:off x="4893291" y="3774921"/>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p>
            <a:pPr fontAlgn="base" hangingPunct="0">
              <a:spcBef>
                <a:spcPct val="0"/>
              </a:spcBef>
              <a:spcAft>
                <a:spcPct val="0"/>
              </a:spcAft>
              <a:buFont typeface="Arial" panose="020B0604020202090204" pitchFamily="34" charset="0"/>
              <a:buNone/>
            </a:pPr>
            <a:r>
              <a:rPr lang="es-ES" altLang="en-US" sz="6000" dirty="0">
                <a:solidFill>
                  <a:srgbClr val="0070C0"/>
                </a:solidFill>
                <a:latin typeface="Microsoft YaHei" panose="020B0503020204020204" pitchFamily="34" charset="-122"/>
                <a:ea typeface="Microsoft YaHei" panose="020B0503020204020204" pitchFamily="34" charset="-122"/>
                <a:cs typeface="+mn-lt"/>
                <a:sym typeface="Arial" panose="020B0604020202090204" pitchFamily="34" charset="0"/>
              </a:rPr>
              <a:t>2</a:t>
            </a:r>
          </a:p>
        </p:txBody>
      </p:sp>
      <p:sp>
        <p:nvSpPr>
          <p:cNvPr id="34" name="AutoShape 15"/>
          <p:cNvSpPr>
            <a:spLocks noChangeArrowheads="1"/>
          </p:cNvSpPr>
          <p:nvPr/>
        </p:nvSpPr>
        <p:spPr bwMode="auto">
          <a:xfrm>
            <a:off x="4949802" y="5071065"/>
            <a:ext cx="762000" cy="1006475"/>
          </a:xfrm>
          <a:custGeom>
            <a:avLst/>
            <a:gdLst>
              <a:gd name="T0" fmla="*/ 13440833 w 21600"/>
              <a:gd name="T1" fmla="*/ 23448910 h 21600"/>
              <a:gd name="T2" fmla="*/ 13440833 w 21600"/>
              <a:gd name="T3" fmla="*/ 23448910 h 21600"/>
              <a:gd name="T4" fmla="*/ 13440833 w 21600"/>
              <a:gd name="T5" fmla="*/ 23448910 h 21600"/>
              <a:gd name="T6" fmla="*/ 13440833 w 21600"/>
              <a:gd name="T7" fmla="*/ 23448910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19" tIns="45719" rIns="45719" bIns="45719"/>
          <a:lstStyle>
            <a:lvl1pPr>
              <a:defRPr>
                <a:solidFill>
                  <a:schemeClr val="tx1"/>
                </a:solidFill>
                <a:latin typeface="Calibri" panose="020F0702030404030204" pitchFamily="34" charset="0"/>
                <a:ea typeface="宋体" panose="02010600030101010101" pitchFamily="2" charset="-122"/>
              </a:defRPr>
            </a:lvl1pPr>
            <a:lvl2pPr marL="742950" indent="-285750">
              <a:defRPr>
                <a:solidFill>
                  <a:schemeClr val="tx1"/>
                </a:solidFill>
                <a:latin typeface="Calibri" panose="020F0702030404030204" pitchFamily="34" charset="0"/>
                <a:ea typeface="宋体" panose="02010600030101010101" pitchFamily="2" charset="-122"/>
              </a:defRPr>
            </a:lvl2pPr>
            <a:lvl3pPr marL="1143000" indent="-228600">
              <a:defRPr>
                <a:solidFill>
                  <a:schemeClr val="tx1"/>
                </a:solidFill>
                <a:latin typeface="Calibri" panose="020F0702030404030204" pitchFamily="34" charset="0"/>
                <a:ea typeface="宋体" panose="02010600030101010101" pitchFamily="2" charset="-122"/>
              </a:defRPr>
            </a:lvl3pPr>
            <a:lvl4pPr marL="1600200" indent="-228600">
              <a:defRPr>
                <a:solidFill>
                  <a:schemeClr val="tx1"/>
                </a:solidFill>
                <a:latin typeface="Calibri" panose="020F0702030404030204" pitchFamily="34" charset="0"/>
                <a:ea typeface="宋体" panose="02010600030101010101" pitchFamily="2" charset="-122"/>
              </a:defRPr>
            </a:lvl4pPr>
            <a:lvl5pPr marL="2057400" indent="-228600">
              <a:defRPr>
                <a:solidFill>
                  <a:schemeClr val="tx1"/>
                </a:solidFill>
                <a:latin typeface="Calibri" panose="020F07020304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90204" pitchFamily="34" charset="0"/>
              <a:defRPr>
                <a:solidFill>
                  <a:schemeClr val="tx1"/>
                </a:solidFill>
                <a:latin typeface="Calibri" panose="020F0702030404030204" pitchFamily="34" charset="0"/>
                <a:ea typeface="宋体" panose="02010600030101010101" pitchFamily="2" charset="-122"/>
              </a:defRPr>
            </a:lvl9pPr>
          </a:lstStyle>
          <a:p>
            <a:pPr marL="0" marR="0" lvl="0" indent="0" algn="l" defTabSz="914400" rtl="0" eaLnBrk="1" fontAlgn="base" latinLnBrk="0" hangingPunct="0">
              <a:lnSpc>
                <a:spcPct val="100000"/>
              </a:lnSpc>
              <a:spcBef>
                <a:spcPct val="0"/>
              </a:spcBef>
              <a:spcAft>
                <a:spcPct val="0"/>
              </a:spcAft>
              <a:buClrTx/>
              <a:buSzTx/>
              <a:buFont typeface="Arial" panose="020B0604020202090204" pitchFamily="34" charset="0"/>
              <a:buNone/>
              <a:defRPr/>
            </a:pPr>
            <a:r>
              <a:rPr kumimoji="0" lang="es-ES" altLang="en-US" sz="6000" b="0" i="0" u="none" strike="noStrike" kern="1200" cap="none" spc="0" normalizeH="0" baseline="0" noProof="0" dirty="0">
                <a:ln>
                  <a:noFill/>
                </a:ln>
                <a:solidFill>
                  <a:srgbClr val="0070C0"/>
                </a:solidFill>
                <a:effectLst/>
                <a:uLnTx/>
                <a:uFillTx/>
                <a:latin typeface="Microsoft YaHei" panose="020B0503020204020204" pitchFamily="34" charset="-122"/>
                <a:ea typeface="Microsoft YaHei" panose="020B0503020204020204" pitchFamily="34" charset="-122"/>
                <a:cs typeface="+mn-lt"/>
                <a:sym typeface="Arial" panose="020B0604020202090204" pitchFamily="34" charset="0"/>
              </a:rPr>
              <a:t>3</a:t>
            </a:r>
          </a:p>
        </p:txBody>
      </p:sp>
      <p:sp>
        <p:nvSpPr>
          <p:cNvPr id="35" name="TextBox 35"/>
          <p:cNvSpPr txBox="1"/>
          <p:nvPr/>
        </p:nvSpPr>
        <p:spPr>
          <a:xfrm>
            <a:off x="5591150" y="2633930"/>
            <a:ext cx="4693358" cy="830997"/>
          </a:xfrm>
          <a:prstGeom prst="rect">
            <a:avLst/>
          </a:prstGeom>
          <a:noFill/>
        </p:spPr>
        <p:txBody>
          <a:bodyPr wrap="square" rtlCol="0">
            <a:spAutoFit/>
          </a:bodyPr>
          <a:lstStyle/>
          <a:p>
            <a:pPr lvl="0" defTabSz="914400">
              <a:lnSpc>
                <a:spcPct val="150000"/>
              </a:lnSpc>
              <a:defRPr/>
            </a:pPr>
            <a:r>
              <a:rPr lang="en-US" altLang="zh-CN" sz="1600" dirty="0">
                <a:solidFill>
                  <a:srgbClr val="1369B2"/>
                </a:solidFill>
                <a:latin typeface="Microsoft YaHei" panose="020B0503020204020204" pitchFamily="34" charset="-122"/>
                <a:ea typeface="Microsoft YaHei" panose="020B0503020204020204" pitchFamily="34" charset="-122"/>
                <a:cs typeface="+mn-lt"/>
                <a:sym typeface="+mn-ea"/>
              </a:rPr>
              <a:t>for</a:t>
            </a:r>
            <a:r>
              <a:rPr lang="zh-CN" altLang="en-US" sz="1600" dirty="0">
                <a:solidFill>
                  <a:srgbClr val="1369B2"/>
                </a:solidFill>
                <a:latin typeface="Microsoft YaHei" panose="020B0503020204020204" pitchFamily="34" charset="-122"/>
                <a:ea typeface="Microsoft YaHei" panose="020B0503020204020204" pitchFamily="34" charset="-122"/>
                <a:cs typeface="+mn-lt"/>
                <a:sym typeface="+mn-ea"/>
              </a:rPr>
              <a:t>语句</a:t>
            </a:r>
            <a:r>
              <a:rPr lang="zh-CN" altLang="en-US" sz="1600" dirty="0">
                <a:solidFill>
                  <a:srgbClr val="595959"/>
                </a:solidFill>
                <a:latin typeface="Microsoft YaHei" panose="020B0503020204020204" pitchFamily="34" charset="-122"/>
                <a:ea typeface="Microsoft YaHei" panose="020B0503020204020204" pitchFamily="34" charset="-122"/>
                <a:cs typeface="+mn-lt"/>
                <a:sym typeface="+mn-ea"/>
              </a:rPr>
              <a:t>是最常用的循环语句，它适合循环次数已知的情况。</a:t>
            </a:r>
            <a:endParaRPr kumimoji="0" lang="zh-CN" altLang="en-US" sz="1600" b="0" i="0" u="none" strike="noStrike" kern="0" cap="none" spc="0" normalizeH="0" baseline="0" noProof="0" dirty="0">
              <a:ln>
                <a:noFill/>
              </a:ln>
              <a:solidFill>
                <a:srgbClr val="595959"/>
              </a:solidFill>
              <a:effectLst/>
              <a:uLnTx/>
              <a:uFillTx/>
              <a:latin typeface="Microsoft YaHei" panose="020B0503020204020204" pitchFamily="34" charset="-122"/>
              <a:ea typeface="Microsoft YaHei" panose="020B0503020204020204" pitchFamily="34" charset="-122"/>
              <a:cs typeface="+mn-lt"/>
              <a:sym typeface="+mn-ea"/>
            </a:endParaRPr>
          </a:p>
        </p:txBody>
      </p:sp>
      <p:sp>
        <p:nvSpPr>
          <p:cNvPr id="36" name="文本框 35"/>
          <p:cNvSpPr txBox="1"/>
          <p:nvPr/>
        </p:nvSpPr>
        <p:spPr>
          <a:xfrm>
            <a:off x="5603988" y="2295944"/>
            <a:ext cx="1553840" cy="369332"/>
          </a:xfrm>
          <a:prstGeom prst="rect">
            <a:avLst/>
          </a:prstGeom>
          <a:noFill/>
        </p:spPr>
        <p:txBody>
          <a:bodyPr wrap="square" rtlCol="0">
            <a:spAutoFit/>
          </a:bodyPr>
          <a:lstStyle/>
          <a:p>
            <a:pPr algn="l" defTabSz="913765"/>
            <a:r>
              <a:rPr lang="en-US" altLang="zh-CN" sz="1800" b="1" noProof="0" dirty="0">
                <a:ln>
                  <a:noFill/>
                </a:ln>
                <a:solidFill>
                  <a:srgbClr val="595959"/>
                </a:solidFill>
                <a:effectLst/>
                <a:uLnTx/>
                <a:uFillTx/>
                <a:latin typeface="Microsoft YaHei" panose="020B0503020204020204" pitchFamily="34" charset="-122"/>
                <a:ea typeface="Microsoft YaHei" panose="020B0503020204020204" pitchFamily="34" charset="-122"/>
                <a:sym typeface="+mn-ea"/>
              </a:rPr>
              <a:t>for</a:t>
            </a:r>
            <a:r>
              <a:rPr lang="zh-CN" altLang="en-US" sz="1800" b="1" noProof="0" dirty="0">
                <a:ln>
                  <a:noFill/>
                </a:ln>
                <a:solidFill>
                  <a:srgbClr val="595959"/>
                </a:solidFill>
                <a:effectLst/>
                <a:uLnTx/>
                <a:uFillTx/>
                <a:latin typeface="Microsoft YaHei" panose="020B0503020204020204" pitchFamily="34" charset="-122"/>
                <a:ea typeface="Microsoft YaHei" panose="020B0503020204020204" pitchFamily="34" charset="-122"/>
                <a:sym typeface="+mn-ea"/>
              </a:rPr>
              <a:t>语句</a:t>
            </a:r>
            <a:endParaRPr kumimoji="0" lang="zh-CN" altLang="en-US" sz="1800" b="1" i="0" u="none" strike="noStrike" kern="0" cap="none" spc="0" normalizeH="0" baseline="0" noProof="0" dirty="0">
              <a:ln>
                <a:noFill/>
              </a:ln>
              <a:solidFill>
                <a:srgbClr val="595959"/>
              </a:solidFill>
              <a:effectLst/>
              <a:uLnTx/>
              <a:uFillTx/>
              <a:latin typeface="Microsoft YaHei" panose="020B0503020204020204" pitchFamily="34" charset="-122"/>
              <a:ea typeface="Microsoft YaHei" panose="020B0503020204020204" pitchFamily="34" charset="-122"/>
              <a:sym typeface="+mn-ea"/>
            </a:endParaRPr>
          </a:p>
        </p:txBody>
      </p:sp>
      <p:sp>
        <p:nvSpPr>
          <p:cNvPr id="37" name="TextBox 35"/>
          <p:cNvSpPr txBox="1"/>
          <p:nvPr/>
        </p:nvSpPr>
        <p:spPr>
          <a:xfrm>
            <a:off x="5664542" y="3874616"/>
            <a:ext cx="5052013" cy="1200329"/>
          </a:xfrm>
          <a:prstGeom prst="rect">
            <a:avLst/>
          </a:prstGeom>
          <a:noFill/>
        </p:spPr>
        <p:txBody>
          <a:bodyPr wrap="square" rtlCol="0">
            <a:spAutoFit/>
          </a:bodyPr>
          <a:lstStyle/>
          <a:p>
            <a:pPr lvl="0">
              <a:lnSpc>
                <a:spcPct val="150000"/>
              </a:lnSpc>
              <a:defRPr/>
            </a:pPr>
            <a:r>
              <a:rPr lang="en-US" altLang="zh-CN" sz="1600" dirty="0">
                <a:solidFill>
                  <a:srgbClr val="1369B2"/>
                </a:solidFill>
                <a:latin typeface="Microsoft YaHei" panose="020B0503020204020204" pitchFamily="34" charset="-122"/>
                <a:ea typeface="Microsoft YaHei" panose="020B0503020204020204" pitchFamily="34" charset="-122"/>
                <a:cs typeface="+mn-lt"/>
                <a:sym typeface="+mn-ea"/>
              </a:rPr>
              <a:t>while</a:t>
            </a:r>
            <a:r>
              <a:rPr lang="zh-CN" altLang="en-US" sz="1600" dirty="0">
                <a:solidFill>
                  <a:srgbClr val="1369B2"/>
                </a:solidFill>
                <a:latin typeface="Microsoft YaHei" panose="020B0503020204020204" pitchFamily="34" charset="-122"/>
                <a:ea typeface="Microsoft YaHei" panose="020B0503020204020204" pitchFamily="34" charset="-122"/>
                <a:cs typeface="+mn-lt"/>
                <a:sym typeface="+mn-ea"/>
              </a:rPr>
              <a:t>语句</a:t>
            </a:r>
            <a:r>
              <a:rPr lang="zh-CN" altLang="en-US" sz="1600" dirty="0">
                <a:solidFill>
                  <a:srgbClr val="595959"/>
                </a:solidFill>
                <a:latin typeface="Microsoft YaHei" panose="020B0503020204020204" pitchFamily="34" charset="-122"/>
                <a:ea typeface="Microsoft YaHei" panose="020B0503020204020204" pitchFamily="34" charset="-122"/>
                <a:cs typeface="+mn-lt"/>
                <a:sym typeface="+mn-ea"/>
              </a:rPr>
              <a:t>可以在条件表达式为</a:t>
            </a:r>
            <a:r>
              <a:rPr lang="en-US" altLang="zh-CN" sz="1600" dirty="0">
                <a:solidFill>
                  <a:srgbClr val="595959"/>
                </a:solidFill>
                <a:latin typeface="Microsoft YaHei" panose="020B0503020204020204" pitchFamily="34" charset="-122"/>
                <a:ea typeface="Microsoft YaHei" panose="020B0503020204020204" pitchFamily="34" charset="-122"/>
                <a:cs typeface="+mn-lt"/>
                <a:sym typeface="+mn-ea"/>
              </a:rPr>
              <a:t>true</a:t>
            </a:r>
            <a:r>
              <a:rPr lang="zh-CN" altLang="en-US" sz="1600" dirty="0">
                <a:solidFill>
                  <a:srgbClr val="595959"/>
                </a:solidFill>
                <a:latin typeface="Microsoft YaHei" panose="020B0503020204020204" pitchFamily="34" charset="-122"/>
                <a:ea typeface="Microsoft YaHei" panose="020B0503020204020204" pitchFamily="34" charset="-122"/>
                <a:cs typeface="+mn-lt"/>
                <a:sym typeface="+mn-ea"/>
              </a:rPr>
              <a:t>的前提下，循环执行指定的一段代码，直到条件表达式为</a:t>
            </a:r>
            <a:r>
              <a:rPr lang="en-US" altLang="zh-CN" sz="1600" dirty="0">
                <a:solidFill>
                  <a:srgbClr val="595959"/>
                </a:solidFill>
                <a:latin typeface="Microsoft YaHei" panose="020B0503020204020204" pitchFamily="34" charset="-122"/>
                <a:ea typeface="Microsoft YaHei" panose="020B0503020204020204" pitchFamily="34" charset="-122"/>
                <a:cs typeface="+mn-lt"/>
                <a:sym typeface="+mn-ea"/>
              </a:rPr>
              <a:t>false</a:t>
            </a:r>
            <a:r>
              <a:rPr lang="zh-CN" altLang="en-US" sz="1600" dirty="0">
                <a:solidFill>
                  <a:srgbClr val="595959"/>
                </a:solidFill>
                <a:latin typeface="Microsoft YaHei" panose="020B0503020204020204" pitchFamily="34" charset="-122"/>
                <a:ea typeface="Microsoft YaHei" panose="020B0503020204020204" pitchFamily="34" charset="-122"/>
                <a:cs typeface="+mn-lt"/>
                <a:sym typeface="+mn-ea"/>
              </a:rPr>
              <a:t>时结束循环。</a:t>
            </a:r>
          </a:p>
        </p:txBody>
      </p:sp>
      <p:sp>
        <p:nvSpPr>
          <p:cNvPr id="38" name="文本框 37"/>
          <p:cNvSpPr txBox="1"/>
          <p:nvPr/>
        </p:nvSpPr>
        <p:spPr>
          <a:xfrm>
            <a:off x="5664008" y="3605305"/>
            <a:ext cx="3468372"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defRPr>
            </a:lvl1pPr>
          </a:lstStyle>
          <a:p>
            <a:r>
              <a:rPr lang="en-US" altLang="zh-CN" sz="1800" dirty="0">
                <a:solidFill>
                  <a:srgbClr val="595959"/>
                </a:solidFill>
                <a:sym typeface="+mn-ea"/>
              </a:rPr>
              <a:t>while</a:t>
            </a:r>
            <a:r>
              <a:rPr lang="zh-CN" altLang="en-US" sz="1800" dirty="0">
                <a:solidFill>
                  <a:srgbClr val="595959"/>
                </a:solidFill>
                <a:sym typeface="+mn-ea"/>
              </a:rPr>
              <a:t>语句</a:t>
            </a:r>
          </a:p>
        </p:txBody>
      </p:sp>
      <p:sp>
        <p:nvSpPr>
          <p:cNvPr id="39" name="TextBox 35"/>
          <p:cNvSpPr txBox="1"/>
          <p:nvPr/>
        </p:nvSpPr>
        <p:spPr>
          <a:xfrm>
            <a:off x="5706825" y="5374010"/>
            <a:ext cx="5009729" cy="830997"/>
          </a:xfrm>
          <a:prstGeom prst="rect">
            <a:avLst/>
          </a:prstGeom>
          <a:noFill/>
        </p:spPr>
        <p:txBody>
          <a:bodyPr wrap="square" rtlCol="0">
            <a:spAutoFit/>
          </a:bodyPr>
          <a:lstStyle/>
          <a:p>
            <a:pPr lvl="0">
              <a:lnSpc>
                <a:spcPct val="150000"/>
              </a:lnSpc>
              <a:defRPr/>
            </a:pPr>
            <a:r>
              <a:rPr lang="en-US" altLang="zh-CN" sz="1600" dirty="0">
                <a:solidFill>
                  <a:srgbClr val="1369B2"/>
                </a:solidFill>
                <a:latin typeface="Microsoft YaHei" panose="020B0503020204020204" pitchFamily="34" charset="-122"/>
                <a:ea typeface="Microsoft YaHei" panose="020B0503020204020204" pitchFamily="34" charset="-122"/>
                <a:cs typeface="+mn-lt"/>
                <a:sym typeface="+mn-ea"/>
              </a:rPr>
              <a:t>do…while</a:t>
            </a:r>
            <a:r>
              <a:rPr lang="zh-CN" altLang="en-US" sz="1600" dirty="0">
                <a:solidFill>
                  <a:srgbClr val="1369B2"/>
                </a:solidFill>
                <a:latin typeface="Microsoft YaHei" panose="020B0503020204020204" pitchFamily="34" charset="-122"/>
                <a:ea typeface="Microsoft YaHei" panose="020B0503020204020204" pitchFamily="34" charset="-122"/>
                <a:cs typeface="+mn-lt"/>
                <a:sym typeface="+mn-ea"/>
              </a:rPr>
              <a:t>语句</a:t>
            </a:r>
            <a:r>
              <a:rPr lang="zh-CN" altLang="en-US" sz="1600" dirty="0">
                <a:solidFill>
                  <a:srgbClr val="595959"/>
                </a:solidFill>
                <a:latin typeface="Microsoft YaHei" panose="020B0503020204020204" pitchFamily="34" charset="-122"/>
                <a:ea typeface="Microsoft YaHei" panose="020B0503020204020204" pitchFamily="34" charset="-122"/>
                <a:cs typeface="+mn-lt"/>
                <a:sym typeface="+mn-ea"/>
              </a:rPr>
              <a:t>会无条件地执行一次循环体中的代码，然后再判断条件，根据条件决定是否循环执行。</a:t>
            </a:r>
          </a:p>
        </p:txBody>
      </p:sp>
      <p:sp>
        <p:nvSpPr>
          <p:cNvPr id="40" name="文本框 39"/>
          <p:cNvSpPr txBox="1"/>
          <p:nvPr/>
        </p:nvSpPr>
        <p:spPr>
          <a:xfrm>
            <a:off x="5682090" y="5076686"/>
            <a:ext cx="2824040" cy="369332"/>
          </a:xfrm>
          <a:prstGeom prst="rect">
            <a:avLst/>
          </a:prstGeom>
          <a:noFill/>
        </p:spPr>
        <p:txBody>
          <a:bodyPr wrap="square" rtlCol="0">
            <a:spAutoFit/>
          </a:bodyPr>
          <a:lstStyle>
            <a:defPPr>
              <a:defRPr lang="zh-CN"/>
            </a:defPPr>
            <a:lvl1pPr defTabSz="913765">
              <a:defRPr b="1">
                <a:ln>
                  <a:noFill/>
                </a:ln>
                <a:solidFill>
                  <a:prstClr val="black">
                    <a:lumMod val="85000"/>
                    <a:lumOff val="15000"/>
                  </a:prstClr>
                </a:solidFill>
                <a:effectLst/>
                <a:uLnTx/>
                <a:uFillTx/>
                <a:latin typeface="Microsoft YaHei" panose="020B0503020204020204" pitchFamily="34" charset="-122"/>
                <a:ea typeface="Microsoft YaHei" panose="020B0503020204020204" pitchFamily="34" charset="-122"/>
              </a:defRPr>
            </a:lvl1pPr>
          </a:lstStyle>
          <a:p>
            <a:r>
              <a:rPr lang="en-US" altLang="zh-CN" sz="1800" dirty="0">
                <a:solidFill>
                  <a:srgbClr val="595959"/>
                </a:solidFill>
                <a:sym typeface="+mn-ea"/>
              </a:rPr>
              <a:t>do…while</a:t>
            </a:r>
            <a:r>
              <a:rPr lang="zh-CN" altLang="en-US" sz="1800" dirty="0">
                <a:solidFill>
                  <a:srgbClr val="595959"/>
                </a:solidFill>
                <a:sym typeface="+mn-ea"/>
              </a:rPr>
              <a:t>语句</a:t>
            </a:r>
          </a:p>
        </p:txBody>
      </p:sp>
    </p:spTree>
    <p:extLst>
      <p:ext uri="{BB962C8B-B14F-4D97-AF65-F5344CB8AC3E}">
        <p14:creationId xmlns:p14="http://schemas.microsoft.com/office/powerpoint/2010/main" val="414696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for</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1148752" y="2925738"/>
            <a:ext cx="4320480" cy="1518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9" name="矩形 28"/>
          <p:cNvSpPr/>
          <p:nvPr/>
        </p:nvSpPr>
        <p:spPr bwMode="auto">
          <a:xfrm>
            <a:off x="1400780" y="3125790"/>
            <a:ext cx="3816424"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for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3)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被执行的代码块</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8" name="TextBox 35"/>
          <p:cNvSpPr txBox="1">
            <a:spLocks noChangeArrowheads="1"/>
          </p:cNvSpPr>
          <p:nvPr/>
        </p:nvSpPr>
        <p:spPr bwMode="auto">
          <a:xfrm>
            <a:off x="5721260" y="2340967"/>
            <a:ext cx="5610609" cy="2246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示例</a:t>
            </a:r>
            <a:r>
              <a:rPr lang="zh-CN" altLang="zh-CN" sz="2000" dirty="0">
                <a:solidFill>
                  <a:srgbClr val="595959"/>
                </a:solidFill>
                <a:latin typeface="微软雅黑" panose="020B0503020204020204" pitchFamily="34" charset="-122"/>
                <a:ea typeface="微软雅黑" panose="020B0503020204020204" pitchFamily="34" charset="-122"/>
              </a:rPr>
              <a:t>语法</a:t>
            </a:r>
            <a:r>
              <a:rPr lang="zh-CN" altLang="en-US" sz="2000" dirty="0">
                <a:solidFill>
                  <a:srgbClr val="595959"/>
                </a:solidFill>
                <a:latin typeface="微软雅黑" panose="020B0503020204020204" pitchFamily="34" charset="-122"/>
                <a:ea typeface="微软雅黑" panose="020B0503020204020204" pitchFamily="34" charset="-122"/>
              </a:rPr>
              <a:t>说明：</a:t>
            </a:r>
            <a:endParaRPr lang="en-US" altLang="zh-CN" sz="20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语句</a:t>
            </a:r>
            <a:r>
              <a:rPr lang="en-US" altLang="zh-CN" sz="1800" dirty="0">
                <a:solidFill>
                  <a:srgbClr val="595959"/>
                </a:solidFill>
                <a:latin typeface="微软雅黑" panose="020B0503020204020204" pitchFamily="34" charset="-122"/>
                <a:ea typeface="微软雅黑" panose="020B0503020204020204" pitchFamily="34" charset="-122"/>
              </a:rPr>
              <a:t>1</a:t>
            </a:r>
            <a:r>
              <a:rPr lang="zh-CN" altLang="zh-CN" sz="1800" dirty="0">
                <a:solidFill>
                  <a:srgbClr val="595959"/>
                </a:solidFill>
                <a:latin typeface="微软雅黑" panose="020B0503020204020204" pitchFamily="34" charset="-122"/>
                <a:ea typeface="微软雅黑" panose="020B0503020204020204" pitchFamily="34" charset="-122"/>
              </a:rPr>
              <a:t>用于在循环开始之前设置变量（如</a:t>
            </a:r>
            <a:r>
              <a:rPr lang="en-US" altLang="zh-CN" sz="1800" dirty="0" err="1">
                <a:solidFill>
                  <a:srgbClr val="595959"/>
                </a:solidFill>
                <a:latin typeface="微软雅黑" panose="020B0503020204020204" pitchFamily="34" charset="-122"/>
                <a:ea typeface="微软雅黑" panose="020B0503020204020204" pitchFamily="34" charset="-122"/>
              </a:rPr>
              <a:t>i</a:t>
            </a:r>
            <a:r>
              <a:rPr lang="en-US" altLang="zh-CN" sz="1800" dirty="0">
                <a:solidFill>
                  <a:srgbClr val="595959"/>
                </a:solidFill>
                <a:latin typeface="微软雅黑" panose="020B0503020204020204" pitchFamily="34" charset="-122"/>
                <a:ea typeface="微软雅黑" panose="020B0503020204020204" pitchFamily="34" charset="-122"/>
              </a:rPr>
              <a:t>=1</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语句</a:t>
            </a:r>
            <a:r>
              <a:rPr lang="en-US" altLang="zh-CN" sz="1800" dirty="0">
                <a:solidFill>
                  <a:srgbClr val="595959"/>
                </a:solidFill>
                <a:latin typeface="微软雅黑" panose="020B0503020204020204" pitchFamily="34" charset="-122"/>
                <a:ea typeface="微软雅黑" panose="020B0503020204020204" pitchFamily="34" charset="-122"/>
              </a:rPr>
              <a:t>2</a:t>
            </a:r>
            <a:r>
              <a:rPr lang="zh-CN" altLang="zh-CN" sz="1800" dirty="0">
                <a:solidFill>
                  <a:srgbClr val="595959"/>
                </a:solidFill>
                <a:latin typeface="微软雅黑" panose="020B0503020204020204" pitchFamily="34" charset="-122"/>
                <a:ea typeface="微软雅黑" panose="020B0503020204020204" pitchFamily="34" charset="-122"/>
              </a:rPr>
              <a:t>用于定义循环运行的条件（如</a:t>
            </a:r>
            <a:r>
              <a:rPr lang="en-US" altLang="zh-CN" sz="1800" dirty="0" err="1">
                <a:solidFill>
                  <a:srgbClr val="595959"/>
                </a:solidFill>
                <a:latin typeface="微软雅黑" panose="020B0503020204020204" pitchFamily="34" charset="-122"/>
                <a:ea typeface="微软雅黑" panose="020B0503020204020204" pitchFamily="34" charset="-122"/>
              </a:rPr>
              <a:t>i</a:t>
            </a:r>
            <a:r>
              <a:rPr lang="zh-CN" altLang="zh-CN" sz="1800" dirty="0">
                <a:solidFill>
                  <a:srgbClr val="595959"/>
                </a:solidFill>
                <a:latin typeface="微软雅黑" panose="020B0503020204020204" pitchFamily="34" charset="-122"/>
                <a:ea typeface="微软雅黑" panose="020B0503020204020204" pitchFamily="34" charset="-122"/>
              </a:rPr>
              <a:t>必须小于</a:t>
            </a:r>
            <a:r>
              <a:rPr lang="en-US" altLang="zh-CN" sz="1800" dirty="0">
                <a:solidFill>
                  <a:srgbClr val="595959"/>
                </a:solidFill>
                <a:latin typeface="微软雅黑" panose="020B0503020204020204" pitchFamily="34" charset="-122"/>
                <a:ea typeface="微软雅黑" panose="020B0503020204020204" pitchFamily="34" charset="-122"/>
              </a:rPr>
              <a:t>4</a:t>
            </a:r>
            <a:r>
              <a:rPr lang="zh-CN" altLang="zh-CN"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l"/>
            </a:pPr>
            <a:r>
              <a:rPr lang="zh-CN" altLang="zh-CN" sz="1800" dirty="0">
                <a:solidFill>
                  <a:srgbClr val="595959"/>
                </a:solidFill>
                <a:latin typeface="微软雅黑" panose="020B0503020204020204" pitchFamily="34" charset="-122"/>
                <a:ea typeface="微软雅黑" panose="020B0503020204020204" pitchFamily="34" charset="-122"/>
              </a:rPr>
              <a:t>语句</a:t>
            </a:r>
            <a:r>
              <a:rPr lang="en-US" altLang="zh-CN" sz="1800" dirty="0">
                <a:solidFill>
                  <a:srgbClr val="595959"/>
                </a:solidFill>
                <a:latin typeface="微软雅黑" panose="020B0503020204020204" pitchFamily="34" charset="-122"/>
                <a:ea typeface="微软雅黑" panose="020B0503020204020204" pitchFamily="34" charset="-122"/>
              </a:rPr>
              <a:t>3</a:t>
            </a:r>
            <a:r>
              <a:rPr lang="zh-CN" altLang="zh-CN" sz="1800" dirty="0">
                <a:solidFill>
                  <a:srgbClr val="595959"/>
                </a:solidFill>
                <a:latin typeface="微软雅黑" panose="020B0503020204020204" pitchFamily="34" charset="-122"/>
                <a:ea typeface="微软雅黑" panose="020B0503020204020204" pitchFamily="34" charset="-122"/>
              </a:rPr>
              <a:t>用于在每次代码块已被执行后增加或减少一个值</a:t>
            </a:r>
            <a:r>
              <a:rPr lang="en-US" altLang="zh-CN" sz="1800" dirty="0">
                <a:solidFill>
                  <a:srgbClr val="595959"/>
                </a:solidFill>
                <a:latin typeface="微软雅黑" panose="020B0503020204020204" pitchFamily="34" charset="-122"/>
                <a:ea typeface="微软雅黑" panose="020B0503020204020204" pitchFamily="34" charset="-122"/>
              </a:rPr>
              <a:t> (</a:t>
            </a:r>
            <a:r>
              <a:rPr lang="zh-CN" altLang="zh-CN" sz="1800" dirty="0">
                <a:solidFill>
                  <a:srgbClr val="595959"/>
                </a:solidFill>
                <a:latin typeface="微软雅黑" panose="020B0503020204020204" pitchFamily="34" charset="-122"/>
                <a:ea typeface="微软雅黑" panose="020B0503020204020204" pitchFamily="34" charset="-122"/>
              </a:rPr>
              <a:t>如</a:t>
            </a:r>
            <a:r>
              <a:rPr lang="en-US" altLang="zh-CN" sz="1800" dirty="0" err="1">
                <a:solidFill>
                  <a:srgbClr val="595959"/>
                </a:solidFill>
                <a:latin typeface="微软雅黑" panose="020B0503020204020204" pitchFamily="34" charset="-122"/>
                <a:ea typeface="微软雅黑" panose="020B0503020204020204" pitchFamily="34" charset="-122"/>
              </a:rPr>
              <a:t>i</a:t>
            </a: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zh-CN" sz="1800" dirty="0">
                <a:solidFill>
                  <a:srgbClr val="595959"/>
                </a:solidFill>
                <a:latin typeface="微软雅黑" panose="020B0503020204020204" pitchFamily="34" charset="-122"/>
                <a:ea typeface="微软雅黑" panose="020B0503020204020204" pitchFamily="34" charset="-122"/>
              </a:rPr>
              <a:t>，在没有满足条件后结束循环</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7" name="TextBox 35"/>
          <p:cNvSpPr txBox="1">
            <a:spLocks noChangeArrowheads="1"/>
          </p:cNvSpPr>
          <p:nvPr/>
        </p:nvSpPr>
        <p:spPr bwMode="auto">
          <a:xfrm>
            <a:off x="2258861" y="2340967"/>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Tree>
    <p:extLst>
      <p:ext uri="{BB962C8B-B14F-4D97-AF65-F5344CB8AC3E}">
        <p14:creationId xmlns:p14="http://schemas.microsoft.com/office/powerpoint/2010/main" val="36869840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977A9EE-CCB8-E04F-9A2A-321C6C7617C3}"/>
              </a:ext>
            </a:extLst>
          </p:cNvPr>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3" name="文本框 2">
            <a:extLst>
              <a:ext uri="{FF2B5EF4-FFF2-40B4-BE49-F238E27FC236}">
                <a16:creationId xmlns:a16="http://schemas.microsoft.com/office/drawing/2014/main" id="{30F93C9C-E844-214A-90AC-76ADC702D516}"/>
              </a:ext>
            </a:extLst>
          </p:cNvPr>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01</a:t>
            </a:r>
          </a:p>
        </p:txBody>
      </p:sp>
      <p:sp>
        <p:nvSpPr>
          <p:cNvPr id="4" name="1">
            <a:extLst>
              <a:ext uri="{FF2B5EF4-FFF2-40B4-BE49-F238E27FC236}">
                <a16:creationId xmlns:a16="http://schemas.microsoft.com/office/drawing/2014/main" id="{BEAF0FBF-8370-1548-A5DC-85DA9EE176CA}"/>
              </a:ext>
            </a:extLst>
          </p:cNvPr>
          <p:cNvSpPr txBox="1"/>
          <p:nvPr>
            <p:custDataLst>
              <p:tags r:id="rId1"/>
            </p:custDataLst>
          </p:nvPr>
        </p:nvSpPr>
        <p:spPr>
          <a:xfrm>
            <a:off x="2916980" y="1031179"/>
            <a:ext cx="5357108"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在页面中打印出</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0~100</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之间的数字</a:t>
            </a:r>
          </a:p>
          <a:p>
            <a:pPr defTabSz="457200">
              <a:lnSpc>
                <a:spcPct val="150000"/>
              </a:lnSpc>
              <a:defRPr/>
            </a:pPr>
            <a:r>
              <a:rPr lang="zh-CN" altLang="en-US" sz="1800" dirty="0">
                <a:solidFill>
                  <a:srgbClr val="595959"/>
                </a:solidFill>
                <a:latin typeface="微软雅黑" panose="020B0503020204020204" pitchFamily="34" charset="-122"/>
                <a:ea typeface="微软雅黑" panose="020B0503020204020204" pitchFamily="34" charset="-122"/>
              </a:rPr>
              <a:t>正常</a:t>
            </a:r>
            <a:r>
              <a:rPr lang="zh-CN" altLang="zh-CN" sz="1800" dirty="0">
                <a:solidFill>
                  <a:srgbClr val="595959"/>
                </a:solidFill>
                <a:latin typeface="微软雅黑" panose="020B0503020204020204" pitchFamily="34" charset="-122"/>
                <a:ea typeface="微软雅黑" panose="020B0503020204020204" pitchFamily="34" charset="-122"/>
              </a:rPr>
              <a:t>情况下使用</a:t>
            </a:r>
            <a:r>
              <a:rPr lang="en-US" altLang="zh-CN" sz="1800" dirty="0">
                <a:solidFill>
                  <a:srgbClr val="595959"/>
                </a:solidFill>
                <a:latin typeface="微软雅黑" panose="020B0503020204020204" pitchFamily="34" charset="-122"/>
                <a:ea typeface="微软雅黑" panose="020B0503020204020204" pitchFamily="34" charset="-122"/>
              </a:rPr>
              <a:t>JavaScript</a:t>
            </a:r>
            <a:r>
              <a:rPr lang="zh-CN" altLang="zh-CN" sz="1800" dirty="0">
                <a:solidFill>
                  <a:srgbClr val="595959"/>
                </a:solidFill>
                <a:latin typeface="微软雅黑" panose="020B0503020204020204" pitchFamily="34" charset="-122"/>
                <a:ea typeface="微软雅黑" panose="020B0503020204020204" pitchFamily="34" charset="-122"/>
              </a:rPr>
              <a:t>输出数字代码如下</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2190356" y="2277666"/>
            <a:ext cx="6067314" cy="3593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矩形 5"/>
          <p:cNvSpPr/>
          <p:nvPr/>
        </p:nvSpPr>
        <p:spPr bwMode="auto">
          <a:xfrm>
            <a:off x="2513448" y="2454780"/>
            <a:ext cx="5472608" cy="341632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(0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(2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(3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(4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(100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Tree>
    <p:extLst>
      <p:ext uri="{BB962C8B-B14F-4D97-AF65-F5344CB8AC3E}">
        <p14:creationId xmlns:p14="http://schemas.microsoft.com/office/powerpoint/2010/main" val="1592790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977A9EE-CCB8-E04F-9A2A-321C6C7617C3}"/>
              </a:ext>
            </a:extLst>
          </p:cNvPr>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3" name="文本框 2">
            <a:extLst>
              <a:ext uri="{FF2B5EF4-FFF2-40B4-BE49-F238E27FC236}">
                <a16:creationId xmlns:a16="http://schemas.microsoft.com/office/drawing/2014/main" id="{30F93C9C-E844-214A-90AC-76ADC702D516}"/>
              </a:ext>
            </a:extLst>
          </p:cNvPr>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02</a:t>
            </a:r>
          </a:p>
        </p:txBody>
      </p:sp>
      <p:sp>
        <p:nvSpPr>
          <p:cNvPr id="4" name="1">
            <a:extLst>
              <a:ext uri="{FF2B5EF4-FFF2-40B4-BE49-F238E27FC236}">
                <a16:creationId xmlns:a16="http://schemas.microsoft.com/office/drawing/2014/main" id="{BEAF0FBF-8370-1548-A5DC-85DA9EE176CA}"/>
              </a:ext>
            </a:extLst>
          </p:cNvPr>
          <p:cNvSpPr txBox="1"/>
          <p:nvPr>
            <p:custDataLst>
              <p:tags r:id="rId1"/>
            </p:custDataLst>
          </p:nvPr>
        </p:nvSpPr>
        <p:spPr>
          <a:xfrm>
            <a:off x="2916980" y="1031179"/>
            <a:ext cx="5357108"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在页面中打印出</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0~100</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之间的数字</a:t>
            </a: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1369B2"/>
                </a:solidFill>
                <a:latin typeface="微软雅黑" panose="020B0503020204020204" pitchFamily="34" charset="-122"/>
                <a:ea typeface="微软雅黑" panose="020B0503020204020204" pitchFamily="34" charset="-122"/>
              </a:rPr>
              <a:t>for</a:t>
            </a:r>
            <a:r>
              <a:rPr lang="zh-CN" altLang="zh-CN" sz="1800" dirty="0">
                <a:solidFill>
                  <a:srgbClr val="1369B2"/>
                </a:solidFill>
                <a:latin typeface="微软雅黑" panose="020B0503020204020204" pitchFamily="34" charset="-122"/>
                <a:ea typeface="微软雅黑" panose="020B0503020204020204" pitchFamily="34" charset="-122"/>
              </a:rPr>
              <a:t>语句</a:t>
            </a:r>
            <a:r>
              <a:rPr lang="zh-CN" altLang="zh-CN" sz="1800" dirty="0">
                <a:solidFill>
                  <a:srgbClr val="595959"/>
                </a:solidFill>
                <a:latin typeface="微软雅黑" panose="020B0503020204020204" pitchFamily="34" charset="-122"/>
                <a:ea typeface="微软雅黑" panose="020B0503020204020204" pitchFamily="34" charset="-122"/>
              </a:rPr>
              <a:t>输出</a:t>
            </a:r>
            <a:r>
              <a:rPr lang="en-US" altLang="zh-CN" sz="1800" dirty="0">
                <a:solidFill>
                  <a:srgbClr val="595959"/>
                </a:solidFill>
                <a:latin typeface="微软雅黑" panose="020B0503020204020204" pitchFamily="34" charset="-122"/>
                <a:ea typeface="微软雅黑" panose="020B0503020204020204" pitchFamily="34" charset="-122"/>
              </a:rPr>
              <a:t>0~100</a:t>
            </a:r>
            <a:r>
              <a:rPr lang="zh-CN" altLang="zh-CN" sz="1800" dirty="0">
                <a:solidFill>
                  <a:srgbClr val="595959"/>
                </a:solidFill>
                <a:latin typeface="微软雅黑" panose="020B0503020204020204" pitchFamily="34" charset="-122"/>
                <a:ea typeface="微软雅黑" panose="020B0503020204020204" pitchFamily="34" charset="-122"/>
              </a:rPr>
              <a:t>范围内的数字</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3700300" y="2277666"/>
            <a:ext cx="6067314" cy="35934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矩形 5"/>
          <p:cNvSpPr/>
          <p:nvPr/>
        </p:nvSpPr>
        <p:spPr bwMode="auto">
          <a:xfrm>
            <a:off x="4006974" y="2454780"/>
            <a:ext cx="5472608" cy="3046988"/>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window.onload</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function ()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循环输出</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的值</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for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0;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100;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document.write</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i</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'&lt;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&lt;/script&gt;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7" name="矩形 6">
            <a:extLst>
              <a:ext uri="{FF2B5EF4-FFF2-40B4-BE49-F238E27FC236}">
                <a16:creationId xmlns:a16="http://schemas.microsoft.com/office/drawing/2014/main" id="{B48478DC-1BDA-2B4A-A59C-8C07BB31C021}"/>
              </a:ext>
            </a:extLst>
          </p:cNvPr>
          <p:cNvSpPr/>
          <p:nvPr/>
        </p:nvSpPr>
        <p:spPr>
          <a:xfrm>
            <a:off x="4276364" y="3640009"/>
            <a:ext cx="2808312" cy="32694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5">
            <a:extLst>
              <a:ext uri="{FF2B5EF4-FFF2-40B4-BE49-F238E27FC236}">
                <a16:creationId xmlns:a16="http://schemas.microsoft.com/office/drawing/2014/main" id="{2E3BF127-6136-1146-9EC0-EF4F5F33B748}"/>
              </a:ext>
            </a:extLst>
          </p:cNvPr>
          <p:cNvCxnSpPr/>
          <p:nvPr/>
        </p:nvCxnSpPr>
        <p:spPr>
          <a:xfrm flipH="1">
            <a:off x="2908212" y="3822934"/>
            <a:ext cx="13681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AD2EC1B6-31C7-C44F-B34A-41EF56EEB99F}"/>
              </a:ext>
            </a:extLst>
          </p:cNvPr>
          <p:cNvSpPr/>
          <p:nvPr/>
        </p:nvSpPr>
        <p:spPr>
          <a:xfrm>
            <a:off x="1468052" y="3643321"/>
            <a:ext cx="1448928"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ln>
                  <a:solidFill>
                    <a:srgbClr val="FF0000"/>
                  </a:solidFill>
                </a:ln>
                <a:solidFill>
                  <a:srgbClr val="FF0000"/>
                </a:solidFill>
              </a:rPr>
              <a:t>for</a:t>
            </a:r>
            <a:r>
              <a:rPr kumimoji="1" lang="zh-CN" altLang="en-US" sz="1400" dirty="0">
                <a:ln>
                  <a:solidFill>
                    <a:srgbClr val="FF0000"/>
                  </a:solidFill>
                </a:ln>
                <a:solidFill>
                  <a:srgbClr val="FF0000"/>
                </a:solidFill>
              </a:rPr>
              <a:t>语句</a:t>
            </a:r>
            <a:endParaRPr kumimoji="1" lang="en-US" altLang="zh-CN" sz="1400" dirty="0">
              <a:ln>
                <a:solidFill>
                  <a:srgbClr val="FF0000"/>
                </a:solidFill>
              </a:ln>
              <a:solidFill>
                <a:srgbClr val="FF0000"/>
              </a:solidFill>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Tree>
    <p:extLst>
      <p:ext uri="{BB962C8B-B14F-4D97-AF65-F5344CB8AC3E}">
        <p14:creationId xmlns:p14="http://schemas.microsoft.com/office/powerpoint/2010/main" val="3198636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while</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3724183" y="2637706"/>
            <a:ext cx="4422477" cy="1518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9" name="矩形 28"/>
          <p:cNvSpPr/>
          <p:nvPr/>
        </p:nvSpPr>
        <p:spPr bwMode="auto">
          <a:xfrm>
            <a:off x="3976211" y="2837758"/>
            <a:ext cx="3906521"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while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循环体</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6" name="TextBox 35"/>
          <p:cNvSpPr txBox="1">
            <a:spLocks noChangeArrowheads="1"/>
          </p:cNvSpPr>
          <p:nvPr/>
        </p:nvSpPr>
        <p:spPr bwMode="auto">
          <a:xfrm>
            <a:off x="5031214" y="2031317"/>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Tree>
    <p:extLst>
      <p:ext uri="{BB962C8B-B14F-4D97-AF65-F5344CB8AC3E}">
        <p14:creationId xmlns:p14="http://schemas.microsoft.com/office/powerpoint/2010/main" val="984080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文本框 43">
            <a:extLst>
              <a:ext uri="{FF2B5EF4-FFF2-40B4-BE49-F238E27FC236}">
                <a16:creationId xmlns:a16="http://schemas.microsoft.com/office/drawing/2014/main" id="{0AC76212-EC23-4F95-A3FA-72E85045A7CA}"/>
              </a:ext>
            </a:extLst>
          </p:cNvPr>
          <p:cNvSpPr txBox="1"/>
          <p:nvPr/>
        </p:nvSpPr>
        <p:spPr>
          <a:xfrm>
            <a:off x="1143691" y="1629594"/>
            <a:ext cx="10136091" cy="2862322"/>
          </a:xfrm>
          <a:prstGeom prst="rect">
            <a:avLst/>
          </a:prstGeom>
          <a:noFill/>
        </p:spPr>
        <p:txBody>
          <a:bodyPr wrap="square">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利用</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可以实现网页中的许多交互效果，例如</a:t>
            </a:r>
            <a:r>
              <a:rPr lang="zh-CN" altLang="zh-CN" sz="2000" dirty="0">
                <a:solidFill>
                  <a:srgbClr val="1369B2"/>
                </a:solidFill>
                <a:latin typeface="微软雅黑" panose="020B0503020204020204" pitchFamily="34" charset="-122"/>
                <a:ea typeface="微软雅黑" panose="020B0503020204020204" pitchFamily="34" charset="-122"/>
                <a:cs typeface="+mn-ea"/>
              </a:rPr>
              <a:t>轮播图</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选项卡</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表单验证</a:t>
            </a:r>
            <a:r>
              <a:rPr lang="zh-CN" altLang="zh-CN" sz="2000" dirty="0">
                <a:solidFill>
                  <a:srgbClr val="595959"/>
                </a:solidFill>
                <a:latin typeface="微软雅黑" panose="020B0503020204020204" pitchFamily="34" charset="-122"/>
                <a:ea typeface="微软雅黑" panose="020B0503020204020204" pitchFamily="34" charset="-122"/>
                <a:cs typeface="+mn-ea"/>
              </a:rPr>
              <a:t>等。</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此外，</a:t>
            </a:r>
            <a:r>
              <a:rPr lang="zh-CN" altLang="en-US" sz="2000" dirty="0">
                <a:solidFill>
                  <a:srgbClr val="595959"/>
                </a:solidFill>
                <a:latin typeface="微软雅黑" panose="020B0503020204020204" pitchFamily="34" charset="-122"/>
                <a:ea typeface="微软雅黑" panose="020B0503020204020204" pitchFamily="34" charset="-122"/>
                <a:cs typeface="+mn-ea"/>
              </a:rPr>
              <a:t>利用</a:t>
            </a:r>
            <a:r>
              <a:rPr lang="en-US" altLang="zh-CN" sz="2000" dirty="0">
                <a:solidFill>
                  <a:srgbClr val="595959"/>
                </a:solidFill>
                <a:latin typeface="微软雅黑" panose="020B0503020204020204" pitchFamily="34" charset="-122"/>
                <a:ea typeface="微软雅黑" panose="020B0503020204020204" pitchFamily="34" charset="-122"/>
                <a:cs typeface="+mn-ea"/>
              </a:rPr>
              <a:t>JavaScript</a:t>
            </a:r>
            <a:r>
              <a:rPr lang="zh-CN" altLang="zh-CN" sz="2000" dirty="0">
                <a:solidFill>
                  <a:srgbClr val="595959"/>
                </a:solidFill>
                <a:latin typeface="微软雅黑" panose="020B0503020204020204" pitchFamily="34" charset="-122"/>
                <a:ea typeface="微软雅黑" panose="020B0503020204020204" pitchFamily="34" charset="-122"/>
                <a:cs typeface="+mn-ea"/>
              </a:rPr>
              <a:t>还可以</a:t>
            </a:r>
            <a:r>
              <a:rPr lang="zh-CN" altLang="zh-CN" sz="2000" dirty="0">
                <a:solidFill>
                  <a:srgbClr val="1369B2"/>
                </a:solidFill>
                <a:latin typeface="微软雅黑" panose="020B0503020204020204" pitchFamily="34" charset="-122"/>
                <a:ea typeface="微软雅黑" panose="020B0503020204020204" pitchFamily="34" charset="-122"/>
                <a:cs typeface="+mn-ea"/>
              </a:rPr>
              <a:t>实现网页从服务器动态获取数据</a:t>
            </a:r>
            <a:r>
              <a:rPr lang="zh-CN" altLang="zh-CN" sz="2000" dirty="0">
                <a:solidFill>
                  <a:srgbClr val="595959"/>
                </a:solidFill>
                <a:latin typeface="微软雅黑" panose="020B0503020204020204" pitchFamily="34" charset="-122"/>
                <a:ea typeface="微软雅黑" panose="020B0503020204020204" pitchFamily="34" charset="-122"/>
                <a:cs typeface="+mn-ea"/>
              </a:rPr>
              <a:t>，例如，用户在百度搜索引擎网站中进行搜索时，在</a:t>
            </a:r>
            <a:r>
              <a:rPr lang="zh-CN" altLang="en-US" sz="2000" dirty="0">
                <a:solidFill>
                  <a:srgbClr val="595959"/>
                </a:solidFill>
                <a:latin typeface="微软雅黑" panose="020B0503020204020204" pitchFamily="34" charset="-122"/>
                <a:ea typeface="微软雅黑" panose="020B0503020204020204" pitchFamily="34" charset="-122"/>
                <a:cs typeface="+mn-ea"/>
              </a:rPr>
              <a:t>搜索</a:t>
            </a:r>
            <a:r>
              <a:rPr lang="zh-CN" altLang="zh-CN" sz="2000" dirty="0">
                <a:solidFill>
                  <a:srgbClr val="595959"/>
                </a:solidFill>
                <a:latin typeface="微软雅黑" panose="020B0503020204020204" pitchFamily="34" charset="-122"/>
                <a:ea typeface="微软雅黑" panose="020B0503020204020204" pitchFamily="34" charset="-122"/>
                <a:cs typeface="+mn-ea"/>
              </a:rPr>
              <a:t>框中输入需要搜索的关键</a:t>
            </a:r>
            <a:r>
              <a:rPr lang="zh-CN" altLang="en-US" sz="2000" dirty="0">
                <a:solidFill>
                  <a:srgbClr val="595959"/>
                </a:solidFill>
                <a:latin typeface="微软雅黑" panose="020B0503020204020204" pitchFamily="34" charset="-122"/>
                <a:ea typeface="微软雅黑" panose="020B0503020204020204" pitchFamily="34" charset="-122"/>
                <a:cs typeface="+mn-ea"/>
              </a:rPr>
              <a:t>词</a:t>
            </a:r>
            <a:r>
              <a:rPr lang="zh-CN" altLang="zh-CN" sz="2000" dirty="0">
                <a:solidFill>
                  <a:srgbClr val="595959"/>
                </a:solidFill>
                <a:latin typeface="微软雅黑" panose="020B0503020204020204" pitchFamily="34" charset="-122"/>
                <a:ea typeface="微软雅黑" panose="020B0503020204020204" pitchFamily="34" charset="-122"/>
                <a:cs typeface="+mn-ea"/>
              </a:rPr>
              <a:t>后，网页会通过服务器智能感知用户将要搜索的内容，服务器接收到用户发出的请求后进行相应处理，并将感知结果显示到网页中。</a:t>
            </a:r>
          </a:p>
        </p:txBody>
      </p:sp>
      <p:sp>
        <p:nvSpPr>
          <p:cNvPr id="6"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4.1.1	JavaScript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概述</a:t>
            </a:r>
          </a:p>
        </p:txBody>
      </p:sp>
    </p:spTree>
    <p:extLst>
      <p:ext uri="{BB962C8B-B14F-4D97-AF65-F5344CB8AC3E}">
        <p14:creationId xmlns:p14="http://schemas.microsoft.com/office/powerpoint/2010/main" val="1799750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977A9EE-CCB8-E04F-9A2A-321C6C7617C3}"/>
              </a:ext>
            </a:extLst>
          </p:cNvPr>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3" name="文本框 2">
            <a:extLst>
              <a:ext uri="{FF2B5EF4-FFF2-40B4-BE49-F238E27FC236}">
                <a16:creationId xmlns:a16="http://schemas.microsoft.com/office/drawing/2014/main" id="{30F93C9C-E844-214A-90AC-76ADC702D516}"/>
              </a:ext>
            </a:extLst>
          </p:cNvPr>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03</a:t>
            </a:r>
          </a:p>
        </p:txBody>
      </p:sp>
      <p:sp>
        <p:nvSpPr>
          <p:cNvPr id="4" name="1">
            <a:extLst>
              <a:ext uri="{FF2B5EF4-FFF2-40B4-BE49-F238E27FC236}">
                <a16:creationId xmlns:a16="http://schemas.microsoft.com/office/drawing/2014/main" id="{BEAF0FBF-8370-1548-A5DC-85DA9EE176CA}"/>
              </a:ext>
            </a:extLst>
          </p:cNvPr>
          <p:cNvSpPr txBox="1"/>
          <p:nvPr>
            <p:custDataLst>
              <p:tags r:id="rId1"/>
            </p:custDataLst>
          </p:nvPr>
        </p:nvSpPr>
        <p:spPr>
          <a:xfrm>
            <a:off x="2916980" y="1031179"/>
            <a:ext cx="5357108"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在页面中打印出</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0~100</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之间的数字</a:t>
            </a: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1369B2"/>
                </a:solidFill>
                <a:latin typeface="微软雅黑" panose="020B0503020204020204" pitchFamily="34" charset="-122"/>
                <a:ea typeface="微软雅黑" panose="020B0503020204020204" pitchFamily="34" charset="-122"/>
              </a:rPr>
              <a:t>while</a:t>
            </a:r>
            <a:r>
              <a:rPr lang="zh-CN" altLang="en-US" sz="1800" dirty="0">
                <a:solidFill>
                  <a:srgbClr val="1369B2"/>
                </a:solidFill>
                <a:latin typeface="微软雅黑" panose="020B0503020204020204" pitchFamily="34" charset="-122"/>
                <a:ea typeface="微软雅黑" panose="020B0503020204020204" pitchFamily="34" charset="-122"/>
              </a:rPr>
              <a:t>语句</a:t>
            </a:r>
            <a:r>
              <a:rPr lang="zh-CN" altLang="zh-CN" sz="1800" dirty="0">
                <a:solidFill>
                  <a:srgbClr val="595959"/>
                </a:solidFill>
                <a:latin typeface="微软雅黑" panose="020B0503020204020204" pitchFamily="34" charset="-122"/>
                <a:ea typeface="微软雅黑" panose="020B0503020204020204" pitchFamily="34" charset="-122"/>
              </a:rPr>
              <a:t>输出数字代码如下</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4511030" y="2493690"/>
            <a:ext cx="4192882"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矩形 5"/>
          <p:cNvSpPr/>
          <p:nvPr/>
        </p:nvSpPr>
        <p:spPr bwMode="auto">
          <a:xfrm>
            <a:off x="4834122" y="2670804"/>
            <a:ext cx="3149710" cy="1938992"/>
          </a:xfrm>
          <a:prstGeom prst="rect">
            <a:avLst/>
          </a:prstGeom>
        </p:spPr>
        <p:txBody>
          <a:bodyPr wrap="square">
            <a:spAutoFit/>
          </a:bodyPr>
          <a:lstStyle/>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1;</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while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100)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8" name="矩形 7">
            <a:extLst>
              <a:ext uri="{FF2B5EF4-FFF2-40B4-BE49-F238E27FC236}">
                <a16:creationId xmlns:a16="http://schemas.microsoft.com/office/drawing/2014/main" id="{B48478DC-1BDA-2B4A-A59C-8C07BB31C021}"/>
              </a:ext>
            </a:extLst>
          </p:cNvPr>
          <p:cNvSpPr/>
          <p:nvPr/>
        </p:nvSpPr>
        <p:spPr>
          <a:xfrm>
            <a:off x="4834122" y="3150306"/>
            <a:ext cx="2029031" cy="13596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a:extLst>
              <a:ext uri="{FF2B5EF4-FFF2-40B4-BE49-F238E27FC236}">
                <a16:creationId xmlns:a16="http://schemas.microsoft.com/office/drawing/2014/main" id="{2E3BF127-6136-1146-9EC0-EF4F5F33B748}"/>
              </a:ext>
            </a:extLst>
          </p:cNvPr>
          <p:cNvCxnSpPr/>
          <p:nvPr/>
        </p:nvCxnSpPr>
        <p:spPr>
          <a:xfrm flipH="1">
            <a:off x="3465970" y="3789834"/>
            <a:ext cx="13681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D2EC1B6-31C7-C44F-B34A-41EF56EEB99F}"/>
              </a:ext>
            </a:extLst>
          </p:cNvPr>
          <p:cNvSpPr/>
          <p:nvPr/>
        </p:nvSpPr>
        <p:spPr>
          <a:xfrm>
            <a:off x="2017042" y="3629676"/>
            <a:ext cx="1448928"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ln>
                  <a:solidFill>
                    <a:srgbClr val="FF0000"/>
                  </a:solidFill>
                </a:ln>
                <a:solidFill>
                  <a:srgbClr val="FF0000"/>
                </a:solidFill>
              </a:rPr>
              <a:t>while</a:t>
            </a:r>
            <a:r>
              <a:rPr kumimoji="1" lang="zh-CN" altLang="en-US" sz="1400" dirty="0">
                <a:ln>
                  <a:solidFill>
                    <a:srgbClr val="FF0000"/>
                  </a:solidFill>
                </a:ln>
                <a:solidFill>
                  <a:srgbClr val="FF0000"/>
                </a:solidFill>
              </a:rPr>
              <a:t>语句</a:t>
            </a:r>
            <a:endParaRPr kumimoji="1" lang="en-US" altLang="zh-CN" sz="1400" dirty="0">
              <a:ln>
                <a:solidFill>
                  <a:srgbClr val="FF0000"/>
                </a:solidFill>
              </a:ln>
              <a:solidFill>
                <a:srgbClr val="FF0000"/>
              </a:solidFill>
            </a:endParaRPr>
          </a:p>
        </p:txBody>
      </p:sp>
    </p:spTree>
    <p:extLst>
      <p:ext uri="{BB962C8B-B14F-4D97-AF65-F5344CB8AC3E}">
        <p14:creationId xmlns:p14="http://schemas.microsoft.com/office/powerpoint/2010/main" val="2754312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do...while</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语句</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3724183" y="2637706"/>
            <a:ext cx="4422477" cy="15187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29" name="矩形 28"/>
          <p:cNvSpPr/>
          <p:nvPr/>
        </p:nvSpPr>
        <p:spPr bwMode="auto">
          <a:xfrm>
            <a:off x="3976211" y="2837758"/>
            <a:ext cx="3906521" cy="1200329"/>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do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循环体</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while(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条件表达式</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6" name="TextBox 35"/>
          <p:cNvSpPr txBox="1">
            <a:spLocks noChangeArrowheads="1"/>
          </p:cNvSpPr>
          <p:nvPr/>
        </p:nvSpPr>
        <p:spPr bwMode="auto">
          <a:xfrm>
            <a:off x="5031214" y="2052935"/>
            <a:ext cx="1796514"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rPr>
              <a:t>示例语法</a:t>
            </a:r>
          </a:p>
        </p:txBody>
      </p:sp>
    </p:spTree>
    <p:extLst>
      <p:ext uri="{BB962C8B-B14F-4D97-AF65-F5344CB8AC3E}">
        <p14:creationId xmlns:p14="http://schemas.microsoft.com/office/powerpoint/2010/main" val="2924693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4977A9EE-CCB8-E04F-9A2A-321C6C7617C3}"/>
              </a:ext>
            </a:extLst>
          </p:cNvPr>
          <p:cNvSpPr/>
          <p:nvPr/>
        </p:nvSpPr>
        <p:spPr>
          <a:xfrm>
            <a:off x="961390" y="1124105"/>
            <a:ext cx="1747943" cy="773218"/>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3" name="文本框 2">
            <a:extLst>
              <a:ext uri="{FF2B5EF4-FFF2-40B4-BE49-F238E27FC236}">
                <a16:creationId xmlns:a16="http://schemas.microsoft.com/office/drawing/2014/main" id="{30F93C9C-E844-214A-90AC-76ADC702D516}"/>
              </a:ext>
            </a:extLst>
          </p:cNvPr>
          <p:cNvSpPr txBox="1"/>
          <p:nvPr/>
        </p:nvSpPr>
        <p:spPr>
          <a:xfrm flipH="1">
            <a:off x="1050502" y="1259844"/>
            <a:ext cx="1624965" cy="523220"/>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charset="-122"/>
                <a:sym typeface="Arial" panose="020B0604020202020204" pitchFamily="34" charset="0"/>
              </a:rPr>
              <a:t>STEP  04</a:t>
            </a:r>
          </a:p>
        </p:txBody>
      </p:sp>
      <p:sp>
        <p:nvSpPr>
          <p:cNvPr id="4" name="1">
            <a:extLst>
              <a:ext uri="{FF2B5EF4-FFF2-40B4-BE49-F238E27FC236}">
                <a16:creationId xmlns:a16="http://schemas.microsoft.com/office/drawing/2014/main" id="{BEAF0FBF-8370-1548-A5DC-85DA9EE176CA}"/>
              </a:ext>
            </a:extLst>
          </p:cNvPr>
          <p:cNvSpPr txBox="1"/>
          <p:nvPr>
            <p:custDataLst>
              <p:tags r:id="rId1"/>
            </p:custDataLst>
          </p:nvPr>
        </p:nvSpPr>
        <p:spPr>
          <a:xfrm>
            <a:off x="2916980" y="1031179"/>
            <a:ext cx="5357108" cy="969496"/>
          </a:xfrm>
          <a:prstGeom prst="rect">
            <a:avLst/>
          </a:prstGeom>
          <a:noFill/>
          <a:ln>
            <a:noFill/>
          </a:ln>
        </p:spPr>
        <p:txBody>
          <a:bodyPr wrap="square" rtlCol="0">
            <a:spAutoFit/>
          </a:bodyPr>
          <a:lstStyle/>
          <a:p>
            <a:pPr lvl="0" defTabSz="457200">
              <a:lnSpc>
                <a:spcPct val="150000"/>
              </a:lnSpc>
              <a:defRPr/>
            </a:pP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在页面中打印出</a:t>
            </a:r>
            <a:r>
              <a:rPr lang="en-US" altLang="zh-CN" sz="2000" b="1" kern="0" dirty="0">
                <a:solidFill>
                  <a:srgbClr val="595959"/>
                </a:solidFill>
                <a:latin typeface="微软雅黑" panose="020B0503020204020204" pitchFamily="34" charset="-122"/>
                <a:ea typeface="微软雅黑" panose="020B0503020204020204" pitchFamily="34" charset="-122"/>
                <a:cs typeface="+mn-ea"/>
                <a:sym typeface="+mn-lt"/>
              </a:rPr>
              <a:t>0~100</a:t>
            </a:r>
            <a:r>
              <a:rPr lang="zh-CN" altLang="en-US" sz="2000" b="1" kern="0" dirty="0">
                <a:solidFill>
                  <a:srgbClr val="595959"/>
                </a:solidFill>
                <a:latin typeface="微软雅黑" panose="020B0503020204020204" pitchFamily="34" charset="-122"/>
                <a:ea typeface="微软雅黑" panose="020B0503020204020204" pitchFamily="34" charset="-122"/>
                <a:cs typeface="+mn-ea"/>
                <a:sym typeface="+mn-lt"/>
              </a:rPr>
              <a:t>之间的数字</a:t>
            </a:r>
          </a:p>
          <a:p>
            <a:pPr defTabSz="457200">
              <a:lnSpc>
                <a:spcPct val="150000"/>
              </a:lnSpc>
              <a:defRPr/>
            </a:pPr>
            <a:r>
              <a:rPr lang="zh-CN" alt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1369B2"/>
                </a:solidFill>
                <a:latin typeface="微软雅黑" panose="020B0503020204020204" pitchFamily="34" charset="-122"/>
                <a:ea typeface="微软雅黑" panose="020B0503020204020204" pitchFamily="34" charset="-122"/>
              </a:rPr>
              <a:t>do…while</a:t>
            </a:r>
            <a:r>
              <a:rPr lang="zh-CN" altLang="en-US" sz="1800" dirty="0">
                <a:solidFill>
                  <a:srgbClr val="1369B2"/>
                </a:solidFill>
                <a:latin typeface="微软雅黑" panose="020B0503020204020204" pitchFamily="34" charset="-122"/>
                <a:ea typeface="微软雅黑" panose="020B0503020204020204" pitchFamily="34" charset="-122"/>
              </a:rPr>
              <a:t>语句</a:t>
            </a:r>
            <a:r>
              <a:rPr lang="zh-CN" altLang="zh-CN" sz="1800" dirty="0">
                <a:solidFill>
                  <a:srgbClr val="595959"/>
                </a:solidFill>
                <a:latin typeface="微软雅黑" panose="020B0503020204020204" pitchFamily="34" charset="-122"/>
                <a:ea typeface="微软雅黑" panose="020B0503020204020204" pitchFamily="34" charset="-122"/>
              </a:rPr>
              <a:t>输出数字代码如下</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5" name="矩形 4"/>
          <p:cNvSpPr/>
          <p:nvPr/>
        </p:nvSpPr>
        <p:spPr bwMode="auto">
          <a:xfrm>
            <a:off x="4511030" y="2493690"/>
            <a:ext cx="4192882" cy="23042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609020205090404" pitchFamily="49" charset="0"/>
              <a:sym typeface="+mn-ea"/>
            </a:endParaRPr>
          </a:p>
        </p:txBody>
      </p:sp>
      <p:sp>
        <p:nvSpPr>
          <p:cNvPr id="6" name="矩形 5"/>
          <p:cNvSpPr/>
          <p:nvPr/>
        </p:nvSpPr>
        <p:spPr bwMode="auto">
          <a:xfrm>
            <a:off x="4834122" y="2670804"/>
            <a:ext cx="3149710" cy="1938992"/>
          </a:xfrm>
          <a:prstGeom prst="rect">
            <a:avLst/>
          </a:prstGeom>
        </p:spPr>
        <p:txBody>
          <a:bodyPr wrap="square">
            <a:spAutoFit/>
          </a:bodyPr>
          <a:lstStyle/>
          <a:p>
            <a:pPr>
              <a:lnSpc>
                <a:spcPct val="150000"/>
              </a:lnSpc>
              <a:defRPr/>
            </a:pP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var</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 1;</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do {</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console.log(</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while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num</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 &lt;= 100);</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
        <p:nvSpPr>
          <p:cNvPr id="10"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循环结构</a:t>
            </a:r>
          </a:p>
        </p:txBody>
      </p:sp>
      <p:sp>
        <p:nvSpPr>
          <p:cNvPr id="8" name="矩形 7">
            <a:extLst>
              <a:ext uri="{FF2B5EF4-FFF2-40B4-BE49-F238E27FC236}">
                <a16:creationId xmlns:a16="http://schemas.microsoft.com/office/drawing/2014/main" id="{B48478DC-1BDA-2B4A-A59C-8C07BB31C021}"/>
              </a:ext>
            </a:extLst>
          </p:cNvPr>
          <p:cNvSpPr/>
          <p:nvPr/>
        </p:nvSpPr>
        <p:spPr>
          <a:xfrm>
            <a:off x="4887488" y="3155932"/>
            <a:ext cx="2304256" cy="14538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5">
            <a:extLst>
              <a:ext uri="{FF2B5EF4-FFF2-40B4-BE49-F238E27FC236}">
                <a16:creationId xmlns:a16="http://schemas.microsoft.com/office/drawing/2014/main" id="{2E3BF127-6136-1146-9EC0-EF4F5F33B748}"/>
              </a:ext>
            </a:extLst>
          </p:cNvPr>
          <p:cNvCxnSpPr/>
          <p:nvPr/>
        </p:nvCxnSpPr>
        <p:spPr>
          <a:xfrm flipH="1">
            <a:off x="3511686" y="3643321"/>
            <a:ext cx="136815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AD2EC1B6-31C7-C44F-B34A-41EF56EEB99F}"/>
              </a:ext>
            </a:extLst>
          </p:cNvPr>
          <p:cNvSpPr/>
          <p:nvPr/>
        </p:nvSpPr>
        <p:spPr>
          <a:xfrm>
            <a:off x="2062758" y="3483455"/>
            <a:ext cx="1448928" cy="32031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ln>
                  <a:solidFill>
                    <a:srgbClr val="FF0000"/>
                  </a:solidFill>
                </a:ln>
                <a:solidFill>
                  <a:srgbClr val="FF0000"/>
                </a:solidFill>
              </a:rPr>
              <a:t>do...while</a:t>
            </a:r>
            <a:r>
              <a:rPr kumimoji="1" lang="zh-CN" altLang="en-US" sz="1400" dirty="0">
                <a:ln>
                  <a:solidFill>
                    <a:srgbClr val="FF0000"/>
                  </a:solidFill>
                </a:ln>
                <a:solidFill>
                  <a:srgbClr val="FF0000"/>
                </a:solidFill>
              </a:rPr>
              <a:t>语句</a:t>
            </a:r>
            <a:endParaRPr kumimoji="1" lang="en-US" altLang="zh-CN" sz="1400" dirty="0">
              <a:ln>
                <a:solidFill>
                  <a:srgbClr val="FF0000"/>
                </a:solidFill>
              </a:ln>
              <a:solidFill>
                <a:srgbClr val="FF0000"/>
              </a:solidFill>
            </a:endParaRPr>
          </a:p>
        </p:txBody>
      </p:sp>
    </p:spTree>
    <p:extLst>
      <p:ext uri="{BB962C8B-B14F-4D97-AF65-F5344CB8AC3E}">
        <p14:creationId xmlns:p14="http://schemas.microsoft.com/office/powerpoint/2010/main" val="33946443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3D065-7772-CD57-A84D-898ADA02AE3F}"/>
            </a:ext>
          </a:extLst>
        </p:cNvPr>
        <p:cNvGrpSpPr/>
        <p:nvPr/>
      </p:nvGrpSpPr>
      <p:grpSpPr>
        <a:xfrm>
          <a:off x="0" y="0"/>
          <a:ext cx="0" cy="0"/>
          <a:chOff x="0" y="0"/>
          <a:chExt cx="0" cy="0"/>
        </a:xfrm>
      </p:grpSpPr>
      <p:sp>
        <p:nvSpPr>
          <p:cNvPr id="31" name="Title 1">
            <a:extLst>
              <a:ext uri="{FF2B5EF4-FFF2-40B4-BE49-F238E27FC236}">
                <a16:creationId xmlns:a16="http://schemas.microsoft.com/office/drawing/2014/main" id="{587B8ED5-CBDB-BA4E-B590-A734F00D61F7}"/>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a:extLst>
              <a:ext uri="{FF2B5EF4-FFF2-40B4-BE49-F238E27FC236}">
                <a16:creationId xmlns:a16="http://schemas.microsoft.com/office/drawing/2014/main" id="{8BF34D50-A189-3AD3-A82E-806DB3ACF15E}"/>
              </a:ext>
            </a:extLst>
          </p:cNvPr>
          <p:cNvSpPr txBox="1"/>
          <p:nvPr/>
        </p:nvSpPr>
        <p:spPr>
          <a:xfrm>
            <a:off x="1118042" y="1168055"/>
            <a:ext cx="2816924"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小练习（</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lab 4.5</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E5FE9B07-925B-A4A6-A518-F8F70E84AF1D}"/>
              </a:ext>
            </a:extLst>
          </p:cNvPr>
          <p:cNvSpPr txBox="1"/>
          <p:nvPr/>
        </p:nvSpPr>
        <p:spPr>
          <a:xfrm>
            <a:off x="6254758" y="2209836"/>
            <a:ext cx="5241048" cy="1884618"/>
          </a:xfrm>
          <a:prstGeom prst="rect">
            <a:avLst/>
          </a:prstGeom>
          <a:noFill/>
        </p:spPr>
        <p:txBody>
          <a:bodyPr wrap="square">
            <a:spAutoFit/>
          </a:bodyPr>
          <a:lstStyle/>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请完成</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js</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代码，使用户点击圣诞树装饰球，对应的装饰球坠地。</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提示：使用</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for</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语句循环，为每个</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bauble</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添加</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addEventListener</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pic>
        <p:nvPicPr>
          <p:cNvPr id="4" name="图片 3">
            <a:extLst>
              <a:ext uri="{FF2B5EF4-FFF2-40B4-BE49-F238E27FC236}">
                <a16:creationId xmlns:a16="http://schemas.microsoft.com/office/drawing/2014/main" id="{ECA6A2E4-B3C7-A4C8-7748-3455F852B3FF}"/>
              </a:ext>
            </a:extLst>
          </p:cNvPr>
          <p:cNvPicPr>
            <a:picLocks noChangeAspect="1"/>
          </p:cNvPicPr>
          <p:nvPr/>
        </p:nvPicPr>
        <p:blipFill>
          <a:blip r:embed="rId2"/>
          <a:stretch>
            <a:fillRect/>
          </a:stretch>
        </p:blipFill>
        <p:spPr>
          <a:xfrm>
            <a:off x="910630" y="2023404"/>
            <a:ext cx="5344128" cy="4005858"/>
          </a:xfrm>
          <a:prstGeom prst="rect">
            <a:avLst/>
          </a:prstGeom>
        </p:spPr>
      </p:pic>
    </p:spTree>
    <p:extLst>
      <p:ext uri="{BB962C8B-B14F-4D97-AF65-F5344CB8AC3E}">
        <p14:creationId xmlns:p14="http://schemas.microsoft.com/office/powerpoint/2010/main" val="1009874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D8BBA-6715-CDEC-8622-6F197B9C3F28}"/>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06637A54-C57F-E42C-97DD-577EA5C8D531}"/>
              </a:ext>
            </a:extLst>
          </p:cNvPr>
          <p:cNvPicPr>
            <a:picLocks noChangeAspect="1"/>
          </p:cNvPicPr>
          <p:nvPr/>
        </p:nvPicPr>
        <p:blipFill>
          <a:blip r:embed="rId2"/>
          <a:stretch>
            <a:fillRect/>
          </a:stretch>
        </p:blipFill>
        <p:spPr>
          <a:xfrm>
            <a:off x="838622" y="1903298"/>
            <a:ext cx="5875835" cy="4382312"/>
          </a:xfrm>
          <a:prstGeom prst="rect">
            <a:avLst/>
          </a:prstGeom>
        </p:spPr>
      </p:pic>
      <p:sp>
        <p:nvSpPr>
          <p:cNvPr id="31" name="Title 1">
            <a:extLst>
              <a:ext uri="{FF2B5EF4-FFF2-40B4-BE49-F238E27FC236}">
                <a16:creationId xmlns:a16="http://schemas.microsoft.com/office/drawing/2014/main" id="{4E87EF36-2EF4-65F3-B482-6091C1D16F04}"/>
              </a:ext>
            </a:extLst>
          </p:cNvPr>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4.3.1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5" name="TextBox 76">
            <a:extLst>
              <a:ext uri="{FF2B5EF4-FFF2-40B4-BE49-F238E27FC236}">
                <a16:creationId xmlns:a16="http://schemas.microsoft.com/office/drawing/2014/main" id="{ED4B07EA-A638-BFB3-D2A3-1688BAD02CF5}"/>
              </a:ext>
            </a:extLst>
          </p:cNvPr>
          <p:cNvSpPr txBox="1"/>
          <p:nvPr/>
        </p:nvSpPr>
        <p:spPr>
          <a:xfrm>
            <a:off x="1118042" y="1167410"/>
            <a:ext cx="3176964" cy="46166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课后练习（</a:t>
            </a:r>
            <a:r>
              <a:rPr lang="en-US" altLang="zh-CN"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lab 4.6</a:t>
            </a: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 name="文本框 5">
            <a:extLst>
              <a:ext uri="{FF2B5EF4-FFF2-40B4-BE49-F238E27FC236}">
                <a16:creationId xmlns:a16="http://schemas.microsoft.com/office/drawing/2014/main" id="{1DC8A9CA-D880-CB13-A46E-1E0F5F4F6973}"/>
              </a:ext>
            </a:extLst>
          </p:cNvPr>
          <p:cNvSpPr txBox="1"/>
          <p:nvPr/>
        </p:nvSpPr>
        <p:spPr>
          <a:xfrm>
            <a:off x="6311230" y="2209836"/>
            <a:ext cx="5241048" cy="1422954"/>
          </a:xfrm>
          <a:prstGeom prst="rect">
            <a:avLst/>
          </a:prstGeom>
          <a:noFill/>
        </p:spPr>
        <p:txBody>
          <a:bodyPr wrap="square">
            <a:spAutoFit/>
          </a:bodyPr>
          <a:lstStyle/>
          <a:p>
            <a:pPr>
              <a:lnSpc>
                <a:spcPct val="150000"/>
              </a:lnSpc>
              <a:defRPr/>
            </a:pP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请完成</a:t>
            </a:r>
            <a:r>
              <a:rPr lang="en-US" altLang="zh-CN" sz="2000" dirty="0" err="1">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js</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代码，使用户点击</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Start</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按钮时开始计时，点击</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Stop</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按钮时计时停止。再次点击</a:t>
            </a:r>
            <a:r>
              <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Start</a:t>
            </a:r>
            <a:r>
              <a:rPr lang="zh-CN" altLang="en-US"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rPr>
              <a:t>按钮，可重新开始计时</a:t>
            </a:r>
            <a:endParaRPr lang="en-US" altLang="zh-CN" sz="2000" dirty="0">
              <a:solidFill>
                <a:srgbClr val="595959"/>
              </a:solidFill>
              <a:latin typeface="微软雅黑" panose="020B0503020204020204" pitchFamily="34" charset="-122"/>
              <a:ea typeface="微软雅黑" panose="020B0503020204020204" pitchFamily="34" charset="-122"/>
              <a:cs typeface="Courier New" panose="02070609020205090404" pitchFamily="49" charset="0"/>
            </a:endParaRPr>
          </a:p>
        </p:txBody>
      </p:sp>
    </p:spTree>
    <p:extLst>
      <p:ext uri="{BB962C8B-B14F-4D97-AF65-F5344CB8AC3E}">
        <p14:creationId xmlns:p14="http://schemas.microsoft.com/office/powerpoint/2010/main" val="3233112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JavaScript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的基础知识</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4</a:t>
            </a:r>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a:t>
            </a:r>
            <a:r>
              <a:rPr lang="en-US" altLang="zh-CN" sz="6600" b="1" dirty="0">
                <a:solidFill>
                  <a:srgbClr val="FAFAFA"/>
                </a:solidFill>
                <a:latin typeface="微软雅黑" panose="020B0503020204020204" pitchFamily="34" charset="-122"/>
                <a:ea typeface="微软雅黑" panose="020B0503020204020204" pitchFamily="34" charset="-122"/>
                <a:cs typeface="+mn-ea"/>
                <a:sym typeface="+mn-lt"/>
              </a:rPr>
              <a:t>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引入方式</a:t>
            </a:r>
          </a:p>
        </p:txBody>
      </p:sp>
      <p:sp>
        <p:nvSpPr>
          <p:cNvPr id="7" name="TextBox 35"/>
          <p:cNvSpPr txBox="1">
            <a:spLocks noChangeArrowheads="1"/>
          </p:cNvSpPr>
          <p:nvPr/>
        </p:nvSpPr>
        <p:spPr bwMode="auto">
          <a:xfrm>
            <a:off x="867197" y="1184439"/>
            <a:ext cx="10441160" cy="584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文档中引入</a:t>
            </a:r>
            <a:r>
              <a:rPr lang="en-US" altLang="zh-CN" sz="2000" dirty="0">
                <a:solidFill>
                  <a:srgbClr val="595959"/>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，主要有</a:t>
            </a:r>
            <a:r>
              <a:rPr lang="en-US" altLang="zh-CN" sz="2000" dirty="0">
                <a:solidFill>
                  <a:srgbClr val="1369B2"/>
                </a:solidFill>
                <a:latin typeface="微软雅黑" panose="020B0503020204020204" pitchFamily="34" charset="-122"/>
                <a:ea typeface="微软雅黑" panose="020B0503020204020204" pitchFamily="34" charset="-122"/>
              </a:rPr>
              <a:t>3</a:t>
            </a:r>
            <a:r>
              <a:rPr lang="zh-CN" altLang="zh-CN" sz="2000" dirty="0">
                <a:solidFill>
                  <a:srgbClr val="1369B2"/>
                </a:solidFill>
                <a:latin typeface="微软雅黑" panose="020B0503020204020204" pitchFamily="34" charset="-122"/>
                <a:ea typeface="微软雅黑" panose="020B0503020204020204" pitchFamily="34" charset="-122"/>
              </a:rPr>
              <a:t>种</a:t>
            </a:r>
            <a:r>
              <a:rPr lang="zh-CN" altLang="zh-CN" sz="2000" dirty="0">
                <a:solidFill>
                  <a:srgbClr val="595959"/>
                </a:solidFill>
                <a:latin typeface="微软雅黑" panose="020B0503020204020204" pitchFamily="34" charset="-122"/>
                <a:ea typeface="微软雅黑" panose="020B0503020204020204" pitchFamily="34" charset="-122"/>
              </a:rPr>
              <a:t>书写方式，分别是</a:t>
            </a:r>
            <a:r>
              <a:rPr lang="zh-CN" altLang="zh-CN" sz="2000" dirty="0">
                <a:solidFill>
                  <a:srgbClr val="1369B2"/>
                </a:solidFill>
                <a:latin typeface="微软雅黑" panose="020B0503020204020204" pitchFamily="34" charset="-122"/>
                <a:ea typeface="微软雅黑" panose="020B0503020204020204" pitchFamily="34" charset="-122"/>
              </a:rPr>
              <a:t>行内式</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内嵌式</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外链式</a:t>
            </a:r>
            <a:r>
              <a:rPr lang="zh-CN" altLang="en-US" sz="2000" dirty="0">
                <a:solidFill>
                  <a:srgbClr val="1369B2"/>
                </a:solidFill>
                <a:latin typeface="微软雅黑" panose="020B0503020204020204" pitchFamily="34" charset="-122"/>
                <a:ea typeface="微软雅黑" panose="020B0503020204020204" pitchFamily="34" charset="-122"/>
              </a:rPr>
              <a:t>。</a:t>
            </a:r>
            <a:endParaRPr lang="zh-CN" altLang="en-US" sz="2000" dirty="0">
              <a:solidFill>
                <a:srgbClr val="1369B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5" name="矩形: 剪去单角 444"/>
          <p:cNvSpPr/>
          <p:nvPr/>
        </p:nvSpPr>
        <p:spPr bwMode="auto">
          <a:xfrm>
            <a:off x="4671972" y="1943930"/>
            <a:ext cx="2982018" cy="4006144"/>
          </a:xfrm>
          <a:prstGeom prst="snip1Rect">
            <a:avLst>
              <a:gd name="adj" fmla="val 29383"/>
            </a:avLst>
          </a:prstGeom>
          <a:solidFill>
            <a:srgbClr val="F6F6F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latin typeface="Arial" panose="020B0604020202020204"/>
              <a:ea typeface="微软雅黑" panose="020B0503020204020204" pitchFamily="34" charset="-122"/>
              <a:sym typeface="Arial" panose="020B0604020202020204"/>
            </a:endParaRPr>
          </a:p>
        </p:txBody>
      </p:sp>
      <p:sp>
        <p:nvSpPr>
          <p:cNvPr id="6" name="矩形 45"/>
          <p:cNvSpPr>
            <a:spLocks noChangeArrowheads="1"/>
          </p:cNvSpPr>
          <p:nvPr/>
        </p:nvSpPr>
        <p:spPr bwMode="auto">
          <a:xfrm>
            <a:off x="4671761" y="5778259"/>
            <a:ext cx="2982439" cy="156066"/>
          </a:xfrm>
          <a:prstGeom prst="rect">
            <a:avLst/>
          </a:prstGeom>
          <a:solidFill>
            <a:srgbClr val="0070C0"/>
          </a:solidFill>
          <a:ln>
            <a:noFill/>
          </a:ln>
        </p:spPr>
        <p:txBody>
          <a:bodyPr anchor="ctr"/>
          <a:lstStyle/>
          <a:p>
            <a:pPr algn="ctr"/>
            <a:endParaRPr lang="zh-CN" altLang="zh-CN">
              <a:latin typeface="Arial" panose="020B0604020202020204" pitchFamily="34" charset="0"/>
              <a:ea typeface="微软雅黑" panose="020B0503020204020204" pitchFamily="34" charset="-122"/>
              <a:sym typeface="Arial" panose="020B0604020202020204" pitchFamily="34" charset="0"/>
            </a:endParaRPr>
          </a:p>
        </p:txBody>
      </p:sp>
      <p:sp>
        <p:nvSpPr>
          <p:cNvPr id="8" name="任意多边形: 形状 445"/>
          <p:cNvSpPr/>
          <p:nvPr/>
        </p:nvSpPr>
        <p:spPr bwMode="auto">
          <a:xfrm>
            <a:off x="6901744" y="1943930"/>
            <a:ext cx="752457" cy="805713"/>
          </a:xfrm>
          <a:custGeom>
            <a:avLst/>
            <a:gdLst>
              <a:gd name="T0" fmla="*/ 719975 w 608"/>
              <a:gd name="T1" fmla="*/ 0 h 608"/>
              <a:gd name="T2" fmla="*/ 0 w 608"/>
              <a:gd name="T3" fmla="*/ 0 h 608"/>
              <a:gd name="T4" fmla="*/ 719975 w 608"/>
              <a:gd name="T5" fmla="*/ 719975 h 608"/>
              <a:gd name="T6" fmla="*/ 719975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solidFill>
            <a:srgbClr val="0070C0"/>
          </a:solidFill>
          <a:ln>
            <a:noFill/>
          </a:ln>
        </p:spPr>
        <p:txBody>
          <a:bodyPr lIns="121920" tIns="60960" rIns="121920" bIns="60960"/>
          <a:lstStyle/>
          <a:p>
            <a:pPr algn="r"/>
            <a:r>
              <a:rPr lang="en-US" altLang="zh-CN" sz="1600" b="1">
                <a:solidFill>
                  <a:schemeClr val="bg1"/>
                </a:solidFill>
                <a:latin typeface="+mj-lt"/>
                <a:ea typeface="微软雅黑" panose="020B0503020204020204" pitchFamily="34" charset="-122"/>
                <a:sym typeface="Arial" panose="020B0604020202020204" pitchFamily="34" charset="0"/>
              </a:rPr>
              <a:t>2</a:t>
            </a:r>
          </a:p>
        </p:txBody>
      </p:sp>
      <p:sp>
        <p:nvSpPr>
          <p:cNvPr id="9" name="矩形: 剪去单角 437"/>
          <p:cNvSpPr/>
          <p:nvPr/>
        </p:nvSpPr>
        <p:spPr bwMode="auto">
          <a:xfrm>
            <a:off x="1209955" y="1943930"/>
            <a:ext cx="2982018" cy="3980768"/>
          </a:xfrm>
          <a:prstGeom prst="snip1Rect">
            <a:avLst>
              <a:gd name="adj" fmla="val 29383"/>
            </a:avLst>
          </a:prstGeom>
          <a:solidFill>
            <a:srgbClr val="F6F6F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latin typeface="Arial" panose="020B0604020202020204"/>
              <a:ea typeface="微软雅黑" panose="020B0503020204020204" pitchFamily="34" charset="-122"/>
              <a:sym typeface="Arial" panose="020B0604020202020204"/>
            </a:endParaRPr>
          </a:p>
        </p:txBody>
      </p:sp>
      <p:sp>
        <p:nvSpPr>
          <p:cNvPr id="10" name="矩形 42"/>
          <p:cNvSpPr>
            <a:spLocks noChangeArrowheads="1"/>
          </p:cNvSpPr>
          <p:nvPr/>
        </p:nvSpPr>
        <p:spPr bwMode="auto">
          <a:xfrm>
            <a:off x="1209639" y="5772554"/>
            <a:ext cx="2982439" cy="137850"/>
          </a:xfrm>
          <a:prstGeom prst="rect">
            <a:avLst/>
          </a:prstGeom>
          <a:solidFill>
            <a:srgbClr val="0070C0"/>
          </a:solidFill>
          <a:ln>
            <a:noFill/>
          </a:ln>
        </p:spPr>
        <p:txBody>
          <a:bodyPr anchor="ctr"/>
          <a:lstStyle/>
          <a:p>
            <a:pPr algn="ctr"/>
            <a:endParaRPr lang="zh-CN" altLang="zh-CN">
              <a:latin typeface="Arial" panose="020B0604020202020204" pitchFamily="34" charset="0"/>
              <a:ea typeface="微软雅黑" panose="020B0503020204020204" pitchFamily="34" charset="-122"/>
              <a:sym typeface="Arial" panose="020B0604020202020204" pitchFamily="34" charset="0"/>
            </a:endParaRPr>
          </a:p>
        </p:txBody>
      </p:sp>
      <p:sp>
        <p:nvSpPr>
          <p:cNvPr id="11" name="任意多边形: 形状 438"/>
          <p:cNvSpPr/>
          <p:nvPr/>
        </p:nvSpPr>
        <p:spPr bwMode="auto">
          <a:xfrm>
            <a:off x="3439939" y="1943930"/>
            <a:ext cx="752457" cy="805713"/>
          </a:xfrm>
          <a:custGeom>
            <a:avLst/>
            <a:gdLst>
              <a:gd name="T0" fmla="*/ 631242 w 608"/>
              <a:gd name="T1" fmla="*/ 0 h 608"/>
              <a:gd name="T2" fmla="*/ 0 w 608"/>
              <a:gd name="T3" fmla="*/ 0 h 608"/>
              <a:gd name="T4" fmla="*/ 631242 w 608"/>
              <a:gd name="T5" fmla="*/ 631242 h 608"/>
              <a:gd name="T6" fmla="*/ 631242 w 608"/>
              <a:gd name="T7" fmla="*/ 0 h 608"/>
              <a:gd name="T8" fmla="*/ 0 60000 65536"/>
              <a:gd name="T9" fmla="*/ 0 60000 65536"/>
              <a:gd name="T10" fmla="*/ 0 60000 65536"/>
              <a:gd name="T11" fmla="*/ 0 60000 65536"/>
              <a:gd name="T12" fmla="*/ 0 w 608"/>
              <a:gd name="T13" fmla="*/ 0 h 608"/>
              <a:gd name="T14" fmla="*/ 608 w 608"/>
              <a:gd name="T15" fmla="*/ 608 h 608"/>
            </a:gdLst>
            <a:ahLst/>
            <a:cxnLst>
              <a:cxn ang="T8">
                <a:pos x="T0" y="T1"/>
              </a:cxn>
              <a:cxn ang="T9">
                <a:pos x="T2" y="T3"/>
              </a:cxn>
              <a:cxn ang="T10">
                <a:pos x="T4" y="T5"/>
              </a:cxn>
              <a:cxn ang="T11">
                <a:pos x="T6" y="T7"/>
              </a:cxn>
            </a:cxnLst>
            <a:rect l="T12" t="T13" r="T14" b="T15"/>
            <a:pathLst>
              <a:path w="608" h="608">
                <a:moveTo>
                  <a:pt x="608" y="0"/>
                </a:moveTo>
                <a:lnTo>
                  <a:pt x="0" y="0"/>
                </a:lnTo>
                <a:lnTo>
                  <a:pt x="608" y="608"/>
                </a:lnTo>
                <a:lnTo>
                  <a:pt x="608" y="0"/>
                </a:lnTo>
                <a:close/>
              </a:path>
            </a:pathLst>
          </a:custGeom>
          <a:solidFill>
            <a:srgbClr val="0070C0"/>
          </a:solidFill>
          <a:ln>
            <a:noFill/>
          </a:ln>
        </p:spPr>
        <p:txBody>
          <a:bodyPr lIns="121920" tIns="60960" rIns="121920" bIns="60960"/>
          <a:lstStyle/>
          <a:p>
            <a:pPr algn="r"/>
            <a:r>
              <a:rPr lang="en-US" altLang="ko-KR" sz="1600" b="1">
                <a:solidFill>
                  <a:schemeClr val="bg1"/>
                </a:solidFill>
                <a:latin typeface="+mj-lt"/>
                <a:ea typeface="微软雅黑" panose="020B0503020204020204" pitchFamily="34" charset="-122"/>
                <a:sym typeface="Arial" panose="020B0604020202020204" pitchFamily="34" charset="0"/>
              </a:rPr>
              <a:t>1</a:t>
            </a:r>
          </a:p>
        </p:txBody>
      </p:sp>
      <p:sp>
        <p:nvSpPr>
          <p:cNvPr id="12" name="矩形: 剪去单角 455"/>
          <p:cNvSpPr/>
          <p:nvPr/>
        </p:nvSpPr>
        <p:spPr bwMode="auto">
          <a:xfrm>
            <a:off x="8133988" y="1943930"/>
            <a:ext cx="2982018" cy="4006144"/>
          </a:xfrm>
          <a:prstGeom prst="snip1Rect">
            <a:avLst>
              <a:gd name="adj" fmla="val 29383"/>
            </a:avLst>
          </a:prstGeom>
          <a:solidFill>
            <a:srgbClr val="F6F6F6"/>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latin typeface="Arial" panose="020B0604020202020204"/>
              <a:ea typeface="微软雅黑" panose="020B0503020204020204" pitchFamily="34" charset="-122"/>
              <a:sym typeface="Arial" panose="020B0604020202020204"/>
            </a:endParaRPr>
          </a:p>
        </p:txBody>
      </p:sp>
      <p:sp>
        <p:nvSpPr>
          <p:cNvPr id="13" name="矩形 12"/>
          <p:cNvSpPr/>
          <p:nvPr/>
        </p:nvSpPr>
        <p:spPr bwMode="auto">
          <a:xfrm>
            <a:off x="8133988" y="5787887"/>
            <a:ext cx="2982018" cy="136811"/>
          </a:xfrm>
          <a:prstGeom prst="rect">
            <a:avLst/>
          </a:prstGeom>
          <a:solidFill>
            <a:srgbClr val="0070C0"/>
          </a:solidFill>
          <a:ln w="12700">
            <a:noFill/>
            <a:prstDash val="solid"/>
            <a:round/>
          </a:ln>
          <a:effectLst/>
        </p:spPr>
        <p:txBody>
          <a:bodyPr anchor="ctr"/>
          <a:lstStyle/>
          <a:p>
            <a:pPr algn="ctr">
              <a:defRPr/>
            </a:pPr>
            <a:endParaRPr>
              <a:latin typeface="Arial" panose="020B0604020202020204"/>
              <a:ea typeface="微软雅黑" panose="020B0503020204020204" pitchFamily="34" charset="-122"/>
              <a:sym typeface="Arial" panose="020B0604020202020204"/>
            </a:endParaRPr>
          </a:p>
        </p:txBody>
      </p:sp>
      <p:sp>
        <p:nvSpPr>
          <p:cNvPr id="14" name="任意多边形: 形状 456"/>
          <p:cNvSpPr/>
          <p:nvPr/>
        </p:nvSpPr>
        <p:spPr bwMode="auto">
          <a:xfrm>
            <a:off x="10364704" y="1943930"/>
            <a:ext cx="751302" cy="804634"/>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rgbClr val="0070C0"/>
          </a:solidFill>
          <a:ln w="12700">
            <a:noFill/>
            <a:prstDash val="solid"/>
            <a:round/>
          </a:ln>
          <a:effectLst/>
        </p:spPr>
        <p:txBody>
          <a:bodyPr lIns="121920" tIns="60960" rIns="121920" bIns="60960">
            <a:normAutofit/>
          </a:bodyPr>
          <a:lstStyle/>
          <a:p>
            <a:pPr algn="r">
              <a:defRPr/>
            </a:pPr>
            <a:r>
              <a:rPr lang="en-US" altLang="ko-KR" sz="1600" b="1" dirty="0">
                <a:solidFill>
                  <a:schemeClr val="bg1"/>
                </a:solidFill>
                <a:latin typeface="+mj-lt"/>
                <a:ea typeface="微软雅黑" panose="020B0503020204020204" pitchFamily="34" charset="-122"/>
                <a:sym typeface="Arial" panose="020B0604020202020204"/>
              </a:rPr>
              <a:t>3</a:t>
            </a:r>
          </a:p>
        </p:txBody>
      </p:sp>
      <p:sp>
        <p:nvSpPr>
          <p:cNvPr id="15" name="矩形 14"/>
          <p:cNvSpPr/>
          <p:nvPr/>
        </p:nvSpPr>
        <p:spPr bwMode="auto">
          <a:xfrm>
            <a:off x="1426192" y="3501802"/>
            <a:ext cx="2643099" cy="1384995"/>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行内式</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可以将单行或少量的</a:t>
            </a:r>
            <a:r>
              <a:rPr lang="en-US" altLang="zh-CN" sz="1400" dirty="0">
                <a:solidFill>
                  <a:srgbClr val="1369B2"/>
                </a:solidFill>
                <a:latin typeface="微软雅黑" panose="020B0503020204020204" pitchFamily="34" charset="-122"/>
                <a:ea typeface="微软雅黑" panose="020B0503020204020204" pitchFamily="34" charset="-122"/>
                <a:sym typeface="Arial" panose="020B0604020202020204"/>
              </a:rPr>
              <a:t>JavaScript</a:t>
            </a: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代码</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写在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HTML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标签的</a:t>
            </a: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事件属性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中（也就是以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on</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开头的属性，如</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onclick</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a:t>
            </a:r>
          </a:p>
        </p:txBody>
      </p:sp>
      <p:sp>
        <p:nvSpPr>
          <p:cNvPr id="16" name="矩形 15"/>
          <p:cNvSpPr/>
          <p:nvPr/>
        </p:nvSpPr>
        <p:spPr bwMode="auto">
          <a:xfrm>
            <a:off x="1426191" y="3069754"/>
            <a:ext cx="2192198" cy="362792"/>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行内式</a:t>
            </a:r>
          </a:p>
        </p:txBody>
      </p:sp>
      <p:sp>
        <p:nvSpPr>
          <p:cNvPr id="17" name="矩形 16"/>
          <p:cNvSpPr/>
          <p:nvPr/>
        </p:nvSpPr>
        <p:spPr bwMode="auto">
          <a:xfrm>
            <a:off x="4887998" y="3501802"/>
            <a:ext cx="2643099" cy="1708160"/>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在</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HTML</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文档中，通过</a:t>
            </a:r>
            <a:r>
              <a:rPr lang="en-US" altLang="zh-CN" sz="1400" dirty="0">
                <a:solidFill>
                  <a:srgbClr val="1369B2"/>
                </a:solidFill>
                <a:latin typeface="微软雅黑" panose="020B0503020204020204" pitchFamily="34" charset="-122"/>
                <a:ea typeface="微软雅黑" panose="020B0503020204020204" pitchFamily="34" charset="-122"/>
                <a:sym typeface="Arial" panose="020B0604020202020204"/>
              </a:rPr>
              <a:t>&lt;script&gt;</a:t>
            </a: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标签</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及其</a:t>
            </a: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相关属性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可以引入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JavaScript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代码。当浏览器读取到</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&lt;script&gt;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标签时，就执行其中的脚本。</a:t>
            </a:r>
          </a:p>
        </p:txBody>
      </p:sp>
      <p:sp>
        <p:nvSpPr>
          <p:cNvPr id="18" name="矩形 17"/>
          <p:cNvSpPr/>
          <p:nvPr/>
        </p:nvSpPr>
        <p:spPr bwMode="auto">
          <a:xfrm>
            <a:off x="4887997" y="3069754"/>
            <a:ext cx="2192198" cy="362792"/>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内嵌式</a:t>
            </a:r>
          </a:p>
        </p:txBody>
      </p:sp>
      <p:sp>
        <p:nvSpPr>
          <p:cNvPr id="19" name="矩形 18"/>
          <p:cNvSpPr/>
          <p:nvPr/>
        </p:nvSpPr>
        <p:spPr bwMode="auto">
          <a:xfrm>
            <a:off x="8352632" y="3501802"/>
            <a:ext cx="2643099" cy="2354491"/>
          </a:xfrm>
          <a:prstGeom prst="rect">
            <a:avLst/>
          </a:prstGeom>
        </p:spPr>
        <p:txBody>
          <a:bodyPr>
            <a:spAutoFit/>
            <a:scene3d>
              <a:camera prst="orthographicFront"/>
              <a:lightRig rig="threePt" dir="t"/>
            </a:scene3d>
            <a:sp3d contourW="12700"/>
          </a:bodyPr>
          <a:lstStyle/>
          <a:p>
            <a:pPr>
              <a:lnSpc>
                <a:spcPct val="150000"/>
              </a:lnSpc>
              <a:defRPr/>
            </a:pP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外链式</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是将</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JavaScript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代码放在一个或者多个以“</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js</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作为文件的扩展名的外部文件中，然后通过</a:t>
            </a:r>
            <a:r>
              <a:rPr lang="en-US" altLang="zh-CN"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&lt;script&gt;</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标签的</a:t>
            </a:r>
            <a:r>
              <a:rPr lang="en-US" altLang="zh-CN" sz="1400" dirty="0" err="1">
                <a:solidFill>
                  <a:srgbClr val="1369B2"/>
                </a:solidFill>
                <a:latin typeface="微软雅黑" panose="020B0503020204020204" pitchFamily="34" charset="-122"/>
                <a:ea typeface="微软雅黑" panose="020B0503020204020204" pitchFamily="34" charset="-122"/>
                <a:sym typeface="Arial" panose="020B0604020202020204"/>
              </a:rPr>
              <a:t>src</a:t>
            </a:r>
            <a:r>
              <a:rPr lang="zh-CN" altLang="en-US" sz="1400" dirty="0">
                <a:solidFill>
                  <a:srgbClr val="1369B2"/>
                </a:solidFill>
                <a:latin typeface="微软雅黑" panose="020B0503020204020204" pitchFamily="34" charset="-122"/>
                <a:ea typeface="微软雅黑" panose="020B0503020204020204" pitchFamily="34" charset="-122"/>
                <a:sym typeface="Arial" panose="020B0604020202020204"/>
              </a:rPr>
              <a:t>属性</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引入该</a:t>
            </a:r>
            <a:r>
              <a:rPr lang="en-US" altLang="zh-CN" sz="1400" dirty="0" err="1">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js</a:t>
            </a:r>
            <a:r>
              <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文件，适用于脚本代码比较复杂或者同一段代码需要被多个网页文件使用时的情况。</a:t>
            </a:r>
          </a:p>
        </p:txBody>
      </p:sp>
      <p:sp>
        <p:nvSpPr>
          <p:cNvPr id="20" name="矩形 19"/>
          <p:cNvSpPr/>
          <p:nvPr/>
        </p:nvSpPr>
        <p:spPr bwMode="auto">
          <a:xfrm>
            <a:off x="8352631" y="3069754"/>
            <a:ext cx="2192198" cy="362792"/>
          </a:xfrm>
          <a:prstGeom prst="rect">
            <a:avLst/>
          </a:prstGeom>
        </p:spPr>
        <p:txBody>
          <a:bodyPr>
            <a:spAutoFit/>
            <a:scene3d>
              <a:camera prst="orthographicFront"/>
              <a:lightRig rig="threePt" dir="t"/>
            </a:scene3d>
            <a:sp3d contourW="12700"/>
          </a:bodyPr>
          <a:lstStyle/>
          <a:p>
            <a:pPr>
              <a:lnSpc>
                <a:spcPct val="120000"/>
              </a:lnSpc>
              <a:defRPr/>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a:rPr>
              <a:t>外链式</a:t>
            </a:r>
          </a:p>
        </p:txBody>
      </p:sp>
      <p:sp>
        <p:nvSpPr>
          <p:cNvPr id="25" name="椭圆 24"/>
          <p:cNvSpPr/>
          <p:nvPr/>
        </p:nvSpPr>
        <p:spPr>
          <a:xfrm>
            <a:off x="2233707" y="2126240"/>
            <a:ext cx="715762" cy="7157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6" name="Freeform 168"/>
          <p:cNvSpPr>
            <a:spLocks noEditPoints="1"/>
          </p:cNvSpPr>
          <p:nvPr/>
        </p:nvSpPr>
        <p:spPr bwMode="auto">
          <a:xfrm>
            <a:off x="2350790" y="2232473"/>
            <a:ext cx="428041" cy="47724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endParaRPr>
          </a:p>
        </p:txBody>
      </p:sp>
      <p:sp>
        <p:nvSpPr>
          <p:cNvPr id="38" name="椭圆 37"/>
          <p:cNvSpPr/>
          <p:nvPr/>
        </p:nvSpPr>
        <p:spPr>
          <a:xfrm>
            <a:off x="5807174" y="2140485"/>
            <a:ext cx="736269" cy="736269"/>
          </a:xfrm>
          <a:prstGeom prst="ellipse">
            <a:avLst/>
          </a:prstGeom>
          <a:solidFill>
            <a:srgbClr val="EBAD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9" name="Freeform 176"/>
          <p:cNvSpPr>
            <a:spLocks noEditPoints="1"/>
          </p:cNvSpPr>
          <p:nvPr/>
        </p:nvSpPr>
        <p:spPr bwMode="auto">
          <a:xfrm>
            <a:off x="5900760" y="2322862"/>
            <a:ext cx="482478" cy="458860"/>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endParaRPr>
          </a:p>
        </p:txBody>
      </p:sp>
      <p:sp>
        <p:nvSpPr>
          <p:cNvPr id="41" name="椭圆 40"/>
          <p:cNvSpPr/>
          <p:nvPr/>
        </p:nvSpPr>
        <p:spPr>
          <a:xfrm>
            <a:off x="9119542" y="2133650"/>
            <a:ext cx="715762" cy="71576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0" name="Freeform 175"/>
          <p:cNvSpPr>
            <a:spLocks noEditPoints="1"/>
          </p:cNvSpPr>
          <p:nvPr/>
        </p:nvSpPr>
        <p:spPr bwMode="auto">
          <a:xfrm>
            <a:off x="9266439" y="2235587"/>
            <a:ext cx="417711" cy="457640"/>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rgbClr val="E93F30"/>
              </a:solidFil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blinds(horizontal)">
                                      <p:cBhvr>
                                        <p:cTn id="25" dur="500"/>
                                        <p:tgtEl>
                                          <p:spTgt spid="1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linds(horizontal)">
                                      <p:cBhvr>
                                        <p:cTn id="28" dur="500"/>
                                        <p:tgtEl>
                                          <p:spTgt spid="1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blinds(horizontal)">
                                      <p:cBhvr>
                                        <p:cTn id="37" dur="500"/>
                                        <p:tgtEl>
                                          <p:spTgt spid="1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linds(horizontal)">
                                      <p:cBhvr>
                                        <p:cTn id="43" dur="500"/>
                                        <p:tgtEl>
                                          <p:spTgt spid="18"/>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linds(horizontal)">
                                      <p:cBhvr>
                                        <p:cTn id="46" dur="500"/>
                                        <p:tgtEl>
                                          <p:spTgt spid="1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blinds(horizontal)">
                                      <p:cBhvr>
                                        <p:cTn id="49" dur="500"/>
                                        <p:tgtEl>
                                          <p:spTgt spid="2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blinds(horizontal)">
                                      <p:cBhvr>
                                        <p:cTn id="52" dur="500"/>
                                        <p:tgtEl>
                                          <p:spTgt spid="25"/>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blinds(horizontal)">
                                      <p:cBhvr>
                                        <p:cTn id="58" dur="500"/>
                                        <p:tgtEl>
                                          <p:spTgt spid="38"/>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blinds(horizontal)">
                                      <p:cBhvr>
                                        <p:cTn id="61" dur="500"/>
                                        <p:tgtEl>
                                          <p:spTgt spid="3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blinds(horizontal)">
                                      <p:cBhvr>
                                        <p:cTn id="64" dur="500"/>
                                        <p:tgtEl>
                                          <p:spTgt spid="4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blinds(horizontal)">
                                      <p:cBhvr>
                                        <p:cTn id="6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p:bldP spid="25" grpId="0" animBg="1"/>
      <p:bldP spid="26" grpId="0" animBg="1"/>
      <p:bldP spid="38" grpId="0" animBg="1"/>
      <p:bldP spid="39" grpId="0" animBg="1"/>
      <p:bldP spid="41"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引入方式</a:t>
            </a:r>
          </a:p>
        </p:txBody>
      </p:sp>
      <p:sp>
        <p:nvSpPr>
          <p:cNvPr id="27" name="TextBox 76"/>
          <p:cNvSpPr txBox="1"/>
          <p:nvPr/>
        </p:nvSpPr>
        <p:spPr>
          <a:xfrm>
            <a:off x="1168673" y="1478585"/>
            <a:ext cx="2535320" cy="460375"/>
          </a:xfrm>
          <a:prstGeom prst="rect">
            <a:avLst/>
          </a:prstGeom>
          <a:solidFill>
            <a:srgbClr val="0070C0"/>
          </a:solidFill>
          <a:effectLst>
            <a:outerShdw blurRad="190500" dist="38100" dir="2700000" algn="tl" rotWithShape="0">
              <a:prstClr val="black">
                <a:alpha val="20000"/>
              </a:prstClr>
            </a:outerShdw>
          </a:effectLst>
        </p:spPr>
        <p:txBody>
          <a:bodyPr wrap="square" rtlCol="0" anchor="ctr">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行内式</a:t>
            </a:r>
            <a:endParaRPr lang="en-US" altLang="zh-CN" sz="24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8" name="矩形 27"/>
          <p:cNvSpPr/>
          <p:nvPr/>
        </p:nvSpPr>
        <p:spPr bwMode="auto">
          <a:xfrm>
            <a:off x="1120223" y="2421682"/>
            <a:ext cx="6913810" cy="187882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3200">
              <a:solidFill>
                <a:schemeClr val="tx1"/>
              </a:solidFill>
              <a:latin typeface="微软雅黑" panose="020B0503020204020204" pitchFamily="34" charset="-122"/>
              <a:ea typeface="微软雅黑" panose="020B0503020204020204" pitchFamily="34" charset="-122"/>
              <a:cs typeface="Courier New" panose="02070309020205020404" pitchFamily="49" charset="0"/>
              <a:sym typeface="+mn-ea"/>
            </a:endParaRPr>
          </a:p>
        </p:txBody>
      </p:sp>
      <p:sp>
        <p:nvSpPr>
          <p:cNvPr id="29" name="矩形 28"/>
          <p:cNvSpPr/>
          <p:nvPr/>
        </p:nvSpPr>
        <p:spPr bwMode="auto">
          <a:xfrm>
            <a:off x="1480263" y="2605416"/>
            <a:ext cx="6515706" cy="1569660"/>
          </a:xfrm>
          <a:prstGeom prst="rect">
            <a:avLst/>
          </a:prstGeom>
        </p:spPr>
        <p:txBody>
          <a:bodyPr wrap="square">
            <a:spAutoFit/>
          </a:bodyPr>
          <a:lstStyle/>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1 --&gt;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&lt;input type="button" value="</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提交</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onclick</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="alert('HELLO')"&gt;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 </a:t>
            </a:r>
            <a:r>
              <a:rPr lang="zh-CN" altLang="en-US"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示例</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2 --&gt;</a:t>
            </a:r>
          </a:p>
          <a:p>
            <a:pPr>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 </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href</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a:t>
            </a:r>
            <a:r>
              <a:rPr lang="en-US" altLang="zh-CN" sz="1600" dirty="0" err="1">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javascript:alert</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('HELLO');"&gt;</a:t>
            </a:r>
            <a:r>
              <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提交</a:t>
            </a:r>
            <a:r>
              <a:rPr lang="en-US"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rPr>
              <a:t>&lt;/a&gt;</a:t>
            </a:r>
            <a:endParaRPr lang="zh-CN" altLang="zh-CN" sz="1600" dirty="0">
              <a:solidFill>
                <a:srgbClr val="595959"/>
              </a:solidFill>
              <a:latin typeface="微软雅黑" panose="020B0503020204020204" pitchFamily="34" charset="-122"/>
              <a:ea typeface="微软雅黑" panose="020B0503020204020204" pitchFamily="34"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JavaScript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引入方式</a:t>
            </a:r>
          </a:p>
        </p:txBody>
      </p:sp>
      <p:sp>
        <p:nvSpPr>
          <p:cNvPr id="6" name="TextBox 4"/>
          <p:cNvSpPr txBox="1">
            <a:spLocks noChangeArrowheads="1"/>
          </p:cNvSpPr>
          <p:nvPr/>
        </p:nvSpPr>
        <p:spPr bwMode="auto">
          <a:xfrm>
            <a:off x="331132" y="1122551"/>
            <a:ext cx="10156562" cy="85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1066800" lvl="1" indent="-457200">
              <a:lnSpc>
                <a:spcPct val="150000"/>
              </a:lnSpc>
              <a:buClr>
                <a:schemeClr val="tx1"/>
              </a:buClr>
              <a:buNone/>
            </a:pPr>
            <a:r>
              <a:rPr lang="zh-CN" altLang="en-US" sz="3600" b="1" dirty="0">
                <a:solidFill>
                  <a:srgbClr val="595959"/>
                </a:solidFill>
                <a:latin typeface="微软雅黑" panose="020B0503020204020204" pitchFamily="34" charset="-122"/>
                <a:ea typeface="微软雅黑" panose="020B0503020204020204" pitchFamily="34" charset="-122"/>
                <a:sym typeface="+mn-ea"/>
              </a:rPr>
              <a:t>小提示：</a:t>
            </a:r>
            <a:endParaRPr lang="en-US" altLang="zh-CN" sz="3600" b="1" dirty="0">
              <a:solidFill>
                <a:srgbClr val="595959"/>
              </a:solidFill>
              <a:latin typeface="微软雅黑" panose="020B0503020204020204" pitchFamily="34" charset="-122"/>
              <a:ea typeface="微软雅黑" panose="020B0503020204020204" pitchFamily="34" charset="-122"/>
              <a:sym typeface="+mn-ea"/>
            </a:endParaRPr>
          </a:p>
        </p:txBody>
      </p:sp>
      <p:sp>
        <p:nvSpPr>
          <p:cNvPr id="7" name="TextBox 35"/>
          <p:cNvSpPr txBox="1">
            <a:spLocks noChangeArrowheads="1"/>
          </p:cNvSpPr>
          <p:nvPr/>
        </p:nvSpPr>
        <p:spPr bwMode="auto">
          <a:xfrm>
            <a:off x="904507" y="2360504"/>
            <a:ext cx="10151132" cy="1508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在网页开发中，提倡</a:t>
            </a:r>
            <a:r>
              <a:rPr lang="zh-CN" altLang="en-US" sz="2000" dirty="0">
                <a:solidFill>
                  <a:srgbClr val="1369B2"/>
                </a:solidFill>
                <a:latin typeface="微软雅黑" panose="020B0503020204020204" pitchFamily="34" charset="-122"/>
                <a:ea typeface="微软雅黑" panose="020B0503020204020204" pitchFamily="34" charset="-122"/>
              </a:rPr>
              <a:t>结构</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样式</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1369B2"/>
                </a:solidFill>
                <a:latin typeface="微软雅黑" panose="020B0503020204020204" pitchFamily="34" charset="-122"/>
                <a:ea typeface="微软雅黑" panose="020B0503020204020204" pitchFamily="34" charset="-122"/>
              </a:rPr>
              <a:t>行为</a:t>
            </a:r>
            <a:r>
              <a:rPr lang="zh-CN" altLang="en-US" sz="2000" dirty="0">
                <a:solidFill>
                  <a:srgbClr val="595959"/>
                </a:solidFill>
                <a:latin typeface="微软雅黑" panose="020B0503020204020204" pitchFamily="34" charset="-122"/>
                <a:ea typeface="微软雅黑" panose="020B0503020204020204" pitchFamily="34" charset="-122"/>
              </a:rPr>
              <a:t>的分离，即分离</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en-US"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en-US" sz="2000" dirty="0">
                <a:solidFill>
                  <a:srgbClr val="595959"/>
                </a:solidFill>
                <a:latin typeface="微软雅黑" panose="020B0503020204020204" pitchFamily="34" charset="-122"/>
                <a:ea typeface="微软雅黑" panose="020B0503020204020204" pitchFamily="34" charset="-122"/>
              </a:rPr>
              <a:t>三部分的代码，避免直接写在</a:t>
            </a:r>
            <a:r>
              <a:rPr lang="en-US" altLang="zh-CN" sz="2000" dirty="0">
                <a:solidFill>
                  <a:srgbClr val="595959"/>
                </a:solidFill>
                <a:latin typeface="微软雅黑" panose="020B0503020204020204" pitchFamily="34" charset="-122"/>
                <a:ea typeface="微软雅黑" panose="020B0503020204020204" pitchFamily="34" charset="-122"/>
              </a:rPr>
              <a:t>HTML</a:t>
            </a:r>
            <a:r>
              <a:rPr lang="zh-CN" altLang="en-US" sz="2000" dirty="0">
                <a:solidFill>
                  <a:srgbClr val="595959"/>
                </a:solidFill>
                <a:latin typeface="微软雅黑" panose="020B0503020204020204" pitchFamily="34" charset="-122"/>
                <a:ea typeface="微软雅黑" panose="020B0503020204020204" pitchFamily="34" charset="-122"/>
              </a:rPr>
              <a:t>标签的属性中，从而有利于代码的维护。</a:t>
            </a:r>
            <a:endParaRPr lang="en-US" altLang="zh-CN" sz="2000"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建议，在实际开发中并</a:t>
            </a:r>
            <a:r>
              <a:rPr lang="zh-CN" altLang="en-US" sz="2000" dirty="0">
                <a:solidFill>
                  <a:srgbClr val="1369B2"/>
                </a:solidFill>
                <a:latin typeface="微软雅黑" panose="020B0503020204020204" pitchFamily="34" charset="-122"/>
                <a:ea typeface="微软雅黑" panose="020B0503020204020204" pitchFamily="34" charset="-122"/>
              </a:rPr>
              <a:t>不推荐</a:t>
            </a:r>
            <a:r>
              <a:rPr lang="zh-CN" altLang="en-US" sz="2000" dirty="0">
                <a:solidFill>
                  <a:srgbClr val="595959"/>
                </a:solidFill>
                <a:latin typeface="微软雅黑" panose="020B0503020204020204" pitchFamily="34" charset="-122"/>
                <a:ea typeface="微软雅黑" panose="020B0503020204020204" pitchFamily="34" charset="-122"/>
              </a:rPr>
              <a:t>行内式这种写法。</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4070</Words>
  <Application>Microsoft Office PowerPoint</Application>
  <PresentationFormat>自定义</PresentationFormat>
  <Paragraphs>585</Paragraphs>
  <Slides>54</Slides>
  <Notes>22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54</vt:i4>
      </vt:variant>
    </vt:vector>
  </HeadingPairs>
  <TitlesOfParts>
    <vt:vector size="66" baseType="lpstr">
      <vt:lpstr>宋体</vt:lpstr>
      <vt:lpstr>微软雅黑</vt:lpstr>
      <vt:lpstr>微软雅黑</vt:lpstr>
      <vt:lpstr>字魂105号-简雅黑</vt:lpstr>
      <vt:lpstr>Arial</vt:lpstr>
      <vt:lpstr>Calibri</vt:lpstr>
      <vt:lpstr>Consolas</vt:lpstr>
      <vt:lpstr>Courier New</vt:lpstr>
      <vt:lpstr>Impact</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获取和设置元素属性</vt:lpstr>
      <vt:lpstr>PowerPoint 演示文稿</vt:lpstr>
      <vt:lpstr>更改 CSS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MateBook</cp:lastModifiedBy>
  <cp:revision>1301</cp:revision>
  <dcterms:created xsi:type="dcterms:W3CDTF">2020-11-09T06:56:00Z</dcterms:created>
  <dcterms:modified xsi:type="dcterms:W3CDTF">2024-11-01T00:01:13Z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