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34"/>
  </p:notesMasterIdLst>
  <p:handoutMasterIdLst>
    <p:handoutMasterId r:id="rId35"/>
  </p:handoutMasterIdLst>
  <p:sldIdLst>
    <p:sldId id="325" r:id="rId3"/>
    <p:sldId id="1161" r:id="rId4"/>
    <p:sldId id="1503" r:id="rId5"/>
    <p:sldId id="1504" r:id="rId6"/>
    <p:sldId id="1772" r:id="rId7"/>
    <p:sldId id="1773" r:id="rId8"/>
    <p:sldId id="1774" r:id="rId9"/>
    <p:sldId id="1775" r:id="rId10"/>
    <p:sldId id="1776" r:id="rId11"/>
    <p:sldId id="1777" r:id="rId12"/>
    <p:sldId id="1778" r:id="rId13"/>
    <p:sldId id="266" r:id="rId14"/>
    <p:sldId id="267" r:id="rId15"/>
    <p:sldId id="268" r:id="rId16"/>
    <p:sldId id="1779" r:id="rId17"/>
    <p:sldId id="276" r:id="rId18"/>
    <p:sldId id="277" r:id="rId19"/>
    <p:sldId id="1780" r:id="rId20"/>
    <p:sldId id="1781" r:id="rId21"/>
    <p:sldId id="1782" r:id="rId22"/>
    <p:sldId id="279" r:id="rId23"/>
    <p:sldId id="281" r:id="rId24"/>
    <p:sldId id="282" r:id="rId25"/>
    <p:sldId id="1783" r:id="rId26"/>
    <p:sldId id="271" r:id="rId27"/>
    <p:sldId id="273" r:id="rId28"/>
    <p:sldId id="1784" r:id="rId29"/>
    <p:sldId id="284" r:id="rId30"/>
    <p:sldId id="1786" r:id="rId31"/>
    <p:sldId id="1787" r:id="rId32"/>
    <p:sldId id="1293" r:id="rId33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3" clrIdx="0">
    <p:extLst>
      <p:ext uri="{19B8F6BF-5375-455C-9EA6-DF929625EA0E}">
        <p15:presenceInfo xmlns:p15="http://schemas.microsoft.com/office/powerpoint/2012/main" userId="f3b653b8ea518c22" providerId="Windows Live"/>
      </p:ext>
    </p:extLst>
  </p:cmAuthor>
  <p:cmAuthor id="2" name="zrd" initials="W用" lastIdx="6" clrIdx="1">
    <p:extLst>
      <p:ext uri="{19B8F6BF-5375-455C-9EA6-DF929625EA0E}">
        <p15:presenceInfo xmlns:p15="http://schemas.microsoft.com/office/powerpoint/2012/main" userId="f6599913dc903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8" autoAdjust="0"/>
    <p:restoredTop sz="95974" autoAdjust="0"/>
  </p:normalViewPr>
  <p:slideViewPr>
    <p:cSldViewPr>
      <p:cViewPr varScale="1">
        <p:scale>
          <a:sx n="70" d="100"/>
          <a:sy n="70" d="100"/>
        </p:scale>
        <p:origin x="588" y="52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16AAF-19BE-01B6-DC0D-F93EF942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88BF0E2-8F4D-F037-9DF3-3EB5C3E90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84DA18-B68C-3CDF-7E02-16438D7B4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D2AA1-B10A-218E-1DF0-050A04705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6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39B5-89BF-D50F-39F2-FFC7C9B7F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E3974F-611F-2510-7ECF-79C3DDD07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55E0C7-B717-6D0B-8C18-28008B042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D2C8B-4FC2-CDB7-1976-DD4CD12E23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9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D283-18FA-82A5-EDB8-0A956C12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53EB14-DA9D-6A57-1D2B-DA5283396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12D7BF-714D-1E57-DC45-FEA26BD1C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D22E35-D452-2029-E3C4-813F0CC9E7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68B3-E5AC-F219-D8A3-B1926FEC0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B88F4E-0B34-7667-56BB-8A623A566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0C3B00-A051-8DCF-D379-31F27DA1F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AE08B-4B26-6081-8F72-C9DD9395A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353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C742-C97F-BAA2-8497-E19F942A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ECCDC0-2A55-0582-B0C3-6BAFE6CB7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DC9ED55-9934-97FA-C4F0-2E030CA57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F4FF5-8310-C0C9-476A-4E2DCD76F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055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A026-24B7-1608-238A-3E7F497D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9F9482-5340-ED3F-2401-81F0C7E7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E0C2E0-EAD9-6B8A-0D29-D14F8676D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C04537-8427-9D68-85C6-BA06D9734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175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CDE3A-DBA8-7E08-64AB-274E2390C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EC6D49-3B0C-6F9C-1445-7C6C8BD00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F3081C-857A-0EBB-FEB3-A0006B74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38BDC9-D390-1342-21D8-C9BC0FA1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9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170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2A87-178B-76BA-0442-2423F559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13A905-72A7-5D8A-3589-1B2B044CE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E8BEF2-79F0-7FA4-1C65-77673E1F7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B34F-E82B-5DF8-ECA3-402618249F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737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D66B8-7BDA-0D5B-827F-ACACCFFC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62481C-2A52-FAA9-53E8-046BBE1DC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8F3AFE-0471-654E-AE20-C240CD623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294DCF-05DC-2352-F4F2-F92B6481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0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EF5FF-970C-E04D-0FEE-3FC42527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613F63-A550-7E34-4F7E-60873C9A2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CDE655-5C0C-12DA-74CF-808C70F4F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63AC9-C717-454E-8DFB-4495443D9B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7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E57D-6428-32FA-F932-769F9050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26B352-6C37-E8BA-614C-5A0E12CBC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7C861D-AA97-76B4-1145-C5EC5F0AE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3BEDE-4775-AC2A-2A97-3843507E6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14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E29A-A8AD-59BF-7792-B0F4E303E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860AF3-1BA3-C435-E438-AD647276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4C0194-23C6-F0E9-456A-A1B1AED7A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182904-33E3-5A79-BBC7-C92E55224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843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9CE6B-7343-B502-06E1-61E68789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442D2E-2146-0030-E51F-F5B0F9E70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1F38CF5-1374-DF9B-FC23-0E8CFE08F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A836A-1D8B-97E3-09D5-8EA0D737F8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6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4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e-react-app.bootcss.com/docs/getting-started" TargetMode="External"/><Relationship Id="rId4" Type="http://schemas.openxmlformats.org/officeDocument/2006/relationships/hyperlink" Target="https://nodejs.org/e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46734" y="2637706"/>
            <a:ext cx="907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7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基础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Ⅰ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6814" y="4005858"/>
            <a:ext cx="7416824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D3D6-88CB-815F-3183-9C8E1DBE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AAE50C36-4423-AEDA-8A30-29C9992A7322}"/>
              </a:ext>
            </a:extLst>
          </p:cNvPr>
          <p:cNvSpPr txBox="1"/>
          <p:nvPr/>
        </p:nvSpPr>
        <p:spPr>
          <a:xfrm>
            <a:off x="766614" y="1445043"/>
            <a:ext cx="5760640" cy="4198393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To run a React Application, we need to install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NodeJS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Node Package Manager (NPM)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Install create-react-app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npm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 install -g create-react-app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Create React Application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npx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 create-react-app my-app</a:t>
            </a:r>
          </a:p>
          <a:p>
            <a:pPr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Run development server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cd my-app</a:t>
            </a:r>
          </a:p>
          <a:p>
            <a:pPr marL="914400" lvl="1"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npm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Roboto"/>
                <a:sym typeface="Roboto"/>
              </a:rPr>
              <a:t> start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510F44-6C6E-1CE0-57F8-9E0E17D863DA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7.1.7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运行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应用程序</a:t>
            </a:r>
          </a:p>
        </p:txBody>
      </p:sp>
      <p:sp>
        <p:nvSpPr>
          <p:cNvPr id="10" name="Google Shape;127;p24">
            <a:extLst>
              <a:ext uri="{FF2B5EF4-FFF2-40B4-BE49-F238E27FC236}">
                <a16:creationId xmlns:a16="http://schemas.microsoft.com/office/drawing/2014/main" id="{6FF6F436-8F4C-462D-5363-C626CCCBE1F7}"/>
              </a:ext>
            </a:extLst>
          </p:cNvPr>
          <p:cNvSpPr txBox="1">
            <a:spLocks/>
          </p:cNvSpPr>
          <p:nvPr/>
        </p:nvSpPr>
        <p:spPr>
          <a:xfrm>
            <a:off x="982638" y="1197546"/>
            <a:ext cx="8520600" cy="53285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04800">
              <a:lnSpc>
                <a:spcPct val="150000"/>
              </a:lnSpc>
              <a:spcBef>
                <a:spcPts val="0"/>
              </a:spcBef>
              <a:buSzPts val="1200"/>
              <a:buFont typeface="Roboto"/>
              <a:buChar char="-"/>
            </a:pPr>
            <a:endParaRPr 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Roboto"/>
              <a:sym typeface="Roboto"/>
            </a:endParaRPr>
          </a:p>
        </p:txBody>
      </p:sp>
      <p:pic>
        <p:nvPicPr>
          <p:cNvPr id="11" name="Google Shape;128;p24">
            <a:extLst>
              <a:ext uri="{FF2B5EF4-FFF2-40B4-BE49-F238E27FC236}">
                <a16:creationId xmlns:a16="http://schemas.microsoft.com/office/drawing/2014/main" id="{2F25ACEC-494F-8832-D736-1EFBFB9865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8423" y="1234916"/>
            <a:ext cx="4369352" cy="232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E368DC5-F272-C2A8-1365-8112B12B6831}"/>
              </a:ext>
            </a:extLst>
          </p:cNvPr>
          <p:cNvSpPr txBox="1"/>
          <p:nvPr/>
        </p:nvSpPr>
        <p:spPr>
          <a:xfrm>
            <a:off x="6836845" y="3982730"/>
            <a:ext cx="48965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NodeJS</a:t>
            </a:r>
            <a:r>
              <a:rPr lang="zh-CN" altLang="en-US" dirty="0">
                <a:hlinkClick r:id="rId4"/>
              </a:rPr>
              <a:t>安装地址：</a:t>
            </a:r>
            <a:r>
              <a:rPr lang="en-US" altLang="zh-CN" dirty="0">
                <a:hlinkClick r:id="rId4"/>
              </a:rPr>
              <a:t>Node.js — Run JavaScript Everywhere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78B39C6-7370-CC83-26AC-B9CD9D39CE9E}"/>
              </a:ext>
            </a:extLst>
          </p:cNvPr>
          <p:cNvSpPr txBox="1"/>
          <p:nvPr/>
        </p:nvSpPr>
        <p:spPr>
          <a:xfrm>
            <a:off x="6861523" y="5013970"/>
            <a:ext cx="43709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5"/>
              </a:rPr>
              <a:t>React</a:t>
            </a:r>
            <a:r>
              <a:rPr lang="zh-CN" altLang="en-US" dirty="0">
                <a:hlinkClick r:id="rId5"/>
              </a:rPr>
              <a:t>脚手架：</a:t>
            </a:r>
            <a:r>
              <a:rPr lang="en-US" altLang="zh-CN" dirty="0">
                <a:hlinkClick r:id="rId5"/>
              </a:rPr>
              <a:t>Getting Started | Create React App </a:t>
            </a:r>
            <a:r>
              <a:rPr lang="zh-CN" altLang="en-US" dirty="0">
                <a:hlinkClick r:id="rId5"/>
              </a:rPr>
              <a:t>中文文档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6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A768A-3BE8-DFE2-62A3-317139551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6CFCAB6D-94AC-B801-EADE-C49199A88B18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JSX 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</a:t>
            </a: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A59959C-B381-8E2E-473A-36097D386423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59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19" y="5408717"/>
            <a:ext cx="6789171" cy="252600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注意</a:t>
            </a:r>
            <a:r>
              <a:rPr sz="1550" spc="-204" dirty="0">
                <a:solidFill>
                  <a:srgbClr val="404040"/>
                </a:solidFill>
                <a:latin typeface="宋体"/>
                <a:cs typeface="宋体"/>
              </a:rPr>
              <a:t>：if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语句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、</a:t>
            </a:r>
            <a:r>
              <a:rPr sz="1550" spc="5" dirty="0">
                <a:solidFill>
                  <a:srgbClr val="404040"/>
                </a:solidFill>
                <a:latin typeface="宋体"/>
                <a:cs typeface="宋体"/>
              </a:rPr>
              <a:t>switch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语句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、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变量声明属于语句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不是表达式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不能出现在</a:t>
            </a:r>
            <a:r>
              <a:rPr sz="1550" spc="-315" dirty="0">
                <a:solidFill>
                  <a:srgbClr val="404040"/>
                </a:solidFill>
                <a:latin typeface="宋体"/>
                <a:cs typeface="宋体"/>
              </a:rPr>
              <a:t>{}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中</a:t>
            </a:r>
            <a:endParaRPr sz="155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10536453" cy="2991201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700" dirty="0">
              <a:latin typeface="宋体"/>
              <a:cs typeface="宋体"/>
            </a:endParaRPr>
          </a:p>
          <a:p>
            <a:pPr marL="12699">
              <a:spcBef>
                <a:spcPts val="5"/>
              </a:spcBef>
            </a:pPr>
            <a:r>
              <a:rPr sz="1800" spc="1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在</a:t>
            </a:r>
            <a:r>
              <a:rPr sz="1800" spc="-1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JSX</a:t>
            </a:r>
            <a:r>
              <a:rPr sz="1800" spc="1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中可以通</a:t>
            </a:r>
            <a:r>
              <a:rPr sz="1800" spc="-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过</a:t>
            </a:r>
            <a:r>
              <a:rPr sz="1800" spc="-4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800" spc="15" dirty="0" err="1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大括号语法</a:t>
            </a:r>
            <a:r>
              <a:rPr lang="en-US" sz="1800" spc="15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en-US" sz="1800" spc="-360" dirty="0">
                <a:solidFill>
                  <a:srgbClr val="C0504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{    }   </a:t>
            </a:r>
            <a:r>
              <a:rPr sz="1800" spc="1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识</a:t>
            </a:r>
            <a:r>
              <a:rPr sz="1800" spc="-5" dirty="0" err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别</a:t>
            </a:r>
            <a:r>
              <a:rPr sz="1800" spc="-4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JavaScript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中的表达式</a:t>
            </a:r>
            <a:r>
              <a:rPr sz="1800" spc="-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，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比如常见的变量</a:t>
            </a:r>
            <a:r>
              <a:rPr sz="1800" spc="-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函数调用</a:t>
            </a:r>
            <a:r>
              <a:rPr sz="1800" spc="-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、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方法调用等</a:t>
            </a:r>
            <a:r>
              <a:rPr sz="1800" spc="-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等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>
              <a:spcBef>
                <a:spcPts val="45"/>
              </a:spcBef>
            </a:pPr>
            <a:endParaRPr sz="365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274928" indent="-262229">
              <a:buAutoNum type="arabicPeriod"/>
              <a:tabLst>
                <a:tab pos="274928" algn="l"/>
              </a:tabLst>
            </a:pP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使用引号传递字符</a:t>
            </a:r>
            <a:r>
              <a:rPr sz="1800" spc="-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串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274928" indent="-262229">
              <a:spcBef>
                <a:spcPts val="1550"/>
              </a:spcBef>
              <a:buAutoNum type="arabicPeriod"/>
              <a:tabLst>
                <a:tab pos="274928" algn="l"/>
              </a:tabLst>
            </a:pP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使用</a:t>
            </a:r>
            <a:r>
              <a:rPr sz="1800" spc="-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JavaScript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变</a:t>
            </a:r>
            <a:r>
              <a:rPr sz="1800" spc="-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量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274928" indent="-262229">
              <a:spcBef>
                <a:spcPts val="1550"/>
              </a:spcBef>
              <a:buAutoNum type="arabicPeriod"/>
              <a:tabLst>
                <a:tab pos="274928" algn="l"/>
              </a:tabLst>
            </a:pP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函数调用和方法调</a:t>
            </a:r>
            <a:r>
              <a:rPr sz="1800" spc="-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用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274928" indent="-262229">
              <a:spcBef>
                <a:spcPts val="1550"/>
              </a:spcBef>
              <a:buAutoNum type="arabicPeriod"/>
              <a:tabLst>
                <a:tab pos="274928" algn="l"/>
              </a:tabLst>
            </a:pP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使用</a:t>
            </a:r>
            <a:r>
              <a:rPr sz="1800" spc="-5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JavaScript</a:t>
            </a:r>
            <a:r>
              <a:rPr sz="1800" spc="1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对</a:t>
            </a:r>
            <a:r>
              <a:rPr sz="1800" spc="-5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象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4F3425-9ED9-615B-4CCB-FC981A46A8B7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7.2.1 JSX</a:t>
            </a:r>
            <a:r>
              <a:rPr lang="zh-CN" altLang="en-US" sz="2400" b="1" spc="-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中使用</a:t>
            </a:r>
            <a:r>
              <a:rPr lang="en-US" altLang="zh-CN" sz="2400" b="1" spc="-17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JS</a:t>
            </a:r>
            <a:r>
              <a:rPr lang="zh-CN" altLang="en-US" sz="2400" b="1" spc="-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表达</a:t>
            </a:r>
            <a:r>
              <a:rPr lang="zh-CN" altLang="en-US" sz="2400" b="1" spc="-3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9611339" y="6582755"/>
            <a:ext cx="401268" cy="208888"/>
          </a:xfrm>
          <a:custGeom>
            <a:avLst/>
            <a:gdLst/>
            <a:ahLst/>
            <a:cxnLst/>
            <a:rect l="l" t="t" r="r" b="b"/>
            <a:pathLst>
              <a:path w="401320" h="208915">
                <a:moveTo>
                  <a:pt x="392582" y="208762"/>
                </a:moveTo>
                <a:lnTo>
                  <a:pt x="8318" y="208762"/>
                </a:lnTo>
                <a:lnTo>
                  <a:pt x="0" y="200444"/>
                </a:lnTo>
                <a:lnTo>
                  <a:pt x="200444" y="0"/>
                </a:lnTo>
                <a:lnTo>
                  <a:pt x="400900" y="200444"/>
                </a:lnTo>
                <a:lnTo>
                  <a:pt x="392582" y="208762"/>
                </a:lnTo>
                <a:close/>
              </a:path>
            </a:pathLst>
          </a:custGeom>
          <a:solidFill>
            <a:srgbClr val="68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11758" y="6582755"/>
            <a:ext cx="2379035" cy="276189"/>
          </a:xfrm>
          <a:custGeom>
            <a:avLst/>
            <a:gdLst/>
            <a:ahLst/>
            <a:cxnLst/>
            <a:rect l="l" t="t" r="r" b="b"/>
            <a:pathLst>
              <a:path w="2379345" h="276225">
                <a:moveTo>
                  <a:pt x="2378964" y="275628"/>
                </a:moveTo>
                <a:lnTo>
                  <a:pt x="102534" y="275628"/>
                </a:lnTo>
                <a:lnTo>
                  <a:pt x="0" y="0"/>
                </a:lnTo>
                <a:lnTo>
                  <a:pt x="2378964" y="0"/>
                </a:lnTo>
                <a:lnTo>
                  <a:pt x="2378964" y="275628"/>
                </a:lnTo>
                <a:close/>
              </a:path>
            </a:pathLst>
          </a:custGeom>
          <a:solidFill>
            <a:srgbClr val="B60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0280" y="3500677"/>
            <a:ext cx="5064735" cy="252600"/>
          </a:xfrm>
          <a:prstGeom prst="rect">
            <a:avLst/>
          </a:prstGeom>
        </p:spPr>
        <p:txBody>
          <a:bodyPr vert="horz" wrap="square" lIns="0" tIns="13968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语法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：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在</a:t>
            </a:r>
            <a:r>
              <a:rPr sz="1550" spc="-20" dirty="0">
                <a:solidFill>
                  <a:srgbClr val="404040"/>
                </a:solidFill>
                <a:latin typeface="宋体"/>
                <a:cs typeface="宋体"/>
              </a:rPr>
              <a:t>JSX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中可以使用原生</a:t>
            </a:r>
            <a:r>
              <a:rPr sz="1550" spc="-125" dirty="0">
                <a:solidFill>
                  <a:srgbClr val="404040"/>
                </a:solidFill>
                <a:latin typeface="宋体"/>
                <a:cs typeface="宋体"/>
              </a:rPr>
              <a:t>JS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中的</a:t>
            </a:r>
            <a:r>
              <a:rPr sz="1550" spc="345" dirty="0">
                <a:solidFill>
                  <a:srgbClr val="C0504D"/>
                </a:solidFill>
                <a:latin typeface="宋体"/>
                <a:cs typeface="宋体"/>
              </a:rPr>
              <a:t>map</a:t>
            </a:r>
            <a:r>
              <a:rPr sz="1550" spc="10" dirty="0">
                <a:solidFill>
                  <a:srgbClr val="C0504D"/>
                </a:solidFill>
                <a:latin typeface="宋体"/>
                <a:cs typeface="宋体"/>
              </a:rPr>
              <a:t>方法</a:t>
            </a:r>
            <a:r>
              <a:rPr sz="1550" spc="10" dirty="0">
                <a:solidFill>
                  <a:srgbClr val="404040"/>
                </a:solidFill>
                <a:latin typeface="宋体"/>
                <a:cs typeface="宋体"/>
              </a:rPr>
              <a:t>遍历渲染列</a:t>
            </a:r>
            <a:r>
              <a:rPr sz="1550" spc="-15" dirty="0">
                <a:solidFill>
                  <a:srgbClr val="404040"/>
                </a:solidFill>
                <a:latin typeface="宋体"/>
                <a:cs typeface="宋体"/>
              </a:rPr>
              <a:t>表</a:t>
            </a:r>
            <a:endParaRPr sz="155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036486" y="1047971"/>
            <a:ext cx="4117440" cy="2073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0280" y="4638169"/>
            <a:ext cx="3190840" cy="1621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82830" y="4839310"/>
            <a:ext cx="4819784" cy="12205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2073" y="5329975"/>
            <a:ext cx="414601" cy="239364"/>
          </a:xfrm>
          <a:custGeom>
            <a:avLst/>
            <a:gdLst/>
            <a:ahLst/>
            <a:cxnLst/>
            <a:rect l="l" t="t" r="r" b="b"/>
            <a:pathLst>
              <a:path w="414654" h="239395">
                <a:moveTo>
                  <a:pt x="294132" y="239268"/>
                </a:moveTo>
                <a:lnTo>
                  <a:pt x="294132" y="178308"/>
                </a:lnTo>
                <a:lnTo>
                  <a:pt x="0" y="178308"/>
                </a:lnTo>
                <a:lnTo>
                  <a:pt x="0" y="59436"/>
                </a:lnTo>
                <a:lnTo>
                  <a:pt x="294132" y="59436"/>
                </a:lnTo>
                <a:lnTo>
                  <a:pt x="294132" y="0"/>
                </a:lnTo>
                <a:lnTo>
                  <a:pt x="414527" y="118872"/>
                </a:lnTo>
                <a:lnTo>
                  <a:pt x="294132" y="239268"/>
                </a:lnTo>
                <a:close/>
              </a:path>
            </a:pathLst>
          </a:custGeom>
          <a:solidFill>
            <a:srgbClr val="EDEB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E9F97E-5001-7E9E-6279-7F44838F3A57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7.2.2 JSX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中实现列表渲染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38274" y="1779156"/>
            <a:ext cx="8723129" cy="303490"/>
          </a:xfrm>
          <a:prstGeom prst="rect">
            <a:avLst/>
          </a:prstGeom>
        </p:spPr>
        <p:txBody>
          <a:bodyPr vert="horz" wrap="square" lIns="0" tIns="15873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1800" spc="15" dirty="0">
                <a:solidFill>
                  <a:srgbClr val="404040"/>
                </a:solidFill>
                <a:latin typeface="宋体"/>
                <a:cs typeface="宋体"/>
              </a:rPr>
              <a:t>语法</a:t>
            </a:r>
            <a:r>
              <a:rPr sz="1800" spc="-15" dirty="0">
                <a:solidFill>
                  <a:srgbClr val="404040"/>
                </a:solidFill>
                <a:latin typeface="宋体"/>
                <a:cs typeface="宋体"/>
              </a:rPr>
              <a:t>：</a:t>
            </a:r>
            <a:r>
              <a:rPr sz="1800" spc="15" dirty="0">
                <a:solidFill>
                  <a:srgbClr val="404040"/>
                </a:solidFill>
                <a:latin typeface="宋体"/>
                <a:cs typeface="宋体"/>
              </a:rPr>
              <a:t>在</a:t>
            </a:r>
            <a:r>
              <a:rPr sz="1800" spc="55" dirty="0">
                <a:solidFill>
                  <a:srgbClr val="404040"/>
                </a:solidFill>
                <a:latin typeface="宋体"/>
                <a:cs typeface="宋体"/>
              </a:rPr>
              <a:t>React</a:t>
            </a:r>
            <a:r>
              <a:rPr sz="1800" spc="15" dirty="0">
                <a:solidFill>
                  <a:srgbClr val="404040"/>
                </a:solidFill>
                <a:latin typeface="宋体"/>
                <a:cs typeface="宋体"/>
              </a:rPr>
              <a:t>中</a:t>
            </a:r>
            <a:r>
              <a:rPr sz="1800" spc="-15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800" spc="15" dirty="0">
                <a:solidFill>
                  <a:srgbClr val="404040"/>
                </a:solidFill>
                <a:latin typeface="宋体"/>
                <a:cs typeface="宋体"/>
              </a:rPr>
              <a:t>可以通过</a:t>
            </a:r>
            <a:r>
              <a:rPr sz="1800" spc="15" dirty="0">
                <a:solidFill>
                  <a:srgbClr val="C0504D"/>
                </a:solidFill>
                <a:latin typeface="宋体"/>
                <a:cs typeface="宋体"/>
              </a:rPr>
              <a:t>逻辑与运算符</a:t>
            </a:r>
            <a:r>
              <a:rPr sz="1800" spc="260" dirty="0">
                <a:solidFill>
                  <a:srgbClr val="C0504D"/>
                </a:solidFill>
                <a:latin typeface="宋体"/>
                <a:cs typeface="宋体"/>
              </a:rPr>
              <a:t>&amp;&amp;</a:t>
            </a:r>
            <a:r>
              <a:rPr sz="1800" spc="-15" dirty="0">
                <a:solidFill>
                  <a:srgbClr val="C0504D"/>
                </a:solidFill>
                <a:latin typeface="宋体"/>
                <a:cs typeface="宋体"/>
              </a:rPr>
              <a:t>、</a:t>
            </a:r>
            <a:r>
              <a:rPr sz="1800" spc="15" dirty="0">
                <a:solidFill>
                  <a:srgbClr val="C0504D"/>
                </a:solidFill>
                <a:latin typeface="宋体"/>
                <a:cs typeface="宋体"/>
              </a:rPr>
              <a:t>三元表达式</a:t>
            </a:r>
            <a:r>
              <a:rPr sz="1800" spc="-90" dirty="0">
                <a:solidFill>
                  <a:srgbClr val="C0504D"/>
                </a:solidFill>
                <a:latin typeface="宋体"/>
                <a:cs typeface="宋体"/>
              </a:rPr>
              <a:t>（?:）</a:t>
            </a:r>
            <a:r>
              <a:rPr sz="1800" spc="15" dirty="0">
                <a:solidFill>
                  <a:srgbClr val="585858"/>
                </a:solidFill>
                <a:latin typeface="宋体"/>
                <a:cs typeface="宋体"/>
              </a:rPr>
              <a:t>实现基础的条件渲</a:t>
            </a:r>
            <a:r>
              <a:rPr sz="1800" spc="-5" dirty="0">
                <a:solidFill>
                  <a:srgbClr val="585858"/>
                </a:solidFill>
                <a:latin typeface="宋体"/>
                <a:cs typeface="宋体"/>
              </a:rPr>
              <a:t>染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8274" y="2631702"/>
            <a:ext cx="5045307" cy="3946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8274" y="3395127"/>
            <a:ext cx="8995001" cy="4114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87B56B-3E5D-E7BE-EE41-26ECB3A73B91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7.2.3 JSX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中实现条件渲染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42348-85F8-EECF-B9BC-9189A765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E288A064-5CD8-F413-7936-2EAE7DCF05D7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</a:t>
            </a: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61F0BC2C-A9ED-4F74-F884-161979339915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7.3</a:t>
            </a:r>
          </a:p>
        </p:txBody>
      </p:sp>
    </p:spTree>
    <p:extLst>
      <p:ext uri="{BB962C8B-B14F-4D97-AF65-F5344CB8AC3E}">
        <p14:creationId xmlns:p14="http://schemas.microsoft.com/office/powerpoint/2010/main" val="239877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20" y="5373758"/>
            <a:ext cx="5916794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组件化开发可以让开发者像搭积木一样构建一个完整的庞大的应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20" y="1066086"/>
            <a:ext cx="9980265" cy="85078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组件是什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么</a:t>
            </a:r>
            <a:endParaRPr sz="2000" dirty="0">
              <a:latin typeface="宋体"/>
              <a:cs typeface="宋体"/>
            </a:endParaRPr>
          </a:p>
          <a:p>
            <a:pPr marL="12699">
              <a:spcBef>
                <a:spcPts val="2170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概念：一个组件就是用户界面的一部分，它可以有自己的逻辑和外观，组件之间</a:t>
            </a:r>
            <a:r>
              <a:rPr sz="1600" dirty="0">
                <a:solidFill>
                  <a:srgbClr val="C0504D"/>
                </a:solidFill>
                <a:latin typeface="宋体"/>
                <a:cs typeface="宋体"/>
              </a:rPr>
              <a:t>可以互相嵌套，也可以复用多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次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4567" y="1848088"/>
            <a:ext cx="8031958" cy="316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0651005-E201-EE4D-0EC9-15FE66098506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7.3 React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组件简介</a:t>
            </a:r>
          </a:p>
        </p:txBody>
      </p:sp>
    </p:spTree>
    <p:extLst>
      <p:ext uri="{BB962C8B-B14F-4D97-AF65-F5344CB8AC3E}">
        <p14:creationId xmlns:p14="http://schemas.microsoft.com/office/powerpoint/2010/main" val="8785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20" y="1066086"/>
            <a:ext cx="10503437" cy="1167475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50" dirty="0">
                <a:solidFill>
                  <a:srgbClr val="AC2A25"/>
                </a:solidFill>
                <a:latin typeface="宋体"/>
                <a:cs typeface="宋体"/>
              </a:rPr>
              <a:t>React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组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件</a:t>
            </a:r>
            <a:endParaRPr sz="2000" dirty="0">
              <a:latin typeface="宋体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1210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在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中，一个组件就是</a:t>
            </a:r>
            <a:r>
              <a:rPr sz="1600" dirty="0">
                <a:solidFill>
                  <a:srgbClr val="C0504D"/>
                </a:solidFill>
                <a:latin typeface="宋体"/>
                <a:cs typeface="宋体"/>
              </a:rPr>
              <a:t>首字母大写的函数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，内部存放了组件的逻辑和视图</a:t>
            </a:r>
            <a:r>
              <a:rPr sz="1600" spc="-155" dirty="0">
                <a:solidFill>
                  <a:srgbClr val="252525"/>
                </a:solidFill>
                <a:latin typeface="宋体"/>
                <a:cs typeface="宋体"/>
              </a:rPr>
              <a:t>UI,</a:t>
            </a:r>
            <a:r>
              <a:rPr sz="1600" spc="1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渲染组件只需要把组件</a:t>
            </a:r>
            <a:r>
              <a:rPr sz="1600" dirty="0">
                <a:solidFill>
                  <a:srgbClr val="C0504D"/>
                </a:solidFill>
                <a:latin typeface="宋体"/>
                <a:cs typeface="宋体"/>
              </a:rPr>
              <a:t>当成标签书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写 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即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8446" y="2381418"/>
            <a:ext cx="2904366" cy="3204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4186" y="2949796"/>
            <a:ext cx="3615981" cy="17036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42582D-00C9-94F6-0AD6-DBCB73713FF1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7.3 React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组件简介</a:t>
            </a:r>
          </a:p>
        </p:txBody>
      </p:sp>
    </p:spTree>
    <p:extLst>
      <p:ext uri="{BB962C8B-B14F-4D97-AF65-F5344CB8AC3E}">
        <p14:creationId xmlns:p14="http://schemas.microsoft.com/office/powerpoint/2010/main" val="224060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6DDE1-79B5-41FD-034D-896CCFE54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653DC13-606E-9B66-9EA7-6A63275E7515}"/>
              </a:ext>
            </a:extLst>
          </p:cNvPr>
          <p:cNvSpPr txBox="1"/>
          <p:nvPr/>
        </p:nvSpPr>
        <p:spPr>
          <a:xfrm>
            <a:off x="3970118" y="3014256"/>
            <a:ext cx="7165648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Hooks</a:t>
            </a:r>
            <a:endParaRPr lang="en-US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9DBCB434-3FFD-01C6-BEFE-958D12E74F61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47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DF83-16E6-35A3-601A-B66D2DDA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>
            <a:extLst>
              <a:ext uri="{FF2B5EF4-FFF2-40B4-BE49-F238E27FC236}">
                <a16:creationId xmlns:a16="http://schemas.microsoft.com/office/drawing/2014/main" id="{3601DBC8-1D29-5A63-BCD6-106667EC2F9D}"/>
              </a:ext>
            </a:extLst>
          </p:cNvPr>
          <p:cNvSpPr txBox="1"/>
          <p:nvPr/>
        </p:nvSpPr>
        <p:spPr>
          <a:xfrm>
            <a:off x="766613" y="1216594"/>
            <a:ext cx="10503437" cy="79553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 marR="5079">
              <a:lnSpc>
                <a:spcPct val="150000"/>
              </a:lnSpc>
              <a:spcBef>
                <a:spcPts val="1210"/>
              </a:spcBef>
            </a:pP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 Hooks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 </a:t>
            </a: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 16.8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中引入的新功能，它允许开发者在不编写类的情况下使用状态和其他 </a:t>
            </a: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特性</a:t>
            </a:r>
            <a:endParaRPr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0D6A16-D0AA-8A07-A67E-E0FE7A5ED39A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7.4.1 React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Hooks</a:t>
            </a:r>
            <a:r>
              <a:rPr lang="zh-CN" altLang="en-US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简介</a:t>
            </a: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C7E5E7F8-3D4E-A400-69C9-0C3F8B2B5318}"/>
              </a:ext>
            </a:extLst>
          </p:cNvPr>
          <p:cNvSpPr txBox="1"/>
          <p:nvPr/>
        </p:nvSpPr>
        <p:spPr>
          <a:xfrm>
            <a:off x="766613" y="2565698"/>
            <a:ext cx="10503437" cy="250369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 marR="5079">
              <a:lnSpc>
                <a:spcPct val="150000"/>
              </a:lnSpc>
              <a:spcBef>
                <a:spcPts val="1210"/>
              </a:spcBef>
            </a:pP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常见</a:t>
            </a: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 </a:t>
            </a:r>
            <a:r>
              <a:rPr 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Hooks</a:t>
            </a: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5599" marR="5079" indent="-34290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useState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：用于在函数组件中声明和管理状态，返回当前状态和更新函数，用于触发组件重新渲染。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5599" marR="5079" indent="-34290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useEffect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：处理副作用，如数据获取和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DOM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操作。可控制调用频率，依赖项变化时触发运行。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355599" marR="5079" indent="-342900">
              <a:lnSpc>
                <a:spcPct val="150000"/>
              </a:lnSpc>
              <a:spcBef>
                <a:spcPts val="1210"/>
              </a:spcBef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useContext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：简化上下文值的获取和传递，使组件树中共享状态更便捷，减少手动传递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的需要。</a:t>
            </a:r>
            <a:endParaRPr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2473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ReactJS 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547A-8E44-F8EC-AD5E-79DB4D5D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0A8D8438-037C-1C65-91B8-A2097C7F39D0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7.4.2 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State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和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6648C9AD-3CB4-49C0-36DA-6E05B56F24B8}"/>
              </a:ext>
            </a:extLst>
          </p:cNvPr>
          <p:cNvSpPr txBox="1"/>
          <p:nvPr/>
        </p:nvSpPr>
        <p:spPr>
          <a:xfrm>
            <a:off x="843487" y="1701602"/>
            <a:ext cx="10503437" cy="3180805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 marR="5079">
              <a:lnSpc>
                <a:spcPct val="150000"/>
              </a:lnSpc>
              <a:spcBef>
                <a:spcPts val="1210"/>
              </a:spcBef>
            </a:pP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State</a:t>
            </a:r>
            <a:r>
              <a:rPr lang="zh-CN" altLang="en-US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是一种可更新的结构，用于包含关于组件的数据或信息，并且可以随时间变化。状态的改变可以作为用户操作或系统事件的响应。状态是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React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组件的核心，决定了组件的行为以及如何渲染。状态必须尽量保持简单。它表示组件的本地状态或信息，只能在组件内部或由组件直接访问和修改。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1210"/>
              </a:spcBef>
            </a:pPr>
            <a:endParaRPr lang="en-US" altLang="zh-CN" sz="1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1210"/>
              </a:spcBef>
            </a:pPr>
            <a:r>
              <a:rPr lang="en-US" altLang="zh-CN" sz="1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是只读组件。它是一个对象，用于存储标签属性的值，类似于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HTML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属性。它允许将数据从一个组件传递给其他组件。类似于函数参数，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可以像传递给函数参数一样传递给组件。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是不可变的，因此我们无法在组件内部修改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。</a:t>
            </a:r>
            <a:endParaRPr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571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4714"/>
            <a:ext cx="9721219" cy="91936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20" dirty="0">
                <a:solidFill>
                  <a:srgbClr val="AC2A25"/>
                </a:solidFill>
                <a:latin typeface="宋体"/>
                <a:cs typeface="宋体"/>
              </a:rPr>
              <a:t>useState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基础使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用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2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sz="1600" spc="-37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是一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个</a:t>
            </a:r>
            <a:r>
              <a:rPr sz="1600" spc="-34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sz="1600" spc="-37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140" dirty="0">
                <a:solidFill>
                  <a:srgbClr val="252525"/>
                </a:solidFill>
                <a:latin typeface="宋体"/>
                <a:cs typeface="宋体"/>
              </a:rPr>
              <a:t>Hook（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），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它允许我们向组件添加一个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状态变量</a:t>
            </a:r>
            <a:r>
              <a:rPr sz="1600" spc="-320" dirty="0">
                <a:solidFill>
                  <a:srgbClr val="252525"/>
                </a:solidFill>
                <a:latin typeface="宋体"/>
                <a:cs typeface="宋体"/>
              </a:rPr>
              <a:t>,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从而控制影响组件的渲染结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果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1237" y="2267973"/>
            <a:ext cx="797869" cy="606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6122" y="3225256"/>
            <a:ext cx="816904" cy="720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7613" y="2325038"/>
            <a:ext cx="1277454" cy="600632"/>
          </a:xfrm>
          <a:custGeom>
            <a:avLst/>
            <a:gdLst/>
            <a:ahLst/>
            <a:cxnLst/>
            <a:rect l="l" t="t" r="r" b="b"/>
            <a:pathLst>
              <a:path w="1277620" h="600710">
                <a:moveTo>
                  <a:pt x="1176528" y="600456"/>
                </a:moveTo>
                <a:lnTo>
                  <a:pt x="100583" y="600456"/>
                </a:lnTo>
                <a:lnTo>
                  <a:pt x="61682" y="592753"/>
                </a:lnTo>
                <a:lnTo>
                  <a:pt x="29841" y="571471"/>
                </a:lnTo>
                <a:lnTo>
                  <a:pt x="8226" y="539916"/>
                </a:lnTo>
                <a:lnTo>
                  <a:pt x="0" y="501395"/>
                </a:lnTo>
                <a:lnTo>
                  <a:pt x="0" y="100583"/>
                </a:lnTo>
                <a:lnTo>
                  <a:pt x="8226" y="61682"/>
                </a:lnTo>
                <a:lnTo>
                  <a:pt x="29841" y="29841"/>
                </a:lnTo>
                <a:lnTo>
                  <a:pt x="61682" y="8226"/>
                </a:lnTo>
                <a:lnTo>
                  <a:pt x="100583" y="0"/>
                </a:lnTo>
                <a:lnTo>
                  <a:pt x="1176528" y="0"/>
                </a:lnTo>
                <a:lnTo>
                  <a:pt x="1215357" y="8226"/>
                </a:lnTo>
                <a:lnTo>
                  <a:pt x="1247174" y="29841"/>
                </a:lnTo>
                <a:lnTo>
                  <a:pt x="1268814" y="61682"/>
                </a:lnTo>
                <a:lnTo>
                  <a:pt x="1277112" y="100583"/>
                </a:lnTo>
                <a:lnTo>
                  <a:pt x="1277112" y="501395"/>
                </a:lnTo>
                <a:lnTo>
                  <a:pt x="1268814" y="539916"/>
                </a:lnTo>
                <a:lnTo>
                  <a:pt x="1247174" y="571471"/>
                </a:lnTo>
                <a:lnTo>
                  <a:pt x="1215357" y="592753"/>
                </a:lnTo>
                <a:lnTo>
                  <a:pt x="1176528" y="600456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5655" y="2312974"/>
            <a:ext cx="1300946" cy="624759"/>
          </a:xfrm>
          <a:custGeom>
            <a:avLst/>
            <a:gdLst/>
            <a:ahLst/>
            <a:cxnLst/>
            <a:rect l="l" t="t" r="r" b="b"/>
            <a:pathLst>
              <a:path w="1301114" h="624839">
                <a:moveTo>
                  <a:pt x="1205760" y="1269"/>
                </a:moveTo>
                <a:lnTo>
                  <a:pt x="95145" y="1269"/>
                </a:lnTo>
                <a:lnTo>
                  <a:pt x="100784" y="0"/>
                </a:lnTo>
                <a:lnTo>
                  <a:pt x="1200121" y="0"/>
                </a:lnTo>
                <a:lnTo>
                  <a:pt x="1205760" y="1269"/>
                </a:lnTo>
                <a:close/>
              </a:path>
              <a:path w="1301114" h="624839">
                <a:moveTo>
                  <a:pt x="28114" y="534669"/>
                </a:moveTo>
                <a:lnTo>
                  <a:pt x="2130" y="534669"/>
                </a:lnTo>
                <a:lnTo>
                  <a:pt x="1241" y="529589"/>
                </a:lnTo>
                <a:lnTo>
                  <a:pt x="517" y="524510"/>
                </a:lnTo>
                <a:lnTo>
                  <a:pt x="60" y="518160"/>
                </a:lnTo>
                <a:lnTo>
                  <a:pt x="0" y="107950"/>
                </a:lnTo>
                <a:lnTo>
                  <a:pt x="60" y="105410"/>
                </a:lnTo>
                <a:lnTo>
                  <a:pt x="517" y="100330"/>
                </a:lnTo>
                <a:lnTo>
                  <a:pt x="1241" y="95250"/>
                </a:lnTo>
                <a:lnTo>
                  <a:pt x="2130" y="90169"/>
                </a:lnTo>
                <a:lnTo>
                  <a:pt x="2257" y="88900"/>
                </a:lnTo>
                <a:lnTo>
                  <a:pt x="3527" y="83819"/>
                </a:lnTo>
                <a:lnTo>
                  <a:pt x="4873" y="78739"/>
                </a:lnTo>
                <a:lnTo>
                  <a:pt x="6638" y="73660"/>
                </a:lnTo>
                <a:lnTo>
                  <a:pt x="8645" y="68580"/>
                </a:lnTo>
                <a:lnTo>
                  <a:pt x="8886" y="67310"/>
                </a:lnTo>
                <a:lnTo>
                  <a:pt x="10880" y="63500"/>
                </a:lnTo>
                <a:lnTo>
                  <a:pt x="13357" y="58419"/>
                </a:lnTo>
                <a:lnTo>
                  <a:pt x="16062" y="53339"/>
                </a:lnTo>
                <a:lnTo>
                  <a:pt x="18983" y="49530"/>
                </a:lnTo>
                <a:lnTo>
                  <a:pt x="22475" y="44450"/>
                </a:lnTo>
                <a:lnTo>
                  <a:pt x="25828" y="40639"/>
                </a:lnTo>
                <a:lnTo>
                  <a:pt x="28978" y="36830"/>
                </a:lnTo>
                <a:lnTo>
                  <a:pt x="32699" y="33019"/>
                </a:lnTo>
                <a:lnTo>
                  <a:pt x="36598" y="29210"/>
                </a:lnTo>
                <a:lnTo>
                  <a:pt x="37042" y="27939"/>
                </a:lnTo>
                <a:lnTo>
                  <a:pt x="40674" y="25400"/>
                </a:lnTo>
                <a:lnTo>
                  <a:pt x="44916" y="21589"/>
                </a:lnTo>
                <a:lnTo>
                  <a:pt x="49831" y="19050"/>
                </a:lnTo>
                <a:lnTo>
                  <a:pt x="54416" y="15239"/>
                </a:lnTo>
                <a:lnTo>
                  <a:pt x="59153" y="12700"/>
                </a:lnTo>
                <a:lnTo>
                  <a:pt x="64017" y="10160"/>
                </a:lnTo>
                <a:lnTo>
                  <a:pt x="68449" y="8889"/>
                </a:lnTo>
                <a:lnTo>
                  <a:pt x="69021" y="7619"/>
                </a:lnTo>
                <a:lnTo>
                  <a:pt x="74152" y="6350"/>
                </a:lnTo>
                <a:lnTo>
                  <a:pt x="79397" y="3810"/>
                </a:lnTo>
                <a:lnTo>
                  <a:pt x="84147" y="2539"/>
                </a:lnTo>
                <a:lnTo>
                  <a:pt x="89595" y="1269"/>
                </a:lnTo>
                <a:lnTo>
                  <a:pt x="1211310" y="1269"/>
                </a:lnTo>
                <a:lnTo>
                  <a:pt x="1216758" y="2539"/>
                </a:lnTo>
                <a:lnTo>
                  <a:pt x="1221508" y="3810"/>
                </a:lnTo>
                <a:lnTo>
                  <a:pt x="1226753" y="6350"/>
                </a:lnTo>
                <a:lnTo>
                  <a:pt x="1231884" y="7619"/>
                </a:lnTo>
                <a:lnTo>
                  <a:pt x="1232455" y="8889"/>
                </a:lnTo>
                <a:lnTo>
                  <a:pt x="1236887" y="10160"/>
                </a:lnTo>
                <a:lnTo>
                  <a:pt x="1241752" y="12700"/>
                </a:lnTo>
                <a:lnTo>
                  <a:pt x="1246489" y="15239"/>
                </a:lnTo>
                <a:lnTo>
                  <a:pt x="1251073" y="19050"/>
                </a:lnTo>
                <a:lnTo>
                  <a:pt x="1255988" y="21589"/>
                </a:lnTo>
                <a:lnTo>
                  <a:pt x="1260230" y="25400"/>
                </a:lnTo>
                <a:lnTo>
                  <a:pt x="99615" y="25400"/>
                </a:lnTo>
                <a:lnTo>
                  <a:pt x="94688" y="26669"/>
                </a:lnTo>
                <a:lnTo>
                  <a:pt x="95310" y="26669"/>
                </a:lnTo>
                <a:lnTo>
                  <a:pt x="90471" y="27939"/>
                </a:lnTo>
                <a:lnTo>
                  <a:pt x="91081" y="27939"/>
                </a:lnTo>
                <a:lnTo>
                  <a:pt x="86331" y="29210"/>
                </a:lnTo>
                <a:lnTo>
                  <a:pt x="86941" y="29210"/>
                </a:lnTo>
                <a:lnTo>
                  <a:pt x="82292" y="30480"/>
                </a:lnTo>
                <a:lnTo>
                  <a:pt x="82877" y="30480"/>
                </a:lnTo>
                <a:lnTo>
                  <a:pt x="78343" y="31750"/>
                </a:lnTo>
                <a:lnTo>
                  <a:pt x="78914" y="31750"/>
                </a:lnTo>
                <a:lnTo>
                  <a:pt x="74482" y="33019"/>
                </a:lnTo>
                <a:lnTo>
                  <a:pt x="75041" y="33019"/>
                </a:lnTo>
                <a:lnTo>
                  <a:pt x="70723" y="35560"/>
                </a:lnTo>
                <a:lnTo>
                  <a:pt x="71269" y="35560"/>
                </a:lnTo>
                <a:lnTo>
                  <a:pt x="69173" y="36830"/>
                </a:lnTo>
                <a:lnTo>
                  <a:pt x="67598" y="36830"/>
                </a:lnTo>
                <a:lnTo>
                  <a:pt x="63547" y="39369"/>
                </a:lnTo>
                <a:lnTo>
                  <a:pt x="64055" y="39369"/>
                </a:lnTo>
                <a:lnTo>
                  <a:pt x="60131" y="41910"/>
                </a:lnTo>
                <a:lnTo>
                  <a:pt x="60613" y="41910"/>
                </a:lnTo>
                <a:lnTo>
                  <a:pt x="56842" y="44450"/>
                </a:lnTo>
                <a:lnTo>
                  <a:pt x="57311" y="44450"/>
                </a:lnTo>
                <a:lnTo>
                  <a:pt x="54890" y="46989"/>
                </a:lnTo>
                <a:lnTo>
                  <a:pt x="54124" y="46989"/>
                </a:lnTo>
                <a:lnTo>
                  <a:pt x="51812" y="49530"/>
                </a:lnTo>
                <a:lnTo>
                  <a:pt x="51076" y="49530"/>
                </a:lnTo>
                <a:lnTo>
                  <a:pt x="47774" y="53339"/>
                </a:lnTo>
                <a:lnTo>
                  <a:pt x="48180" y="53339"/>
                </a:lnTo>
                <a:lnTo>
                  <a:pt x="46080" y="55880"/>
                </a:lnTo>
                <a:lnTo>
                  <a:pt x="45424" y="55880"/>
                </a:lnTo>
                <a:lnTo>
                  <a:pt x="42452" y="59689"/>
                </a:lnTo>
                <a:lnTo>
                  <a:pt x="42808" y="59689"/>
                </a:lnTo>
                <a:lnTo>
                  <a:pt x="40027" y="63500"/>
                </a:lnTo>
                <a:lnTo>
                  <a:pt x="40370" y="63500"/>
                </a:lnTo>
                <a:lnTo>
                  <a:pt x="38634" y="66039"/>
                </a:lnTo>
                <a:lnTo>
                  <a:pt x="38084" y="66039"/>
                </a:lnTo>
                <a:lnTo>
                  <a:pt x="36274" y="69850"/>
                </a:lnTo>
                <a:lnTo>
                  <a:pt x="35975" y="69850"/>
                </a:lnTo>
                <a:lnTo>
                  <a:pt x="34318" y="73660"/>
                </a:lnTo>
                <a:lnTo>
                  <a:pt x="34032" y="73660"/>
                </a:lnTo>
                <a:lnTo>
                  <a:pt x="32527" y="77469"/>
                </a:lnTo>
                <a:lnTo>
                  <a:pt x="32267" y="77469"/>
                </a:lnTo>
                <a:lnTo>
                  <a:pt x="30924" y="81280"/>
                </a:lnTo>
                <a:lnTo>
                  <a:pt x="30692" y="81280"/>
                </a:lnTo>
                <a:lnTo>
                  <a:pt x="29117" y="86360"/>
                </a:lnTo>
                <a:lnTo>
                  <a:pt x="29308" y="86360"/>
                </a:lnTo>
                <a:lnTo>
                  <a:pt x="27962" y="90169"/>
                </a:lnTo>
                <a:lnTo>
                  <a:pt x="28114" y="90169"/>
                </a:lnTo>
                <a:lnTo>
                  <a:pt x="27276" y="93980"/>
                </a:lnTo>
                <a:lnTo>
                  <a:pt x="27124" y="93980"/>
                </a:lnTo>
                <a:lnTo>
                  <a:pt x="26247" y="99060"/>
                </a:lnTo>
                <a:lnTo>
                  <a:pt x="25714" y="102869"/>
                </a:lnTo>
                <a:lnTo>
                  <a:pt x="25482" y="106680"/>
                </a:lnTo>
                <a:lnTo>
                  <a:pt x="25390" y="107950"/>
                </a:lnTo>
                <a:lnTo>
                  <a:pt x="25384" y="516889"/>
                </a:lnTo>
                <a:lnTo>
                  <a:pt x="25777" y="521969"/>
                </a:lnTo>
                <a:lnTo>
                  <a:pt x="26349" y="525780"/>
                </a:lnTo>
                <a:lnTo>
                  <a:pt x="27124" y="529589"/>
                </a:lnTo>
                <a:lnTo>
                  <a:pt x="28114" y="534669"/>
                </a:lnTo>
                <a:close/>
              </a:path>
              <a:path w="1301114" h="624839">
                <a:moveTo>
                  <a:pt x="1233827" y="38100"/>
                </a:moveTo>
                <a:lnTo>
                  <a:pt x="1229636" y="35560"/>
                </a:lnTo>
                <a:lnTo>
                  <a:pt x="1230182" y="35560"/>
                </a:lnTo>
                <a:lnTo>
                  <a:pt x="1225864" y="33019"/>
                </a:lnTo>
                <a:lnTo>
                  <a:pt x="1226423" y="33019"/>
                </a:lnTo>
                <a:lnTo>
                  <a:pt x="1221990" y="31750"/>
                </a:lnTo>
                <a:lnTo>
                  <a:pt x="1222562" y="31750"/>
                </a:lnTo>
                <a:lnTo>
                  <a:pt x="1218028" y="30480"/>
                </a:lnTo>
                <a:lnTo>
                  <a:pt x="1218612" y="30480"/>
                </a:lnTo>
                <a:lnTo>
                  <a:pt x="1213964" y="29210"/>
                </a:lnTo>
                <a:lnTo>
                  <a:pt x="1214574" y="29210"/>
                </a:lnTo>
                <a:lnTo>
                  <a:pt x="1209824" y="27939"/>
                </a:lnTo>
                <a:lnTo>
                  <a:pt x="1210433" y="27939"/>
                </a:lnTo>
                <a:lnTo>
                  <a:pt x="1205595" y="26669"/>
                </a:lnTo>
                <a:lnTo>
                  <a:pt x="1206217" y="26669"/>
                </a:lnTo>
                <a:lnTo>
                  <a:pt x="1201289" y="25400"/>
                </a:lnTo>
                <a:lnTo>
                  <a:pt x="1260230" y="25400"/>
                </a:lnTo>
                <a:lnTo>
                  <a:pt x="1263862" y="27939"/>
                </a:lnTo>
                <a:lnTo>
                  <a:pt x="1267774" y="31750"/>
                </a:lnTo>
                <a:lnTo>
                  <a:pt x="1271520" y="35560"/>
                </a:lnTo>
                <a:lnTo>
                  <a:pt x="1271927" y="36830"/>
                </a:lnTo>
                <a:lnTo>
                  <a:pt x="1233306" y="36830"/>
                </a:lnTo>
                <a:lnTo>
                  <a:pt x="1233827" y="38100"/>
                </a:lnTo>
                <a:close/>
              </a:path>
              <a:path w="1301114" h="624839">
                <a:moveTo>
                  <a:pt x="67078" y="38100"/>
                </a:moveTo>
                <a:lnTo>
                  <a:pt x="67598" y="36830"/>
                </a:lnTo>
                <a:lnTo>
                  <a:pt x="69173" y="36830"/>
                </a:lnTo>
                <a:lnTo>
                  <a:pt x="67078" y="38100"/>
                </a:lnTo>
                <a:close/>
              </a:path>
              <a:path w="1301114" h="624839">
                <a:moveTo>
                  <a:pt x="1247225" y="48260"/>
                </a:moveTo>
                <a:lnTo>
                  <a:pt x="1243593" y="44450"/>
                </a:lnTo>
                <a:lnTo>
                  <a:pt x="1244063" y="44450"/>
                </a:lnTo>
                <a:lnTo>
                  <a:pt x="1240291" y="41910"/>
                </a:lnTo>
                <a:lnTo>
                  <a:pt x="1240774" y="41910"/>
                </a:lnTo>
                <a:lnTo>
                  <a:pt x="1236849" y="39369"/>
                </a:lnTo>
                <a:lnTo>
                  <a:pt x="1237357" y="39369"/>
                </a:lnTo>
                <a:lnTo>
                  <a:pt x="1233306" y="36830"/>
                </a:lnTo>
                <a:lnTo>
                  <a:pt x="1271927" y="36830"/>
                </a:lnTo>
                <a:lnTo>
                  <a:pt x="1275076" y="40639"/>
                </a:lnTo>
                <a:lnTo>
                  <a:pt x="1278429" y="44450"/>
                </a:lnTo>
                <a:lnTo>
                  <a:pt x="1280175" y="46989"/>
                </a:lnTo>
                <a:lnTo>
                  <a:pt x="1246781" y="46989"/>
                </a:lnTo>
                <a:lnTo>
                  <a:pt x="1247225" y="48260"/>
                </a:lnTo>
                <a:close/>
              </a:path>
              <a:path w="1301114" h="624839">
                <a:moveTo>
                  <a:pt x="53679" y="48260"/>
                </a:moveTo>
                <a:lnTo>
                  <a:pt x="54124" y="46989"/>
                </a:lnTo>
                <a:lnTo>
                  <a:pt x="54890" y="46989"/>
                </a:lnTo>
                <a:lnTo>
                  <a:pt x="53679" y="48260"/>
                </a:lnTo>
                <a:close/>
              </a:path>
              <a:path w="1301114" h="624839">
                <a:moveTo>
                  <a:pt x="1250248" y="50800"/>
                </a:moveTo>
                <a:lnTo>
                  <a:pt x="1246781" y="46989"/>
                </a:lnTo>
                <a:lnTo>
                  <a:pt x="1280175" y="46989"/>
                </a:lnTo>
                <a:lnTo>
                  <a:pt x="1281922" y="49530"/>
                </a:lnTo>
                <a:lnTo>
                  <a:pt x="1249829" y="49530"/>
                </a:lnTo>
                <a:lnTo>
                  <a:pt x="1250248" y="50800"/>
                </a:lnTo>
                <a:close/>
              </a:path>
              <a:path w="1301114" h="624839">
                <a:moveTo>
                  <a:pt x="50657" y="50800"/>
                </a:moveTo>
                <a:lnTo>
                  <a:pt x="51076" y="49530"/>
                </a:lnTo>
                <a:lnTo>
                  <a:pt x="51812" y="49530"/>
                </a:lnTo>
                <a:lnTo>
                  <a:pt x="50657" y="50800"/>
                </a:lnTo>
                <a:close/>
              </a:path>
              <a:path w="1301114" h="624839">
                <a:moveTo>
                  <a:pt x="1255874" y="57150"/>
                </a:moveTo>
                <a:lnTo>
                  <a:pt x="1252724" y="53339"/>
                </a:lnTo>
                <a:lnTo>
                  <a:pt x="1253131" y="53339"/>
                </a:lnTo>
                <a:lnTo>
                  <a:pt x="1249829" y="49530"/>
                </a:lnTo>
                <a:lnTo>
                  <a:pt x="1281922" y="49530"/>
                </a:lnTo>
                <a:lnTo>
                  <a:pt x="1284843" y="53339"/>
                </a:lnTo>
                <a:lnTo>
                  <a:pt x="1286195" y="55880"/>
                </a:lnTo>
                <a:lnTo>
                  <a:pt x="1255480" y="55880"/>
                </a:lnTo>
                <a:lnTo>
                  <a:pt x="1255874" y="57150"/>
                </a:lnTo>
                <a:close/>
              </a:path>
              <a:path w="1301114" h="624839">
                <a:moveTo>
                  <a:pt x="45031" y="57150"/>
                </a:moveTo>
                <a:lnTo>
                  <a:pt x="45424" y="55880"/>
                </a:lnTo>
                <a:lnTo>
                  <a:pt x="46080" y="55880"/>
                </a:lnTo>
                <a:lnTo>
                  <a:pt x="45031" y="57150"/>
                </a:lnTo>
                <a:close/>
              </a:path>
              <a:path w="1301114" h="624839">
                <a:moveTo>
                  <a:pt x="1263138" y="67310"/>
                </a:moveTo>
                <a:lnTo>
                  <a:pt x="1260535" y="63500"/>
                </a:lnTo>
                <a:lnTo>
                  <a:pt x="1260878" y="63500"/>
                </a:lnTo>
                <a:lnTo>
                  <a:pt x="1258096" y="59689"/>
                </a:lnTo>
                <a:lnTo>
                  <a:pt x="1258452" y="59689"/>
                </a:lnTo>
                <a:lnTo>
                  <a:pt x="1255480" y="55880"/>
                </a:lnTo>
                <a:lnTo>
                  <a:pt x="1286195" y="55880"/>
                </a:lnTo>
                <a:lnTo>
                  <a:pt x="1287548" y="58419"/>
                </a:lnTo>
                <a:lnTo>
                  <a:pt x="1290024" y="63500"/>
                </a:lnTo>
                <a:lnTo>
                  <a:pt x="1291353" y="66039"/>
                </a:lnTo>
                <a:lnTo>
                  <a:pt x="1262821" y="66039"/>
                </a:lnTo>
                <a:lnTo>
                  <a:pt x="1263138" y="67310"/>
                </a:lnTo>
                <a:close/>
              </a:path>
              <a:path w="1301114" h="624839">
                <a:moveTo>
                  <a:pt x="37766" y="67310"/>
                </a:moveTo>
                <a:lnTo>
                  <a:pt x="38084" y="66039"/>
                </a:lnTo>
                <a:lnTo>
                  <a:pt x="38634" y="66039"/>
                </a:lnTo>
                <a:lnTo>
                  <a:pt x="37766" y="67310"/>
                </a:lnTo>
                <a:close/>
              </a:path>
              <a:path w="1301114" h="624839">
                <a:moveTo>
                  <a:pt x="1265234" y="71119"/>
                </a:moveTo>
                <a:lnTo>
                  <a:pt x="1262821" y="66039"/>
                </a:lnTo>
                <a:lnTo>
                  <a:pt x="1291353" y="66039"/>
                </a:lnTo>
                <a:lnTo>
                  <a:pt x="1292018" y="67310"/>
                </a:lnTo>
                <a:lnTo>
                  <a:pt x="1292259" y="68580"/>
                </a:lnTo>
                <a:lnTo>
                  <a:pt x="1292761" y="69850"/>
                </a:lnTo>
                <a:lnTo>
                  <a:pt x="1264929" y="69850"/>
                </a:lnTo>
                <a:lnTo>
                  <a:pt x="1265234" y="71119"/>
                </a:lnTo>
                <a:close/>
              </a:path>
              <a:path w="1301114" h="624839">
                <a:moveTo>
                  <a:pt x="35671" y="71119"/>
                </a:moveTo>
                <a:lnTo>
                  <a:pt x="35975" y="69850"/>
                </a:lnTo>
                <a:lnTo>
                  <a:pt x="36274" y="69850"/>
                </a:lnTo>
                <a:lnTo>
                  <a:pt x="35671" y="71119"/>
                </a:lnTo>
                <a:close/>
              </a:path>
              <a:path w="1301114" h="624839">
                <a:moveTo>
                  <a:pt x="1267139" y="74930"/>
                </a:moveTo>
                <a:lnTo>
                  <a:pt x="1264929" y="69850"/>
                </a:lnTo>
                <a:lnTo>
                  <a:pt x="1292761" y="69850"/>
                </a:lnTo>
                <a:lnTo>
                  <a:pt x="1294266" y="73660"/>
                </a:lnTo>
                <a:lnTo>
                  <a:pt x="1266872" y="73660"/>
                </a:lnTo>
                <a:lnTo>
                  <a:pt x="1267139" y="74930"/>
                </a:lnTo>
                <a:close/>
              </a:path>
              <a:path w="1301114" h="624839">
                <a:moveTo>
                  <a:pt x="33766" y="74930"/>
                </a:moveTo>
                <a:lnTo>
                  <a:pt x="34032" y="73660"/>
                </a:lnTo>
                <a:lnTo>
                  <a:pt x="34318" y="73660"/>
                </a:lnTo>
                <a:lnTo>
                  <a:pt x="33766" y="74930"/>
                </a:lnTo>
                <a:close/>
              </a:path>
              <a:path w="1301114" h="624839">
                <a:moveTo>
                  <a:pt x="1268879" y="78739"/>
                </a:moveTo>
                <a:lnTo>
                  <a:pt x="1266872" y="73660"/>
                </a:lnTo>
                <a:lnTo>
                  <a:pt x="1294266" y="73660"/>
                </a:lnTo>
                <a:lnTo>
                  <a:pt x="1295590" y="77469"/>
                </a:lnTo>
                <a:lnTo>
                  <a:pt x="1268637" y="77469"/>
                </a:lnTo>
                <a:lnTo>
                  <a:pt x="1268879" y="78739"/>
                </a:lnTo>
                <a:close/>
              </a:path>
              <a:path w="1301114" h="624839">
                <a:moveTo>
                  <a:pt x="32026" y="78739"/>
                </a:moveTo>
                <a:lnTo>
                  <a:pt x="32267" y="77469"/>
                </a:lnTo>
                <a:lnTo>
                  <a:pt x="32527" y="77469"/>
                </a:lnTo>
                <a:lnTo>
                  <a:pt x="32026" y="78739"/>
                </a:lnTo>
                <a:close/>
              </a:path>
              <a:path w="1301114" h="624839">
                <a:moveTo>
                  <a:pt x="1270428" y="82550"/>
                </a:moveTo>
                <a:lnTo>
                  <a:pt x="1268637" y="77469"/>
                </a:lnTo>
                <a:lnTo>
                  <a:pt x="1295590" y="77469"/>
                </a:lnTo>
                <a:lnTo>
                  <a:pt x="1296031" y="78739"/>
                </a:lnTo>
                <a:lnTo>
                  <a:pt x="1296704" y="81280"/>
                </a:lnTo>
                <a:lnTo>
                  <a:pt x="1270212" y="81280"/>
                </a:lnTo>
                <a:lnTo>
                  <a:pt x="1270428" y="82550"/>
                </a:lnTo>
                <a:close/>
              </a:path>
              <a:path w="1301114" h="624839">
                <a:moveTo>
                  <a:pt x="30476" y="82550"/>
                </a:moveTo>
                <a:lnTo>
                  <a:pt x="30692" y="81280"/>
                </a:lnTo>
                <a:lnTo>
                  <a:pt x="30924" y="81280"/>
                </a:lnTo>
                <a:lnTo>
                  <a:pt x="30476" y="82550"/>
                </a:lnTo>
                <a:close/>
              </a:path>
              <a:path w="1301114" h="624839">
                <a:moveTo>
                  <a:pt x="1273908" y="95250"/>
                </a:moveTo>
                <a:lnTo>
                  <a:pt x="1272790" y="90169"/>
                </a:lnTo>
                <a:lnTo>
                  <a:pt x="1272943" y="90169"/>
                </a:lnTo>
                <a:lnTo>
                  <a:pt x="1271597" y="86360"/>
                </a:lnTo>
                <a:lnTo>
                  <a:pt x="1271787" y="86360"/>
                </a:lnTo>
                <a:lnTo>
                  <a:pt x="1270212" y="81280"/>
                </a:lnTo>
                <a:lnTo>
                  <a:pt x="1296704" y="81280"/>
                </a:lnTo>
                <a:lnTo>
                  <a:pt x="1297378" y="83819"/>
                </a:lnTo>
                <a:lnTo>
                  <a:pt x="1298648" y="88900"/>
                </a:lnTo>
                <a:lnTo>
                  <a:pt x="1298775" y="90169"/>
                </a:lnTo>
                <a:lnTo>
                  <a:pt x="1299441" y="93980"/>
                </a:lnTo>
                <a:lnTo>
                  <a:pt x="1273781" y="93980"/>
                </a:lnTo>
                <a:lnTo>
                  <a:pt x="1273908" y="95250"/>
                </a:lnTo>
                <a:close/>
              </a:path>
              <a:path w="1301114" h="624839">
                <a:moveTo>
                  <a:pt x="26997" y="95250"/>
                </a:moveTo>
                <a:lnTo>
                  <a:pt x="27124" y="93980"/>
                </a:lnTo>
                <a:lnTo>
                  <a:pt x="27276" y="93980"/>
                </a:lnTo>
                <a:lnTo>
                  <a:pt x="26997" y="95250"/>
                </a:lnTo>
                <a:close/>
              </a:path>
              <a:path w="1301114" h="624839">
                <a:moveTo>
                  <a:pt x="1300911" y="107950"/>
                </a:moveTo>
                <a:lnTo>
                  <a:pt x="1275521" y="107950"/>
                </a:lnTo>
                <a:lnTo>
                  <a:pt x="1275483" y="106680"/>
                </a:lnTo>
                <a:lnTo>
                  <a:pt x="1275127" y="102869"/>
                </a:lnTo>
                <a:lnTo>
                  <a:pt x="1274556" y="99060"/>
                </a:lnTo>
                <a:lnTo>
                  <a:pt x="1273781" y="93980"/>
                </a:lnTo>
                <a:lnTo>
                  <a:pt x="1299441" y="93980"/>
                </a:lnTo>
                <a:lnTo>
                  <a:pt x="1299664" y="95250"/>
                </a:lnTo>
                <a:lnTo>
                  <a:pt x="1300387" y="100330"/>
                </a:lnTo>
                <a:lnTo>
                  <a:pt x="1300845" y="105410"/>
                </a:lnTo>
                <a:lnTo>
                  <a:pt x="1300911" y="107950"/>
                </a:lnTo>
                <a:close/>
              </a:path>
              <a:path w="1301114" h="624839">
                <a:moveTo>
                  <a:pt x="25393" y="107829"/>
                </a:moveTo>
                <a:lnTo>
                  <a:pt x="25422" y="106680"/>
                </a:lnTo>
                <a:lnTo>
                  <a:pt x="25393" y="107829"/>
                </a:lnTo>
                <a:close/>
              </a:path>
              <a:path w="1301114" h="624839">
                <a:moveTo>
                  <a:pt x="1275511" y="107829"/>
                </a:moveTo>
                <a:lnTo>
                  <a:pt x="1275422" y="106680"/>
                </a:lnTo>
                <a:lnTo>
                  <a:pt x="1275511" y="107829"/>
                </a:lnTo>
                <a:close/>
              </a:path>
              <a:path w="1301114" h="624839">
                <a:moveTo>
                  <a:pt x="25390" y="107950"/>
                </a:moveTo>
                <a:close/>
              </a:path>
              <a:path w="1301114" h="624839">
                <a:moveTo>
                  <a:pt x="1300570" y="521969"/>
                </a:moveTo>
                <a:lnTo>
                  <a:pt x="1275127" y="521969"/>
                </a:lnTo>
                <a:lnTo>
                  <a:pt x="1275521" y="516889"/>
                </a:lnTo>
                <a:lnTo>
                  <a:pt x="1275511" y="107829"/>
                </a:lnTo>
                <a:lnTo>
                  <a:pt x="1300911" y="107950"/>
                </a:lnTo>
                <a:lnTo>
                  <a:pt x="1301010" y="511810"/>
                </a:lnTo>
                <a:lnTo>
                  <a:pt x="1300845" y="518160"/>
                </a:lnTo>
                <a:lnTo>
                  <a:pt x="1300570" y="521969"/>
                </a:lnTo>
                <a:close/>
              </a:path>
              <a:path w="1301114" h="624839">
                <a:moveTo>
                  <a:pt x="25873" y="521969"/>
                </a:moveTo>
                <a:lnTo>
                  <a:pt x="25714" y="520700"/>
                </a:lnTo>
                <a:lnTo>
                  <a:pt x="25873" y="521969"/>
                </a:lnTo>
                <a:close/>
              </a:path>
              <a:path w="1301114" h="624839">
                <a:moveTo>
                  <a:pt x="1300206" y="525780"/>
                </a:moveTo>
                <a:lnTo>
                  <a:pt x="1274556" y="525780"/>
                </a:lnTo>
                <a:lnTo>
                  <a:pt x="1275191" y="520700"/>
                </a:lnTo>
                <a:lnTo>
                  <a:pt x="1275127" y="521969"/>
                </a:lnTo>
                <a:lnTo>
                  <a:pt x="1300570" y="521969"/>
                </a:lnTo>
                <a:lnTo>
                  <a:pt x="1300387" y="524510"/>
                </a:lnTo>
                <a:lnTo>
                  <a:pt x="1300206" y="525780"/>
                </a:lnTo>
                <a:close/>
              </a:path>
              <a:path w="1301114" h="624839">
                <a:moveTo>
                  <a:pt x="26466" y="525780"/>
                </a:moveTo>
                <a:lnTo>
                  <a:pt x="26247" y="524510"/>
                </a:lnTo>
                <a:lnTo>
                  <a:pt x="26466" y="525780"/>
                </a:lnTo>
                <a:close/>
              </a:path>
              <a:path w="1301114" h="624839">
                <a:moveTo>
                  <a:pt x="1298775" y="534669"/>
                </a:moveTo>
                <a:lnTo>
                  <a:pt x="1272790" y="534669"/>
                </a:lnTo>
                <a:lnTo>
                  <a:pt x="1273908" y="529589"/>
                </a:lnTo>
                <a:lnTo>
                  <a:pt x="1273781" y="529589"/>
                </a:lnTo>
                <a:lnTo>
                  <a:pt x="1274657" y="524510"/>
                </a:lnTo>
                <a:lnTo>
                  <a:pt x="1274556" y="525780"/>
                </a:lnTo>
                <a:lnTo>
                  <a:pt x="1300206" y="525780"/>
                </a:lnTo>
                <a:lnTo>
                  <a:pt x="1299664" y="529589"/>
                </a:lnTo>
                <a:lnTo>
                  <a:pt x="1298775" y="534669"/>
                </a:lnTo>
                <a:close/>
              </a:path>
              <a:path w="1301114" h="624839">
                <a:moveTo>
                  <a:pt x="1232455" y="615950"/>
                </a:moveTo>
                <a:lnTo>
                  <a:pt x="68449" y="615950"/>
                </a:lnTo>
                <a:lnTo>
                  <a:pt x="64017" y="613410"/>
                </a:lnTo>
                <a:lnTo>
                  <a:pt x="59153" y="610869"/>
                </a:lnTo>
                <a:lnTo>
                  <a:pt x="54416" y="608330"/>
                </a:lnTo>
                <a:lnTo>
                  <a:pt x="49831" y="605789"/>
                </a:lnTo>
                <a:lnTo>
                  <a:pt x="44916" y="601980"/>
                </a:lnTo>
                <a:lnTo>
                  <a:pt x="40674" y="599439"/>
                </a:lnTo>
                <a:lnTo>
                  <a:pt x="37042" y="595630"/>
                </a:lnTo>
                <a:lnTo>
                  <a:pt x="33131" y="591819"/>
                </a:lnTo>
                <a:lnTo>
                  <a:pt x="29384" y="588010"/>
                </a:lnTo>
                <a:lnTo>
                  <a:pt x="28978" y="588010"/>
                </a:lnTo>
                <a:lnTo>
                  <a:pt x="25828" y="584200"/>
                </a:lnTo>
                <a:lnTo>
                  <a:pt x="22475" y="580389"/>
                </a:lnTo>
                <a:lnTo>
                  <a:pt x="18983" y="575310"/>
                </a:lnTo>
                <a:lnTo>
                  <a:pt x="16062" y="570230"/>
                </a:lnTo>
                <a:lnTo>
                  <a:pt x="13357" y="565150"/>
                </a:lnTo>
                <a:lnTo>
                  <a:pt x="10880" y="561339"/>
                </a:lnTo>
                <a:lnTo>
                  <a:pt x="8886" y="556260"/>
                </a:lnTo>
                <a:lnTo>
                  <a:pt x="8645" y="556260"/>
                </a:lnTo>
                <a:lnTo>
                  <a:pt x="6638" y="551180"/>
                </a:lnTo>
                <a:lnTo>
                  <a:pt x="4873" y="544830"/>
                </a:lnTo>
                <a:lnTo>
                  <a:pt x="3527" y="541019"/>
                </a:lnTo>
                <a:lnTo>
                  <a:pt x="2257" y="534669"/>
                </a:lnTo>
                <a:lnTo>
                  <a:pt x="28114" y="534669"/>
                </a:lnTo>
                <a:lnTo>
                  <a:pt x="27962" y="533400"/>
                </a:lnTo>
                <a:lnTo>
                  <a:pt x="29308" y="538480"/>
                </a:lnTo>
                <a:lnTo>
                  <a:pt x="29511" y="538480"/>
                </a:lnTo>
                <a:lnTo>
                  <a:pt x="30692" y="542289"/>
                </a:lnTo>
                <a:lnTo>
                  <a:pt x="30476" y="542289"/>
                </a:lnTo>
                <a:lnTo>
                  <a:pt x="32267" y="546100"/>
                </a:lnTo>
                <a:lnTo>
                  <a:pt x="32026" y="546100"/>
                </a:lnTo>
                <a:lnTo>
                  <a:pt x="34032" y="549910"/>
                </a:lnTo>
                <a:lnTo>
                  <a:pt x="33766" y="549910"/>
                </a:lnTo>
                <a:lnTo>
                  <a:pt x="35975" y="553719"/>
                </a:lnTo>
                <a:lnTo>
                  <a:pt x="35671" y="553719"/>
                </a:lnTo>
                <a:lnTo>
                  <a:pt x="38084" y="557530"/>
                </a:lnTo>
                <a:lnTo>
                  <a:pt x="37766" y="557530"/>
                </a:lnTo>
                <a:lnTo>
                  <a:pt x="40370" y="561339"/>
                </a:lnTo>
                <a:lnTo>
                  <a:pt x="40722" y="561339"/>
                </a:lnTo>
                <a:lnTo>
                  <a:pt x="42808" y="565150"/>
                </a:lnTo>
                <a:lnTo>
                  <a:pt x="43443" y="565150"/>
                </a:lnTo>
                <a:lnTo>
                  <a:pt x="45424" y="567689"/>
                </a:lnTo>
                <a:lnTo>
                  <a:pt x="45031" y="567689"/>
                </a:lnTo>
                <a:lnTo>
                  <a:pt x="48180" y="571500"/>
                </a:lnTo>
                <a:lnTo>
                  <a:pt x="48874" y="571500"/>
                </a:lnTo>
                <a:lnTo>
                  <a:pt x="51076" y="574039"/>
                </a:lnTo>
                <a:lnTo>
                  <a:pt x="50657" y="574039"/>
                </a:lnTo>
                <a:lnTo>
                  <a:pt x="54124" y="576580"/>
                </a:lnTo>
                <a:lnTo>
                  <a:pt x="53679" y="576580"/>
                </a:lnTo>
                <a:lnTo>
                  <a:pt x="57311" y="579119"/>
                </a:lnTo>
                <a:lnTo>
                  <a:pt x="56842" y="579119"/>
                </a:lnTo>
                <a:lnTo>
                  <a:pt x="60613" y="581660"/>
                </a:lnTo>
                <a:lnTo>
                  <a:pt x="60131" y="581660"/>
                </a:lnTo>
                <a:lnTo>
                  <a:pt x="64055" y="584200"/>
                </a:lnTo>
                <a:lnTo>
                  <a:pt x="63547" y="584200"/>
                </a:lnTo>
                <a:lnTo>
                  <a:pt x="67598" y="586739"/>
                </a:lnTo>
                <a:lnTo>
                  <a:pt x="67078" y="586739"/>
                </a:lnTo>
                <a:lnTo>
                  <a:pt x="71269" y="589280"/>
                </a:lnTo>
                <a:lnTo>
                  <a:pt x="70723" y="589280"/>
                </a:lnTo>
                <a:lnTo>
                  <a:pt x="75041" y="590550"/>
                </a:lnTo>
                <a:lnTo>
                  <a:pt x="74482" y="590550"/>
                </a:lnTo>
                <a:lnTo>
                  <a:pt x="78914" y="593089"/>
                </a:lnTo>
                <a:lnTo>
                  <a:pt x="78343" y="593089"/>
                </a:lnTo>
                <a:lnTo>
                  <a:pt x="82877" y="594360"/>
                </a:lnTo>
                <a:lnTo>
                  <a:pt x="82292" y="594360"/>
                </a:lnTo>
                <a:lnTo>
                  <a:pt x="86941" y="595630"/>
                </a:lnTo>
                <a:lnTo>
                  <a:pt x="86331" y="595630"/>
                </a:lnTo>
                <a:lnTo>
                  <a:pt x="91081" y="596900"/>
                </a:lnTo>
                <a:lnTo>
                  <a:pt x="90471" y="596900"/>
                </a:lnTo>
                <a:lnTo>
                  <a:pt x="95310" y="598169"/>
                </a:lnTo>
                <a:lnTo>
                  <a:pt x="98980" y="598169"/>
                </a:lnTo>
                <a:lnTo>
                  <a:pt x="103984" y="599439"/>
                </a:lnTo>
                <a:lnTo>
                  <a:pt x="1260230" y="599439"/>
                </a:lnTo>
                <a:lnTo>
                  <a:pt x="1255988" y="601980"/>
                </a:lnTo>
                <a:lnTo>
                  <a:pt x="1251073" y="605789"/>
                </a:lnTo>
                <a:lnTo>
                  <a:pt x="1246489" y="608330"/>
                </a:lnTo>
                <a:lnTo>
                  <a:pt x="1241752" y="610869"/>
                </a:lnTo>
                <a:lnTo>
                  <a:pt x="1236887" y="613410"/>
                </a:lnTo>
                <a:lnTo>
                  <a:pt x="1232455" y="615950"/>
                </a:lnTo>
                <a:close/>
              </a:path>
              <a:path w="1301114" h="624839">
                <a:moveTo>
                  <a:pt x="1297886" y="538480"/>
                </a:moveTo>
                <a:lnTo>
                  <a:pt x="1271597" y="538480"/>
                </a:lnTo>
                <a:lnTo>
                  <a:pt x="1272943" y="533400"/>
                </a:lnTo>
                <a:lnTo>
                  <a:pt x="1272790" y="534669"/>
                </a:lnTo>
                <a:lnTo>
                  <a:pt x="1298648" y="534669"/>
                </a:lnTo>
                <a:lnTo>
                  <a:pt x="1297886" y="538480"/>
                </a:lnTo>
                <a:close/>
              </a:path>
              <a:path w="1301114" h="624839">
                <a:moveTo>
                  <a:pt x="29511" y="538480"/>
                </a:moveTo>
                <a:lnTo>
                  <a:pt x="29308" y="538480"/>
                </a:lnTo>
                <a:lnTo>
                  <a:pt x="29117" y="537210"/>
                </a:lnTo>
                <a:lnTo>
                  <a:pt x="29511" y="538480"/>
                </a:lnTo>
                <a:close/>
              </a:path>
              <a:path w="1301114" h="624839">
                <a:moveTo>
                  <a:pt x="1290024" y="561339"/>
                </a:moveTo>
                <a:lnTo>
                  <a:pt x="1260535" y="561339"/>
                </a:lnTo>
                <a:lnTo>
                  <a:pt x="1263138" y="557530"/>
                </a:lnTo>
                <a:lnTo>
                  <a:pt x="1262821" y="557530"/>
                </a:lnTo>
                <a:lnTo>
                  <a:pt x="1265234" y="553719"/>
                </a:lnTo>
                <a:lnTo>
                  <a:pt x="1264929" y="553719"/>
                </a:lnTo>
                <a:lnTo>
                  <a:pt x="1267139" y="549910"/>
                </a:lnTo>
                <a:lnTo>
                  <a:pt x="1266872" y="549910"/>
                </a:lnTo>
                <a:lnTo>
                  <a:pt x="1268879" y="546100"/>
                </a:lnTo>
                <a:lnTo>
                  <a:pt x="1268637" y="546100"/>
                </a:lnTo>
                <a:lnTo>
                  <a:pt x="1270428" y="542289"/>
                </a:lnTo>
                <a:lnTo>
                  <a:pt x="1270212" y="542289"/>
                </a:lnTo>
                <a:lnTo>
                  <a:pt x="1271787" y="537210"/>
                </a:lnTo>
                <a:lnTo>
                  <a:pt x="1271597" y="538480"/>
                </a:lnTo>
                <a:lnTo>
                  <a:pt x="1297886" y="538480"/>
                </a:lnTo>
                <a:lnTo>
                  <a:pt x="1297378" y="541019"/>
                </a:lnTo>
                <a:lnTo>
                  <a:pt x="1296031" y="544830"/>
                </a:lnTo>
                <a:lnTo>
                  <a:pt x="1294266" y="551180"/>
                </a:lnTo>
                <a:lnTo>
                  <a:pt x="1292259" y="556260"/>
                </a:lnTo>
                <a:lnTo>
                  <a:pt x="1292018" y="556260"/>
                </a:lnTo>
                <a:lnTo>
                  <a:pt x="1290024" y="561339"/>
                </a:lnTo>
                <a:close/>
              </a:path>
              <a:path w="1301114" h="624839">
                <a:moveTo>
                  <a:pt x="40722" y="561339"/>
                </a:moveTo>
                <a:lnTo>
                  <a:pt x="40370" y="561339"/>
                </a:lnTo>
                <a:lnTo>
                  <a:pt x="40027" y="560069"/>
                </a:lnTo>
                <a:lnTo>
                  <a:pt x="40722" y="561339"/>
                </a:lnTo>
                <a:close/>
              </a:path>
              <a:path w="1301114" h="624839">
                <a:moveTo>
                  <a:pt x="1287548" y="565150"/>
                </a:moveTo>
                <a:lnTo>
                  <a:pt x="1258096" y="565150"/>
                </a:lnTo>
                <a:lnTo>
                  <a:pt x="1260878" y="560069"/>
                </a:lnTo>
                <a:lnTo>
                  <a:pt x="1260535" y="561339"/>
                </a:lnTo>
                <a:lnTo>
                  <a:pt x="1290024" y="561339"/>
                </a:lnTo>
                <a:lnTo>
                  <a:pt x="1287548" y="565150"/>
                </a:lnTo>
                <a:close/>
              </a:path>
              <a:path w="1301114" h="624839">
                <a:moveTo>
                  <a:pt x="43443" y="565150"/>
                </a:moveTo>
                <a:lnTo>
                  <a:pt x="42808" y="565150"/>
                </a:lnTo>
                <a:lnTo>
                  <a:pt x="42452" y="563880"/>
                </a:lnTo>
                <a:lnTo>
                  <a:pt x="43443" y="565150"/>
                </a:lnTo>
                <a:close/>
              </a:path>
              <a:path w="1301114" h="624839">
                <a:moveTo>
                  <a:pt x="1284112" y="571500"/>
                </a:moveTo>
                <a:lnTo>
                  <a:pt x="1252724" y="571500"/>
                </a:lnTo>
                <a:lnTo>
                  <a:pt x="1255874" y="567689"/>
                </a:lnTo>
                <a:lnTo>
                  <a:pt x="1255480" y="567689"/>
                </a:lnTo>
                <a:lnTo>
                  <a:pt x="1258452" y="563880"/>
                </a:lnTo>
                <a:lnTo>
                  <a:pt x="1258096" y="565150"/>
                </a:lnTo>
                <a:lnTo>
                  <a:pt x="1287548" y="565150"/>
                </a:lnTo>
                <a:lnTo>
                  <a:pt x="1284843" y="570230"/>
                </a:lnTo>
                <a:lnTo>
                  <a:pt x="1284112" y="571500"/>
                </a:lnTo>
                <a:close/>
              </a:path>
              <a:path w="1301114" h="624839">
                <a:moveTo>
                  <a:pt x="48874" y="571500"/>
                </a:moveTo>
                <a:lnTo>
                  <a:pt x="48180" y="571500"/>
                </a:lnTo>
                <a:lnTo>
                  <a:pt x="47774" y="570230"/>
                </a:lnTo>
                <a:lnTo>
                  <a:pt x="48874" y="571500"/>
                </a:lnTo>
                <a:close/>
              </a:path>
              <a:path w="1301114" h="624839">
                <a:moveTo>
                  <a:pt x="1264307" y="595630"/>
                </a:moveTo>
                <a:lnTo>
                  <a:pt x="1213964" y="595630"/>
                </a:lnTo>
                <a:lnTo>
                  <a:pt x="1218612" y="594360"/>
                </a:lnTo>
                <a:lnTo>
                  <a:pt x="1218028" y="594360"/>
                </a:lnTo>
                <a:lnTo>
                  <a:pt x="1222562" y="593089"/>
                </a:lnTo>
                <a:lnTo>
                  <a:pt x="1221990" y="593089"/>
                </a:lnTo>
                <a:lnTo>
                  <a:pt x="1226423" y="590550"/>
                </a:lnTo>
                <a:lnTo>
                  <a:pt x="1225864" y="590550"/>
                </a:lnTo>
                <a:lnTo>
                  <a:pt x="1230182" y="589280"/>
                </a:lnTo>
                <a:lnTo>
                  <a:pt x="1229636" y="589280"/>
                </a:lnTo>
                <a:lnTo>
                  <a:pt x="1233827" y="586739"/>
                </a:lnTo>
                <a:lnTo>
                  <a:pt x="1233306" y="586739"/>
                </a:lnTo>
                <a:lnTo>
                  <a:pt x="1237357" y="584200"/>
                </a:lnTo>
                <a:lnTo>
                  <a:pt x="1236849" y="584200"/>
                </a:lnTo>
                <a:lnTo>
                  <a:pt x="1240774" y="581660"/>
                </a:lnTo>
                <a:lnTo>
                  <a:pt x="1240291" y="581660"/>
                </a:lnTo>
                <a:lnTo>
                  <a:pt x="1244063" y="579119"/>
                </a:lnTo>
                <a:lnTo>
                  <a:pt x="1243593" y="579119"/>
                </a:lnTo>
                <a:lnTo>
                  <a:pt x="1247225" y="576580"/>
                </a:lnTo>
                <a:lnTo>
                  <a:pt x="1246781" y="576580"/>
                </a:lnTo>
                <a:lnTo>
                  <a:pt x="1250248" y="574039"/>
                </a:lnTo>
                <a:lnTo>
                  <a:pt x="1249829" y="574039"/>
                </a:lnTo>
                <a:lnTo>
                  <a:pt x="1253131" y="570230"/>
                </a:lnTo>
                <a:lnTo>
                  <a:pt x="1252724" y="571500"/>
                </a:lnTo>
                <a:lnTo>
                  <a:pt x="1284112" y="571500"/>
                </a:lnTo>
                <a:lnTo>
                  <a:pt x="1281922" y="575310"/>
                </a:lnTo>
                <a:lnTo>
                  <a:pt x="1278429" y="580389"/>
                </a:lnTo>
                <a:lnTo>
                  <a:pt x="1275076" y="584200"/>
                </a:lnTo>
                <a:lnTo>
                  <a:pt x="1271927" y="588010"/>
                </a:lnTo>
                <a:lnTo>
                  <a:pt x="1268206" y="591819"/>
                </a:lnTo>
                <a:lnTo>
                  <a:pt x="1264307" y="595630"/>
                </a:lnTo>
                <a:close/>
              </a:path>
              <a:path w="1301114" h="624839">
                <a:moveTo>
                  <a:pt x="1260230" y="599439"/>
                </a:moveTo>
                <a:lnTo>
                  <a:pt x="1196921" y="599439"/>
                </a:lnTo>
                <a:lnTo>
                  <a:pt x="1201924" y="598169"/>
                </a:lnTo>
                <a:lnTo>
                  <a:pt x="1205595" y="598169"/>
                </a:lnTo>
                <a:lnTo>
                  <a:pt x="1210433" y="596900"/>
                </a:lnTo>
                <a:lnTo>
                  <a:pt x="1209824" y="596900"/>
                </a:lnTo>
                <a:lnTo>
                  <a:pt x="1214574" y="595630"/>
                </a:lnTo>
                <a:lnTo>
                  <a:pt x="1263862" y="595630"/>
                </a:lnTo>
                <a:lnTo>
                  <a:pt x="1260230" y="599439"/>
                </a:lnTo>
                <a:close/>
              </a:path>
              <a:path w="1301114" h="624839">
                <a:moveTo>
                  <a:pt x="1211310" y="622300"/>
                </a:moveTo>
                <a:lnTo>
                  <a:pt x="89595" y="622300"/>
                </a:lnTo>
                <a:lnTo>
                  <a:pt x="84147" y="621030"/>
                </a:lnTo>
                <a:lnTo>
                  <a:pt x="79397" y="619760"/>
                </a:lnTo>
                <a:lnTo>
                  <a:pt x="74152" y="618489"/>
                </a:lnTo>
                <a:lnTo>
                  <a:pt x="69021" y="615950"/>
                </a:lnTo>
                <a:lnTo>
                  <a:pt x="1231884" y="615950"/>
                </a:lnTo>
                <a:lnTo>
                  <a:pt x="1226753" y="618489"/>
                </a:lnTo>
                <a:lnTo>
                  <a:pt x="1221508" y="619760"/>
                </a:lnTo>
                <a:lnTo>
                  <a:pt x="1216758" y="621030"/>
                </a:lnTo>
                <a:lnTo>
                  <a:pt x="1211310" y="622300"/>
                </a:lnTo>
                <a:close/>
              </a:path>
              <a:path w="1301114" h="624839">
                <a:moveTo>
                  <a:pt x="1200121" y="624839"/>
                </a:moveTo>
                <a:lnTo>
                  <a:pt x="100784" y="624839"/>
                </a:lnTo>
                <a:lnTo>
                  <a:pt x="95145" y="623569"/>
                </a:lnTo>
                <a:lnTo>
                  <a:pt x="90217" y="622300"/>
                </a:lnTo>
                <a:lnTo>
                  <a:pt x="1210687" y="622300"/>
                </a:lnTo>
                <a:lnTo>
                  <a:pt x="1205760" y="623569"/>
                </a:lnTo>
                <a:lnTo>
                  <a:pt x="1200121" y="624839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613" y="3277414"/>
            <a:ext cx="1277454" cy="599362"/>
          </a:xfrm>
          <a:custGeom>
            <a:avLst/>
            <a:gdLst/>
            <a:ahLst/>
            <a:cxnLst/>
            <a:rect l="l" t="t" r="r" b="b"/>
            <a:pathLst>
              <a:path w="1277620" h="599439">
                <a:moveTo>
                  <a:pt x="1176528" y="598932"/>
                </a:moveTo>
                <a:lnTo>
                  <a:pt x="100583" y="598932"/>
                </a:lnTo>
                <a:lnTo>
                  <a:pt x="61682" y="591372"/>
                </a:lnTo>
                <a:lnTo>
                  <a:pt x="29841" y="570137"/>
                </a:lnTo>
                <a:lnTo>
                  <a:pt x="8226" y="538535"/>
                </a:lnTo>
                <a:lnTo>
                  <a:pt x="0" y="499872"/>
                </a:lnTo>
                <a:lnTo>
                  <a:pt x="0" y="99060"/>
                </a:lnTo>
                <a:lnTo>
                  <a:pt x="8226" y="60325"/>
                </a:lnTo>
                <a:lnTo>
                  <a:pt x="29841" y="28698"/>
                </a:lnTo>
                <a:lnTo>
                  <a:pt x="61682" y="7487"/>
                </a:lnTo>
                <a:lnTo>
                  <a:pt x="100583" y="0"/>
                </a:lnTo>
                <a:lnTo>
                  <a:pt x="1176528" y="0"/>
                </a:lnTo>
                <a:lnTo>
                  <a:pt x="1215357" y="7487"/>
                </a:lnTo>
                <a:lnTo>
                  <a:pt x="1247174" y="28698"/>
                </a:lnTo>
                <a:lnTo>
                  <a:pt x="1268814" y="60325"/>
                </a:lnTo>
                <a:lnTo>
                  <a:pt x="1277112" y="99060"/>
                </a:lnTo>
                <a:lnTo>
                  <a:pt x="1277112" y="499872"/>
                </a:lnTo>
                <a:lnTo>
                  <a:pt x="1268814" y="538535"/>
                </a:lnTo>
                <a:lnTo>
                  <a:pt x="1247174" y="570137"/>
                </a:lnTo>
                <a:lnTo>
                  <a:pt x="1215357" y="591372"/>
                </a:lnTo>
                <a:lnTo>
                  <a:pt x="1176528" y="598932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38496" y="2449570"/>
            <a:ext cx="1013962" cy="1250787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800" spc="60" dirty="0">
                <a:solidFill>
                  <a:srgbClr val="FFFFFF"/>
                </a:solidFill>
                <a:latin typeface="宋体"/>
                <a:cs typeface="宋体"/>
              </a:rPr>
              <a:t>count</a:t>
            </a:r>
            <a:r>
              <a:rPr sz="1800" spc="-480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宋体"/>
                <a:cs typeface="宋体"/>
              </a:rPr>
              <a:t>=</a:t>
            </a:r>
            <a:r>
              <a:rPr sz="1800" spc="-47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宋体"/>
                <a:cs typeface="宋体"/>
              </a:rPr>
              <a:t>0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1750">
              <a:latin typeface="宋体"/>
              <a:cs typeface="宋体"/>
            </a:endParaRPr>
          </a:p>
          <a:p>
            <a:pPr marL="12699"/>
            <a:r>
              <a:rPr sz="1800" spc="60" dirty="0">
                <a:solidFill>
                  <a:srgbClr val="FFFFFF"/>
                </a:solidFill>
                <a:latin typeface="宋体"/>
                <a:cs typeface="宋体"/>
              </a:rPr>
              <a:t>count</a:t>
            </a:r>
            <a:r>
              <a:rPr sz="1800" spc="-480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宋体"/>
                <a:cs typeface="宋体"/>
              </a:rPr>
              <a:t>=</a:t>
            </a:r>
            <a:r>
              <a:rPr sz="1800" spc="-475" dirty="0">
                <a:solidFill>
                  <a:srgbClr val="FFFFFF"/>
                </a:solidFill>
                <a:latin typeface="宋体"/>
                <a:cs typeface="宋体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宋体"/>
                <a:cs typeface="宋体"/>
              </a:rPr>
              <a:t>1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1032" y="2451514"/>
            <a:ext cx="622219" cy="273014"/>
          </a:xfrm>
          <a:custGeom>
            <a:avLst/>
            <a:gdLst/>
            <a:ahLst/>
            <a:cxnLst/>
            <a:rect l="l" t="t" r="r" b="b"/>
            <a:pathLst>
              <a:path w="622300" h="273050">
                <a:moveTo>
                  <a:pt x="486156" y="272795"/>
                </a:moveTo>
                <a:lnTo>
                  <a:pt x="486156" y="204215"/>
                </a:lnTo>
                <a:lnTo>
                  <a:pt x="0" y="204215"/>
                </a:lnTo>
                <a:lnTo>
                  <a:pt x="0" y="68579"/>
                </a:lnTo>
                <a:lnTo>
                  <a:pt x="486156" y="68579"/>
                </a:lnTo>
                <a:lnTo>
                  <a:pt x="486156" y="0"/>
                </a:lnTo>
                <a:lnTo>
                  <a:pt x="621792" y="137159"/>
                </a:lnTo>
                <a:lnTo>
                  <a:pt x="486156" y="272795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51032" y="3441983"/>
            <a:ext cx="622219" cy="271745"/>
          </a:xfrm>
          <a:custGeom>
            <a:avLst/>
            <a:gdLst/>
            <a:ahLst/>
            <a:cxnLst/>
            <a:rect l="l" t="t" r="r" b="b"/>
            <a:pathLst>
              <a:path w="622300" h="271779">
                <a:moveTo>
                  <a:pt x="486156" y="271272"/>
                </a:moveTo>
                <a:lnTo>
                  <a:pt x="486156" y="202692"/>
                </a:lnTo>
                <a:lnTo>
                  <a:pt x="0" y="202692"/>
                </a:lnTo>
                <a:lnTo>
                  <a:pt x="0" y="67056"/>
                </a:lnTo>
                <a:lnTo>
                  <a:pt x="486156" y="67056"/>
                </a:lnTo>
                <a:lnTo>
                  <a:pt x="486156" y="0"/>
                </a:lnTo>
                <a:lnTo>
                  <a:pt x="621792" y="135636"/>
                </a:lnTo>
                <a:lnTo>
                  <a:pt x="486156" y="271272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043" y="5194356"/>
            <a:ext cx="3405696" cy="7314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6927" y="4678359"/>
            <a:ext cx="86349" cy="12698"/>
          </a:xfrm>
          <a:custGeom>
            <a:avLst/>
            <a:gdLst/>
            <a:ahLst/>
            <a:cxnLst/>
            <a:rect l="l" t="t" r="r" b="b"/>
            <a:pathLst>
              <a:path w="86360" h="12700">
                <a:moveTo>
                  <a:pt x="69367" y="12700"/>
                </a:moveTo>
                <a:lnTo>
                  <a:pt x="0" y="12700"/>
                </a:lnTo>
                <a:lnTo>
                  <a:pt x="11277" y="0"/>
                </a:lnTo>
                <a:lnTo>
                  <a:pt x="86207" y="0"/>
                </a:lnTo>
                <a:lnTo>
                  <a:pt x="69367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86185" y="4691057"/>
            <a:ext cx="33651" cy="12698"/>
          </a:xfrm>
          <a:custGeom>
            <a:avLst/>
            <a:gdLst/>
            <a:ahLst/>
            <a:cxnLst/>
            <a:rect l="l" t="t" r="r" b="b"/>
            <a:pathLst>
              <a:path w="33654" h="12700">
                <a:moveTo>
                  <a:pt x="23393" y="12700"/>
                </a:moveTo>
                <a:lnTo>
                  <a:pt x="0" y="12700"/>
                </a:lnTo>
                <a:lnTo>
                  <a:pt x="2146" y="0"/>
                </a:lnTo>
                <a:lnTo>
                  <a:pt x="33045" y="0"/>
                </a:lnTo>
                <a:lnTo>
                  <a:pt x="23393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85055" y="4703755"/>
            <a:ext cx="0" cy="749202"/>
          </a:xfrm>
          <a:custGeom>
            <a:avLst/>
            <a:gdLst/>
            <a:ahLst/>
            <a:cxnLst/>
            <a:rect l="l" t="t" r="r" b="b"/>
            <a:pathLst>
              <a:path h="749300">
                <a:moveTo>
                  <a:pt x="0" y="0"/>
                </a:moveTo>
                <a:lnTo>
                  <a:pt x="0" y="749300"/>
                </a:lnTo>
              </a:path>
            </a:pathLst>
          </a:custGeom>
          <a:ln w="9525">
            <a:solidFill>
              <a:srgbClr val="C4BC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68052" y="5452958"/>
            <a:ext cx="3810" cy="12698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200" y="12700"/>
                </a:moveTo>
                <a:lnTo>
                  <a:pt x="0" y="12700"/>
                </a:lnTo>
                <a:lnTo>
                  <a:pt x="3454" y="0"/>
                </a:lnTo>
                <a:lnTo>
                  <a:pt x="3200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571252" y="5452958"/>
            <a:ext cx="17143" cy="12698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5366" y="12700"/>
                </a:moveTo>
                <a:lnTo>
                  <a:pt x="0" y="12700"/>
                </a:lnTo>
                <a:lnTo>
                  <a:pt x="3035" y="0"/>
                </a:lnTo>
                <a:lnTo>
                  <a:pt x="16598" y="0"/>
                </a:lnTo>
                <a:lnTo>
                  <a:pt x="15366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14224" y="5465656"/>
            <a:ext cx="53333" cy="12698"/>
          </a:xfrm>
          <a:custGeom>
            <a:avLst/>
            <a:gdLst/>
            <a:ahLst/>
            <a:cxnLst/>
            <a:rect l="l" t="t" r="r" b="b"/>
            <a:pathLst>
              <a:path w="53339" h="12700">
                <a:moveTo>
                  <a:pt x="48844" y="12700"/>
                </a:moveTo>
                <a:lnTo>
                  <a:pt x="0" y="12700"/>
                </a:lnTo>
                <a:lnTo>
                  <a:pt x="13677" y="0"/>
                </a:lnTo>
                <a:lnTo>
                  <a:pt x="53314" y="0"/>
                </a:lnTo>
                <a:lnTo>
                  <a:pt x="48844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87672" y="5478354"/>
            <a:ext cx="5079" cy="12698"/>
          </a:xfrm>
          <a:custGeom>
            <a:avLst/>
            <a:gdLst/>
            <a:ahLst/>
            <a:cxnLst/>
            <a:rect l="l" t="t" r="r" b="b"/>
            <a:pathLst>
              <a:path w="5079" h="12700">
                <a:moveTo>
                  <a:pt x="4724" y="12700"/>
                </a:moveTo>
                <a:lnTo>
                  <a:pt x="0" y="12700"/>
                </a:lnTo>
                <a:lnTo>
                  <a:pt x="0" y="0"/>
                </a:lnTo>
                <a:lnTo>
                  <a:pt x="4724" y="0"/>
                </a:lnTo>
                <a:lnTo>
                  <a:pt x="4724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92396" y="5481211"/>
            <a:ext cx="96507" cy="0"/>
          </a:xfrm>
          <a:custGeom>
            <a:avLst/>
            <a:gdLst/>
            <a:ahLst/>
            <a:cxnLst/>
            <a:rect l="l" t="t" r="r" b="b"/>
            <a:pathLst>
              <a:path w="96520">
                <a:moveTo>
                  <a:pt x="0" y="0"/>
                </a:moveTo>
                <a:lnTo>
                  <a:pt x="95904" y="0"/>
                </a:lnTo>
              </a:path>
            </a:pathLst>
          </a:custGeom>
          <a:ln w="6350">
            <a:solidFill>
              <a:srgbClr val="C4BC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92396" y="5487560"/>
            <a:ext cx="97142" cy="0"/>
          </a:xfrm>
          <a:custGeom>
            <a:avLst/>
            <a:gdLst/>
            <a:ahLst/>
            <a:cxnLst/>
            <a:rect l="l" t="t" r="r" b="b"/>
            <a:pathLst>
              <a:path w="97154">
                <a:moveTo>
                  <a:pt x="0" y="0"/>
                </a:moveTo>
                <a:lnTo>
                  <a:pt x="96599" y="0"/>
                </a:lnTo>
              </a:path>
            </a:pathLst>
          </a:custGeom>
          <a:ln w="6350">
            <a:solidFill>
              <a:srgbClr val="C4BC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84687" y="5478354"/>
            <a:ext cx="16508" cy="6349"/>
          </a:xfrm>
          <a:custGeom>
            <a:avLst/>
            <a:gdLst/>
            <a:ahLst/>
            <a:cxnLst/>
            <a:rect l="l" t="t" r="r" b="b"/>
            <a:pathLst>
              <a:path w="16510" h="6350">
                <a:moveTo>
                  <a:pt x="7947" y="6307"/>
                </a:moveTo>
                <a:lnTo>
                  <a:pt x="0" y="0"/>
                </a:lnTo>
                <a:lnTo>
                  <a:pt x="15887" y="0"/>
                </a:lnTo>
                <a:lnTo>
                  <a:pt x="7947" y="6307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84586" y="5484661"/>
            <a:ext cx="16508" cy="6984"/>
          </a:xfrm>
          <a:custGeom>
            <a:avLst/>
            <a:gdLst/>
            <a:ahLst/>
            <a:cxnLst/>
            <a:rect l="l" t="t" r="r" b="b"/>
            <a:pathLst>
              <a:path w="16510" h="6985">
                <a:moveTo>
                  <a:pt x="16103" y="6392"/>
                </a:moveTo>
                <a:lnTo>
                  <a:pt x="0" y="6392"/>
                </a:lnTo>
                <a:lnTo>
                  <a:pt x="8048" y="0"/>
                </a:lnTo>
                <a:lnTo>
                  <a:pt x="16103" y="6392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14224" y="5491053"/>
            <a:ext cx="53968" cy="12698"/>
          </a:xfrm>
          <a:custGeom>
            <a:avLst/>
            <a:gdLst/>
            <a:ahLst/>
            <a:cxnLst/>
            <a:rect l="l" t="t" r="r" b="b"/>
            <a:pathLst>
              <a:path w="53975" h="12700">
                <a:moveTo>
                  <a:pt x="53479" y="12700"/>
                </a:moveTo>
                <a:lnTo>
                  <a:pt x="13677" y="12700"/>
                </a:lnTo>
                <a:lnTo>
                  <a:pt x="0" y="0"/>
                </a:lnTo>
                <a:lnTo>
                  <a:pt x="49047" y="0"/>
                </a:lnTo>
                <a:lnTo>
                  <a:pt x="53479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68052" y="5503751"/>
            <a:ext cx="3810" cy="12698"/>
          </a:xfrm>
          <a:custGeom>
            <a:avLst/>
            <a:gdLst/>
            <a:ahLst/>
            <a:cxnLst/>
            <a:rect l="l" t="t" r="r" b="b"/>
            <a:pathLst>
              <a:path w="3810" h="12700">
                <a:moveTo>
                  <a:pt x="3454" y="12700"/>
                </a:moveTo>
                <a:lnTo>
                  <a:pt x="0" y="0"/>
                </a:lnTo>
                <a:lnTo>
                  <a:pt x="3200" y="0"/>
                </a:lnTo>
                <a:lnTo>
                  <a:pt x="3454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71252" y="5503751"/>
            <a:ext cx="17143" cy="12698"/>
          </a:xfrm>
          <a:custGeom>
            <a:avLst/>
            <a:gdLst/>
            <a:ahLst/>
            <a:cxnLst/>
            <a:rect l="l" t="t" r="r" b="b"/>
            <a:pathLst>
              <a:path w="17145" h="12700">
                <a:moveTo>
                  <a:pt x="16598" y="12700"/>
                </a:moveTo>
                <a:lnTo>
                  <a:pt x="3035" y="12700"/>
                </a:lnTo>
                <a:lnTo>
                  <a:pt x="0" y="0"/>
                </a:lnTo>
                <a:lnTo>
                  <a:pt x="15366" y="0"/>
                </a:lnTo>
                <a:lnTo>
                  <a:pt x="16598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85055" y="5516449"/>
            <a:ext cx="0" cy="749202"/>
          </a:xfrm>
          <a:custGeom>
            <a:avLst/>
            <a:gdLst/>
            <a:ahLst/>
            <a:cxnLst/>
            <a:rect l="l" t="t" r="r" b="b"/>
            <a:pathLst>
              <a:path h="749300">
                <a:moveTo>
                  <a:pt x="0" y="0"/>
                </a:moveTo>
                <a:lnTo>
                  <a:pt x="0" y="749300"/>
                </a:lnTo>
              </a:path>
            </a:pathLst>
          </a:custGeom>
          <a:ln w="9525">
            <a:solidFill>
              <a:srgbClr val="C4BC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6185" y="6265652"/>
            <a:ext cx="33651" cy="12698"/>
          </a:xfrm>
          <a:custGeom>
            <a:avLst/>
            <a:gdLst/>
            <a:ahLst/>
            <a:cxnLst/>
            <a:rect l="l" t="t" r="r" b="b"/>
            <a:pathLst>
              <a:path w="33654" h="12700">
                <a:moveTo>
                  <a:pt x="33045" y="12700"/>
                </a:moveTo>
                <a:lnTo>
                  <a:pt x="2146" y="12700"/>
                </a:lnTo>
                <a:lnTo>
                  <a:pt x="0" y="0"/>
                </a:lnTo>
                <a:lnTo>
                  <a:pt x="23393" y="0"/>
                </a:lnTo>
                <a:lnTo>
                  <a:pt x="33045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6699" y="6284699"/>
            <a:ext cx="86984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436" y="0"/>
                </a:lnTo>
              </a:path>
            </a:pathLst>
          </a:custGeom>
          <a:ln w="12700">
            <a:solidFill>
              <a:srgbClr val="C4BC9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58006" y="6291049"/>
            <a:ext cx="20317" cy="12698"/>
          </a:xfrm>
          <a:custGeom>
            <a:avLst/>
            <a:gdLst/>
            <a:ahLst/>
            <a:cxnLst/>
            <a:rect l="l" t="t" r="r" b="b"/>
            <a:pathLst>
              <a:path w="20320" h="12700">
                <a:moveTo>
                  <a:pt x="19710" y="12700"/>
                </a:moveTo>
                <a:lnTo>
                  <a:pt x="0" y="0"/>
                </a:lnTo>
                <a:lnTo>
                  <a:pt x="19786" y="0"/>
                </a:lnTo>
                <a:lnTo>
                  <a:pt x="19710" y="12700"/>
                </a:lnTo>
                <a:close/>
              </a:path>
            </a:pathLst>
          </a:custGeom>
          <a:solidFill>
            <a:srgbClr val="C4BC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9519" y="4199199"/>
            <a:ext cx="9942805" cy="1823483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本质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和普通</a:t>
            </a:r>
            <a:r>
              <a:rPr sz="1600" spc="-135" dirty="0">
                <a:solidFill>
                  <a:srgbClr val="252525"/>
                </a:solidFill>
                <a:latin typeface="宋体"/>
                <a:cs typeface="宋体"/>
              </a:rPr>
              <a:t>JS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变量不同的是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状态变量一旦发生变化组件的视图</a:t>
            </a:r>
            <a:r>
              <a:rPr sz="1600" spc="-25" dirty="0">
                <a:solidFill>
                  <a:srgbClr val="252525"/>
                </a:solidFill>
                <a:latin typeface="宋体"/>
                <a:cs typeface="宋体"/>
              </a:rPr>
              <a:t>UI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也会跟着变化</a:t>
            </a:r>
            <a:r>
              <a:rPr sz="1600" spc="-30" dirty="0">
                <a:solidFill>
                  <a:srgbClr val="C0504D"/>
                </a:solidFill>
                <a:latin typeface="宋体"/>
                <a:cs typeface="宋体"/>
              </a:rPr>
              <a:t>（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数据驱动视图</a:t>
            </a:r>
            <a:r>
              <a:rPr sz="1600" spc="-35" dirty="0">
                <a:solidFill>
                  <a:srgbClr val="C0504D"/>
                </a:solidFill>
                <a:latin typeface="宋体"/>
                <a:cs typeface="宋体"/>
              </a:rPr>
              <a:t>）</a:t>
            </a:r>
            <a:endParaRPr sz="1600">
              <a:latin typeface="宋体"/>
              <a:cs typeface="宋体"/>
            </a:endParaRPr>
          </a:p>
          <a:p>
            <a:pPr>
              <a:spcBef>
                <a:spcPts val="60"/>
              </a:spcBef>
            </a:pPr>
            <a:endParaRPr sz="2950">
              <a:latin typeface="宋体"/>
              <a:cs typeface="宋体"/>
            </a:endParaRPr>
          </a:p>
          <a:p>
            <a:pPr marL="4175977" indent="-202545">
              <a:buAutoNum type="arabicPeriod"/>
              <a:tabLst>
                <a:tab pos="4176611" algn="l"/>
              </a:tabLst>
            </a:pPr>
            <a:r>
              <a:rPr sz="1400" spc="10" dirty="0">
                <a:solidFill>
                  <a:srgbClr val="585858"/>
                </a:solidFill>
                <a:latin typeface="宋体"/>
                <a:cs typeface="宋体"/>
              </a:rPr>
              <a:t>useState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是一个函数</a:t>
            </a:r>
            <a:r>
              <a:rPr sz="1400" spc="-25" dirty="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返回值是一个数</a:t>
            </a:r>
            <a:r>
              <a:rPr sz="1400" spc="-20" dirty="0">
                <a:solidFill>
                  <a:srgbClr val="585858"/>
                </a:solidFill>
                <a:latin typeface="宋体"/>
                <a:cs typeface="宋体"/>
              </a:rPr>
              <a:t>组</a:t>
            </a:r>
            <a:endParaRPr sz="1400">
              <a:latin typeface="宋体"/>
              <a:cs typeface="宋体"/>
            </a:endParaRPr>
          </a:p>
          <a:p>
            <a:pPr marL="4175977" indent="-202545">
              <a:spcBef>
                <a:spcPts val="1680"/>
              </a:spcBef>
              <a:buAutoNum type="arabicPeriod"/>
              <a:tabLst>
                <a:tab pos="4176611" algn="l"/>
              </a:tabLst>
            </a:pP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数组中的第一个参数是状态变量</a:t>
            </a:r>
            <a:r>
              <a:rPr sz="1400" spc="-25" dirty="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第二个参数是</a:t>
            </a:r>
            <a:r>
              <a:rPr sz="1400" spc="-55" dirty="0">
                <a:solidFill>
                  <a:srgbClr val="585858"/>
                </a:solidFill>
                <a:latin typeface="宋体"/>
                <a:cs typeface="宋体"/>
              </a:rPr>
              <a:t>set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函数用来修改状态变</a:t>
            </a:r>
            <a:r>
              <a:rPr sz="1400" spc="-20" dirty="0">
                <a:solidFill>
                  <a:srgbClr val="585858"/>
                </a:solidFill>
                <a:latin typeface="宋体"/>
                <a:cs typeface="宋体"/>
              </a:rPr>
              <a:t>量</a:t>
            </a:r>
            <a:endParaRPr sz="1400">
              <a:latin typeface="宋体"/>
              <a:cs typeface="宋体"/>
            </a:endParaRPr>
          </a:p>
          <a:p>
            <a:pPr marL="4175977" indent="-202545">
              <a:spcBef>
                <a:spcPts val="1680"/>
              </a:spcBef>
              <a:buAutoNum type="arabicPeriod"/>
              <a:tabLst>
                <a:tab pos="4176611" algn="l"/>
              </a:tabLst>
            </a:pPr>
            <a:r>
              <a:rPr sz="1400" spc="10" dirty="0">
                <a:solidFill>
                  <a:srgbClr val="585858"/>
                </a:solidFill>
                <a:latin typeface="宋体"/>
                <a:cs typeface="宋体"/>
              </a:rPr>
              <a:t>useState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的参数将作为</a:t>
            </a:r>
            <a:r>
              <a:rPr sz="1400" spc="45" dirty="0">
                <a:solidFill>
                  <a:srgbClr val="585858"/>
                </a:solidFill>
                <a:latin typeface="宋体"/>
                <a:cs typeface="宋体"/>
              </a:rPr>
              <a:t>count</a:t>
            </a:r>
            <a:r>
              <a:rPr sz="1400" spc="-5" dirty="0">
                <a:solidFill>
                  <a:srgbClr val="585858"/>
                </a:solidFill>
                <a:latin typeface="宋体"/>
                <a:cs typeface="宋体"/>
              </a:rPr>
              <a:t>的初始</a:t>
            </a:r>
            <a:r>
              <a:rPr sz="1400" spc="-20" dirty="0">
                <a:solidFill>
                  <a:srgbClr val="585858"/>
                </a:solidFill>
                <a:latin typeface="宋体"/>
                <a:cs typeface="宋体"/>
              </a:rPr>
              <a:t>值</a:t>
            </a:r>
            <a:endParaRPr sz="1400">
              <a:latin typeface="宋体"/>
              <a:cs typeface="宋体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28A989F-3B23-C02F-6BA2-2E5BAC5286BB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7.4.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3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State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86488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4714"/>
            <a:ext cx="9284396" cy="91936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状态不可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变</a:t>
            </a:r>
            <a:endParaRPr sz="2000">
              <a:latin typeface="宋体"/>
              <a:cs typeface="宋体"/>
            </a:endParaRPr>
          </a:p>
          <a:p>
            <a:pPr>
              <a:spcBef>
                <a:spcPts val="20"/>
              </a:spcBef>
            </a:pPr>
            <a:endParaRPr sz="2100">
              <a:latin typeface="宋体"/>
              <a:cs typeface="宋体"/>
            </a:endParaRPr>
          </a:p>
          <a:p>
            <a:pPr marL="12699"/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在</a:t>
            </a:r>
            <a:r>
              <a:rPr sz="1600" spc="40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中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状态被认为是只读的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我们应该始终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替换它而不是修改它</a:t>
            </a:r>
            <a:r>
              <a:rPr sz="1600" spc="-30" dirty="0">
                <a:solidFill>
                  <a:srgbClr val="C0504D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直接修改状态不能引发视图更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新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9424" y="2677036"/>
            <a:ext cx="4121883" cy="2378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5389" y="4159949"/>
            <a:ext cx="963804" cy="255871"/>
          </a:xfrm>
          <a:custGeom>
            <a:avLst/>
            <a:gdLst/>
            <a:ahLst/>
            <a:cxnLst/>
            <a:rect l="l" t="t" r="r" b="b"/>
            <a:pathLst>
              <a:path w="963930" h="255904">
                <a:moveTo>
                  <a:pt x="951230" y="255904"/>
                </a:moveTo>
                <a:lnTo>
                  <a:pt x="12700" y="255904"/>
                </a:lnTo>
                <a:lnTo>
                  <a:pt x="10223" y="255663"/>
                </a:lnTo>
                <a:lnTo>
                  <a:pt x="0" y="243204"/>
                </a:lnTo>
                <a:lnTo>
                  <a:pt x="0" y="12700"/>
                </a:lnTo>
                <a:lnTo>
                  <a:pt x="12700" y="0"/>
                </a:lnTo>
                <a:lnTo>
                  <a:pt x="951230" y="0"/>
                </a:lnTo>
                <a:lnTo>
                  <a:pt x="96393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30504"/>
                </a:lnTo>
                <a:lnTo>
                  <a:pt x="12700" y="230504"/>
                </a:lnTo>
                <a:lnTo>
                  <a:pt x="25400" y="243204"/>
                </a:lnTo>
                <a:lnTo>
                  <a:pt x="963930" y="243204"/>
                </a:lnTo>
                <a:lnTo>
                  <a:pt x="963688" y="245681"/>
                </a:lnTo>
                <a:lnTo>
                  <a:pt x="953706" y="255663"/>
                </a:lnTo>
                <a:lnTo>
                  <a:pt x="951230" y="255904"/>
                </a:lnTo>
                <a:close/>
              </a:path>
              <a:path w="963930" h="25590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963930" h="255904">
                <a:moveTo>
                  <a:pt x="93853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938530" y="12700"/>
                </a:lnTo>
                <a:lnTo>
                  <a:pt x="938530" y="25400"/>
                </a:lnTo>
                <a:close/>
              </a:path>
              <a:path w="963930" h="255904">
                <a:moveTo>
                  <a:pt x="938530" y="243204"/>
                </a:moveTo>
                <a:lnTo>
                  <a:pt x="938530" y="12700"/>
                </a:lnTo>
                <a:lnTo>
                  <a:pt x="951230" y="25400"/>
                </a:lnTo>
                <a:lnTo>
                  <a:pt x="963930" y="25400"/>
                </a:lnTo>
                <a:lnTo>
                  <a:pt x="963930" y="230504"/>
                </a:lnTo>
                <a:lnTo>
                  <a:pt x="951230" y="230504"/>
                </a:lnTo>
                <a:lnTo>
                  <a:pt x="938530" y="243204"/>
                </a:lnTo>
                <a:close/>
              </a:path>
              <a:path w="963930" h="255904">
                <a:moveTo>
                  <a:pt x="963930" y="25400"/>
                </a:moveTo>
                <a:lnTo>
                  <a:pt x="951230" y="25400"/>
                </a:lnTo>
                <a:lnTo>
                  <a:pt x="938530" y="12700"/>
                </a:lnTo>
                <a:lnTo>
                  <a:pt x="963930" y="12700"/>
                </a:lnTo>
                <a:lnTo>
                  <a:pt x="963930" y="25400"/>
                </a:lnTo>
                <a:close/>
              </a:path>
              <a:path w="963930" h="255904">
                <a:moveTo>
                  <a:pt x="25400" y="243204"/>
                </a:moveTo>
                <a:lnTo>
                  <a:pt x="12700" y="230504"/>
                </a:lnTo>
                <a:lnTo>
                  <a:pt x="25400" y="230504"/>
                </a:lnTo>
                <a:lnTo>
                  <a:pt x="25400" y="243204"/>
                </a:lnTo>
                <a:close/>
              </a:path>
              <a:path w="963930" h="255904">
                <a:moveTo>
                  <a:pt x="938530" y="243204"/>
                </a:moveTo>
                <a:lnTo>
                  <a:pt x="25400" y="243204"/>
                </a:lnTo>
                <a:lnTo>
                  <a:pt x="25400" y="230504"/>
                </a:lnTo>
                <a:lnTo>
                  <a:pt x="938530" y="230504"/>
                </a:lnTo>
                <a:lnTo>
                  <a:pt x="938530" y="243204"/>
                </a:lnTo>
                <a:close/>
              </a:path>
              <a:path w="963930" h="255904">
                <a:moveTo>
                  <a:pt x="963930" y="243204"/>
                </a:moveTo>
                <a:lnTo>
                  <a:pt x="938530" y="243204"/>
                </a:lnTo>
                <a:lnTo>
                  <a:pt x="951230" y="230504"/>
                </a:lnTo>
                <a:lnTo>
                  <a:pt x="963930" y="230504"/>
                </a:lnTo>
                <a:lnTo>
                  <a:pt x="963930" y="24320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3394" y="2641989"/>
            <a:ext cx="3969503" cy="24396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5202" y="4293282"/>
            <a:ext cx="2326972" cy="352379"/>
          </a:xfrm>
          <a:custGeom>
            <a:avLst/>
            <a:gdLst/>
            <a:ahLst/>
            <a:cxnLst/>
            <a:rect l="l" t="t" r="r" b="b"/>
            <a:pathLst>
              <a:path w="2327275" h="352425">
                <a:moveTo>
                  <a:pt x="2314575" y="352425"/>
                </a:moveTo>
                <a:lnTo>
                  <a:pt x="12700" y="352425"/>
                </a:lnTo>
                <a:lnTo>
                  <a:pt x="10223" y="352183"/>
                </a:lnTo>
                <a:lnTo>
                  <a:pt x="0" y="339725"/>
                </a:lnTo>
                <a:lnTo>
                  <a:pt x="0" y="12700"/>
                </a:lnTo>
                <a:lnTo>
                  <a:pt x="12700" y="0"/>
                </a:lnTo>
                <a:lnTo>
                  <a:pt x="2314575" y="0"/>
                </a:lnTo>
                <a:lnTo>
                  <a:pt x="232727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27025"/>
                </a:lnTo>
                <a:lnTo>
                  <a:pt x="12700" y="327025"/>
                </a:lnTo>
                <a:lnTo>
                  <a:pt x="25400" y="339725"/>
                </a:lnTo>
                <a:lnTo>
                  <a:pt x="2327275" y="339725"/>
                </a:lnTo>
                <a:lnTo>
                  <a:pt x="2327033" y="342201"/>
                </a:lnTo>
                <a:lnTo>
                  <a:pt x="2317051" y="352183"/>
                </a:lnTo>
                <a:lnTo>
                  <a:pt x="2314575" y="352425"/>
                </a:lnTo>
                <a:close/>
              </a:path>
              <a:path w="2327275" h="35242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327275" h="352425">
                <a:moveTo>
                  <a:pt x="230187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301875" y="12700"/>
                </a:lnTo>
                <a:lnTo>
                  <a:pt x="2301875" y="25400"/>
                </a:lnTo>
                <a:close/>
              </a:path>
              <a:path w="2327275" h="352425">
                <a:moveTo>
                  <a:pt x="2301875" y="339725"/>
                </a:moveTo>
                <a:lnTo>
                  <a:pt x="2301875" y="12700"/>
                </a:lnTo>
                <a:lnTo>
                  <a:pt x="2314575" y="25400"/>
                </a:lnTo>
                <a:lnTo>
                  <a:pt x="2327275" y="25400"/>
                </a:lnTo>
                <a:lnTo>
                  <a:pt x="2327275" y="327025"/>
                </a:lnTo>
                <a:lnTo>
                  <a:pt x="2314575" y="327025"/>
                </a:lnTo>
                <a:lnTo>
                  <a:pt x="2301875" y="339725"/>
                </a:lnTo>
                <a:close/>
              </a:path>
              <a:path w="2327275" h="352425">
                <a:moveTo>
                  <a:pt x="2327275" y="25400"/>
                </a:moveTo>
                <a:lnTo>
                  <a:pt x="2314575" y="25400"/>
                </a:lnTo>
                <a:lnTo>
                  <a:pt x="2301875" y="12700"/>
                </a:lnTo>
                <a:lnTo>
                  <a:pt x="2327275" y="12700"/>
                </a:lnTo>
                <a:lnTo>
                  <a:pt x="2327275" y="25400"/>
                </a:lnTo>
                <a:close/>
              </a:path>
              <a:path w="2327275" h="352425">
                <a:moveTo>
                  <a:pt x="25400" y="339725"/>
                </a:moveTo>
                <a:lnTo>
                  <a:pt x="12700" y="327025"/>
                </a:lnTo>
                <a:lnTo>
                  <a:pt x="25400" y="327025"/>
                </a:lnTo>
                <a:lnTo>
                  <a:pt x="25400" y="339725"/>
                </a:lnTo>
                <a:close/>
              </a:path>
              <a:path w="2327275" h="352425">
                <a:moveTo>
                  <a:pt x="2301875" y="339725"/>
                </a:moveTo>
                <a:lnTo>
                  <a:pt x="25400" y="339725"/>
                </a:lnTo>
                <a:lnTo>
                  <a:pt x="25400" y="327025"/>
                </a:lnTo>
                <a:lnTo>
                  <a:pt x="2301875" y="327025"/>
                </a:lnTo>
                <a:lnTo>
                  <a:pt x="2301875" y="339725"/>
                </a:lnTo>
                <a:close/>
              </a:path>
              <a:path w="2327275" h="352425">
                <a:moveTo>
                  <a:pt x="2327275" y="339725"/>
                </a:moveTo>
                <a:lnTo>
                  <a:pt x="2301875" y="339725"/>
                </a:lnTo>
                <a:lnTo>
                  <a:pt x="2314575" y="327025"/>
                </a:lnTo>
                <a:lnTo>
                  <a:pt x="2327275" y="327025"/>
                </a:lnTo>
                <a:lnTo>
                  <a:pt x="2327275" y="33972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5A1629-B476-F7D1-19BF-F9B9F0D31BBE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7.4.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3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State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10216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4714"/>
            <a:ext cx="7409485" cy="91936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修改对象状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态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2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规则</a:t>
            </a:r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对于对象类型的状态变量</a:t>
            </a:r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应该始终传给</a:t>
            </a:r>
            <a:r>
              <a:rPr sz="1600" spc="-60" dirty="0">
                <a:solidFill>
                  <a:srgbClr val="404040"/>
                </a:solidFill>
                <a:latin typeface="宋体"/>
                <a:cs typeface="宋体"/>
              </a:rPr>
              <a:t>set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方法一个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全新的对象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来进行修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改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9674" y="5268514"/>
            <a:ext cx="2306655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宋体"/>
                <a:cs typeface="宋体"/>
              </a:rPr>
              <a:t>直接修改原对象</a:t>
            </a:r>
            <a:r>
              <a:rPr sz="1200" spc="-25" dirty="0">
                <a:solidFill>
                  <a:srgbClr val="585858"/>
                </a:solidFill>
                <a:latin typeface="宋体"/>
                <a:cs typeface="宋体"/>
              </a:rPr>
              <a:t>，</a:t>
            </a:r>
            <a:r>
              <a:rPr sz="1200" spc="-5" dirty="0">
                <a:solidFill>
                  <a:srgbClr val="585858"/>
                </a:solidFill>
                <a:latin typeface="宋体"/>
                <a:cs typeface="宋体"/>
              </a:rPr>
              <a:t>不引发视图变</a:t>
            </a:r>
            <a:r>
              <a:rPr sz="1200" spc="-20" dirty="0">
                <a:solidFill>
                  <a:srgbClr val="585858"/>
                </a:solidFill>
                <a:latin typeface="宋体"/>
                <a:cs typeface="宋体"/>
              </a:rPr>
              <a:t>化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4247" y="5615813"/>
            <a:ext cx="1912371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宋体"/>
                <a:cs typeface="宋体"/>
              </a:rPr>
              <a:t>调用</a:t>
            </a:r>
            <a:r>
              <a:rPr sz="1200" spc="-45" dirty="0">
                <a:solidFill>
                  <a:srgbClr val="585858"/>
                </a:solidFill>
                <a:latin typeface="宋体"/>
                <a:cs typeface="宋体"/>
              </a:rPr>
              <a:t>set</a:t>
            </a:r>
            <a:r>
              <a:rPr sz="1200" spc="-5" dirty="0">
                <a:solidFill>
                  <a:srgbClr val="585858"/>
                </a:solidFill>
                <a:latin typeface="宋体"/>
                <a:cs typeface="宋体"/>
              </a:rPr>
              <a:t>传入新对象用于修</a:t>
            </a:r>
            <a:r>
              <a:rPr sz="1200" spc="-20" dirty="0">
                <a:solidFill>
                  <a:srgbClr val="585858"/>
                </a:solidFill>
                <a:latin typeface="宋体"/>
                <a:cs typeface="宋体"/>
              </a:rPr>
              <a:t>改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09109" y="2588655"/>
            <a:ext cx="3510839" cy="2655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9424" y="2838559"/>
            <a:ext cx="3510839" cy="2076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0440" y="4062171"/>
            <a:ext cx="1507929" cy="865392"/>
          </a:xfrm>
          <a:custGeom>
            <a:avLst/>
            <a:gdLst/>
            <a:ahLst/>
            <a:cxnLst/>
            <a:rect l="l" t="t" r="r" b="b"/>
            <a:pathLst>
              <a:path w="1508125" h="865504">
                <a:moveTo>
                  <a:pt x="1495425" y="865504"/>
                </a:moveTo>
                <a:lnTo>
                  <a:pt x="12700" y="865504"/>
                </a:lnTo>
                <a:lnTo>
                  <a:pt x="10223" y="865263"/>
                </a:lnTo>
                <a:lnTo>
                  <a:pt x="0" y="852804"/>
                </a:lnTo>
                <a:lnTo>
                  <a:pt x="0" y="12700"/>
                </a:lnTo>
                <a:lnTo>
                  <a:pt x="12700" y="0"/>
                </a:lnTo>
                <a:lnTo>
                  <a:pt x="1495425" y="0"/>
                </a:lnTo>
                <a:lnTo>
                  <a:pt x="150812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840104"/>
                </a:lnTo>
                <a:lnTo>
                  <a:pt x="12700" y="840104"/>
                </a:lnTo>
                <a:lnTo>
                  <a:pt x="25400" y="852804"/>
                </a:lnTo>
                <a:lnTo>
                  <a:pt x="1508125" y="852804"/>
                </a:lnTo>
                <a:lnTo>
                  <a:pt x="1507883" y="855281"/>
                </a:lnTo>
                <a:lnTo>
                  <a:pt x="1497901" y="865263"/>
                </a:lnTo>
                <a:lnTo>
                  <a:pt x="1495425" y="865504"/>
                </a:lnTo>
                <a:close/>
              </a:path>
              <a:path w="1508125" h="86550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508125" h="865504">
                <a:moveTo>
                  <a:pt x="148272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482725" y="12700"/>
                </a:lnTo>
                <a:lnTo>
                  <a:pt x="1482725" y="25400"/>
                </a:lnTo>
                <a:close/>
              </a:path>
              <a:path w="1508125" h="865504">
                <a:moveTo>
                  <a:pt x="1482725" y="852804"/>
                </a:moveTo>
                <a:lnTo>
                  <a:pt x="1482725" y="12700"/>
                </a:lnTo>
                <a:lnTo>
                  <a:pt x="1495425" y="25400"/>
                </a:lnTo>
                <a:lnTo>
                  <a:pt x="1508125" y="25400"/>
                </a:lnTo>
                <a:lnTo>
                  <a:pt x="1508125" y="840104"/>
                </a:lnTo>
                <a:lnTo>
                  <a:pt x="1495425" y="840104"/>
                </a:lnTo>
                <a:lnTo>
                  <a:pt x="1482725" y="852804"/>
                </a:lnTo>
                <a:close/>
              </a:path>
              <a:path w="1508125" h="865504">
                <a:moveTo>
                  <a:pt x="1508125" y="25400"/>
                </a:moveTo>
                <a:lnTo>
                  <a:pt x="1495425" y="25400"/>
                </a:lnTo>
                <a:lnTo>
                  <a:pt x="1482725" y="12700"/>
                </a:lnTo>
                <a:lnTo>
                  <a:pt x="1508125" y="12700"/>
                </a:lnTo>
                <a:lnTo>
                  <a:pt x="1508125" y="25400"/>
                </a:lnTo>
                <a:close/>
              </a:path>
              <a:path w="1508125" h="865504">
                <a:moveTo>
                  <a:pt x="25400" y="852804"/>
                </a:moveTo>
                <a:lnTo>
                  <a:pt x="12700" y="840104"/>
                </a:lnTo>
                <a:lnTo>
                  <a:pt x="25400" y="840104"/>
                </a:lnTo>
                <a:lnTo>
                  <a:pt x="25400" y="852804"/>
                </a:lnTo>
                <a:close/>
              </a:path>
              <a:path w="1508125" h="865504">
                <a:moveTo>
                  <a:pt x="1482725" y="852804"/>
                </a:moveTo>
                <a:lnTo>
                  <a:pt x="25400" y="852804"/>
                </a:lnTo>
                <a:lnTo>
                  <a:pt x="25400" y="840104"/>
                </a:lnTo>
                <a:lnTo>
                  <a:pt x="1482725" y="840104"/>
                </a:lnTo>
                <a:lnTo>
                  <a:pt x="1482725" y="852804"/>
                </a:lnTo>
                <a:close/>
              </a:path>
              <a:path w="1508125" h="865504">
                <a:moveTo>
                  <a:pt x="1508125" y="852804"/>
                </a:moveTo>
                <a:lnTo>
                  <a:pt x="1482725" y="852804"/>
                </a:lnTo>
                <a:lnTo>
                  <a:pt x="1495425" y="840104"/>
                </a:lnTo>
                <a:lnTo>
                  <a:pt x="1508125" y="840104"/>
                </a:lnTo>
                <a:lnTo>
                  <a:pt x="1508125" y="85280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6205C3E-D333-E4F2-89DC-F55726E86A33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7.4.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3</a:t>
            </a: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 use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State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3122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3F86-316D-3CF0-1669-8CA16B10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723BDF65-62CD-D9EB-2D44-F78DAD0D4280}"/>
              </a:ext>
            </a:extLst>
          </p:cNvPr>
          <p:cNvSpPr txBox="1"/>
          <p:nvPr/>
        </p:nvSpPr>
        <p:spPr>
          <a:xfrm>
            <a:off x="3970118" y="3014256"/>
            <a:ext cx="7165648" cy="156966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中的事件绑定</a:t>
            </a:r>
          </a:p>
          <a:p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F32D8716-8DF0-018D-F82B-11F698CDE8BB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7.5</a:t>
            </a:r>
          </a:p>
        </p:txBody>
      </p:sp>
    </p:spTree>
    <p:extLst>
      <p:ext uri="{BB962C8B-B14F-4D97-AF65-F5344CB8AC3E}">
        <p14:creationId xmlns:p14="http://schemas.microsoft.com/office/powerpoint/2010/main" val="407024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1066086"/>
            <a:ext cx="5923779" cy="85078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60" dirty="0">
                <a:solidFill>
                  <a:srgbClr val="AC2A25"/>
                </a:solidFill>
                <a:latin typeface="宋体"/>
                <a:cs typeface="宋体"/>
              </a:rPr>
              <a:t>React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基础事件绑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定</a:t>
            </a:r>
            <a:endParaRPr sz="2000" dirty="0">
              <a:latin typeface="宋体"/>
              <a:cs typeface="宋体"/>
            </a:endParaRPr>
          </a:p>
          <a:p>
            <a:pPr marL="12699">
              <a:spcBef>
                <a:spcPts val="2170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语法</a:t>
            </a:r>
            <a:r>
              <a:rPr sz="1600" spc="7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75" dirty="0">
                <a:solidFill>
                  <a:srgbClr val="AC2B25"/>
                </a:solidFill>
                <a:latin typeface="宋体"/>
                <a:cs typeface="宋体"/>
              </a:rPr>
              <a:t>on</a:t>
            </a:r>
            <a:r>
              <a:rPr sz="1600" spc="-280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spc="165" dirty="0">
                <a:solidFill>
                  <a:srgbClr val="AC2B25"/>
                </a:solidFill>
                <a:latin typeface="宋体"/>
                <a:cs typeface="宋体"/>
              </a:rPr>
              <a:t>+</a:t>
            </a:r>
            <a:r>
              <a:rPr sz="1600" spc="-275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dirty="0">
                <a:solidFill>
                  <a:srgbClr val="AC2B25"/>
                </a:solidFill>
                <a:latin typeface="宋体"/>
                <a:cs typeface="宋体"/>
              </a:rPr>
              <a:t>事件名</a:t>
            </a:r>
            <a:r>
              <a:rPr sz="1600" spc="-5" dirty="0">
                <a:solidFill>
                  <a:srgbClr val="AC2B25"/>
                </a:solidFill>
                <a:latin typeface="宋体"/>
                <a:cs typeface="宋体"/>
              </a:rPr>
              <a:t>称</a:t>
            </a:r>
            <a:r>
              <a:rPr sz="1600" spc="-275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spc="165" dirty="0">
                <a:solidFill>
                  <a:srgbClr val="AC2B25"/>
                </a:solidFill>
                <a:latin typeface="宋体"/>
                <a:cs typeface="宋体"/>
              </a:rPr>
              <a:t>=</a:t>
            </a:r>
            <a:r>
              <a:rPr sz="1600" spc="-275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spc="-270" dirty="0">
                <a:solidFill>
                  <a:srgbClr val="AC2B25"/>
                </a:solidFill>
                <a:latin typeface="宋体"/>
                <a:cs typeface="宋体"/>
              </a:rPr>
              <a:t>{</a:t>
            </a:r>
            <a:r>
              <a:rPr sz="1600" spc="-280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dirty="0">
                <a:solidFill>
                  <a:srgbClr val="AC2B25"/>
                </a:solidFill>
                <a:latin typeface="宋体"/>
                <a:cs typeface="宋体"/>
              </a:rPr>
              <a:t>事件处理程</a:t>
            </a:r>
            <a:r>
              <a:rPr sz="1600" spc="-5" dirty="0">
                <a:solidFill>
                  <a:srgbClr val="AC2B25"/>
                </a:solidFill>
                <a:latin typeface="宋体"/>
                <a:cs typeface="宋体"/>
              </a:rPr>
              <a:t>序</a:t>
            </a:r>
            <a:r>
              <a:rPr sz="1600" spc="-275" dirty="0">
                <a:solidFill>
                  <a:srgbClr val="AC2B25"/>
                </a:solidFill>
                <a:latin typeface="宋体"/>
                <a:cs typeface="宋体"/>
              </a:rPr>
              <a:t> </a:t>
            </a:r>
            <a:r>
              <a:rPr sz="1600" spc="-135" dirty="0">
                <a:solidFill>
                  <a:srgbClr val="AC2B25"/>
                </a:solidFill>
                <a:latin typeface="宋体"/>
                <a:cs typeface="宋体"/>
              </a:rPr>
              <a:t>}</a:t>
            </a:r>
            <a:r>
              <a:rPr sz="1600" spc="-135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整体上遵循驼峰命名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法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13710" y="2200086"/>
            <a:ext cx="6361872" cy="33416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1096" y="4335185"/>
            <a:ext cx="2806335" cy="439363"/>
          </a:xfrm>
          <a:custGeom>
            <a:avLst/>
            <a:gdLst/>
            <a:ahLst/>
            <a:cxnLst/>
            <a:rect l="l" t="t" r="r" b="b"/>
            <a:pathLst>
              <a:path w="2806700" h="439420">
                <a:moveTo>
                  <a:pt x="2794000" y="439419"/>
                </a:moveTo>
                <a:lnTo>
                  <a:pt x="12700" y="439419"/>
                </a:lnTo>
                <a:lnTo>
                  <a:pt x="10223" y="439178"/>
                </a:lnTo>
                <a:lnTo>
                  <a:pt x="0" y="426719"/>
                </a:lnTo>
                <a:lnTo>
                  <a:pt x="0" y="12700"/>
                </a:lnTo>
                <a:lnTo>
                  <a:pt x="12700" y="0"/>
                </a:lnTo>
                <a:lnTo>
                  <a:pt x="2794000" y="0"/>
                </a:lnTo>
                <a:lnTo>
                  <a:pt x="280670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414019"/>
                </a:lnTo>
                <a:lnTo>
                  <a:pt x="12700" y="414019"/>
                </a:lnTo>
                <a:lnTo>
                  <a:pt x="25400" y="426719"/>
                </a:lnTo>
                <a:lnTo>
                  <a:pt x="2806700" y="426719"/>
                </a:lnTo>
                <a:lnTo>
                  <a:pt x="2806458" y="429196"/>
                </a:lnTo>
                <a:lnTo>
                  <a:pt x="2796476" y="439178"/>
                </a:lnTo>
                <a:lnTo>
                  <a:pt x="2794000" y="439419"/>
                </a:lnTo>
                <a:close/>
              </a:path>
              <a:path w="2806700" h="43942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806700" h="439420">
                <a:moveTo>
                  <a:pt x="278130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781300" y="12700"/>
                </a:lnTo>
                <a:lnTo>
                  <a:pt x="2781300" y="25400"/>
                </a:lnTo>
                <a:close/>
              </a:path>
              <a:path w="2806700" h="439420">
                <a:moveTo>
                  <a:pt x="2781300" y="426719"/>
                </a:moveTo>
                <a:lnTo>
                  <a:pt x="2781300" y="12700"/>
                </a:lnTo>
                <a:lnTo>
                  <a:pt x="2794000" y="25400"/>
                </a:lnTo>
                <a:lnTo>
                  <a:pt x="2806700" y="25400"/>
                </a:lnTo>
                <a:lnTo>
                  <a:pt x="2806700" y="414019"/>
                </a:lnTo>
                <a:lnTo>
                  <a:pt x="2794000" y="414019"/>
                </a:lnTo>
                <a:lnTo>
                  <a:pt x="2781300" y="426719"/>
                </a:lnTo>
                <a:close/>
              </a:path>
              <a:path w="2806700" h="439420">
                <a:moveTo>
                  <a:pt x="2806700" y="25400"/>
                </a:moveTo>
                <a:lnTo>
                  <a:pt x="2794000" y="25400"/>
                </a:lnTo>
                <a:lnTo>
                  <a:pt x="2781300" y="12700"/>
                </a:lnTo>
                <a:lnTo>
                  <a:pt x="2806700" y="12700"/>
                </a:lnTo>
                <a:lnTo>
                  <a:pt x="2806700" y="25400"/>
                </a:lnTo>
                <a:close/>
              </a:path>
              <a:path w="2806700" h="439420">
                <a:moveTo>
                  <a:pt x="25400" y="426719"/>
                </a:moveTo>
                <a:lnTo>
                  <a:pt x="12700" y="414019"/>
                </a:lnTo>
                <a:lnTo>
                  <a:pt x="25400" y="414019"/>
                </a:lnTo>
                <a:lnTo>
                  <a:pt x="25400" y="426719"/>
                </a:lnTo>
                <a:close/>
              </a:path>
              <a:path w="2806700" h="439420">
                <a:moveTo>
                  <a:pt x="2781300" y="426719"/>
                </a:moveTo>
                <a:lnTo>
                  <a:pt x="25400" y="426719"/>
                </a:lnTo>
                <a:lnTo>
                  <a:pt x="25400" y="414019"/>
                </a:lnTo>
                <a:lnTo>
                  <a:pt x="2781300" y="414019"/>
                </a:lnTo>
                <a:lnTo>
                  <a:pt x="2781300" y="426719"/>
                </a:lnTo>
                <a:close/>
              </a:path>
              <a:path w="2806700" h="439420">
                <a:moveTo>
                  <a:pt x="2806700" y="426719"/>
                </a:moveTo>
                <a:lnTo>
                  <a:pt x="2781300" y="426719"/>
                </a:lnTo>
                <a:lnTo>
                  <a:pt x="2794000" y="414019"/>
                </a:lnTo>
                <a:lnTo>
                  <a:pt x="2806700" y="414019"/>
                </a:lnTo>
                <a:lnTo>
                  <a:pt x="2806700" y="426719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6801BB1-5861-C74A-DC64-30CD0A8E0332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7.5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事件绑定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520" y="5373758"/>
            <a:ext cx="5510447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注意：不能直接写函数调用，这里事件绑定需要一个</a:t>
            </a:r>
            <a:r>
              <a:rPr sz="1600" dirty="0">
                <a:solidFill>
                  <a:srgbClr val="C0504D"/>
                </a:solidFill>
                <a:latin typeface="宋体"/>
                <a:cs typeface="宋体"/>
              </a:rPr>
              <a:t>函数引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用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20" y="1066086"/>
            <a:ext cx="9105349" cy="850789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传递自定义参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数</a:t>
            </a:r>
            <a:endParaRPr sz="2000">
              <a:latin typeface="宋体"/>
              <a:cs typeface="宋体"/>
            </a:endParaRPr>
          </a:p>
          <a:p>
            <a:pPr marL="12699">
              <a:spcBef>
                <a:spcPts val="2170"/>
              </a:spcBef>
            </a:pP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语法：事件绑定的位置改造</a:t>
            </a:r>
            <a:r>
              <a:rPr sz="1600" dirty="0">
                <a:solidFill>
                  <a:srgbClr val="C0504D"/>
                </a:solidFill>
                <a:latin typeface="宋体"/>
                <a:cs typeface="宋体"/>
              </a:rPr>
              <a:t>成箭头函数的写法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，在执行</a:t>
            </a:r>
            <a:r>
              <a:rPr sz="1600" spc="-45" dirty="0">
                <a:solidFill>
                  <a:srgbClr val="252525"/>
                </a:solidFill>
                <a:latin typeface="宋体"/>
                <a:cs typeface="宋体"/>
              </a:rPr>
              <a:t>clickHandler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实际处理业务函数的时候传递实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参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614" y="2285419"/>
            <a:ext cx="8635383" cy="270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72678" y="3092018"/>
            <a:ext cx="854599" cy="373966"/>
          </a:xfrm>
          <a:custGeom>
            <a:avLst/>
            <a:gdLst/>
            <a:ahLst/>
            <a:cxnLst/>
            <a:rect l="l" t="t" r="r" b="b"/>
            <a:pathLst>
              <a:path w="854710" h="374014">
                <a:moveTo>
                  <a:pt x="842009" y="374015"/>
                </a:moveTo>
                <a:lnTo>
                  <a:pt x="12700" y="374015"/>
                </a:lnTo>
                <a:lnTo>
                  <a:pt x="10223" y="373773"/>
                </a:lnTo>
                <a:lnTo>
                  <a:pt x="0" y="361315"/>
                </a:lnTo>
                <a:lnTo>
                  <a:pt x="0" y="12700"/>
                </a:lnTo>
                <a:lnTo>
                  <a:pt x="12700" y="0"/>
                </a:lnTo>
                <a:lnTo>
                  <a:pt x="842009" y="0"/>
                </a:lnTo>
                <a:lnTo>
                  <a:pt x="854709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48615"/>
                </a:lnTo>
                <a:lnTo>
                  <a:pt x="12700" y="348615"/>
                </a:lnTo>
                <a:lnTo>
                  <a:pt x="25400" y="361315"/>
                </a:lnTo>
                <a:lnTo>
                  <a:pt x="854709" y="361315"/>
                </a:lnTo>
                <a:lnTo>
                  <a:pt x="854468" y="363791"/>
                </a:lnTo>
                <a:lnTo>
                  <a:pt x="844486" y="373773"/>
                </a:lnTo>
                <a:lnTo>
                  <a:pt x="842009" y="374015"/>
                </a:lnTo>
                <a:close/>
              </a:path>
              <a:path w="854710" h="37401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854710" h="374014">
                <a:moveTo>
                  <a:pt x="829309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829309" y="12700"/>
                </a:lnTo>
                <a:lnTo>
                  <a:pt x="829309" y="25400"/>
                </a:lnTo>
                <a:close/>
              </a:path>
              <a:path w="854710" h="374014">
                <a:moveTo>
                  <a:pt x="829309" y="361315"/>
                </a:moveTo>
                <a:lnTo>
                  <a:pt x="829309" y="12700"/>
                </a:lnTo>
                <a:lnTo>
                  <a:pt x="842009" y="25400"/>
                </a:lnTo>
                <a:lnTo>
                  <a:pt x="854709" y="25400"/>
                </a:lnTo>
                <a:lnTo>
                  <a:pt x="854709" y="348615"/>
                </a:lnTo>
                <a:lnTo>
                  <a:pt x="842009" y="348615"/>
                </a:lnTo>
                <a:lnTo>
                  <a:pt x="829309" y="361315"/>
                </a:lnTo>
                <a:close/>
              </a:path>
              <a:path w="854710" h="374014">
                <a:moveTo>
                  <a:pt x="854709" y="25400"/>
                </a:moveTo>
                <a:lnTo>
                  <a:pt x="842009" y="25400"/>
                </a:lnTo>
                <a:lnTo>
                  <a:pt x="829309" y="12700"/>
                </a:lnTo>
                <a:lnTo>
                  <a:pt x="854709" y="12700"/>
                </a:lnTo>
                <a:lnTo>
                  <a:pt x="854709" y="25400"/>
                </a:lnTo>
                <a:close/>
              </a:path>
              <a:path w="854710" h="374014">
                <a:moveTo>
                  <a:pt x="25400" y="361315"/>
                </a:moveTo>
                <a:lnTo>
                  <a:pt x="12700" y="348615"/>
                </a:lnTo>
                <a:lnTo>
                  <a:pt x="25400" y="348615"/>
                </a:lnTo>
                <a:lnTo>
                  <a:pt x="25400" y="361315"/>
                </a:lnTo>
                <a:close/>
              </a:path>
              <a:path w="854710" h="374014">
                <a:moveTo>
                  <a:pt x="829309" y="361315"/>
                </a:moveTo>
                <a:lnTo>
                  <a:pt x="25400" y="361315"/>
                </a:lnTo>
                <a:lnTo>
                  <a:pt x="25400" y="348615"/>
                </a:lnTo>
                <a:lnTo>
                  <a:pt x="829309" y="348615"/>
                </a:lnTo>
                <a:lnTo>
                  <a:pt x="829309" y="361315"/>
                </a:lnTo>
                <a:close/>
              </a:path>
              <a:path w="854710" h="374014">
                <a:moveTo>
                  <a:pt x="854709" y="361315"/>
                </a:moveTo>
                <a:lnTo>
                  <a:pt x="829309" y="361315"/>
                </a:lnTo>
                <a:lnTo>
                  <a:pt x="842009" y="348615"/>
                </a:lnTo>
                <a:lnTo>
                  <a:pt x="854709" y="348615"/>
                </a:lnTo>
                <a:lnTo>
                  <a:pt x="854709" y="36131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63471" y="3916776"/>
            <a:ext cx="3090143" cy="373966"/>
          </a:xfrm>
          <a:custGeom>
            <a:avLst/>
            <a:gdLst/>
            <a:ahLst/>
            <a:cxnLst/>
            <a:rect l="l" t="t" r="r" b="b"/>
            <a:pathLst>
              <a:path w="3090545" h="374014">
                <a:moveTo>
                  <a:pt x="3077845" y="374014"/>
                </a:moveTo>
                <a:lnTo>
                  <a:pt x="12700" y="374014"/>
                </a:lnTo>
                <a:lnTo>
                  <a:pt x="10223" y="373773"/>
                </a:lnTo>
                <a:lnTo>
                  <a:pt x="0" y="361314"/>
                </a:lnTo>
                <a:lnTo>
                  <a:pt x="0" y="12700"/>
                </a:lnTo>
                <a:lnTo>
                  <a:pt x="12700" y="0"/>
                </a:lnTo>
                <a:lnTo>
                  <a:pt x="3077845" y="0"/>
                </a:lnTo>
                <a:lnTo>
                  <a:pt x="309054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48614"/>
                </a:lnTo>
                <a:lnTo>
                  <a:pt x="12700" y="348614"/>
                </a:lnTo>
                <a:lnTo>
                  <a:pt x="25400" y="361314"/>
                </a:lnTo>
                <a:lnTo>
                  <a:pt x="3090545" y="361314"/>
                </a:lnTo>
                <a:lnTo>
                  <a:pt x="3090303" y="363791"/>
                </a:lnTo>
                <a:lnTo>
                  <a:pt x="3080321" y="373773"/>
                </a:lnTo>
                <a:lnTo>
                  <a:pt x="3077845" y="374014"/>
                </a:lnTo>
                <a:close/>
              </a:path>
              <a:path w="3090545" h="37401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3090545" h="374014">
                <a:moveTo>
                  <a:pt x="306514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3065145" y="12700"/>
                </a:lnTo>
                <a:lnTo>
                  <a:pt x="3065145" y="25400"/>
                </a:lnTo>
                <a:close/>
              </a:path>
              <a:path w="3090545" h="374014">
                <a:moveTo>
                  <a:pt x="3065145" y="361314"/>
                </a:moveTo>
                <a:lnTo>
                  <a:pt x="3065145" y="12700"/>
                </a:lnTo>
                <a:lnTo>
                  <a:pt x="3077845" y="25400"/>
                </a:lnTo>
                <a:lnTo>
                  <a:pt x="3090545" y="25400"/>
                </a:lnTo>
                <a:lnTo>
                  <a:pt x="3090545" y="348614"/>
                </a:lnTo>
                <a:lnTo>
                  <a:pt x="3077845" y="348614"/>
                </a:lnTo>
                <a:lnTo>
                  <a:pt x="3065145" y="361314"/>
                </a:lnTo>
                <a:close/>
              </a:path>
              <a:path w="3090545" h="374014">
                <a:moveTo>
                  <a:pt x="3090545" y="25400"/>
                </a:moveTo>
                <a:lnTo>
                  <a:pt x="3077845" y="25400"/>
                </a:lnTo>
                <a:lnTo>
                  <a:pt x="3065145" y="12700"/>
                </a:lnTo>
                <a:lnTo>
                  <a:pt x="3090545" y="12700"/>
                </a:lnTo>
                <a:lnTo>
                  <a:pt x="3090545" y="25400"/>
                </a:lnTo>
                <a:close/>
              </a:path>
              <a:path w="3090545" h="374014">
                <a:moveTo>
                  <a:pt x="25400" y="361314"/>
                </a:moveTo>
                <a:lnTo>
                  <a:pt x="12700" y="348614"/>
                </a:lnTo>
                <a:lnTo>
                  <a:pt x="25400" y="348614"/>
                </a:lnTo>
                <a:lnTo>
                  <a:pt x="25400" y="361314"/>
                </a:lnTo>
                <a:close/>
              </a:path>
              <a:path w="3090545" h="374014">
                <a:moveTo>
                  <a:pt x="3065145" y="361314"/>
                </a:moveTo>
                <a:lnTo>
                  <a:pt x="25400" y="361314"/>
                </a:lnTo>
                <a:lnTo>
                  <a:pt x="25400" y="348614"/>
                </a:lnTo>
                <a:lnTo>
                  <a:pt x="3065145" y="348614"/>
                </a:lnTo>
                <a:lnTo>
                  <a:pt x="3065145" y="361314"/>
                </a:lnTo>
                <a:close/>
              </a:path>
              <a:path w="3090545" h="374014">
                <a:moveTo>
                  <a:pt x="3090545" y="361314"/>
                </a:moveTo>
                <a:lnTo>
                  <a:pt x="3065145" y="361314"/>
                </a:lnTo>
                <a:lnTo>
                  <a:pt x="3077845" y="348614"/>
                </a:lnTo>
                <a:lnTo>
                  <a:pt x="3090545" y="348614"/>
                </a:lnTo>
                <a:lnTo>
                  <a:pt x="3090545" y="36131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C46EC8-D8A0-3867-6851-371C3E098F60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7.5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事件绑定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F584C-B1B7-AAD1-1A92-19F9D01C6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CA81E83B-E4E6-90DB-84C8-0F72AAD653D5}"/>
              </a:ext>
            </a:extLst>
          </p:cNvPr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的样式处理</a:t>
            </a: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46E1E9A0-A717-A10D-8376-683C1A30E4B9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7.6</a:t>
            </a:r>
          </a:p>
        </p:txBody>
      </p:sp>
    </p:spTree>
    <p:extLst>
      <p:ext uri="{BB962C8B-B14F-4D97-AF65-F5344CB8AC3E}">
        <p14:creationId xmlns:p14="http://schemas.microsoft.com/office/powerpoint/2010/main" val="49094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519" y="4244913"/>
            <a:ext cx="1542849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105" dirty="0">
                <a:solidFill>
                  <a:srgbClr val="404040"/>
                </a:solidFill>
                <a:latin typeface="宋体"/>
                <a:cs typeface="宋体"/>
              </a:rPr>
              <a:t>2.</a:t>
            </a:r>
            <a:r>
              <a:rPr sz="1600" spc="-445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宋体"/>
                <a:cs typeface="宋体"/>
              </a:rPr>
              <a:t>class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类名控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制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519" y="1064714"/>
            <a:ext cx="3824742" cy="1793006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组件基础样式方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案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45"/>
              </a:spcBef>
            </a:pPr>
            <a:endParaRPr sz="2150" dirty="0">
              <a:latin typeface="宋体"/>
              <a:cs typeface="宋体"/>
            </a:endParaRPr>
          </a:p>
          <a:p>
            <a:pPr marL="12699">
              <a:spcBef>
                <a:spcPts val="5"/>
              </a:spcBef>
            </a:pPr>
            <a:r>
              <a:rPr sz="1800" spc="45" dirty="0">
                <a:solidFill>
                  <a:srgbClr val="404040"/>
                </a:solidFill>
                <a:latin typeface="宋体"/>
                <a:cs typeface="宋体"/>
              </a:rPr>
              <a:t>React</a:t>
            </a:r>
            <a:r>
              <a:rPr sz="1800" spc="-5" dirty="0">
                <a:solidFill>
                  <a:srgbClr val="404040"/>
                </a:solidFill>
                <a:latin typeface="宋体"/>
                <a:cs typeface="宋体"/>
              </a:rPr>
              <a:t>组件基础的样式控制有俩种方</a:t>
            </a:r>
            <a:r>
              <a:rPr sz="1800" spc="-30" dirty="0">
                <a:solidFill>
                  <a:srgbClr val="404040"/>
                </a:solidFill>
                <a:latin typeface="宋体"/>
                <a:cs typeface="宋体"/>
              </a:rPr>
              <a:t>式</a:t>
            </a:r>
            <a:endParaRPr sz="1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dirty="0">
              <a:latin typeface="宋体"/>
              <a:cs typeface="宋体"/>
            </a:endParaRPr>
          </a:p>
          <a:p>
            <a:pPr marL="12699">
              <a:spcBef>
                <a:spcPts val="1555"/>
              </a:spcBef>
            </a:pPr>
            <a:r>
              <a:rPr sz="1600" spc="-105" dirty="0">
                <a:solidFill>
                  <a:srgbClr val="404040"/>
                </a:solidFill>
                <a:latin typeface="宋体"/>
                <a:cs typeface="宋体"/>
              </a:rPr>
              <a:t>1.</a:t>
            </a:r>
            <a:r>
              <a:rPr sz="1600" spc="-395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600" spc="-5" dirty="0" err="1">
                <a:solidFill>
                  <a:srgbClr val="404040"/>
                </a:solidFill>
                <a:latin typeface="宋体"/>
                <a:cs typeface="宋体"/>
              </a:rPr>
              <a:t>行内样式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28566" y="3102176"/>
            <a:ext cx="3728742" cy="6552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28566" y="4851500"/>
            <a:ext cx="1354660" cy="9630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58076" y="4432455"/>
            <a:ext cx="2773319" cy="15024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59341" y="5238674"/>
            <a:ext cx="886978" cy="342220"/>
          </a:xfrm>
          <a:custGeom>
            <a:avLst/>
            <a:gdLst/>
            <a:ahLst/>
            <a:cxnLst/>
            <a:rect l="l" t="t" r="r" b="b"/>
            <a:pathLst>
              <a:path w="887095" h="342264">
                <a:moveTo>
                  <a:pt x="874394" y="342264"/>
                </a:moveTo>
                <a:lnTo>
                  <a:pt x="12700" y="342264"/>
                </a:lnTo>
                <a:lnTo>
                  <a:pt x="10223" y="342023"/>
                </a:lnTo>
                <a:lnTo>
                  <a:pt x="0" y="329564"/>
                </a:lnTo>
                <a:lnTo>
                  <a:pt x="0" y="12700"/>
                </a:lnTo>
                <a:lnTo>
                  <a:pt x="12700" y="0"/>
                </a:lnTo>
                <a:lnTo>
                  <a:pt x="874394" y="0"/>
                </a:lnTo>
                <a:lnTo>
                  <a:pt x="88709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16864"/>
                </a:lnTo>
                <a:lnTo>
                  <a:pt x="12700" y="316864"/>
                </a:lnTo>
                <a:lnTo>
                  <a:pt x="25400" y="329564"/>
                </a:lnTo>
                <a:lnTo>
                  <a:pt x="887094" y="329564"/>
                </a:lnTo>
                <a:lnTo>
                  <a:pt x="886853" y="332041"/>
                </a:lnTo>
                <a:lnTo>
                  <a:pt x="876871" y="342023"/>
                </a:lnTo>
                <a:lnTo>
                  <a:pt x="874394" y="342264"/>
                </a:lnTo>
                <a:close/>
              </a:path>
              <a:path w="887095" h="34226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887095" h="342264">
                <a:moveTo>
                  <a:pt x="86169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861694" y="12700"/>
                </a:lnTo>
                <a:lnTo>
                  <a:pt x="861694" y="25400"/>
                </a:lnTo>
                <a:close/>
              </a:path>
              <a:path w="887095" h="342264">
                <a:moveTo>
                  <a:pt x="861694" y="329564"/>
                </a:moveTo>
                <a:lnTo>
                  <a:pt x="861694" y="12700"/>
                </a:lnTo>
                <a:lnTo>
                  <a:pt x="874394" y="25400"/>
                </a:lnTo>
                <a:lnTo>
                  <a:pt x="887094" y="25400"/>
                </a:lnTo>
                <a:lnTo>
                  <a:pt x="887094" y="316864"/>
                </a:lnTo>
                <a:lnTo>
                  <a:pt x="874394" y="316864"/>
                </a:lnTo>
                <a:lnTo>
                  <a:pt x="861694" y="329564"/>
                </a:lnTo>
                <a:close/>
              </a:path>
              <a:path w="887095" h="342264">
                <a:moveTo>
                  <a:pt x="887094" y="25400"/>
                </a:moveTo>
                <a:lnTo>
                  <a:pt x="874394" y="25400"/>
                </a:lnTo>
                <a:lnTo>
                  <a:pt x="861694" y="12700"/>
                </a:lnTo>
                <a:lnTo>
                  <a:pt x="887094" y="12700"/>
                </a:lnTo>
                <a:lnTo>
                  <a:pt x="887094" y="25400"/>
                </a:lnTo>
                <a:close/>
              </a:path>
              <a:path w="887095" h="342264">
                <a:moveTo>
                  <a:pt x="25400" y="329564"/>
                </a:moveTo>
                <a:lnTo>
                  <a:pt x="12700" y="316864"/>
                </a:lnTo>
                <a:lnTo>
                  <a:pt x="25400" y="316864"/>
                </a:lnTo>
                <a:lnTo>
                  <a:pt x="25400" y="329564"/>
                </a:lnTo>
                <a:close/>
              </a:path>
              <a:path w="887095" h="342264">
                <a:moveTo>
                  <a:pt x="861694" y="329564"/>
                </a:moveTo>
                <a:lnTo>
                  <a:pt x="25400" y="329564"/>
                </a:lnTo>
                <a:lnTo>
                  <a:pt x="25400" y="316864"/>
                </a:lnTo>
                <a:lnTo>
                  <a:pt x="861694" y="316864"/>
                </a:lnTo>
                <a:lnTo>
                  <a:pt x="861694" y="329564"/>
                </a:lnTo>
                <a:close/>
              </a:path>
              <a:path w="887095" h="342264">
                <a:moveTo>
                  <a:pt x="887094" y="329564"/>
                </a:moveTo>
                <a:lnTo>
                  <a:pt x="861694" y="329564"/>
                </a:lnTo>
                <a:lnTo>
                  <a:pt x="874394" y="316864"/>
                </a:lnTo>
                <a:lnTo>
                  <a:pt x="887094" y="316864"/>
                </a:lnTo>
                <a:lnTo>
                  <a:pt x="887094" y="32956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087607" y="3349159"/>
            <a:ext cx="1245708" cy="342220"/>
          </a:xfrm>
          <a:custGeom>
            <a:avLst/>
            <a:gdLst/>
            <a:ahLst/>
            <a:cxnLst/>
            <a:rect l="l" t="t" r="r" b="b"/>
            <a:pathLst>
              <a:path w="1245870" h="342264">
                <a:moveTo>
                  <a:pt x="1233170" y="342265"/>
                </a:moveTo>
                <a:lnTo>
                  <a:pt x="12700" y="342265"/>
                </a:lnTo>
                <a:lnTo>
                  <a:pt x="10223" y="342023"/>
                </a:lnTo>
                <a:lnTo>
                  <a:pt x="0" y="329565"/>
                </a:lnTo>
                <a:lnTo>
                  <a:pt x="0" y="12700"/>
                </a:lnTo>
                <a:lnTo>
                  <a:pt x="12700" y="0"/>
                </a:lnTo>
                <a:lnTo>
                  <a:pt x="1233170" y="0"/>
                </a:lnTo>
                <a:lnTo>
                  <a:pt x="124587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316865"/>
                </a:lnTo>
                <a:lnTo>
                  <a:pt x="12700" y="316865"/>
                </a:lnTo>
                <a:lnTo>
                  <a:pt x="25400" y="329565"/>
                </a:lnTo>
                <a:lnTo>
                  <a:pt x="1245870" y="329565"/>
                </a:lnTo>
                <a:lnTo>
                  <a:pt x="1245628" y="332041"/>
                </a:lnTo>
                <a:lnTo>
                  <a:pt x="1235646" y="342023"/>
                </a:lnTo>
                <a:lnTo>
                  <a:pt x="1233170" y="342265"/>
                </a:lnTo>
                <a:close/>
              </a:path>
              <a:path w="1245870" h="34226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245870" h="342264">
                <a:moveTo>
                  <a:pt x="122047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220470" y="12700"/>
                </a:lnTo>
                <a:lnTo>
                  <a:pt x="1220470" y="25400"/>
                </a:lnTo>
                <a:close/>
              </a:path>
              <a:path w="1245870" h="342264">
                <a:moveTo>
                  <a:pt x="1220470" y="329565"/>
                </a:moveTo>
                <a:lnTo>
                  <a:pt x="1220470" y="12700"/>
                </a:lnTo>
                <a:lnTo>
                  <a:pt x="1233170" y="25400"/>
                </a:lnTo>
                <a:lnTo>
                  <a:pt x="1245870" y="25400"/>
                </a:lnTo>
                <a:lnTo>
                  <a:pt x="1245870" y="316865"/>
                </a:lnTo>
                <a:lnTo>
                  <a:pt x="1233170" y="316865"/>
                </a:lnTo>
                <a:lnTo>
                  <a:pt x="1220470" y="329565"/>
                </a:lnTo>
                <a:close/>
              </a:path>
              <a:path w="1245870" h="342264">
                <a:moveTo>
                  <a:pt x="1245870" y="25400"/>
                </a:moveTo>
                <a:lnTo>
                  <a:pt x="1233170" y="25400"/>
                </a:lnTo>
                <a:lnTo>
                  <a:pt x="1220470" y="12700"/>
                </a:lnTo>
                <a:lnTo>
                  <a:pt x="1245870" y="12700"/>
                </a:lnTo>
                <a:lnTo>
                  <a:pt x="1245870" y="25400"/>
                </a:lnTo>
                <a:close/>
              </a:path>
              <a:path w="1245870" h="342264">
                <a:moveTo>
                  <a:pt x="25400" y="329565"/>
                </a:moveTo>
                <a:lnTo>
                  <a:pt x="12700" y="316865"/>
                </a:lnTo>
                <a:lnTo>
                  <a:pt x="25400" y="316865"/>
                </a:lnTo>
                <a:lnTo>
                  <a:pt x="25400" y="329565"/>
                </a:lnTo>
                <a:close/>
              </a:path>
              <a:path w="1245870" h="342264">
                <a:moveTo>
                  <a:pt x="1220470" y="329565"/>
                </a:moveTo>
                <a:lnTo>
                  <a:pt x="25400" y="329565"/>
                </a:lnTo>
                <a:lnTo>
                  <a:pt x="25400" y="316865"/>
                </a:lnTo>
                <a:lnTo>
                  <a:pt x="1220470" y="316865"/>
                </a:lnTo>
                <a:lnTo>
                  <a:pt x="1220470" y="329565"/>
                </a:lnTo>
                <a:close/>
              </a:path>
              <a:path w="1245870" h="342264">
                <a:moveTo>
                  <a:pt x="1245870" y="329565"/>
                </a:moveTo>
                <a:lnTo>
                  <a:pt x="1220470" y="329565"/>
                </a:lnTo>
                <a:lnTo>
                  <a:pt x="1233170" y="316865"/>
                </a:lnTo>
                <a:lnTo>
                  <a:pt x="1245870" y="316865"/>
                </a:lnTo>
                <a:lnTo>
                  <a:pt x="1245870" y="32956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413960" y="5913591"/>
            <a:ext cx="690790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-285" dirty="0">
                <a:solidFill>
                  <a:srgbClr val="585858"/>
                </a:solidFill>
                <a:latin typeface="宋体"/>
                <a:cs typeface="宋体"/>
              </a:rPr>
              <a:t>i</a:t>
            </a:r>
            <a:r>
              <a:rPr sz="1200" spc="135" dirty="0">
                <a:solidFill>
                  <a:srgbClr val="585858"/>
                </a:solidFill>
                <a:latin typeface="宋体"/>
                <a:cs typeface="宋体"/>
              </a:rPr>
              <a:t>n</a:t>
            </a:r>
            <a:r>
              <a:rPr sz="1200" spc="155" dirty="0">
                <a:solidFill>
                  <a:srgbClr val="585858"/>
                </a:solidFill>
                <a:latin typeface="宋体"/>
                <a:cs typeface="宋体"/>
              </a:rPr>
              <a:t>d</a:t>
            </a:r>
            <a:r>
              <a:rPr sz="1200" spc="90" dirty="0">
                <a:solidFill>
                  <a:srgbClr val="585858"/>
                </a:solidFill>
                <a:latin typeface="宋体"/>
                <a:cs typeface="宋体"/>
              </a:rPr>
              <a:t>e</a:t>
            </a:r>
            <a:r>
              <a:rPr sz="1200" spc="15" dirty="0">
                <a:solidFill>
                  <a:srgbClr val="585858"/>
                </a:solidFill>
                <a:latin typeface="宋体"/>
                <a:cs typeface="宋体"/>
              </a:rPr>
              <a:t>x</a:t>
            </a:r>
            <a:r>
              <a:rPr sz="1200" spc="-245" dirty="0">
                <a:solidFill>
                  <a:srgbClr val="585858"/>
                </a:solidFill>
                <a:latin typeface="宋体"/>
                <a:cs typeface="宋体"/>
              </a:rPr>
              <a:t>.</a:t>
            </a:r>
            <a:r>
              <a:rPr sz="1200" spc="-10" dirty="0">
                <a:solidFill>
                  <a:srgbClr val="585858"/>
                </a:solidFill>
                <a:latin typeface="宋体"/>
                <a:cs typeface="宋体"/>
              </a:rPr>
              <a:t>c</a:t>
            </a:r>
            <a:r>
              <a:rPr sz="1200" spc="-30" dirty="0">
                <a:solidFill>
                  <a:srgbClr val="585858"/>
                </a:solidFill>
                <a:latin typeface="宋体"/>
                <a:cs typeface="宋体"/>
              </a:rPr>
              <a:t>ss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22520" y="4646294"/>
            <a:ext cx="1125708" cy="217776"/>
          </a:xfrm>
          <a:custGeom>
            <a:avLst/>
            <a:gdLst/>
            <a:ahLst/>
            <a:cxnLst/>
            <a:rect l="l" t="t" r="r" b="b"/>
            <a:pathLst>
              <a:path w="1125854" h="217804">
                <a:moveTo>
                  <a:pt x="1113155" y="217804"/>
                </a:moveTo>
                <a:lnTo>
                  <a:pt x="12700" y="217804"/>
                </a:lnTo>
                <a:lnTo>
                  <a:pt x="10223" y="217563"/>
                </a:lnTo>
                <a:lnTo>
                  <a:pt x="0" y="205104"/>
                </a:lnTo>
                <a:lnTo>
                  <a:pt x="0" y="12700"/>
                </a:lnTo>
                <a:lnTo>
                  <a:pt x="12700" y="0"/>
                </a:lnTo>
                <a:lnTo>
                  <a:pt x="1113155" y="0"/>
                </a:lnTo>
                <a:lnTo>
                  <a:pt x="1125855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192404"/>
                </a:lnTo>
                <a:lnTo>
                  <a:pt x="12700" y="192404"/>
                </a:lnTo>
                <a:lnTo>
                  <a:pt x="25400" y="205104"/>
                </a:lnTo>
                <a:lnTo>
                  <a:pt x="1125855" y="205104"/>
                </a:lnTo>
                <a:lnTo>
                  <a:pt x="1125613" y="207581"/>
                </a:lnTo>
                <a:lnTo>
                  <a:pt x="1115631" y="217563"/>
                </a:lnTo>
                <a:lnTo>
                  <a:pt x="1113155" y="217804"/>
                </a:lnTo>
                <a:close/>
              </a:path>
              <a:path w="1125854" h="217804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25854" h="217804">
                <a:moveTo>
                  <a:pt x="1100455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00455" y="12700"/>
                </a:lnTo>
                <a:lnTo>
                  <a:pt x="1100455" y="25400"/>
                </a:lnTo>
                <a:close/>
              </a:path>
              <a:path w="1125854" h="217804">
                <a:moveTo>
                  <a:pt x="1100455" y="205104"/>
                </a:moveTo>
                <a:lnTo>
                  <a:pt x="1100455" y="12700"/>
                </a:lnTo>
                <a:lnTo>
                  <a:pt x="1113155" y="25400"/>
                </a:lnTo>
                <a:lnTo>
                  <a:pt x="1125855" y="25400"/>
                </a:lnTo>
                <a:lnTo>
                  <a:pt x="1125855" y="192404"/>
                </a:lnTo>
                <a:lnTo>
                  <a:pt x="1113155" y="192404"/>
                </a:lnTo>
                <a:lnTo>
                  <a:pt x="1100455" y="205104"/>
                </a:lnTo>
                <a:close/>
              </a:path>
              <a:path w="1125854" h="217804">
                <a:moveTo>
                  <a:pt x="1125855" y="25400"/>
                </a:moveTo>
                <a:lnTo>
                  <a:pt x="1113155" y="25400"/>
                </a:lnTo>
                <a:lnTo>
                  <a:pt x="1100455" y="12700"/>
                </a:lnTo>
                <a:lnTo>
                  <a:pt x="1125855" y="12700"/>
                </a:lnTo>
                <a:lnTo>
                  <a:pt x="1125855" y="25400"/>
                </a:lnTo>
                <a:close/>
              </a:path>
              <a:path w="1125854" h="217804">
                <a:moveTo>
                  <a:pt x="25400" y="205104"/>
                </a:moveTo>
                <a:lnTo>
                  <a:pt x="12700" y="192404"/>
                </a:lnTo>
                <a:lnTo>
                  <a:pt x="25400" y="192404"/>
                </a:lnTo>
                <a:lnTo>
                  <a:pt x="25400" y="205104"/>
                </a:lnTo>
                <a:close/>
              </a:path>
              <a:path w="1125854" h="217804">
                <a:moveTo>
                  <a:pt x="1100455" y="205104"/>
                </a:moveTo>
                <a:lnTo>
                  <a:pt x="25400" y="205104"/>
                </a:lnTo>
                <a:lnTo>
                  <a:pt x="25400" y="192404"/>
                </a:lnTo>
                <a:lnTo>
                  <a:pt x="1100455" y="192404"/>
                </a:lnTo>
                <a:lnTo>
                  <a:pt x="1100455" y="205104"/>
                </a:lnTo>
                <a:close/>
              </a:path>
              <a:path w="1125854" h="217804">
                <a:moveTo>
                  <a:pt x="1125855" y="205104"/>
                </a:moveTo>
                <a:lnTo>
                  <a:pt x="1100455" y="205104"/>
                </a:lnTo>
                <a:lnTo>
                  <a:pt x="1113155" y="192404"/>
                </a:lnTo>
                <a:lnTo>
                  <a:pt x="1125855" y="192404"/>
                </a:lnTo>
                <a:lnTo>
                  <a:pt x="1125855" y="205104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64103" y="6084382"/>
            <a:ext cx="479363" cy="197464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1200" spc="195" dirty="0">
                <a:solidFill>
                  <a:srgbClr val="585858"/>
                </a:solidFill>
                <a:latin typeface="宋体"/>
                <a:cs typeface="宋体"/>
              </a:rPr>
              <a:t>A</a:t>
            </a:r>
            <a:r>
              <a:rPr sz="1200" spc="155" dirty="0">
                <a:solidFill>
                  <a:srgbClr val="585858"/>
                </a:solidFill>
                <a:latin typeface="宋体"/>
                <a:cs typeface="宋体"/>
              </a:rPr>
              <a:t>pp</a:t>
            </a:r>
            <a:r>
              <a:rPr sz="1200" spc="-245" dirty="0">
                <a:solidFill>
                  <a:srgbClr val="585858"/>
                </a:solidFill>
                <a:latin typeface="宋体"/>
                <a:cs typeface="宋体"/>
              </a:rPr>
              <a:t>.</a:t>
            </a:r>
            <a:r>
              <a:rPr sz="1200" spc="-285" dirty="0">
                <a:solidFill>
                  <a:srgbClr val="585858"/>
                </a:solidFill>
                <a:latin typeface="宋体"/>
                <a:cs typeface="宋体"/>
              </a:rPr>
              <a:t>j</a:t>
            </a:r>
            <a:r>
              <a:rPr sz="1200" spc="-30" dirty="0">
                <a:solidFill>
                  <a:srgbClr val="585858"/>
                </a:solidFill>
                <a:latin typeface="宋体"/>
                <a:cs typeface="宋体"/>
              </a:rPr>
              <a:t>s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7C5E8B-2B4A-D9D1-40A9-3DB00212318F}"/>
              </a:ext>
            </a:extLst>
          </p:cNvPr>
          <p:cNvSpPr txBox="1"/>
          <p:nvPr/>
        </p:nvSpPr>
        <p:spPr>
          <a:xfrm>
            <a:off x="1136866" y="284029"/>
            <a:ext cx="60944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sz="2400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7.6 React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样式处理</a:t>
            </a:r>
            <a:endParaRPr lang="zh-CN" altLang="en-US" sz="2400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1D8C-4AEE-D217-5317-A6828E526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D4CAD0AE-A100-B261-2A93-F3F2B267310C}"/>
              </a:ext>
            </a:extLst>
          </p:cNvPr>
          <p:cNvSpPr txBox="1"/>
          <p:nvPr/>
        </p:nvSpPr>
        <p:spPr>
          <a:xfrm>
            <a:off x="3970118" y="3014256"/>
            <a:ext cx="7165648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Material UI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C392384E-EEB0-B996-F7F2-5B295AB8CB89}"/>
              </a:ext>
            </a:extLst>
          </p:cNvPr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6384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0697" y="2472097"/>
            <a:ext cx="6440324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是一个开源的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库，由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Meta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于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2013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年开发。它提供了一种声明式和高效的方法来创建交互式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组件，使得构建更可重用和可维护的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组件变得简单。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7.1.1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ReactJs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3" name="Google Shape;55;p13">
            <a:extLst>
              <a:ext uri="{FF2B5EF4-FFF2-40B4-BE49-F238E27FC236}">
                <a16:creationId xmlns:a16="http://schemas.microsoft.com/office/drawing/2014/main" id="{C04F8E9A-C2C3-726F-62AD-3B1F5F0AE5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3478" y="2520381"/>
            <a:ext cx="1818825" cy="1818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7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F925-31B7-F828-2033-F3523750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16E62DB1-F900-9AA0-7B1C-D8DC79E09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622" y="1125538"/>
            <a:ext cx="10801200" cy="1453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MUI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Material-UI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）是一个基于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的开源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框架，用于构建现代化、响应式的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应用程序。它实现了由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Google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提出的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Material Design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设计规范，提供了一组预制的可自定义组件，帮助开发者快速构建用户界面。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2B23F4C-6456-DD94-F351-5C15601EE72C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7.7	MUI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简介与安装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CB7F91-7ADF-E1A2-4378-4E3B6BF7CE3B}"/>
              </a:ext>
            </a:extLst>
          </p:cNvPr>
          <p:cNvSpPr txBox="1"/>
          <p:nvPr/>
        </p:nvSpPr>
        <p:spPr>
          <a:xfrm>
            <a:off x="6360345" y="3877093"/>
            <a:ext cx="4870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MUI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安装教程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https://mui.com/material-ui/getting-started/installation/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AE2C8A8-29CC-6AEB-E1D9-5BC772421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38" y="2709714"/>
            <a:ext cx="4559786" cy="365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7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8BBA-6715-CDEC-8622-6F197B9C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4E87EF36-2EF4-65F3-B482-6091C1D16F04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练习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: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商品管理系统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F60FAA-D067-DE2E-C204-5E99A35F1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58" y="939784"/>
            <a:ext cx="9398495" cy="49800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8C2846D-DC09-F93B-B2B3-7CF9A4D8F925}"/>
              </a:ext>
            </a:extLst>
          </p:cNvPr>
          <p:cNvSpPr txBox="1"/>
          <p:nvPr/>
        </p:nvSpPr>
        <p:spPr>
          <a:xfrm>
            <a:off x="982638" y="5164382"/>
            <a:ext cx="9865096" cy="1428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</a:rPr>
              <a:t>Tips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</a:rPr>
              <a:t>1. https://mui.com/material-ui/react-table/   </a:t>
            </a:r>
            <a:r>
              <a:rPr lang="zh-CN" altLang="en-US" sz="2000" dirty="0">
                <a:solidFill>
                  <a:srgbClr val="595959"/>
                </a:solidFill>
              </a:rPr>
              <a:t>选择</a:t>
            </a:r>
            <a:r>
              <a:rPr lang="en-US" altLang="zh-CN" sz="2000" dirty="0">
                <a:solidFill>
                  <a:srgbClr val="595959"/>
                </a:solidFill>
              </a:rPr>
              <a:t>Sorting &amp; selecting</a:t>
            </a:r>
            <a:r>
              <a:rPr lang="zh-CN" altLang="en-US" sz="2000" dirty="0">
                <a:solidFill>
                  <a:srgbClr val="595959"/>
                </a:solidFill>
              </a:rPr>
              <a:t>组件    </a:t>
            </a:r>
            <a:endParaRPr lang="en-US" altLang="zh-CN" sz="2000" dirty="0">
              <a:solidFill>
                <a:srgbClr val="595959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</a:rPr>
              <a:t>2. https://server.gradspace.org/api/documentation#/  </a:t>
            </a:r>
            <a:r>
              <a:rPr lang="zh-CN" altLang="en-US" sz="2000" dirty="0">
                <a:solidFill>
                  <a:srgbClr val="595959"/>
                </a:solidFill>
              </a:rPr>
              <a:t>查看</a:t>
            </a:r>
            <a:r>
              <a:rPr lang="en-US" altLang="zh-CN" sz="2000" dirty="0">
                <a:solidFill>
                  <a:srgbClr val="595959"/>
                </a:solidFill>
              </a:rPr>
              <a:t>products</a:t>
            </a:r>
            <a:r>
              <a:rPr lang="zh-CN" altLang="en-US" sz="2000" dirty="0">
                <a:solidFill>
                  <a:srgbClr val="595959"/>
                </a:solidFill>
              </a:rPr>
              <a:t>相关</a:t>
            </a:r>
            <a:r>
              <a:rPr lang="en-US" altLang="zh-CN" sz="2000" dirty="0" err="1">
                <a:solidFill>
                  <a:srgbClr val="595959"/>
                </a:solidFill>
              </a:rPr>
              <a:t>api</a:t>
            </a:r>
            <a:r>
              <a:rPr lang="zh-CN" altLang="en-US" sz="2000" dirty="0">
                <a:solidFill>
                  <a:srgbClr val="595959"/>
                </a:solidFill>
              </a:rPr>
              <a:t>获取产品信息</a:t>
            </a:r>
          </a:p>
        </p:txBody>
      </p:sp>
    </p:spTree>
    <p:extLst>
      <p:ext uri="{BB962C8B-B14F-4D97-AF65-F5344CB8AC3E}">
        <p14:creationId xmlns:p14="http://schemas.microsoft.com/office/powerpoint/2010/main" val="323311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630" y="1485578"/>
            <a:ext cx="10801200" cy="330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虚拟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：虚拟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是实际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的轻量级副本。传统上，动态更改网页内容的唯一方法是操作真实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的虚拟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允许高效更新和选择性渲染，从而带来更快和更流畅的用户体验。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基于组件的架构：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ReactJS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遵循基于组件的架构，将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UI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分为可重用的组件。传统网页开发通常混合使用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CSS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JavaScript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，导致代码耦合度高。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的组件化方法促进了模块化、可重用性和代码的易维护性。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为什么选择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0924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FD40-C163-989F-4DE9-6887201B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D2269A8-EE57-5740-8518-ACF03D84F1A5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7.1.2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为什么选择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AEB19-1102-9B5C-7AE2-CAB876904168}"/>
              </a:ext>
            </a:extLst>
          </p:cNvPr>
          <p:cNvSpPr txBox="1"/>
          <p:nvPr/>
        </p:nvSpPr>
        <p:spPr>
          <a:xfrm>
            <a:off x="766614" y="1413570"/>
            <a:ext cx="10496131" cy="465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单向数据流：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ReactJS </a:t>
            </a: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强制执行单向数据流，也称为单向绑定。传统的网页开发通常涉及双向数据绑定，应用程序的某个部分的更改会影响到其他部分，使得数据变更难以跟踪和管理。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</a:t>
            </a: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的单向数据流简化了数据管理，减少了出现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bug </a:t>
            </a: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的可能性，使应用程序更容易理解。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7472" indent="-347472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7472" indent="-347472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状态管理：在构建复杂的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web </a:t>
            </a: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应用程序时，状态管理是一个关键方面。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ReactJS </a:t>
            </a:r>
            <a:r>
              <a:rPr lang="zh-CN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提供了多种在其生态系统中高效管理状态的选项。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1066800" lvl="1" indent="-457200" algn="just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useState</a:t>
            </a:r>
          </a:p>
          <a:p>
            <a:pPr marL="1066800" lvl="1" indent="-457200" algn="just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useEffect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1066800" lvl="1" indent="-457200" algn="just">
              <a:lnSpc>
                <a:spcPct val="150000"/>
              </a:lnSpc>
              <a:buSzPts val="2000"/>
              <a:buFont typeface="+mj-lt"/>
              <a:buAutoNum type="arabicPeriod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Redux</a:t>
            </a:r>
            <a:endParaRPr lang="zh-CN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46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B85C8-04C5-136A-149F-D15131434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1DFE416-C95A-8214-830C-52AAFBEEA63C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7.1.3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React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614B89A-2DC7-436A-552B-4536DEBE4C0D}"/>
              </a:ext>
            </a:extLst>
          </p:cNvPr>
          <p:cNvSpPr txBox="1"/>
          <p:nvPr/>
        </p:nvSpPr>
        <p:spPr>
          <a:xfrm>
            <a:off x="766614" y="1413570"/>
            <a:ext cx="10496131" cy="327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eaLnBrk="1" latinLnBrk="0" hangingPunct="1">
              <a:lnSpc>
                <a:spcPct val="150000"/>
              </a:lnSpc>
              <a:buClrTx/>
              <a:buSzPts val="2000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ReactJS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遵循基于组件的架构，其中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UI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由称为组件的可重用构建块组成。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组件是返回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UI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的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JSX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（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 XML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）表示的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函数或类。它封装了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UI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逻辑和状态，使其可重用和模块化。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algn="just" rtl="0" eaLnBrk="1" latinLnBrk="0" hangingPunct="1">
              <a:lnSpc>
                <a:spcPct val="150000"/>
              </a:lnSpc>
              <a:buClrTx/>
              <a:buSzPts val="2000"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algn="just" rtl="0" eaLnBrk="1" latinLnBrk="0" hangingPunct="1">
              <a:lnSpc>
                <a:spcPct val="150000"/>
              </a:lnSpc>
              <a:buClrTx/>
              <a:buSzPts val="2000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支持两种声明组件的方式：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952500" lvl="1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类组件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952500" lvl="1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函数组件</a:t>
            </a:r>
            <a:endParaRPr lang="zh-CN" altLang="zh-CN" sz="2000" dirty="0">
              <a:effectLst/>
            </a:endParaRPr>
          </a:p>
        </p:txBody>
      </p:sp>
      <p:pic>
        <p:nvPicPr>
          <p:cNvPr id="2" name="Google Shape;95;p19">
            <a:extLst>
              <a:ext uri="{FF2B5EF4-FFF2-40B4-BE49-F238E27FC236}">
                <a16:creationId xmlns:a16="http://schemas.microsoft.com/office/drawing/2014/main" id="{2BBC677C-7B5B-568E-1FBE-54C178B8C2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142" y="2781722"/>
            <a:ext cx="4896544" cy="30963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56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12AA-EA5C-A526-CCE8-6051339A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97B5C8-3494-CAFC-26CC-FA6E93352992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7.1.4	React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组件的结构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DFCBAAC-5876-DB97-720F-BF55804A3001}"/>
              </a:ext>
            </a:extLst>
          </p:cNvPr>
          <p:cNvSpPr txBox="1"/>
          <p:nvPr/>
        </p:nvSpPr>
        <p:spPr>
          <a:xfrm>
            <a:off x="766614" y="1413570"/>
            <a:ext cx="10496131" cy="327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Props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：用于将数据从父组件传递到子组件。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Props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是只读的，不应在组件内修改。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State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：表示组件内可变的数据。在类组件中，使用 </a:t>
            </a:r>
            <a:r>
              <a:rPr lang="en-US" altLang="zh-CN" sz="2000" kern="1200" dirty="0" err="1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this.state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对象和 </a:t>
            </a:r>
            <a:r>
              <a:rPr lang="en-US" altLang="zh-CN" sz="2000" kern="1200" dirty="0" err="1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setState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方法来管理。函数组件可以使用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hooks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（如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useState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）来实现状态管理。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样式：可以使用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CSS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类、内联样式或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CSS-in-JS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库应用样式。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CSS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类通过 </a:t>
            </a:r>
            <a:r>
              <a:rPr lang="en-US" altLang="zh-CN" sz="2000" kern="1200" dirty="0" err="1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className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属性添加，内联样式通过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style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属性添加。</a:t>
            </a:r>
            <a:endParaRPr lang="zh-CN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533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5914D-A702-B509-CD86-34C1E04C7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C17BB91-1E7A-20BA-E223-A6CBE0D5AFBA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7.1.5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什么是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JSX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？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54CE6A3-B4B4-0D27-667A-66A0EF252928}"/>
              </a:ext>
            </a:extLst>
          </p:cNvPr>
          <p:cNvSpPr txBox="1"/>
          <p:nvPr/>
        </p:nvSpPr>
        <p:spPr>
          <a:xfrm>
            <a:off x="766614" y="1701602"/>
            <a:ext cx="6768752" cy="327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JSX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（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 XML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）是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中用于在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中编写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HTML-like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代码的语法扩展。它使创建和操作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UI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变得更加容易。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JSX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允许在大括号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{}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内嵌入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表达式。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浏览器需要将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JSX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编译为普通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JavaScript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。</a:t>
            </a:r>
            <a:endParaRPr lang="zh-CN" altLang="zh-CN" sz="2000" dirty="0">
              <a:effectLst/>
            </a:endParaRPr>
          </a:p>
        </p:txBody>
      </p:sp>
      <p:pic>
        <p:nvPicPr>
          <p:cNvPr id="2" name="Google Shape;108;p21">
            <a:extLst>
              <a:ext uri="{FF2B5EF4-FFF2-40B4-BE49-F238E27FC236}">
                <a16:creationId xmlns:a16="http://schemas.microsoft.com/office/drawing/2014/main" id="{789050A3-53F9-A89B-A6EB-B4CE9BE0A6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1350" y="837506"/>
            <a:ext cx="4680520" cy="5638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90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4774-5178-7864-D243-BAF6068BA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B6EB3AE-8AD1-D1A0-7B83-A68260D645CC}"/>
              </a:ext>
            </a:extLst>
          </p:cNvPr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7.1.6	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组件生命周期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047789-113C-3224-2B4B-5AFD2D518CB4}"/>
              </a:ext>
            </a:extLst>
          </p:cNvPr>
          <p:cNvSpPr txBox="1"/>
          <p:nvPr/>
        </p:nvSpPr>
        <p:spPr>
          <a:xfrm>
            <a:off x="766614" y="1701602"/>
            <a:ext cx="6768752" cy="281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eaLnBrk="1" latinLnBrk="0" hangingPunct="1">
              <a:lnSpc>
                <a:spcPct val="150000"/>
              </a:lnSpc>
              <a:buClrTx/>
              <a:buSzPts val="2000"/>
            </a:pP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React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组件有一个生命周期，由不同阶段和在特定时间执行的方法组成。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挂载阶段：新组件创建并插入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DOM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更新阶段：组件更新或重新渲染。此阶段由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props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或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state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更新触发。</a:t>
            </a:r>
            <a:endParaRPr lang="en-US" altLang="zh-CN" sz="2000" kern="12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字魂105号-简雅黑"/>
            </a:endParaRPr>
          </a:p>
          <a:p>
            <a:pPr marL="342900" indent="-342900" algn="just" rtl="0" eaLnBrk="1" latinLnBrk="0" hangingPunct="1">
              <a:lnSpc>
                <a:spcPct val="150000"/>
              </a:lnSpc>
              <a:buClrTx/>
              <a:buSzPts val="2000"/>
              <a:buFont typeface="Arial" panose="020B0604020202020204" pitchFamily="34" charset="0"/>
              <a:buChar char="•"/>
            </a:pP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卸载阶段：组件从 </a:t>
            </a:r>
            <a:r>
              <a:rPr lang="en-US" altLang="zh-CN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DOM </a:t>
            </a:r>
            <a:r>
              <a:rPr lang="zh-CN" altLang="en-US" sz="2000" kern="1200" dirty="0">
                <a:solidFill>
                  <a:srgbClr val="595959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/>
              </a:rPr>
              <a:t>中移除。</a:t>
            </a:r>
            <a:endParaRPr lang="zh-CN" altLang="zh-CN" sz="2000" dirty="0">
              <a:effectLst/>
            </a:endParaRPr>
          </a:p>
        </p:txBody>
      </p:sp>
      <p:pic>
        <p:nvPicPr>
          <p:cNvPr id="4" name="Google Shape;115;p22">
            <a:extLst>
              <a:ext uri="{FF2B5EF4-FFF2-40B4-BE49-F238E27FC236}">
                <a16:creationId xmlns:a16="http://schemas.microsoft.com/office/drawing/2014/main" id="{6C6EBDF1-E5C5-DB0D-7377-C2FB421F71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1390" y="1850512"/>
            <a:ext cx="3960440" cy="2664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55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16083</TotalTime>
  <Words>1286</Words>
  <Application>Microsoft Office PowerPoint</Application>
  <PresentationFormat>自定义</PresentationFormat>
  <Paragraphs>159</Paragraphs>
  <Slides>31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Roboto</vt:lpstr>
      <vt:lpstr>华文楷体</vt:lpstr>
      <vt:lpstr>宋体</vt:lpstr>
      <vt:lpstr>微软雅黑</vt:lpstr>
      <vt:lpstr>字魂105号-简雅黑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5830</cp:revision>
  <dcterms:created xsi:type="dcterms:W3CDTF">2020-11-09T06:56:00Z</dcterms:created>
  <dcterms:modified xsi:type="dcterms:W3CDTF">2024-12-15T09:22:10Z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