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4"/>
  </p:notesMasterIdLst>
  <p:handoutMasterIdLst>
    <p:handoutMasterId r:id="rId15"/>
  </p:handoutMasterIdLst>
  <p:sldIdLst>
    <p:sldId id="325" r:id="rId3"/>
    <p:sldId id="1161" r:id="rId4"/>
    <p:sldId id="257" r:id="rId5"/>
    <p:sldId id="259" r:id="rId6"/>
    <p:sldId id="263" r:id="rId7"/>
    <p:sldId id="264" r:id="rId8"/>
    <p:sldId id="1799" r:id="rId9"/>
    <p:sldId id="267" r:id="rId10"/>
    <p:sldId id="1800" r:id="rId11"/>
    <p:sldId id="1801" r:id="rId12"/>
    <p:sldId id="274" r:id="rId13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zq" initials="lzq" lastIdx="3" clrIdx="0">
    <p:extLst>
      <p:ext uri="{19B8F6BF-5375-455C-9EA6-DF929625EA0E}">
        <p15:presenceInfo xmlns:p15="http://schemas.microsoft.com/office/powerpoint/2012/main" userId="f3b653b8ea518c22" providerId="Windows Live"/>
      </p:ext>
    </p:extLst>
  </p:cmAuthor>
  <p:cmAuthor id="2" name="zrd" initials="W用" lastIdx="6" clrIdx="1">
    <p:extLst>
      <p:ext uri="{19B8F6BF-5375-455C-9EA6-DF929625EA0E}">
        <p15:presenceInfo xmlns:p15="http://schemas.microsoft.com/office/powerpoint/2012/main" userId="f6599913dc903e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2"/>
    <a:srgbClr val="FFFFFF"/>
    <a:srgbClr val="1369B3"/>
    <a:srgbClr val="71A5D1"/>
    <a:srgbClr val="F2F2F2"/>
    <a:srgbClr val="EBAD13"/>
    <a:srgbClr val="BBBBBB"/>
    <a:srgbClr val="FAFAFA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8" autoAdjust="0"/>
    <p:restoredTop sz="95974" autoAdjust="0"/>
  </p:normalViewPr>
  <p:slideViewPr>
    <p:cSldViewPr>
      <p:cViewPr varScale="1">
        <p:scale>
          <a:sx n="70" d="100"/>
          <a:sy n="70" d="100"/>
        </p:scale>
        <p:origin x="588" y="52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7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699">
              <a:spcBef>
                <a:spcPts val="190"/>
              </a:spcBef>
            </a:pPr>
            <a:r>
              <a:rPr lang="zh-CN" altLang="en-US"/>
              <a:t>高级软件人才培训专</a:t>
            </a:r>
            <a:r>
              <a:rPr lang="zh-CN" altLang="en-US" spc="-5"/>
              <a:t>家</a:t>
            </a:r>
            <a:endParaRPr lang="zh-CN" alt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438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699">
              <a:spcBef>
                <a:spcPts val="190"/>
              </a:spcBef>
            </a:pPr>
            <a:r>
              <a:rPr lang="zh-CN" altLang="en-US"/>
              <a:t>高级软件人才培训专</a:t>
            </a:r>
            <a:r>
              <a:rPr lang="zh-CN" altLang="en-US" spc="-5"/>
              <a:t>家</a:t>
            </a:r>
            <a:endParaRPr lang="zh-CN" altLang="en-US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904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699">
              <a:spcBef>
                <a:spcPts val="190"/>
              </a:spcBef>
            </a:pPr>
            <a:r>
              <a:rPr lang="zh-CN" altLang="en-US"/>
              <a:t>高级软件人才培训专</a:t>
            </a:r>
            <a:r>
              <a:rPr lang="zh-CN" altLang="en-US" spc="-5"/>
              <a:t>家</a:t>
            </a:r>
            <a:endParaRPr lang="zh-CN" alt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08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846734" y="2637706"/>
            <a:ext cx="907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9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讲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React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基础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Ⅲ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66814" y="4005858"/>
            <a:ext cx="7416824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React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6199"/>
            <a:ext cx="3820298" cy="1529066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微软雅黑"/>
                <a:cs typeface="微软雅黑"/>
              </a:rPr>
              <a:t>嵌套路由配</a:t>
            </a:r>
            <a:r>
              <a:rPr sz="2000" spc="-30" dirty="0">
                <a:solidFill>
                  <a:srgbClr val="AC2A25"/>
                </a:solidFill>
                <a:latin typeface="微软雅黑"/>
                <a:cs typeface="微软雅黑"/>
              </a:rPr>
              <a:t>置</a:t>
            </a:r>
            <a:endParaRPr sz="2000">
              <a:latin typeface="微软雅黑"/>
              <a:cs typeface="微软雅黑"/>
            </a:endParaRPr>
          </a:p>
          <a:p>
            <a:pPr>
              <a:spcBef>
                <a:spcPts val="25"/>
              </a:spcBef>
            </a:pPr>
            <a:endParaRPr sz="1450">
              <a:latin typeface="微软雅黑"/>
              <a:cs typeface="微软雅黑"/>
            </a:endParaRPr>
          </a:p>
          <a:p>
            <a:pPr marL="12699">
              <a:spcBef>
                <a:spcPts val="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实现步骤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600">
              <a:latin typeface="宋体"/>
              <a:cs typeface="宋体"/>
            </a:endParaRPr>
          </a:p>
          <a:p>
            <a:pPr marL="306039" indent="-201910">
              <a:spcBef>
                <a:spcPts val="1210"/>
              </a:spcBef>
              <a:buAutoNum type="arabicPeriod"/>
              <a:tabLst>
                <a:tab pos="306039" algn="l"/>
              </a:tabLst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使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用</a:t>
            </a:r>
            <a:r>
              <a:rPr sz="1400" spc="-33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400" spc="-25" dirty="0">
                <a:solidFill>
                  <a:srgbClr val="C0504D"/>
                </a:solidFill>
                <a:latin typeface="宋体"/>
                <a:cs typeface="宋体"/>
              </a:rPr>
              <a:t>children</a:t>
            </a:r>
            <a:r>
              <a:rPr sz="1400" spc="-350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属性配置路由嵌套关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系</a:t>
            </a:r>
            <a:endParaRPr sz="1400">
              <a:latin typeface="宋体"/>
              <a:cs typeface="宋体"/>
            </a:endParaRPr>
          </a:p>
          <a:p>
            <a:pPr marL="306039" indent="-201910">
              <a:spcBef>
                <a:spcPts val="1175"/>
              </a:spcBef>
              <a:buAutoNum type="arabicPeriod"/>
              <a:tabLst>
                <a:tab pos="306039" algn="l"/>
              </a:tabLst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使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用</a:t>
            </a:r>
            <a:r>
              <a:rPr sz="1400" spc="-34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400" spc="-45" dirty="0">
                <a:solidFill>
                  <a:srgbClr val="C0504D"/>
                </a:solidFill>
                <a:latin typeface="宋体"/>
                <a:cs typeface="宋体"/>
              </a:rPr>
              <a:t>`&lt;Outlet/&gt;`</a:t>
            </a:r>
            <a:r>
              <a:rPr sz="1400" spc="-355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组件配置二级路由渲染位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置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2756" y="3007700"/>
            <a:ext cx="2645320" cy="3135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0925" y="3007700"/>
            <a:ext cx="3611409" cy="3135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086B84-822B-F124-1F33-02F6638EF6C0}"/>
              </a:ext>
            </a:extLst>
          </p:cNvPr>
          <p:cNvSpPr txBox="1"/>
          <p:nvPr/>
        </p:nvSpPr>
        <p:spPr>
          <a:xfrm>
            <a:off x="1136866" y="284029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9.1.4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嵌套路由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20" y="2909047"/>
            <a:ext cx="4382834" cy="105015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实现步骤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600">
              <a:latin typeface="宋体"/>
              <a:cs typeface="宋体"/>
            </a:endParaRPr>
          </a:p>
          <a:p>
            <a:pPr marL="364454" indent="-202545">
              <a:spcBef>
                <a:spcPts val="1540"/>
              </a:spcBef>
              <a:buAutoNum type="arabicPeriod"/>
              <a:tabLst>
                <a:tab pos="364454" algn="l"/>
              </a:tabLst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准备一个</a:t>
            </a:r>
            <a:r>
              <a:rPr sz="1400" spc="120" dirty="0">
                <a:solidFill>
                  <a:srgbClr val="252525"/>
                </a:solidFill>
                <a:latin typeface="宋体"/>
                <a:cs typeface="宋体"/>
              </a:rPr>
              <a:t>NotFound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组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件</a:t>
            </a:r>
            <a:endParaRPr sz="1400">
              <a:latin typeface="宋体"/>
              <a:cs typeface="宋体"/>
            </a:endParaRPr>
          </a:p>
          <a:p>
            <a:pPr marL="351755" indent="-202545">
              <a:spcBef>
                <a:spcPts val="1250"/>
              </a:spcBef>
              <a:buAutoNum type="arabicPeriod"/>
              <a:tabLst>
                <a:tab pos="351755" algn="l"/>
              </a:tabLst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在路由表数组的末尾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以</a:t>
            </a:r>
            <a:r>
              <a:rPr sz="1400" spc="-105" dirty="0">
                <a:solidFill>
                  <a:srgbClr val="252525"/>
                </a:solidFill>
                <a:latin typeface="宋体"/>
                <a:cs typeface="宋体"/>
              </a:rPr>
              <a:t>*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号作为路由</a:t>
            </a:r>
            <a:r>
              <a:rPr sz="1400" spc="65" dirty="0">
                <a:solidFill>
                  <a:srgbClr val="252525"/>
                </a:solidFill>
                <a:latin typeface="宋体"/>
                <a:cs typeface="宋体"/>
              </a:rPr>
              <a:t>path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配置路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由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1066199"/>
            <a:ext cx="10368835" cy="123158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25" dirty="0">
                <a:solidFill>
                  <a:srgbClr val="AC2A25"/>
                </a:solidFill>
                <a:latin typeface="微软雅黑"/>
                <a:cs typeface="微软雅黑"/>
              </a:rPr>
              <a:t>404</a:t>
            </a:r>
            <a:r>
              <a:rPr sz="2000" spc="-5" dirty="0">
                <a:solidFill>
                  <a:srgbClr val="AC2A25"/>
                </a:solidFill>
                <a:latin typeface="微软雅黑"/>
                <a:cs typeface="微软雅黑"/>
              </a:rPr>
              <a:t>路</a:t>
            </a:r>
            <a:r>
              <a:rPr sz="2000" spc="-30" dirty="0">
                <a:solidFill>
                  <a:srgbClr val="AC2A25"/>
                </a:solidFill>
                <a:latin typeface="微软雅黑"/>
                <a:cs typeface="微软雅黑"/>
              </a:rPr>
              <a:t>由</a:t>
            </a:r>
            <a:endParaRPr sz="2000" dirty="0">
              <a:latin typeface="微软雅黑"/>
              <a:cs typeface="微软雅黑"/>
            </a:endParaRPr>
          </a:p>
          <a:p>
            <a:pPr marL="12699" marR="5079">
              <a:lnSpc>
                <a:spcPct val="150000"/>
              </a:lnSpc>
              <a:spcBef>
                <a:spcPts val="1739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场景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当浏览器输入</a:t>
            </a:r>
            <a:r>
              <a:rPr sz="1600" spc="-125" dirty="0">
                <a:solidFill>
                  <a:srgbClr val="252525"/>
                </a:solidFill>
                <a:latin typeface="宋体"/>
                <a:cs typeface="宋体"/>
              </a:rPr>
              <a:t>url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的路径在整个路由配置中都找不到对应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sz="1600" spc="-32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55" dirty="0">
                <a:solidFill>
                  <a:srgbClr val="252525"/>
                </a:solidFill>
                <a:latin typeface="宋体"/>
                <a:cs typeface="宋体"/>
              </a:rPr>
              <a:t>path，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为了用户体验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可以使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用</a:t>
            </a:r>
            <a:r>
              <a:rPr sz="1600" spc="-32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114" dirty="0">
                <a:solidFill>
                  <a:srgbClr val="252525"/>
                </a:solidFill>
                <a:latin typeface="宋体"/>
                <a:cs typeface="宋体"/>
              </a:rPr>
              <a:t>404</a:t>
            </a:r>
            <a:r>
              <a:rPr sz="1600" spc="-35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兜底组件进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行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渲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染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92729" y="4301409"/>
            <a:ext cx="3207601" cy="1801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614" y="4171885"/>
            <a:ext cx="4050264" cy="2060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C167FA-7883-BC5A-EDF7-D9F400AC67EF}"/>
              </a:ext>
            </a:extLst>
          </p:cNvPr>
          <p:cNvSpPr txBox="1"/>
          <p:nvPr/>
        </p:nvSpPr>
        <p:spPr>
          <a:xfrm>
            <a:off x="1136866" y="284029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9.1.5 </a:t>
            </a:r>
            <a:r>
              <a:rPr lang="en-US" altLang="zh-CN" b="1" spc="-35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ReactRouter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- 404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路由配置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 Router</a:t>
            </a:r>
            <a:endParaRPr lang="zh-CN" altLang="en-US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593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6199"/>
            <a:ext cx="10552326" cy="123158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微软雅黑"/>
                <a:cs typeface="微软雅黑"/>
              </a:rPr>
              <a:t>什么是前端路</a:t>
            </a:r>
            <a:r>
              <a:rPr sz="2000" spc="-30" dirty="0">
                <a:solidFill>
                  <a:srgbClr val="AC2A25"/>
                </a:solidFill>
                <a:latin typeface="微软雅黑"/>
                <a:cs typeface="微软雅黑"/>
              </a:rPr>
              <a:t>由</a:t>
            </a:r>
            <a:endParaRPr sz="2000" dirty="0">
              <a:latin typeface="微软雅黑"/>
              <a:cs typeface="微软雅黑"/>
            </a:endParaRPr>
          </a:p>
          <a:p>
            <a:pPr marL="12699" marR="5079">
              <a:lnSpc>
                <a:spcPct val="150000"/>
              </a:lnSpc>
              <a:spcBef>
                <a:spcPts val="1739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一个路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径</a:t>
            </a:r>
            <a:r>
              <a:rPr sz="1600" spc="-34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75" dirty="0">
                <a:solidFill>
                  <a:srgbClr val="252525"/>
                </a:solidFill>
                <a:latin typeface="宋体"/>
                <a:cs typeface="宋体"/>
              </a:rPr>
              <a:t>path</a:t>
            </a:r>
            <a:r>
              <a:rPr sz="1600" spc="-37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对应一个组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件</a:t>
            </a:r>
            <a:r>
              <a:rPr sz="1600" spc="-34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160" dirty="0">
                <a:solidFill>
                  <a:srgbClr val="252525"/>
                </a:solidFill>
                <a:latin typeface="宋体"/>
                <a:cs typeface="宋体"/>
              </a:rPr>
              <a:t>component</a:t>
            </a:r>
            <a:r>
              <a:rPr sz="1600" spc="-37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当我们在浏览器中访问一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个</a:t>
            </a:r>
            <a:r>
              <a:rPr sz="1600" spc="-34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75" dirty="0">
                <a:solidFill>
                  <a:srgbClr val="252525"/>
                </a:solidFill>
                <a:latin typeface="宋体"/>
                <a:cs typeface="宋体"/>
              </a:rPr>
              <a:t>path</a:t>
            </a:r>
            <a:r>
              <a:rPr sz="1600" spc="-37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的时候</a:t>
            </a:r>
            <a:r>
              <a:rPr sz="1600" spc="55" dirty="0">
                <a:solidFill>
                  <a:srgbClr val="252525"/>
                </a:solidFill>
                <a:latin typeface="宋体"/>
                <a:cs typeface="宋体"/>
              </a:rPr>
              <a:t>，path</a:t>
            </a:r>
            <a:r>
              <a:rPr sz="1600" spc="-37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对应的组件会在页面中进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行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渲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染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2152" y="2696032"/>
            <a:ext cx="8604898" cy="25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1261B9-ECE5-E4D7-515E-9F7C326B1120}"/>
              </a:ext>
            </a:extLst>
          </p:cNvPr>
          <p:cNvSpPr txBox="1"/>
          <p:nvPr/>
        </p:nvSpPr>
        <p:spPr>
          <a:xfrm>
            <a:off x="1136866" y="284029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9.1.1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前端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路由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081CAC-E53D-666A-1135-41BD9D7D4802}"/>
              </a:ext>
            </a:extLst>
          </p:cNvPr>
          <p:cNvSpPr txBox="1"/>
          <p:nvPr/>
        </p:nvSpPr>
        <p:spPr>
          <a:xfrm>
            <a:off x="829766" y="5486420"/>
            <a:ext cx="8834079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如需使用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Router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需要安装最新的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ReactRouter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react-router-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89519" y="1066199"/>
            <a:ext cx="4691404" cy="803423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zh-CN" altLang="en-US" sz="2000" spc="-5" dirty="0">
                <a:solidFill>
                  <a:srgbClr val="AC2A25"/>
                </a:solidFill>
                <a:latin typeface="微软雅黑"/>
                <a:cs typeface="微软雅黑"/>
              </a:rPr>
              <a:t>示例</a:t>
            </a:r>
            <a:endParaRPr lang="en-US" altLang="zh-CN" sz="2000" spc="-5" dirty="0">
              <a:solidFill>
                <a:srgbClr val="AC2A25"/>
              </a:solidFill>
              <a:latin typeface="微软雅黑"/>
              <a:cs typeface="微软雅黑"/>
            </a:endParaRPr>
          </a:p>
          <a:p>
            <a:pPr marL="12699">
              <a:spcBef>
                <a:spcPts val="105"/>
              </a:spcBef>
            </a:pPr>
            <a:endParaRPr sz="1450" dirty="0">
              <a:latin typeface="微软雅黑"/>
              <a:cs typeface="微软雅黑"/>
            </a:endParaRPr>
          </a:p>
          <a:p>
            <a:pPr marL="12699">
              <a:spcBef>
                <a:spcPts val="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需求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创建一个可以切换登录页和文章页的路由系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统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7424" y="2518561"/>
            <a:ext cx="1961259" cy="1389834"/>
          </a:xfrm>
          <a:custGeom>
            <a:avLst/>
            <a:gdLst/>
            <a:ahLst/>
            <a:cxnLst/>
            <a:rect l="l" t="t" r="r" b="b"/>
            <a:pathLst>
              <a:path w="1961514" h="1390014">
                <a:moveTo>
                  <a:pt x="1729740" y="1389888"/>
                </a:moveTo>
                <a:lnTo>
                  <a:pt x="231648" y="1389888"/>
                </a:lnTo>
                <a:lnTo>
                  <a:pt x="185121" y="1385057"/>
                </a:lnTo>
                <a:lnTo>
                  <a:pt x="141753" y="1371473"/>
                </a:lnTo>
                <a:lnTo>
                  <a:pt x="102475" y="1350066"/>
                </a:lnTo>
                <a:lnTo>
                  <a:pt x="68218" y="1321765"/>
                </a:lnTo>
                <a:lnTo>
                  <a:pt x="39911" y="1287501"/>
                </a:lnTo>
                <a:lnTo>
                  <a:pt x="18485" y="1248206"/>
                </a:lnTo>
                <a:lnTo>
                  <a:pt x="4871" y="1204808"/>
                </a:lnTo>
                <a:lnTo>
                  <a:pt x="0" y="1158239"/>
                </a:lnTo>
                <a:lnTo>
                  <a:pt x="0" y="231647"/>
                </a:lnTo>
                <a:lnTo>
                  <a:pt x="4871" y="184992"/>
                </a:lnTo>
                <a:lnTo>
                  <a:pt x="18485" y="141533"/>
                </a:lnTo>
                <a:lnTo>
                  <a:pt x="39911" y="102202"/>
                </a:lnTo>
                <a:lnTo>
                  <a:pt x="68218" y="67927"/>
                </a:lnTo>
                <a:lnTo>
                  <a:pt x="102475" y="39639"/>
                </a:lnTo>
                <a:lnTo>
                  <a:pt x="141753" y="18269"/>
                </a:lnTo>
                <a:lnTo>
                  <a:pt x="185121" y="4746"/>
                </a:lnTo>
                <a:lnTo>
                  <a:pt x="231648" y="0"/>
                </a:lnTo>
                <a:lnTo>
                  <a:pt x="1729740" y="0"/>
                </a:lnTo>
                <a:lnTo>
                  <a:pt x="1776641" y="4746"/>
                </a:lnTo>
                <a:lnTo>
                  <a:pt x="1820277" y="18269"/>
                </a:lnTo>
                <a:lnTo>
                  <a:pt x="1859716" y="39639"/>
                </a:lnTo>
                <a:lnTo>
                  <a:pt x="1894027" y="67927"/>
                </a:lnTo>
                <a:lnTo>
                  <a:pt x="1922280" y="102202"/>
                </a:lnTo>
                <a:lnTo>
                  <a:pt x="1943545" y="141533"/>
                </a:lnTo>
                <a:lnTo>
                  <a:pt x="1956891" y="184992"/>
                </a:lnTo>
                <a:lnTo>
                  <a:pt x="1961388" y="231647"/>
                </a:lnTo>
                <a:lnTo>
                  <a:pt x="1961388" y="1158239"/>
                </a:lnTo>
                <a:lnTo>
                  <a:pt x="1956891" y="1204808"/>
                </a:lnTo>
                <a:lnTo>
                  <a:pt x="1943545" y="1248206"/>
                </a:lnTo>
                <a:lnTo>
                  <a:pt x="1922280" y="1287501"/>
                </a:lnTo>
                <a:lnTo>
                  <a:pt x="1894027" y="1321765"/>
                </a:lnTo>
                <a:lnTo>
                  <a:pt x="1859716" y="1350066"/>
                </a:lnTo>
                <a:lnTo>
                  <a:pt x="1820277" y="1371473"/>
                </a:lnTo>
                <a:lnTo>
                  <a:pt x="1776641" y="1385057"/>
                </a:lnTo>
                <a:lnTo>
                  <a:pt x="1729740" y="1389888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233" y="2505990"/>
            <a:ext cx="1986655" cy="1409516"/>
          </a:xfrm>
          <a:custGeom>
            <a:avLst/>
            <a:gdLst/>
            <a:ahLst/>
            <a:cxnLst/>
            <a:rect l="l" t="t" r="r" b="b"/>
            <a:pathLst>
              <a:path w="1986914" h="1409700">
                <a:moveTo>
                  <a:pt x="1826336" y="12700"/>
                </a:moveTo>
                <a:lnTo>
                  <a:pt x="160578" y="12700"/>
                </a:lnTo>
                <a:lnTo>
                  <a:pt x="171932" y="0"/>
                </a:lnTo>
                <a:lnTo>
                  <a:pt x="1814982" y="0"/>
                </a:lnTo>
                <a:lnTo>
                  <a:pt x="1826336" y="12700"/>
                </a:lnTo>
                <a:close/>
              </a:path>
              <a:path w="1986914" h="1409700">
                <a:moveTo>
                  <a:pt x="1859356" y="25400"/>
                </a:moveTo>
                <a:lnTo>
                  <a:pt x="127558" y="25400"/>
                </a:lnTo>
                <a:lnTo>
                  <a:pt x="138087" y="12700"/>
                </a:lnTo>
                <a:lnTo>
                  <a:pt x="1848827" y="12700"/>
                </a:lnTo>
                <a:lnTo>
                  <a:pt x="1859356" y="25400"/>
                </a:lnTo>
                <a:close/>
              </a:path>
              <a:path w="1986914" h="1409700">
                <a:moveTo>
                  <a:pt x="168719" y="38100"/>
                </a:moveTo>
                <a:lnTo>
                  <a:pt x="107937" y="38100"/>
                </a:lnTo>
                <a:lnTo>
                  <a:pt x="117335" y="25400"/>
                </a:lnTo>
                <a:lnTo>
                  <a:pt x="179476" y="25400"/>
                </a:lnTo>
                <a:lnTo>
                  <a:pt x="168719" y="38100"/>
                </a:lnTo>
                <a:close/>
              </a:path>
              <a:path w="1986914" h="1409700">
                <a:moveTo>
                  <a:pt x="1878977" y="38100"/>
                </a:moveTo>
                <a:lnTo>
                  <a:pt x="1818195" y="38100"/>
                </a:lnTo>
                <a:lnTo>
                  <a:pt x="1807438" y="25400"/>
                </a:lnTo>
                <a:lnTo>
                  <a:pt x="1869579" y="25400"/>
                </a:lnTo>
                <a:lnTo>
                  <a:pt x="1878977" y="38100"/>
                </a:lnTo>
                <a:close/>
              </a:path>
              <a:path w="1986914" h="1409700">
                <a:moveTo>
                  <a:pt x="139674" y="50800"/>
                </a:moveTo>
                <a:lnTo>
                  <a:pt x="89115" y="50800"/>
                </a:lnTo>
                <a:lnTo>
                  <a:pt x="97866" y="38100"/>
                </a:lnTo>
                <a:lnTo>
                  <a:pt x="149656" y="38100"/>
                </a:lnTo>
                <a:lnTo>
                  <a:pt x="139674" y="50800"/>
                </a:lnTo>
                <a:close/>
              </a:path>
              <a:path w="1986914" h="1409700">
                <a:moveTo>
                  <a:pt x="1897786" y="50800"/>
                </a:moveTo>
                <a:lnTo>
                  <a:pt x="1847240" y="50800"/>
                </a:lnTo>
                <a:lnTo>
                  <a:pt x="1837245" y="38100"/>
                </a:lnTo>
                <a:lnTo>
                  <a:pt x="1889048" y="38100"/>
                </a:lnTo>
                <a:lnTo>
                  <a:pt x="1897786" y="50800"/>
                </a:lnTo>
                <a:close/>
              </a:path>
              <a:path w="1986914" h="1409700">
                <a:moveTo>
                  <a:pt x="113080" y="63500"/>
                </a:moveTo>
                <a:lnTo>
                  <a:pt x="71754" y="63500"/>
                </a:lnTo>
                <a:lnTo>
                  <a:pt x="80251" y="50800"/>
                </a:lnTo>
                <a:lnTo>
                  <a:pt x="122161" y="50800"/>
                </a:lnTo>
                <a:lnTo>
                  <a:pt x="113080" y="63500"/>
                </a:lnTo>
                <a:close/>
              </a:path>
              <a:path w="1986914" h="1409700">
                <a:moveTo>
                  <a:pt x="1915160" y="63500"/>
                </a:moveTo>
                <a:lnTo>
                  <a:pt x="1873834" y="63500"/>
                </a:lnTo>
                <a:lnTo>
                  <a:pt x="1864753" y="50800"/>
                </a:lnTo>
                <a:lnTo>
                  <a:pt x="1906663" y="50800"/>
                </a:lnTo>
                <a:lnTo>
                  <a:pt x="1915160" y="63500"/>
                </a:lnTo>
                <a:close/>
              </a:path>
              <a:path w="1986914" h="1409700">
                <a:moveTo>
                  <a:pt x="89293" y="88900"/>
                </a:moveTo>
                <a:lnTo>
                  <a:pt x="55587" y="88900"/>
                </a:lnTo>
                <a:lnTo>
                  <a:pt x="63258" y="76200"/>
                </a:lnTo>
                <a:lnTo>
                  <a:pt x="71335" y="63500"/>
                </a:lnTo>
                <a:lnTo>
                  <a:pt x="105282" y="63500"/>
                </a:lnTo>
                <a:lnTo>
                  <a:pt x="96888" y="76200"/>
                </a:lnTo>
                <a:lnTo>
                  <a:pt x="97332" y="76200"/>
                </a:lnTo>
                <a:lnTo>
                  <a:pt x="89293" y="88900"/>
                </a:lnTo>
                <a:close/>
              </a:path>
              <a:path w="1986914" h="1409700">
                <a:moveTo>
                  <a:pt x="1931327" y="88900"/>
                </a:moveTo>
                <a:lnTo>
                  <a:pt x="1897621" y="88900"/>
                </a:lnTo>
                <a:lnTo>
                  <a:pt x="1889582" y="76200"/>
                </a:lnTo>
                <a:lnTo>
                  <a:pt x="1890026" y="76200"/>
                </a:lnTo>
                <a:lnTo>
                  <a:pt x="1881632" y="63500"/>
                </a:lnTo>
                <a:lnTo>
                  <a:pt x="1915579" y="63500"/>
                </a:lnTo>
                <a:lnTo>
                  <a:pt x="1923656" y="76200"/>
                </a:lnTo>
                <a:lnTo>
                  <a:pt x="1931327" y="88900"/>
                </a:lnTo>
                <a:close/>
              </a:path>
              <a:path w="1986914" h="1409700">
                <a:moveTo>
                  <a:pt x="62598" y="114300"/>
                </a:moveTo>
                <a:lnTo>
                  <a:pt x="35534" y="114300"/>
                </a:lnTo>
                <a:lnTo>
                  <a:pt x="41554" y="101600"/>
                </a:lnTo>
                <a:lnTo>
                  <a:pt x="48348" y="88900"/>
                </a:lnTo>
                <a:lnTo>
                  <a:pt x="82461" y="88900"/>
                </a:lnTo>
                <a:lnTo>
                  <a:pt x="75184" y="101600"/>
                </a:lnTo>
                <a:lnTo>
                  <a:pt x="69049" y="101600"/>
                </a:lnTo>
                <a:lnTo>
                  <a:pt x="62598" y="114300"/>
                </a:lnTo>
                <a:close/>
              </a:path>
              <a:path w="1986914" h="1409700">
                <a:moveTo>
                  <a:pt x="1951380" y="114300"/>
                </a:moveTo>
                <a:lnTo>
                  <a:pt x="1924316" y="114300"/>
                </a:lnTo>
                <a:lnTo>
                  <a:pt x="1917865" y="101600"/>
                </a:lnTo>
                <a:lnTo>
                  <a:pt x="1911730" y="101600"/>
                </a:lnTo>
                <a:lnTo>
                  <a:pt x="1904453" y="88900"/>
                </a:lnTo>
                <a:lnTo>
                  <a:pt x="1938197" y="88900"/>
                </a:lnTo>
                <a:lnTo>
                  <a:pt x="1945360" y="101600"/>
                </a:lnTo>
                <a:lnTo>
                  <a:pt x="1951380" y="114300"/>
                </a:lnTo>
                <a:close/>
              </a:path>
              <a:path w="1986914" h="1409700">
                <a:moveTo>
                  <a:pt x="56921" y="127000"/>
                </a:moveTo>
                <a:lnTo>
                  <a:pt x="29641" y="127000"/>
                </a:lnTo>
                <a:lnTo>
                  <a:pt x="35217" y="114300"/>
                </a:lnTo>
                <a:lnTo>
                  <a:pt x="62941" y="114300"/>
                </a:lnTo>
                <a:lnTo>
                  <a:pt x="56921" y="127000"/>
                </a:lnTo>
                <a:close/>
              </a:path>
              <a:path w="1986914" h="1409700">
                <a:moveTo>
                  <a:pt x="1957273" y="127000"/>
                </a:moveTo>
                <a:lnTo>
                  <a:pt x="1929993" y="127000"/>
                </a:lnTo>
                <a:lnTo>
                  <a:pt x="1923973" y="114300"/>
                </a:lnTo>
                <a:lnTo>
                  <a:pt x="1951697" y="114300"/>
                </a:lnTo>
                <a:lnTo>
                  <a:pt x="1957273" y="127000"/>
                </a:lnTo>
                <a:close/>
              </a:path>
              <a:path w="1986914" h="1409700">
                <a:moveTo>
                  <a:pt x="42468" y="152400"/>
                </a:moveTo>
                <a:lnTo>
                  <a:pt x="14935" y="152400"/>
                </a:lnTo>
                <a:lnTo>
                  <a:pt x="19329" y="139700"/>
                </a:lnTo>
                <a:lnTo>
                  <a:pt x="24231" y="127000"/>
                </a:lnTo>
                <a:lnTo>
                  <a:pt x="51955" y="127000"/>
                </a:lnTo>
                <a:lnTo>
                  <a:pt x="46837" y="139700"/>
                </a:lnTo>
                <a:lnTo>
                  <a:pt x="47104" y="139700"/>
                </a:lnTo>
                <a:lnTo>
                  <a:pt x="42468" y="152400"/>
                </a:lnTo>
                <a:close/>
              </a:path>
              <a:path w="1986914" h="1409700">
                <a:moveTo>
                  <a:pt x="51663" y="139700"/>
                </a:moveTo>
                <a:lnTo>
                  <a:pt x="51955" y="127000"/>
                </a:lnTo>
                <a:lnTo>
                  <a:pt x="57238" y="127000"/>
                </a:lnTo>
                <a:lnTo>
                  <a:pt x="51663" y="139700"/>
                </a:lnTo>
                <a:close/>
              </a:path>
              <a:path w="1986914" h="1409700">
                <a:moveTo>
                  <a:pt x="1935251" y="139700"/>
                </a:moveTo>
                <a:lnTo>
                  <a:pt x="1929676" y="127000"/>
                </a:lnTo>
                <a:lnTo>
                  <a:pt x="1934959" y="127000"/>
                </a:lnTo>
                <a:lnTo>
                  <a:pt x="1935251" y="139700"/>
                </a:lnTo>
                <a:close/>
              </a:path>
              <a:path w="1986914" h="1409700">
                <a:moveTo>
                  <a:pt x="1971979" y="152400"/>
                </a:moveTo>
                <a:lnTo>
                  <a:pt x="1944446" y="152400"/>
                </a:lnTo>
                <a:lnTo>
                  <a:pt x="1939810" y="139700"/>
                </a:lnTo>
                <a:lnTo>
                  <a:pt x="1940077" y="139700"/>
                </a:lnTo>
                <a:lnTo>
                  <a:pt x="1934959" y="127000"/>
                </a:lnTo>
                <a:lnTo>
                  <a:pt x="1962683" y="127000"/>
                </a:lnTo>
                <a:lnTo>
                  <a:pt x="1967585" y="139700"/>
                </a:lnTo>
                <a:lnTo>
                  <a:pt x="1971979" y="152400"/>
                </a:lnTo>
                <a:close/>
              </a:path>
              <a:path w="1986914" h="1409700">
                <a:moveTo>
                  <a:pt x="35140" y="177800"/>
                </a:moveTo>
                <a:lnTo>
                  <a:pt x="7772" y="177800"/>
                </a:lnTo>
                <a:lnTo>
                  <a:pt x="10896" y="165100"/>
                </a:lnTo>
                <a:lnTo>
                  <a:pt x="14719" y="152400"/>
                </a:lnTo>
                <a:lnTo>
                  <a:pt x="42710" y="152400"/>
                </a:lnTo>
                <a:lnTo>
                  <a:pt x="38569" y="165100"/>
                </a:lnTo>
                <a:lnTo>
                  <a:pt x="38785" y="165100"/>
                </a:lnTo>
                <a:lnTo>
                  <a:pt x="35140" y="177800"/>
                </a:lnTo>
                <a:close/>
              </a:path>
              <a:path w="1986914" h="1409700">
                <a:moveTo>
                  <a:pt x="1979142" y="177800"/>
                </a:moveTo>
                <a:lnTo>
                  <a:pt x="1951774" y="177800"/>
                </a:lnTo>
                <a:lnTo>
                  <a:pt x="1948129" y="165100"/>
                </a:lnTo>
                <a:lnTo>
                  <a:pt x="1948345" y="165100"/>
                </a:lnTo>
                <a:lnTo>
                  <a:pt x="1944204" y="152400"/>
                </a:lnTo>
                <a:lnTo>
                  <a:pt x="1972195" y="152400"/>
                </a:lnTo>
                <a:lnTo>
                  <a:pt x="1976018" y="165100"/>
                </a:lnTo>
                <a:lnTo>
                  <a:pt x="1979142" y="177800"/>
                </a:lnTo>
                <a:close/>
              </a:path>
              <a:path w="1986914" h="1409700">
                <a:moveTo>
                  <a:pt x="30962" y="190500"/>
                </a:moveTo>
                <a:lnTo>
                  <a:pt x="4991" y="190500"/>
                </a:lnTo>
                <a:lnTo>
                  <a:pt x="6286" y="177800"/>
                </a:lnTo>
                <a:lnTo>
                  <a:pt x="32334" y="177800"/>
                </a:lnTo>
                <a:lnTo>
                  <a:pt x="30962" y="190500"/>
                </a:lnTo>
                <a:close/>
              </a:path>
              <a:path w="1986914" h="1409700">
                <a:moveTo>
                  <a:pt x="1981987" y="190500"/>
                </a:moveTo>
                <a:lnTo>
                  <a:pt x="1955952" y="190500"/>
                </a:lnTo>
                <a:lnTo>
                  <a:pt x="1954580" y="177800"/>
                </a:lnTo>
                <a:lnTo>
                  <a:pt x="1980691" y="177800"/>
                </a:lnTo>
                <a:lnTo>
                  <a:pt x="1981987" y="190500"/>
                </a:lnTo>
                <a:close/>
              </a:path>
              <a:path w="1986914" h="1409700">
                <a:moveTo>
                  <a:pt x="28790" y="203200"/>
                </a:moveTo>
                <a:lnTo>
                  <a:pt x="2844" y="203200"/>
                </a:lnTo>
                <a:lnTo>
                  <a:pt x="3848" y="190500"/>
                </a:lnTo>
                <a:lnTo>
                  <a:pt x="29883" y="190500"/>
                </a:lnTo>
                <a:lnTo>
                  <a:pt x="28790" y="203200"/>
                </a:lnTo>
                <a:close/>
              </a:path>
              <a:path w="1986914" h="1409700">
                <a:moveTo>
                  <a:pt x="1984121" y="203200"/>
                </a:moveTo>
                <a:lnTo>
                  <a:pt x="1958124" y="203200"/>
                </a:lnTo>
                <a:lnTo>
                  <a:pt x="1957031" y="190500"/>
                </a:lnTo>
                <a:lnTo>
                  <a:pt x="1983130" y="190500"/>
                </a:lnTo>
                <a:lnTo>
                  <a:pt x="1984121" y="203200"/>
                </a:lnTo>
                <a:close/>
              </a:path>
              <a:path w="1986914" h="1409700">
                <a:moveTo>
                  <a:pt x="27139" y="215900"/>
                </a:moveTo>
                <a:lnTo>
                  <a:pt x="1282" y="215900"/>
                </a:lnTo>
                <a:lnTo>
                  <a:pt x="1981" y="203200"/>
                </a:lnTo>
                <a:lnTo>
                  <a:pt x="27940" y="203200"/>
                </a:lnTo>
                <a:lnTo>
                  <a:pt x="27139" y="215900"/>
                </a:lnTo>
                <a:close/>
              </a:path>
              <a:path w="1986914" h="1409700">
                <a:moveTo>
                  <a:pt x="1985670" y="215900"/>
                </a:moveTo>
                <a:lnTo>
                  <a:pt x="1959775" y="215900"/>
                </a:lnTo>
                <a:lnTo>
                  <a:pt x="1958975" y="203200"/>
                </a:lnTo>
                <a:lnTo>
                  <a:pt x="1984971" y="203200"/>
                </a:lnTo>
                <a:lnTo>
                  <a:pt x="1985670" y="215900"/>
                </a:lnTo>
                <a:close/>
              </a:path>
              <a:path w="1986914" h="1409700">
                <a:moveTo>
                  <a:pt x="25679" y="228600"/>
                </a:moveTo>
                <a:lnTo>
                  <a:pt x="304" y="228600"/>
                </a:lnTo>
                <a:lnTo>
                  <a:pt x="723" y="215900"/>
                </a:lnTo>
                <a:lnTo>
                  <a:pt x="26047" y="215900"/>
                </a:lnTo>
                <a:lnTo>
                  <a:pt x="25679" y="228600"/>
                </a:lnTo>
                <a:close/>
              </a:path>
              <a:path w="1986914" h="1409700">
                <a:moveTo>
                  <a:pt x="1986610" y="228600"/>
                </a:moveTo>
                <a:lnTo>
                  <a:pt x="1961235" y="228600"/>
                </a:lnTo>
                <a:lnTo>
                  <a:pt x="1960867" y="215900"/>
                </a:lnTo>
                <a:lnTo>
                  <a:pt x="1986216" y="215900"/>
                </a:lnTo>
                <a:lnTo>
                  <a:pt x="1986610" y="228600"/>
                </a:lnTo>
                <a:close/>
              </a:path>
              <a:path w="1986914" h="1409700">
                <a:moveTo>
                  <a:pt x="25400" y="1168400"/>
                </a:moveTo>
                <a:lnTo>
                  <a:pt x="0" y="1168400"/>
                </a:lnTo>
                <a:lnTo>
                  <a:pt x="76" y="228600"/>
                </a:lnTo>
                <a:lnTo>
                  <a:pt x="25476" y="228600"/>
                </a:lnTo>
                <a:lnTo>
                  <a:pt x="25400" y="1168400"/>
                </a:lnTo>
                <a:close/>
              </a:path>
              <a:path w="1986914" h="1409700">
                <a:moveTo>
                  <a:pt x="1986914" y="1168400"/>
                </a:moveTo>
                <a:lnTo>
                  <a:pt x="1961514" y="1168400"/>
                </a:lnTo>
                <a:lnTo>
                  <a:pt x="1961438" y="228600"/>
                </a:lnTo>
                <a:lnTo>
                  <a:pt x="1986838" y="228600"/>
                </a:lnTo>
                <a:lnTo>
                  <a:pt x="1986914" y="1168400"/>
                </a:lnTo>
                <a:close/>
              </a:path>
              <a:path w="1986914" h="1409700">
                <a:moveTo>
                  <a:pt x="25692" y="1181100"/>
                </a:moveTo>
                <a:lnTo>
                  <a:pt x="304" y="1181100"/>
                </a:lnTo>
                <a:lnTo>
                  <a:pt x="76" y="1168400"/>
                </a:lnTo>
                <a:lnTo>
                  <a:pt x="25463" y="1168400"/>
                </a:lnTo>
                <a:lnTo>
                  <a:pt x="25692" y="1181100"/>
                </a:lnTo>
                <a:close/>
              </a:path>
              <a:path w="1986914" h="1409700">
                <a:moveTo>
                  <a:pt x="1986610" y="1181100"/>
                </a:moveTo>
                <a:lnTo>
                  <a:pt x="1961222" y="1181100"/>
                </a:lnTo>
                <a:lnTo>
                  <a:pt x="1961451" y="1168400"/>
                </a:lnTo>
                <a:lnTo>
                  <a:pt x="1986826" y="1168400"/>
                </a:lnTo>
                <a:lnTo>
                  <a:pt x="1986610" y="1181100"/>
                </a:lnTo>
                <a:close/>
              </a:path>
              <a:path w="1986914" h="1409700">
                <a:moveTo>
                  <a:pt x="27178" y="1193800"/>
                </a:moveTo>
                <a:lnTo>
                  <a:pt x="1244" y="1193800"/>
                </a:lnTo>
                <a:lnTo>
                  <a:pt x="698" y="1181100"/>
                </a:lnTo>
                <a:lnTo>
                  <a:pt x="26517" y="1181100"/>
                </a:lnTo>
                <a:lnTo>
                  <a:pt x="27178" y="1193800"/>
                </a:lnTo>
                <a:close/>
              </a:path>
              <a:path w="1986914" h="1409700">
                <a:moveTo>
                  <a:pt x="1985632" y="1193800"/>
                </a:moveTo>
                <a:lnTo>
                  <a:pt x="1959737" y="1193800"/>
                </a:lnTo>
                <a:lnTo>
                  <a:pt x="1960397" y="1181100"/>
                </a:lnTo>
                <a:lnTo>
                  <a:pt x="1986191" y="1181100"/>
                </a:lnTo>
                <a:lnTo>
                  <a:pt x="1985632" y="1193800"/>
                </a:lnTo>
                <a:close/>
              </a:path>
              <a:path w="1986914" h="1409700">
                <a:moveTo>
                  <a:pt x="28841" y="1206500"/>
                </a:moveTo>
                <a:lnTo>
                  <a:pt x="2793" y="1206500"/>
                </a:lnTo>
                <a:lnTo>
                  <a:pt x="1943" y="1193800"/>
                </a:lnTo>
                <a:lnTo>
                  <a:pt x="27901" y="1193800"/>
                </a:lnTo>
                <a:lnTo>
                  <a:pt x="28841" y="1206500"/>
                </a:lnTo>
                <a:close/>
              </a:path>
              <a:path w="1986914" h="1409700">
                <a:moveTo>
                  <a:pt x="1984070" y="1206500"/>
                </a:moveTo>
                <a:lnTo>
                  <a:pt x="1958073" y="1206500"/>
                </a:lnTo>
                <a:lnTo>
                  <a:pt x="1959013" y="1193800"/>
                </a:lnTo>
                <a:lnTo>
                  <a:pt x="1984933" y="1193800"/>
                </a:lnTo>
                <a:lnTo>
                  <a:pt x="1984070" y="1206500"/>
                </a:lnTo>
                <a:close/>
              </a:path>
              <a:path w="1986914" h="1409700">
                <a:moveTo>
                  <a:pt x="31038" y="1219200"/>
                </a:moveTo>
                <a:lnTo>
                  <a:pt x="4927" y="1219200"/>
                </a:lnTo>
                <a:lnTo>
                  <a:pt x="3784" y="1206500"/>
                </a:lnTo>
                <a:lnTo>
                  <a:pt x="29819" y="1206500"/>
                </a:lnTo>
                <a:lnTo>
                  <a:pt x="31038" y="1219200"/>
                </a:lnTo>
                <a:close/>
              </a:path>
              <a:path w="1986914" h="1409700">
                <a:moveTo>
                  <a:pt x="1981923" y="1219200"/>
                </a:moveTo>
                <a:lnTo>
                  <a:pt x="1955876" y="1219200"/>
                </a:lnTo>
                <a:lnTo>
                  <a:pt x="1957095" y="1206500"/>
                </a:lnTo>
                <a:lnTo>
                  <a:pt x="1983066" y="1206500"/>
                </a:lnTo>
                <a:lnTo>
                  <a:pt x="1981923" y="1219200"/>
                </a:lnTo>
                <a:close/>
              </a:path>
              <a:path w="1986914" h="1409700">
                <a:moveTo>
                  <a:pt x="38785" y="1244600"/>
                </a:moveTo>
                <a:lnTo>
                  <a:pt x="14719" y="1244600"/>
                </a:lnTo>
                <a:lnTo>
                  <a:pt x="10896" y="1231900"/>
                </a:lnTo>
                <a:lnTo>
                  <a:pt x="7772" y="1219200"/>
                </a:lnTo>
                <a:lnTo>
                  <a:pt x="32207" y="1219200"/>
                </a:lnTo>
                <a:lnTo>
                  <a:pt x="35331" y="1231900"/>
                </a:lnTo>
                <a:lnTo>
                  <a:pt x="35140" y="1231900"/>
                </a:lnTo>
                <a:lnTo>
                  <a:pt x="38785" y="1244600"/>
                </a:lnTo>
                <a:close/>
              </a:path>
              <a:path w="1986914" h="1409700">
                <a:moveTo>
                  <a:pt x="1972195" y="1244600"/>
                </a:moveTo>
                <a:lnTo>
                  <a:pt x="1948129" y="1244600"/>
                </a:lnTo>
                <a:lnTo>
                  <a:pt x="1951774" y="1231900"/>
                </a:lnTo>
                <a:lnTo>
                  <a:pt x="1951583" y="1231900"/>
                </a:lnTo>
                <a:lnTo>
                  <a:pt x="1954707" y="1219200"/>
                </a:lnTo>
                <a:lnTo>
                  <a:pt x="1979142" y="1219200"/>
                </a:lnTo>
                <a:lnTo>
                  <a:pt x="1976018" y="1231900"/>
                </a:lnTo>
                <a:lnTo>
                  <a:pt x="1972195" y="1244600"/>
                </a:lnTo>
                <a:close/>
              </a:path>
              <a:path w="1986914" h="1409700">
                <a:moveTo>
                  <a:pt x="69049" y="1295400"/>
                </a:moveTo>
                <a:lnTo>
                  <a:pt x="35217" y="1295400"/>
                </a:lnTo>
                <a:lnTo>
                  <a:pt x="29641" y="1282700"/>
                </a:lnTo>
                <a:lnTo>
                  <a:pt x="24231" y="1270000"/>
                </a:lnTo>
                <a:lnTo>
                  <a:pt x="19329" y="1257300"/>
                </a:lnTo>
                <a:lnTo>
                  <a:pt x="14935" y="1244600"/>
                </a:lnTo>
                <a:lnTo>
                  <a:pt x="42468" y="1244600"/>
                </a:lnTo>
                <a:lnTo>
                  <a:pt x="47104" y="1257300"/>
                </a:lnTo>
                <a:lnTo>
                  <a:pt x="46837" y="1257300"/>
                </a:lnTo>
                <a:lnTo>
                  <a:pt x="51955" y="1270000"/>
                </a:lnTo>
                <a:lnTo>
                  <a:pt x="51663" y="1270000"/>
                </a:lnTo>
                <a:lnTo>
                  <a:pt x="57238" y="1282700"/>
                </a:lnTo>
                <a:lnTo>
                  <a:pt x="62598" y="1282700"/>
                </a:lnTo>
                <a:lnTo>
                  <a:pt x="69049" y="1295400"/>
                </a:lnTo>
                <a:close/>
              </a:path>
              <a:path w="1986914" h="1409700">
                <a:moveTo>
                  <a:pt x="1951697" y="1295400"/>
                </a:moveTo>
                <a:lnTo>
                  <a:pt x="1917865" y="1295400"/>
                </a:lnTo>
                <a:lnTo>
                  <a:pt x="1924316" y="1282700"/>
                </a:lnTo>
                <a:lnTo>
                  <a:pt x="1929676" y="1282700"/>
                </a:lnTo>
                <a:lnTo>
                  <a:pt x="1935251" y="1270000"/>
                </a:lnTo>
                <a:lnTo>
                  <a:pt x="1934959" y="1270000"/>
                </a:lnTo>
                <a:lnTo>
                  <a:pt x="1940077" y="1257300"/>
                </a:lnTo>
                <a:lnTo>
                  <a:pt x="1939810" y="1257300"/>
                </a:lnTo>
                <a:lnTo>
                  <a:pt x="1944446" y="1244600"/>
                </a:lnTo>
                <a:lnTo>
                  <a:pt x="1971979" y="1244600"/>
                </a:lnTo>
                <a:lnTo>
                  <a:pt x="1967585" y="1257300"/>
                </a:lnTo>
                <a:lnTo>
                  <a:pt x="1962683" y="1270000"/>
                </a:lnTo>
                <a:lnTo>
                  <a:pt x="1957273" y="1282700"/>
                </a:lnTo>
                <a:lnTo>
                  <a:pt x="1951697" y="1295400"/>
                </a:lnTo>
                <a:close/>
              </a:path>
              <a:path w="1986914" h="1409700">
                <a:moveTo>
                  <a:pt x="105282" y="1333500"/>
                </a:moveTo>
                <a:lnTo>
                  <a:pt x="63258" y="1333500"/>
                </a:lnTo>
                <a:lnTo>
                  <a:pt x="55587" y="1320800"/>
                </a:lnTo>
                <a:lnTo>
                  <a:pt x="48717" y="1308100"/>
                </a:lnTo>
                <a:lnTo>
                  <a:pt x="41554" y="1295400"/>
                </a:lnTo>
                <a:lnTo>
                  <a:pt x="68694" y="1295400"/>
                </a:lnTo>
                <a:lnTo>
                  <a:pt x="75565" y="1308100"/>
                </a:lnTo>
                <a:lnTo>
                  <a:pt x="82054" y="1308100"/>
                </a:lnTo>
                <a:lnTo>
                  <a:pt x="89712" y="1320800"/>
                </a:lnTo>
                <a:lnTo>
                  <a:pt x="96888" y="1320800"/>
                </a:lnTo>
                <a:lnTo>
                  <a:pt x="105282" y="1333500"/>
                </a:lnTo>
                <a:close/>
              </a:path>
              <a:path w="1986914" h="1409700">
                <a:moveTo>
                  <a:pt x="1938566" y="1308100"/>
                </a:moveTo>
                <a:lnTo>
                  <a:pt x="1911350" y="1308100"/>
                </a:lnTo>
                <a:lnTo>
                  <a:pt x="1918220" y="1295400"/>
                </a:lnTo>
                <a:lnTo>
                  <a:pt x="1945360" y="1295400"/>
                </a:lnTo>
                <a:lnTo>
                  <a:pt x="1938566" y="1308100"/>
                </a:lnTo>
                <a:close/>
              </a:path>
              <a:path w="1986914" h="1409700">
                <a:moveTo>
                  <a:pt x="1923656" y="1333500"/>
                </a:moveTo>
                <a:lnTo>
                  <a:pt x="1881632" y="1333500"/>
                </a:lnTo>
                <a:lnTo>
                  <a:pt x="1890026" y="1320800"/>
                </a:lnTo>
                <a:lnTo>
                  <a:pt x="1897202" y="1320800"/>
                </a:lnTo>
                <a:lnTo>
                  <a:pt x="1904860" y="1308100"/>
                </a:lnTo>
                <a:lnTo>
                  <a:pt x="1938197" y="1308100"/>
                </a:lnTo>
                <a:lnTo>
                  <a:pt x="1931327" y="1320800"/>
                </a:lnTo>
                <a:lnTo>
                  <a:pt x="1923656" y="1333500"/>
                </a:lnTo>
                <a:close/>
              </a:path>
              <a:path w="1986914" h="1409700">
                <a:moveTo>
                  <a:pt x="140220" y="1358900"/>
                </a:moveTo>
                <a:lnTo>
                  <a:pt x="89115" y="1358900"/>
                </a:lnTo>
                <a:lnTo>
                  <a:pt x="80251" y="1346200"/>
                </a:lnTo>
                <a:lnTo>
                  <a:pt x="71754" y="1333500"/>
                </a:lnTo>
                <a:lnTo>
                  <a:pt x="113080" y="1333500"/>
                </a:lnTo>
                <a:lnTo>
                  <a:pt x="122161" y="1346200"/>
                </a:lnTo>
                <a:lnTo>
                  <a:pt x="130517" y="1346200"/>
                </a:lnTo>
                <a:lnTo>
                  <a:pt x="140220" y="1358900"/>
                </a:lnTo>
                <a:close/>
              </a:path>
              <a:path w="1986914" h="1409700">
                <a:moveTo>
                  <a:pt x="1897786" y="1358900"/>
                </a:moveTo>
                <a:lnTo>
                  <a:pt x="1846694" y="1358900"/>
                </a:lnTo>
                <a:lnTo>
                  <a:pt x="1856397" y="1346200"/>
                </a:lnTo>
                <a:lnTo>
                  <a:pt x="1864753" y="1346200"/>
                </a:lnTo>
                <a:lnTo>
                  <a:pt x="1873834" y="1333500"/>
                </a:lnTo>
                <a:lnTo>
                  <a:pt x="1915160" y="1333500"/>
                </a:lnTo>
                <a:lnTo>
                  <a:pt x="1906663" y="1346200"/>
                </a:lnTo>
                <a:lnTo>
                  <a:pt x="1897786" y="1358900"/>
                </a:lnTo>
                <a:close/>
              </a:path>
              <a:path w="1986914" h="1409700">
                <a:moveTo>
                  <a:pt x="159359" y="1371600"/>
                </a:moveTo>
                <a:lnTo>
                  <a:pt x="107937" y="1371600"/>
                </a:lnTo>
                <a:lnTo>
                  <a:pt x="98361" y="1358900"/>
                </a:lnTo>
                <a:lnTo>
                  <a:pt x="149110" y="1358900"/>
                </a:lnTo>
                <a:lnTo>
                  <a:pt x="159359" y="1371600"/>
                </a:lnTo>
                <a:close/>
              </a:path>
              <a:path w="1986914" h="1409700">
                <a:moveTo>
                  <a:pt x="1878977" y="1371600"/>
                </a:moveTo>
                <a:lnTo>
                  <a:pt x="1827555" y="1371600"/>
                </a:lnTo>
                <a:lnTo>
                  <a:pt x="1837804" y="1358900"/>
                </a:lnTo>
                <a:lnTo>
                  <a:pt x="1889048" y="1358900"/>
                </a:lnTo>
                <a:lnTo>
                  <a:pt x="1878977" y="1371600"/>
                </a:lnTo>
                <a:close/>
              </a:path>
              <a:path w="1986914" h="1409700">
                <a:moveTo>
                  <a:pt x="200304" y="1384300"/>
                </a:moveTo>
                <a:lnTo>
                  <a:pt x="127558" y="1384300"/>
                </a:lnTo>
                <a:lnTo>
                  <a:pt x="117856" y="1371600"/>
                </a:lnTo>
                <a:lnTo>
                  <a:pt x="194678" y="1371600"/>
                </a:lnTo>
                <a:lnTo>
                  <a:pt x="200304" y="1384300"/>
                </a:lnTo>
                <a:close/>
              </a:path>
              <a:path w="1986914" h="1409700">
                <a:moveTo>
                  <a:pt x="1859356" y="1384300"/>
                </a:moveTo>
                <a:lnTo>
                  <a:pt x="1786610" y="1384300"/>
                </a:lnTo>
                <a:lnTo>
                  <a:pt x="1792236" y="1371600"/>
                </a:lnTo>
                <a:lnTo>
                  <a:pt x="1869059" y="1371600"/>
                </a:lnTo>
                <a:lnTo>
                  <a:pt x="1859356" y="1384300"/>
                </a:lnTo>
                <a:close/>
              </a:path>
              <a:path w="1986914" h="1409700">
                <a:moveTo>
                  <a:pt x="1826920" y="1397000"/>
                </a:moveTo>
                <a:lnTo>
                  <a:pt x="159994" y="1397000"/>
                </a:lnTo>
                <a:lnTo>
                  <a:pt x="148894" y="1384300"/>
                </a:lnTo>
                <a:lnTo>
                  <a:pt x="1838020" y="1384300"/>
                </a:lnTo>
                <a:lnTo>
                  <a:pt x="1826920" y="1397000"/>
                </a:lnTo>
                <a:close/>
              </a:path>
              <a:path w="1986914" h="1409700">
                <a:moveTo>
                  <a:pt x="1791703" y="1409700"/>
                </a:moveTo>
                <a:lnTo>
                  <a:pt x="194894" y="1409700"/>
                </a:lnTo>
                <a:lnTo>
                  <a:pt x="188963" y="1397000"/>
                </a:lnTo>
                <a:lnTo>
                  <a:pt x="1797646" y="1397000"/>
                </a:lnTo>
                <a:lnTo>
                  <a:pt x="1791703" y="140970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92245" y="3055700"/>
            <a:ext cx="427934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登</a:t>
            </a:r>
            <a:r>
              <a:rPr sz="1600" spc="-35" dirty="0">
                <a:latin typeface="宋体"/>
                <a:cs typeface="宋体"/>
              </a:rPr>
              <a:t>录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6364" y="2518561"/>
            <a:ext cx="1883800" cy="1389834"/>
          </a:xfrm>
          <a:custGeom>
            <a:avLst/>
            <a:gdLst/>
            <a:ahLst/>
            <a:cxnLst/>
            <a:rect l="l" t="t" r="r" b="b"/>
            <a:pathLst>
              <a:path w="1884045" h="1390014">
                <a:moveTo>
                  <a:pt x="1652015" y="1389888"/>
                </a:moveTo>
                <a:lnTo>
                  <a:pt x="231648" y="1389888"/>
                </a:lnTo>
                <a:lnTo>
                  <a:pt x="184787" y="1385057"/>
                </a:lnTo>
                <a:lnTo>
                  <a:pt x="141181" y="1371473"/>
                </a:lnTo>
                <a:lnTo>
                  <a:pt x="101761" y="1350066"/>
                </a:lnTo>
                <a:lnTo>
                  <a:pt x="67456" y="1321765"/>
                </a:lnTo>
                <a:lnTo>
                  <a:pt x="39196" y="1287501"/>
                </a:lnTo>
                <a:lnTo>
                  <a:pt x="17914" y="1248206"/>
                </a:lnTo>
                <a:lnTo>
                  <a:pt x="4538" y="1204808"/>
                </a:lnTo>
                <a:lnTo>
                  <a:pt x="0" y="1158239"/>
                </a:lnTo>
                <a:lnTo>
                  <a:pt x="0" y="231647"/>
                </a:lnTo>
                <a:lnTo>
                  <a:pt x="4538" y="184992"/>
                </a:lnTo>
                <a:lnTo>
                  <a:pt x="17914" y="141533"/>
                </a:lnTo>
                <a:lnTo>
                  <a:pt x="39196" y="102202"/>
                </a:lnTo>
                <a:lnTo>
                  <a:pt x="67456" y="67927"/>
                </a:lnTo>
                <a:lnTo>
                  <a:pt x="101761" y="39639"/>
                </a:lnTo>
                <a:lnTo>
                  <a:pt x="141181" y="18269"/>
                </a:lnTo>
                <a:lnTo>
                  <a:pt x="184787" y="4746"/>
                </a:lnTo>
                <a:lnTo>
                  <a:pt x="231648" y="0"/>
                </a:lnTo>
                <a:lnTo>
                  <a:pt x="1652015" y="0"/>
                </a:lnTo>
                <a:lnTo>
                  <a:pt x="1698876" y="4746"/>
                </a:lnTo>
                <a:lnTo>
                  <a:pt x="1742482" y="18269"/>
                </a:lnTo>
                <a:lnTo>
                  <a:pt x="1781902" y="39639"/>
                </a:lnTo>
                <a:lnTo>
                  <a:pt x="1816207" y="67927"/>
                </a:lnTo>
                <a:lnTo>
                  <a:pt x="1844467" y="102202"/>
                </a:lnTo>
                <a:lnTo>
                  <a:pt x="1865749" y="141533"/>
                </a:lnTo>
                <a:lnTo>
                  <a:pt x="1879125" y="184992"/>
                </a:lnTo>
                <a:lnTo>
                  <a:pt x="1883664" y="231647"/>
                </a:lnTo>
                <a:lnTo>
                  <a:pt x="1883664" y="1158239"/>
                </a:lnTo>
                <a:lnTo>
                  <a:pt x="1879125" y="1204808"/>
                </a:lnTo>
                <a:lnTo>
                  <a:pt x="1865749" y="1248206"/>
                </a:lnTo>
                <a:lnTo>
                  <a:pt x="1844467" y="1287501"/>
                </a:lnTo>
                <a:lnTo>
                  <a:pt x="1816207" y="1321765"/>
                </a:lnTo>
                <a:lnTo>
                  <a:pt x="1781902" y="1350066"/>
                </a:lnTo>
                <a:lnTo>
                  <a:pt x="1742482" y="1371473"/>
                </a:lnTo>
                <a:lnTo>
                  <a:pt x="1698876" y="1385057"/>
                </a:lnTo>
                <a:lnTo>
                  <a:pt x="1652015" y="1389888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43157" y="2505990"/>
            <a:ext cx="1909831" cy="1409516"/>
          </a:xfrm>
          <a:custGeom>
            <a:avLst/>
            <a:gdLst/>
            <a:ahLst/>
            <a:cxnLst/>
            <a:rect l="l" t="t" r="r" b="b"/>
            <a:pathLst>
              <a:path w="1910079" h="1409700">
                <a:moveTo>
                  <a:pt x="1749501" y="12700"/>
                </a:moveTo>
                <a:lnTo>
                  <a:pt x="160578" y="12700"/>
                </a:lnTo>
                <a:lnTo>
                  <a:pt x="171932" y="0"/>
                </a:lnTo>
                <a:lnTo>
                  <a:pt x="1738147" y="0"/>
                </a:lnTo>
                <a:lnTo>
                  <a:pt x="1749501" y="12700"/>
                </a:lnTo>
                <a:close/>
              </a:path>
              <a:path w="1910079" h="1409700">
                <a:moveTo>
                  <a:pt x="1782521" y="25400"/>
                </a:moveTo>
                <a:lnTo>
                  <a:pt x="127558" y="25400"/>
                </a:lnTo>
                <a:lnTo>
                  <a:pt x="138087" y="12700"/>
                </a:lnTo>
                <a:lnTo>
                  <a:pt x="1771992" y="12700"/>
                </a:lnTo>
                <a:lnTo>
                  <a:pt x="1782521" y="25400"/>
                </a:lnTo>
                <a:close/>
              </a:path>
              <a:path w="1910079" h="1409700">
                <a:moveTo>
                  <a:pt x="168719" y="38100"/>
                </a:moveTo>
                <a:lnTo>
                  <a:pt x="107937" y="38100"/>
                </a:lnTo>
                <a:lnTo>
                  <a:pt x="117335" y="25400"/>
                </a:lnTo>
                <a:lnTo>
                  <a:pt x="179476" y="25400"/>
                </a:lnTo>
                <a:lnTo>
                  <a:pt x="168719" y="38100"/>
                </a:lnTo>
                <a:close/>
              </a:path>
              <a:path w="1910079" h="1409700">
                <a:moveTo>
                  <a:pt x="1802142" y="38100"/>
                </a:moveTo>
                <a:lnTo>
                  <a:pt x="1741360" y="38100"/>
                </a:lnTo>
                <a:lnTo>
                  <a:pt x="1730603" y="25400"/>
                </a:lnTo>
                <a:lnTo>
                  <a:pt x="1792744" y="25400"/>
                </a:lnTo>
                <a:lnTo>
                  <a:pt x="1802142" y="38100"/>
                </a:lnTo>
                <a:close/>
              </a:path>
              <a:path w="1910079" h="1409700">
                <a:moveTo>
                  <a:pt x="139674" y="50800"/>
                </a:moveTo>
                <a:lnTo>
                  <a:pt x="89115" y="50800"/>
                </a:lnTo>
                <a:lnTo>
                  <a:pt x="97866" y="38100"/>
                </a:lnTo>
                <a:lnTo>
                  <a:pt x="149656" y="38100"/>
                </a:lnTo>
                <a:lnTo>
                  <a:pt x="139674" y="50800"/>
                </a:lnTo>
                <a:close/>
              </a:path>
              <a:path w="1910079" h="1409700">
                <a:moveTo>
                  <a:pt x="1820951" y="50800"/>
                </a:moveTo>
                <a:lnTo>
                  <a:pt x="1770405" y="50800"/>
                </a:lnTo>
                <a:lnTo>
                  <a:pt x="1760423" y="38100"/>
                </a:lnTo>
                <a:lnTo>
                  <a:pt x="1812213" y="38100"/>
                </a:lnTo>
                <a:lnTo>
                  <a:pt x="1820951" y="50800"/>
                </a:lnTo>
                <a:close/>
              </a:path>
              <a:path w="1910079" h="1409700">
                <a:moveTo>
                  <a:pt x="113080" y="63500"/>
                </a:moveTo>
                <a:lnTo>
                  <a:pt x="71755" y="63500"/>
                </a:lnTo>
                <a:lnTo>
                  <a:pt x="80251" y="50800"/>
                </a:lnTo>
                <a:lnTo>
                  <a:pt x="122161" y="50800"/>
                </a:lnTo>
                <a:lnTo>
                  <a:pt x="113080" y="63500"/>
                </a:lnTo>
                <a:close/>
              </a:path>
              <a:path w="1910079" h="1409700">
                <a:moveTo>
                  <a:pt x="1838324" y="63500"/>
                </a:moveTo>
                <a:lnTo>
                  <a:pt x="1796999" y="63500"/>
                </a:lnTo>
                <a:lnTo>
                  <a:pt x="1787918" y="50800"/>
                </a:lnTo>
                <a:lnTo>
                  <a:pt x="1829828" y="50800"/>
                </a:lnTo>
                <a:lnTo>
                  <a:pt x="1838324" y="63500"/>
                </a:lnTo>
                <a:close/>
              </a:path>
              <a:path w="1910079" h="1409700">
                <a:moveTo>
                  <a:pt x="89293" y="88900"/>
                </a:moveTo>
                <a:lnTo>
                  <a:pt x="55587" y="88900"/>
                </a:lnTo>
                <a:lnTo>
                  <a:pt x="63258" y="76200"/>
                </a:lnTo>
                <a:lnTo>
                  <a:pt x="71335" y="63500"/>
                </a:lnTo>
                <a:lnTo>
                  <a:pt x="105282" y="63500"/>
                </a:lnTo>
                <a:lnTo>
                  <a:pt x="96888" y="76200"/>
                </a:lnTo>
                <a:lnTo>
                  <a:pt x="97332" y="76200"/>
                </a:lnTo>
                <a:lnTo>
                  <a:pt x="89293" y="88900"/>
                </a:lnTo>
                <a:close/>
              </a:path>
              <a:path w="1910079" h="1409700">
                <a:moveTo>
                  <a:pt x="1854492" y="88900"/>
                </a:moveTo>
                <a:lnTo>
                  <a:pt x="1820786" y="88900"/>
                </a:lnTo>
                <a:lnTo>
                  <a:pt x="1812747" y="76200"/>
                </a:lnTo>
                <a:lnTo>
                  <a:pt x="1813191" y="76200"/>
                </a:lnTo>
                <a:lnTo>
                  <a:pt x="1804796" y="63500"/>
                </a:lnTo>
                <a:lnTo>
                  <a:pt x="1838744" y="63500"/>
                </a:lnTo>
                <a:lnTo>
                  <a:pt x="1846821" y="76200"/>
                </a:lnTo>
                <a:lnTo>
                  <a:pt x="1854492" y="88900"/>
                </a:lnTo>
                <a:close/>
              </a:path>
              <a:path w="1910079" h="1409700">
                <a:moveTo>
                  <a:pt x="62598" y="114300"/>
                </a:moveTo>
                <a:lnTo>
                  <a:pt x="35534" y="114300"/>
                </a:lnTo>
                <a:lnTo>
                  <a:pt x="41554" y="101600"/>
                </a:lnTo>
                <a:lnTo>
                  <a:pt x="48348" y="88900"/>
                </a:lnTo>
                <a:lnTo>
                  <a:pt x="82461" y="88900"/>
                </a:lnTo>
                <a:lnTo>
                  <a:pt x="75183" y="101600"/>
                </a:lnTo>
                <a:lnTo>
                  <a:pt x="69049" y="101600"/>
                </a:lnTo>
                <a:lnTo>
                  <a:pt x="62598" y="114300"/>
                </a:lnTo>
                <a:close/>
              </a:path>
              <a:path w="1910079" h="1409700">
                <a:moveTo>
                  <a:pt x="1874545" y="114300"/>
                </a:moveTo>
                <a:lnTo>
                  <a:pt x="1847481" y="114300"/>
                </a:lnTo>
                <a:lnTo>
                  <a:pt x="1841030" y="101600"/>
                </a:lnTo>
                <a:lnTo>
                  <a:pt x="1834895" y="101600"/>
                </a:lnTo>
                <a:lnTo>
                  <a:pt x="1827618" y="88900"/>
                </a:lnTo>
                <a:lnTo>
                  <a:pt x="1861362" y="88900"/>
                </a:lnTo>
                <a:lnTo>
                  <a:pt x="1868525" y="101600"/>
                </a:lnTo>
                <a:lnTo>
                  <a:pt x="1874545" y="114300"/>
                </a:lnTo>
                <a:close/>
              </a:path>
              <a:path w="1910079" h="1409700">
                <a:moveTo>
                  <a:pt x="56921" y="127000"/>
                </a:moveTo>
                <a:lnTo>
                  <a:pt x="29641" y="127000"/>
                </a:lnTo>
                <a:lnTo>
                  <a:pt x="35217" y="114300"/>
                </a:lnTo>
                <a:lnTo>
                  <a:pt x="62941" y="114300"/>
                </a:lnTo>
                <a:lnTo>
                  <a:pt x="56921" y="127000"/>
                </a:lnTo>
                <a:close/>
              </a:path>
              <a:path w="1910079" h="1409700">
                <a:moveTo>
                  <a:pt x="1880438" y="127000"/>
                </a:moveTo>
                <a:lnTo>
                  <a:pt x="1853158" y="127000"/>
                </a:lnTo>
                <a:lnTo>
                  <a:pt x="1847138" y="114300"/>
                </a:lnTo>
                <a:lnTo>
                  <a:pt x="1874862" y="114300"/>
                </a:lnTo>
                <a:lnTo>
                  <a:pt x="1880438" y="127000"/>
                </a:lnTo>
                <a:close/>
              </a:path>
              <a:path w="1910079" h="1409700">
                <a:moveTo>
                  <a:pt x="42468" y="152400"/>
                </a:moveTo>
                <a:lnTo>
                  <a:pt x="14935" y="152400"/>
                </a:lnTo>
                <a:lnTo>
                  <a:pt x="19329" y="139700"/>
                </a:lnTo>
                <a:lnTo>
                  <a:pt x="24231" y="127000"/>
                </a:lnTo>
                <a:lnTo>
                  <a:pt x="51955" y="127000"/>
                </a:lnTo>
                <a:lnTo>
                  <a:pt x="46837" y="139700"/>
                </a:lnTo>
                <a:lnTo>
                  <a:pt x="47104" y="139700"/>
                </a:lnTo>
                <a:lnTo>
                  <a:pt x="42468" y="152400"/>
                </a:lnTo>
                <a:close/>
              </a:path>
              <a:path w="1910079" h="1409700">
                <a:moveTo>
                  <a:pt x="51663" y="139700"/>
                </a:moveTo>
                <a:lnTo>
                  <a:pt x="51955" y="127000"/>
                </a:lnTo>
                <a:lnTo>
                  <a:pt x="57238" y="127000"/>
                </a:lnTo>
                <a:lnTo>
                  <a:pt x="51663" y="139700"/>
                </a:lnTo>
                <a:close/>
              </a:path>
              <a:path w="1910079" h="1409700">
                <a:moveTo>
                  <a:pt x="1858416" y="139700"/>
                </a:moveTo>
                <a:lnTo>
                  <a:pt x="1852841" y="127000"/>
                </a:lnTo>
                <a:lnTo>
                  <a:pt x="1858124" y="127000"/>
                </a:lnTo>
                <a:lnTo>
                  <a:pt x="1858416" y="139700"/>
                </a:lnTo>
                <a:close/>
              </a:path>
              <a:path w="1910079" h="1409700">
                <a:moveTo>
                  <a:pt x="1895144" y="152400"/>
                </a:moveTo>
                <a:lnTo>
                  <a:pt x="1867611" y="152400"/>
                </a:lnTo>
                <a:lnTo>
                  <a:pt x="1862975" y="139700"/>
                </a:lnTo>
                <a:lnTo>
                  <a:pt x="1863242" y="139700"/>
                </a:lnTo>
                <a:lnTo>
                  <a:pt x="1858124" y="127000"/>
                </a:lnTo>
                <a:lnTo>
                  <a:pt x="1885848" y="127000"/>
                </a:lnTo>
                <a:lnTo>
                  <a:pt x="1890750" y="139700"/>
                </a:lnTo>
                <a:lnTo>
                  <a:pt x="1895144" y="152400"/>
                </a:lnTo>
                <a:close/>
              </a:path>
              <a:path w="1910079" h="1409700">
                <a:moveTo>
                  <a:pt x="35140" y="177800"/>
                </a:moveTo>
                <a:lnTo>
                  <a:pt x="7772" y="177800"/>
                </a:lnTo>
                <a:lnTo>
                  <a:pt x="11074" y="165100"/>
                </a:lnTo>
                <a:lnTo>
                  <a:pt x="14719" y="152400"/>
                </a:lnTo>
                <a:lnTo>
                  <a:pt x="42710" y="152400"/>
                </a:lnTo>
                <a:lnTo>
                  <a:pt x="38569" y="165100"/>
                </a:lnTo>
                <a:lnTo>
                  <a:pt x="38785" y="165100"/>
                </a:lnTo>
                <a:lnTo>
                  <a:pt x="35140" y="177800"/>
                </a:lnTo>
                <a:close/>
              </a:path>
              <a:path w="1910079" h="1409700">
                <a:moveTo>
                  <a:pt x="1902307" y="177800"/>
                </a:moveTo>
                <a:lnTo>
                  <a:pt x="1874939" y="177800"/>
                </a:lnTo>
                <a:lnTo>
                  <a:pt x="1871294" y="165100"/>
                </a:lnTo>
                <a:lnTo>
                  <a:pt x="1871510" y="165100"/>
                </a:lnTo>
                <a:lnTo>
                  <a:pt x="1867369" y="152400"/>
                </a:lnTo>
                <a:lnTo>
                  <a:pt x="1895360" y="152400"/>
                </a:lnTo>
                <a:lnTo>
                  <a:pt x="1899183" y="165100"/>
                </a:lnTo>
                <a:lnTo>
                  <a:pt x="1902307" y="177800"/>
                </a:lnTo>
                <a:close/>
              </a:path>
              <a:path w="1910079" h="1409700">
                <a:moveTo>
                  <a:pt x="30962" y="190500"/>
                </a:moveTo>
                <a:lnTo>
                  <a:pt x="4991" y="190500"/>
                </a:lnTo>
                <a:lnTo>
                  <a:pt x="6286" y="177800"/>
                </a:lnTo>
                <a:lnTo>
                  <a:pt x="32334" y="177800"/>
                </a:lnTo>
                <a:lnTo>
                  <a:pt x="30962" y="190500"/>
                </a:lnTo>
                <a:close/>
              </a:path>
              <a:path w="1910079" h="1409700">
                <a:moveTo>
                  <a:pt x="1905152" y="190500"/>
                </a:moveTo>
                <a:lnTo>
                  <a:pt x="1879117" y="190500"/>
                </a:lnTo>
                <a:lnTo>
                  <a:pt x="1877745" y="177800"/>
                </a:lnTo>
                <a:lnTo>
                  <a:pt x="1903857" y="177800"/>
                </a:lnTo>
                <a:lnTo>
                  <a:pt x="1905152" y="190500"/>
                </a:lnTo>
                <a:close/>
              </a:path>
              <a:path w="1910079" h="1409700">
                <a:moveTo>
                  <a:pt x="28790" y="203200"/>
                </a:moveTo>
                <a:lnTo>
                  <a:pt x="2844" y="203200"/>
                </a:lnTo>
                <a:lnTo>
                  <a:pt x="3848" y="190500"/>
                </a:lnTo>
                <a:lnTo>
                  <a:pt x="29883" y="190500"/>
                </a:lnTo>
                <a:lnTo>
                  <a:pt x="28790" y="203200"/>
                </a:lnTo>
                <a:close/>
              </a:path>
              <a:path w="1910079" h="1409700">
                <a:moveTo>
                  <a:pt x="1907285" y="203200"/>
                </a:moveTo>
                <a:lnTo>
                  <a:pt x="1881289" y="203200"/>
                </a:lnTo>
                <a:lnTo>
                  <a:pt x="1880196" y="190500"/>
                </a:lnTo>
                <a:lnTo>
                  <a:pt x="1906295" y="190500"/>
                </a:lnTo>
                <a:lnTo>
                  <a:pt x="1907285" y="203200"/>
                </a:lnTo>
                <a:close/>
              </a:path>
              <a:path w="1910079" h="1409700">
                <a:moveTo>
                  <a:pt x="27139" y="215900"/>
                </a:moveTo>
                <a:lnTo>
                  <a:pt x="1282" y="215900"/>
                </a:lnTo>
                <a:lnTo>
                  <a:pt x="1981" y="203200"/>
                </a:lnTo>
                <a:lnTo>
                  <a:pt x="27940" y="203200"/>
                </a:lnTo>
                <a:lnTo>
                  <a:pt x="27139" y="215900"/>
                </a:lnTo>
                <a:close/>
              </a:path>
              <a:path w="1910079" h="1409700">
                <a:moveTo>
                  <a:pt x="1908835" y="215900"/>
                </a:moveTo>
                <a:lnTo>
                  <a:pt x="1882940" y="215900"/>
                </a:lnTo>
                <a:lnTo>
                  <a:pt x="1882140" y="203200"/>
                </a:lnTo>
                <a:lnTo>
                  <a:pt x="1908136" y="203200"/>
                </a:lnTo>
                <a:lnTo>
                  <a:pt x="1908835" y="215900"/>
                </a:lnTo>
                <a:close/>
              </a:path>
              <a:path w="1910079" h="1409700">
                <a:moveTo>
                  <a:pt x="25679" y="228600"/>
                </a:moveTo>
                <a:lnTo>
                  <a:pt x="304" y="228600"/>
                </a:lnTo>
                <a:lnTo>
                  <a:pt x="723" y="215900"/>
                </a:lnTo>
                <a:lnTo>
                  <a:pt x="26047" y="215900"/>
                </a:lnTo>
                <a:lnTo>
                  <a:pt x="25679" y="228600"/>
                </a:lnTo>
                <a:close/>
              </a:path>
              <a:path w="1910079" h="1409700">
                <a:moveTo>
                  <a:pt x="1909775" y="228600"/>
                </a:moveTo>
                <a:lnTo>
                  <a:pt x="1884400" y="228600"/>
                </a:lnTo>
                <a:lnTo>
                  <a:pt x="1884032" y="215900"/>
                </a:lnTo>
                <a:lnTo>
                  <a:pt x="1909381" y="215900"/>
                </a:lnTo>
                <a:lnTo>
                  <a:pt x="1909775" y="228600"/>
                </a:lnTo>
                <a:close/>
              </a:path>
              <a:path w="1910079" h="1409700">
                <a:moveTo>
                  <a:pt x="25399" y="1168400"/>
                </a:moveTo>
                <a:lnTo>
                  <a:pt x="0" y="1168400"/>
                </a:lnTo>
                <a:lnTo>
                  <a:pt x="76" y="228600"/>
                </a:lnTo>
                <a:lnTo>
                  <a:pt x="25476" y="228600"/>
                </a:lnTo>
                <a:lnTo>
                  <a:pt x="25399" y="1168400"/>
                </a:lnTo>
                <a:close/>
              </a:path>
              <a:path w="1910079" h="1409700">
                <a:moveTo>
                  <a:pt x="1910080" y="1168400"/>
                </a:moveTo>
                <a:lnTo>
                  <a:pt x="1884680" y="1168400"/>
                </a:lnTo>
                <a:lnTo>
                  <a:pt x="1884603" y="228600"/>
                </a:lnTo>
                <a:lnTo>
                  <a:pt x="1910003" y="228600"/>
                </a:lnTo>
                <a:lnTo>
                  <a:pt x="1910080" y="1168400"/>
                </a:lnTo>
                <a:close/>
              </a:path>
              <a:path w="1910079" h="1409700">
                <a:moveTo>
                  <a:pt x="25692" y="1181100"/>
                </a:moveTo>
                <a:lnTo>
                  <a:pt x="304" y="1181100"/>
                </a:lnTo>
                <a:lnTo>
                  <a:pt x="76" y="1168400"/>
                </a:lnTo>
                <a:lnTo>
                  <a:pt x="25463" y="1168400"/>
                </a:lnTo>
                <a:lnTo>
                  <a:pt x="25692" y="1181100"/>
                </a:lnTo>
                <a:close/>
              </a:path>
              <a:path w="1910079" h="1409700">
                <a:moveTo>
                  <a:pt x="1909775" y="1181100"/>
                </a:moveTo>
                <a:lnTo>
                  <a:pt x="1884387" y="1181100"/>
                </a:lnTo>
                <a:lnTo>
                  <a:pt x="1884616" y="1168400"/>
                </a:lnTo>
                <a:lnTo>
                  <a:pt x="1909991" y="1168400"/>
                </a:lnTo>
                <a:lnTo>
                  <a:pt x="1909775" y="1181100"/>
                </a:lnTo>
                <a:close/>
              </a:path>
              <a:path w="1910079" h="1409700">
                <a:moveTo>
                  <a:pt x="27178" y="1193800"/>
                </a:moveTo>
                <a:lnTo>
                  <a:pt x="1244" y="1193800"/>
                </a:lnTo>
                <a:lnTo>
                  <a:pt x="698" y="1181100"/>
                </a:lnTo>
                <a:lnTo>
                  <a:pt x="26517" y="1181100"/>
                </a:lnTo>
                <a:lnTo>
                  <a:pt x="27178" y="1193800"/>
                </a:lnTo>
                <a:close/>
              </a:path>
              <a:path w="1910079" h="1409700">
                <a:moveTo>
                  <a:pt x="1908797" y="1193800"/>
                </a:moveTo>
                <a:lnTo>
                  <a:pt x="1882902" y="1193800"/>
                </a:lnTo>
                <a:lnTo>
                  <a:pt x="1883562" y="1181100"/>
                </a:lnTo>
                <a:lnTo>
                  <a:pt x="1909356" y="1181100"/>
                </a:lnTo>
                <a:lnTo>
                  <a:pt x="1908797" y="1193800"/>
                </a:lnTo>
                <a:close/>
              </a:path>
              <a:path w="1910079" h="1409700">
                <a:moveTo>
                  <a:pt x="28841" y="1206500"/>
                </a:moveTo>
                <a:lnTo>
                  <a:pt x="2793" y="1206500"/>
                </a:lnTo>
                <a:lnTo>
                  <a:pt x="1943" y="1193800"/>
                </a:lnTo>
                <a:lnTo>
                  <a:pt x="27901" y="1193800"/>
                </a:lnTo>
                <a:lnTo>
                  <a:pt x="28841" y="1206500"/>
                </a:lnTo>
                <a:close/>
              </a:path>
              <a:path w="1910079" h="1409700">
                <a:moveTo>
                  <a:pt x="1907235" y="1206500"/>
                </a:moveTo>
                <a:lnTo>
                  <a:pt x="1881238" y="1206500"/>
                </a:lnTo>
                <a:lnTo>
                  <a:pt x="1882178" y="1193800"/>
                </a:lnTo>
                <a:lnTo>
                  <a:pt x="1908098" y="1193800"/>
                </a:lnTo>
                <a:lnTo>
                  <a:pt x="1907235" y="1206500"/>
                </a:lnTo>
                <a:close/>
              </a:path>
              <a:path w="1910079" h="1409700">
                <a:moveTo>
                  <a:pt x="31038" y="1219200"/>
                </a:moveTo>
                <a:lnTo>
                  <a:pt x="4927" y="1219200"/>
                </a:lnTo>
                <a:lnTo>
                  <a:pt x="3784" y="1206500"/>
                </a:lnTo>
                <a:lnTo>
                  <a:pt x="29819" y="1206500"/>
                </a:lnTo>
                <a:lnTo>
                  <a:pt x="31038" y="1219200"/>
                </a:lnTo>
                <a:close/>
              </a:path>
              <a:path w="1910079" h="1409700">
                <a:moveTo>
                  <a:pt x="1905088" y="1219200"/>
                </a:moveTo>
                <a:lnTo>
                  <a:pt x="1879041" y="1219200"/>
                </a:lnTo>
                <a:lnTo>
                  <a:pt x="1880260" y="1206500"/>
                </a:lnTo>
                <a:lnTo>
                  <a:pt x="1906231" y="1206500"/>
                </a:lnTo>
                <a:lnTo>
                  <a:pt x="1905088" y="1219200"/>
                </a:lnTo>
                <a:close/>
              </a:path>
              <a:path w="1910079" h="1409700">
                <a:moveTo>
                  <a:pt x="38785" y="1244600"/>
                </a:moveTo>
                <a:lnTo>
                  <a:pt x="14719" y="1244600"/>
                </a:lnTo>
                <a:lnTo>
                  <a:pt x="11074" y="1231900"/>
                </a:lnTo>
                <a:lnTo>
                  <a:pt x="7772" y="1219200"/>
                </a:lnTo>
                <a:lnTo>
                  <a:pt x="32207" y="1219200"/>
                </a:lnTo>
                <a:lnTo>
                  <a:pt x="35331" y="1231900"/>
                </a:lnTo>
                <a:lnTo>
                  <a:pt x="35140" y="1231900"/>
                </a:lnTo>
                <a:lnTo>
                  <a:pt x="38785" y="1244600"/>
                </a:lnTo>
                <a:close/>
              </a:path>
              <a:path w="1910079" h="1409700">
                <a:moveTo>
                  <a:pt x="1895360" y="1244600"/>
                </a:moveTo>
                <a:lnTo>
                  <a:pt x="1871294" y="1244600"/>
                </a:lnTo>
                <a:lnTo>
                  <a:pt x="1874939" y="1231900"/>
                </a:lnTo>
                <a:lnTo>
                  <a:pt x="1874748" y="1231900"/>
                </a:lnTo>
                <a:lnTo>
                  <a:pt x="1877872" y="1219200"/>
                </a:lnTo>
                <a:lnTo>
                  <a:pt x="1902307" y="1219200"/>
                </a:lnTo>
                <a:lnTo>
                  <a:pt x="1899183" y="1231900"/>
                </a:lnTo>
                <a:lnTo>
                  <a:pt x="1895360" y="1244600"/>
                </a:lnTo>
                <a:close/>
              </a:path>
              <a:path w="1910079" h="1409700">
                <a:moveTo>
                  <a:pt x="69049" y="1295400"/>
                </a:moveTo>
                <a:lnTo>
                  <a:pt x="35217" y="1295400"/>
                </a:lnTo>
                <a:lnTo>
                  <a:pt x="29641" y="1282700"/>
                </a:lnTo>
                <a:lnTo>
                  <a:pt x="24231" y="1270000"/>
                </a:lnTo>
                <a:lnTo>
                  <a:pt x="19329" y="1257300"/>
                </a:lnTo>
                <a:lnTo>
                  <a:pt x="14935" y="1244600"/>
                </a:lnTo>
                <a:lnTo>
                  <a:pt x="42468" y="1244600"/>
                </a:lnTo>
                <a:lnTo>
                  <a:pt x="47104" y="1257300"/>
                </a:lnTo>
                <a:lnTo>
                  <a:pt x="46837" y="1257300"/>
                </a:lnTo>
                <a:lnTo>
                  <a:pt x="51955" y="1270000"/>
                </a:lnTo>
                <a:lnTo>
                  <a:pt x="51663" y="1270000"/>
                </a:lnTo>
                <a:lnTo>
                  <a:pt x="57238" y="1282700"/>
                </a:lnTo>
                <a:lnTo>
                  <a:pt x="62598" y="1282700"/>
                </a:lnTo>
                <a:lnTo>
                  <a:pt x="69049" y="1295400"/>
                </a:lnTo>
                <a:close/>
              </a:path>
              <a:path w="1910079" h="1409700">
                <a:moveTo>
                  <a:pt x="1874862" y="1295400"/>
                </a:moveTo>
                <a:lnTo>
                  <a:pt x="1841030" y="1295400"/>
                </a:lnTo>
                <a:lnTo>
                  <a:pt x="1847481" y="1282700"/>
                </a:lnTo>
                <a:lnTo>
                  <a:pt x="1852841" y="1282700"/>
                </a:lnTo>
                <a:lnTo>
                  <a:pt x="1858416" y="1270000"/>
                </a:lnTo>
                <a:lnTo>
                  <a:pt x="1858124" y="1270000"/>
                </a:lnTo>
                <a:lnTo>
                  <a:pt x="1863242" y="1257300"/>
                </a:lnTo>
                <a:lnTo>
                  <a:pt x="1862975" y="1257300"/>
                </a:lnTo>
                <a:lnTo>
                  <a:pt x="1867611" y="1244600"/>
                </a:lnTo>
                <a:lnTo>
                  <a:pt x="1895144" y="1244600"/>
                </a:lnTo>
                <a:lnTo>
                  <a:pt x="1890750" y="1257300"/>
                </a:lnTo>
                <a:lnTo>
                  <a:pt x="1885848" y="1270000"/>
                </a:lnTo>
                <a:lnTo>
                  <a:pt x="1880438" y="1282700"/>
                </a:lnTo>
                <a:lnTo>
                  <a:pt x="1874862" y="1295400"/>
                </a:lnTo>
                <a:close/>
              </a:path>
              <a:path w="1910079" h="1409700">
                <a:moveTo>
                  <a:pt x="105282" y="1333500"/>
                </a:moveTo>
                <a:lnTo>
                  <a:pt x="63258" y="1333500"/>
                </a:lnTo>
                <a:lnTo>
                  <a:pt x="55587" y="1320800"/>
                </a:lnTo>
                <a:lnTo>
                  <a:pt x="48717" y="1308100"/>
                </a:lnTo>
                <a:lnTo>
                  <a:pt x="41554" y="1295400"/>
                </a:lnTo>
                <a:lnTo>
                  <a:pt x="68694" y="1295400"/>
                </a:lnTo>
                <a:lnTo>
                  <a:pt x="75565" y="1308100"/>
                </a:lnTo>
                <a:lnTo>
                  <a:pt x="82054" y="1308100"/>
                </a:lnTo>
                <a:lnTo>
                  <a:pt x="89712" y="1320800"/>
                </a:lnTo>
                <a:lnTo>
                  <a:pt x="96888" y="1320800"/>
                </a:lnTo>
                <a:lnTo>
                  <a:pt x="105282" y="1333500"/>
                </a:lnTo>
                <a:close/>
              </a:path>
              <a:path w="1910079" h="1409700">
                <a:moveTo>
                  <a:pt x="1861731" y="1308100"/>
                </a:moveTo>
                <a:lnTo>
                  <a:pt x="1834515" y="1308100"/>
                </a:lnTo>
                <a:lnTo>
                  <a:pt x="1841385" y="1295400"/>
                </a:lnTo>
                <a:lnTo>
                  <a:pt x="1868525" y="1295400"/>
                </a:lnTo>
                <a:lnTo>
                  <a:pt x="1861731" y="1308100"/>
                </a:lnTo>
                <a:close/>
              </a:path>
              <a:path w="1910079" h="1409700">
                <a:moveTo>
                  <a:pt x="1846821" y="1333500"/>
                </a:moveTo>
                <a:lnTo>
                  <a:pt x="1804796" y="1333500"/>
                </a:lnTo>
                <a:lnTo>
                  <a:pt x="1813191" y="1320800"/>
                </a:lnTo>
                <a:lnTo>
                  <a:pt x="1820367" y="1320800"/>
                </a:lnTo>
                <a:lnTo>
                  <a:pt x="1828025" y="1308100"/>
                </a:lnTo>
                <a:lnTo>
                  <a:pt x="1861362" y="1308100"/>
                </a:lnTo>
                <a:lnTo>
                  <a:pt x="1854492" y="1320800"/>
                </a:lnTo>
                <a:lnTo>
                  <a:pt x="1846821" y="1333500"/>
                </a:lnTo>
                <a:close/>
              </a:path>
              <a:path w="1910079" h="1409700">
                <a:moveTo>
                  <a:pt x="140220" y="1358900"/>
                </a:moveTo>
                <a:lnTo>
                  <a:pt x="89115" y="1358900"/>
                </a:lnTo>
                <a:lnTo>
                  <a:pt x="80251" y="1346200"/>
                </a:lnTo>
                <a:lnTo>
                  <a:pt x="71755" y="1333500"/>
                </a:lnTo>
                <a:lnTo>
                  <a:pt x="113080" y="1333500"/>
                </a:lnTo>
                <a:lnTo>
                  <a:pt x="122161" y="1346200"/>
                </a:lnTo>
                <a:lnTo>
                  <a:pt x="130517" y="1346200"/>
                </a:lnTo>
                <a:lnTo>
                  <a:pt x="140220" y="1358900"/>
                </a:lnTo>
                <a:close/>
              </a:path>
              <a:path w="1910079" h="1409700">
                <a:moveTo>
                  <a:pt x="1820951" y="1358900"/>
                </a:moveTo>
                <a:lnTo>
                  <a:pt x="1769859" y="1358900"/>
                </a:lnTo>
                <a:lnTo>
                  <a:pt x="1779562" y="1346200"/>
                </a:lnTo>
                <a:lnTo>
                  <a:pt x="1787918" y="1346200"/>
                </a:lnTo>
                <a:lnTo>
                  <a:pt x="1796999" y="1333500"/>
                </a:lnTo>
                <a:lnTo>
                  <a:pt x="1838324" y="1333500"/>
                </a:lnTo>
                <a:lnTo>
                  <a:pt x="1829828" y="1346200"/>
                </a:lnTo>
                <a:lnTo>
                  <a:pt x="1820951" y="1358900"/>
                </a:lnTo>
                <a:close/>
              </a:path>
              <a:path w="1910079" h="1409700">
                <a:moveTo>
                  <a:pt x="159359" y="1371600"/>
                </a:moveTo>
                <a:lnTo>
                  <a:pt x="107937" y="1371600"/>
                </a:lnTo>
                <a:lnTo>
                  <a:pt x="98361" y="1358900"/>
                </a:lnTo>
                <a:lnTo>
                  <a:pt x="149110" y="1358900"/>
                </a:lnTo>
                <a:lnTo>
                  <a:pt x="159359" y="1371600"/>
                </a:lnTo>
                <a:close/>
              </a:path>
              <a:path w="1910079" h="1409700">
                <a:moveTo>
                  <a:pt x="1802142" y="1371600"/>
                </a:moveTo>
                <a:lnTo>
                  <a:pt x="1750720" y="1371600"/>
                </a:lnTo>
                <a:lnTo>
                  <a:pt x="1760969" y="1358900"/>
                </a:lnTo>
                <a:lnTo>
                  <a:pt x="1812213" y="1358900"/>
                </a:lnTo>
                <a:lnTo>
                  <a:pt x="1802142" y="1371600"/>
                </a:lnTo>
                <a:close/>
              </a:path>
              <a:path w="1910079" h="1409700">
                <a:moveTo>
                  <a:pt x="200304" y="1384300"/>
                </a:moveTo>
                <a:lnTo>
                  <a:pt x="127558" y="1384300"/>
                </a:lnTo>
                <a:lnTo>
                  <a:pt x="117856" y="1371600"/>
                </a:lnTo>
                <a:lnTo>
                  <a:pt x="194678" y="1371600"/>
                </a:lnTo>
                <a:lnTo>
                  <a:pt x="200304" y="1384300"/>
                </a:lnTo>
                <a:close/>
              </a:path>
              <a:path w="1910079" h="1409700">
                <a:moveTo>
                  <a:pt x="1782521" y="1384300"/>
                </a:moveTo>
                <a:lnTo>
                  <a:pt x="1709775" y="1384300"/>
                </a:lnTo>
                <a:lnTo>
                  <a:pt x="1715401" y="1371600"/>
                </a:lnTo>
                <a:lnTo>
                  <a:pt x="1792223" y="1371600"/>
                </a:lnTo>
                <a:lnTo>
                  <a:pt x="1782521" y="1384300"/>
                </a:lnTo>
                <a:close/>
              </a:path>
              <a:path w="1910079" h="1409700">
                <a:moveTo>
                  <a:pt x="1750085" y="1397000"/>
                </a:moveTo>
                <a:lnTo>
                  <a:pt x="159994" y="1397000"/>
                </a:lnTo>
                <a:lnTo>
                  <a:pt x="149466" y="1384300"/>
                </a:lnTo>
                <a:lnTo>
                  <a:pt x="1761185" y="1384300"/>
                </a:lnTo>
                <a:lnTo>
                  <a:pt x="1750085" y="1397000"/>
                </a:lnTo>
                <a:close/>
              </a:path>
              <a:path w="1910079" h="1409700">
                <a:moveTo>
                  <a:pt x="1714868" y="1409700"/>
                </a:moveTo>
                <a:lnTo>
                  <a:pt x="194894" y="1409700"/>
                </a:lnTo>
                <a:lnTo>
                  <a:pt x="188963" y="1397000"/>
                </a:lnTo>
                <a:lnTo>
                  <a:pt x="1720811" y="1397000"/>
                </a:lnTo>
                <a:lnTo>
                  <a:pt x="1714868" y="140970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82073" y="3055700"/>
            <a:ext cx="427934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文</a:t>
            </a:r>
            <a:r>
              <a:rPr sz="1600" spc="-35" dirty="0">
                <a:latin typeface="宋体"/>
                <a:cs typeface="宋体"/>
              </a:rPr>
              <a:t>章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4438" y="2663448"/>
            <a:ext cx="471744" cy="19746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宋体"/>
                <a:cs typeface="宋体"/>
              </a:rPr>
              <a:t>/</a:t>
            </a:r>
            <a:r>
              <a:rPr sz="1200" spc="-260" dirty="0">
                <a:solidFill>
                  <a:srgbClr val="585858"/>
                </a:solidFill>
                <a:latin typeface="宋体"/>
                <a:cs typeface="宋体"/>
              </a:rPr>
              <a:t>l</a:t>
            </a:r>
            <a:r>
              <a:rPr sz="1200" spc="135" dirty="0">
                <a:solidFill>
                  <a:srgbClr val="585858"/>
                </a:solidFill>
                <a:latin typeface="宋体"/>
                <a:cs typeface="宋体"/>
              </a:rPr>
              <a:t>o</a:t>
            </a:r>
            <a:r>
              <a:rPr sz="1200" spc="160" dirty="0">
                <a:solidFill>
                  <a:srgbClr val="585858"/>
                </a:solidFill>
                <a:latin typeface="宋体"/>
                <a:cs typeface="宋体"/>
              </a:rPr>
              <a:t>g</a:t>
            </a:r>
            <a:r>
              <a:rPr sz="1200" spc="-285" dirty="0">
                <a:solidFill>
                  <a:srgbClr val="585858"/>
                </a:solidFill>
                <a:latin typeface="宋体"/>
                <a:cs typeface="宋体"/>
              </a:rPr>
              <a:t>i</a:t>
            </a:r>
            <a:r>
              <a:rPr sz="1200" spc="140" dirty="0">
                <a:solidFill>
                  <a:srgbClr val="585858"/>
                </a:solidFill>
                <a:latin typeface="宋体"/>
                <a:cs typeface="宋体"/>
              </a:rPr>
              <a:t>n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9346" y="2663448"/>
            <a:ext cx="552378" cy="19746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宋体"/>
                <a:cs typeface="宋体"/>
              </a:rPr>
              <a:t>/</a:t>
            </a:r>
            <a:r>
              <a:rPr sz="1200" spc="130" dirty="0">
                <a:solidFill>
                  <a:srgbClr val="585858"/>
                </a:solidFill>
                <a:latin typeface="宋体"/>
                <a:cs typeface="宋体"/>
              </a:rPr>
              <a:t>a</a:t>
            </a:r>
            <a:r>
              <a:rPr sz="1200" spc="-150" dirty="0">
                <a:solidFill>
                  <a:srgbClr val="585858"/>
                </a:solidFill>
                <a:latin typeface="宋体"/>
                <a:cs typeface="宋体"/>
              </a:rPr>
              <a:t>r</a:t>
            </a:r>
            <a:r>
              <a:rPr sz="1200" spc="-200" dirty="0">
                <a:solidFill>
                  <a:srgbClr val="585858"/>
                </a:solidFill>
                <a:latin typeface="宋体"/>
                <a:cs typeface="宋体"/>
              </a:rPr>
              <a:t>t</a:t>
            </a:r>
            <a:r>
              <a:rPr sz="1200" spc="-285" dirty="0">
                <a:solidFill>
                  <a:srgbClr val="585858"/>
                </a:solidFill>
                <a:latin typeface="宋体"/>
                <a:cs typeface="宋体"/>
              </a:rPr>
              <a:t>i</a:t>
            </a:r>
            <a:r>
              <a:rPr sz="1200" spc="-10" dirty="0">
                <a:solidFill>
                  <a:srgbClr val="585858"/>
                </a:solidFill>
                <a:latin typeface="宋体"/>
                <a:cs typeface="宋体"/>
              </a:rPr>
              <a:t>c</a:t>
            </a:r>
            <a:r>
              <a:rPr sz="1200" spc="-260" dirty="0">
                <a:solidFill>
                  <a:srgbClr val="585858"/>
                </a:solidFill>
                <a:latin typeface="宋体"/>
                <a:cs typeface="宋体"/>
              </a:rPr>
              <a:t>l</a:t>
            </a:r>
            <a:r>
              <a:rPr sz="1200" spc="90" dirty="0">
                <a:solidFill>
                  <a:srgbClr val="585858"/>
                </a:solidFill>
                <a:latin typeface="宋体"/>
                <a:cs typeface="宋体"/>
              </a:rPr>
              <a:t>e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99966" y="2139134"/>
            <a:ext cx="4195026" cy="3913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D82CF7-B753-8274-A0DF-13403C5312BE}"/>
              </a:ext>
            </a:extLst>
          </p:cNvPr>
          <p:cNvSpPr txBox="1"/>
          <p:nvPr/>
        </p:nvSpPr>
        <p:spPr>
          <a:xfrm>
            <a:off x="1136866" y="284029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9.1.1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前端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20" y="1066199"/>
            <a:ext cx="8551701" cy="790498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微软雅黑"/>
                <a:cs typeface="微软雅黑"/>
              </a:rPr>
              <a:t>什么是路由导</a:t>
            </a:r>
            <a:r>
              <a:rPr sz="2000" spc="-30" dirty="0">
                <a:solidFill>
                  <a:srgbClr val="AC2A25"/>
                </a:solidFill>
                <a:latin typeface="微软雅黑"/>
                <a:cs typeface="微软雅黑"/>
              </a:rPr>
              <a:t>航</a:t>
            </a:r>
            <a:endParaRPr sz="2000" dirty="0">
              <a:latin typeface="微软雅黑"/>
              <a:cs typeface="微软雅黑"/>
            </a:endParaRPr>
          </a:p>
          <a:p>
            <a:pPr>
              <a:spcBef>
                <a:spcPts val="25"/>
              </a:spcBef>
            </a:pPr>
            <a:endParaRPr sz="1450" dirty="0">
              <a:latin typeface="微软雅黑"/>
              <a:cs typeface="微软雅黑"/>
            </a:endParaRPr>
          </a:p>
          <a:p>
            <a:pPr marL="12699">
              <a:spcBef>
                <a:spcPts val="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路由系统中的多个路由之间需要进行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路由跳转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并且在跳转的同时有可能需要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传递参数进行通</a:t>
            </a:r>
            <a:r>
              <a:rPr sz="1600" spc="-35" dirty="0">
                <a:solidFill>
                  <a:srgbClr val="C0504D"/>
                </a:solidFill>
                <a:latin typeface="宋体"/>
                <a:cs typeface="宋体"/>
              </a:rPr>
              <a:t>信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7425" y="2917796"/>
            <a:ext cx="2441257" cy="1900308"/>
          </a:xfrm>
          <a:custGeom>
            <a:avLst/>
            <a:gdLst/>
            <a:ahLst/>
            <a:cxnLst/>
            <a:rect l="l" t="t" r="r" b="b"/>
            <a:pathLst>
              <a:path w="2441575" h="1900554">
                <a:moveTo>
                  <a:pt x="2124456" y="1900427"/>
                </a:moveTo>
                <a:lnTo>
                  <a:pt x="316992" y="1900427"/>
                </a:lnTo>
                <a:lnTo>
                  <a:pt x="270106" y="1897086"/>
                </a:lnTo>
                <a:lnTo>
                  <a:pt x="225365" y="1887180"/>
                </a:lnTo>
                <a:lnTo>
                  <a:pt x="183258" y="1871200"/>
                </a:lnTo>
                <a:lnTo>
                  <a:pt x="144276" y="1849635"/>
                </a:lnTo>
                <a:lnTo>
                  <a:pt x="108907" y="1822975"/>
                </a:lnTo>
                <a:lnTo>
                  <a:pt x="77641" y="1791709"/>
                </a:lnTo>
                <a:lnTo>
                  <a:pt x="50968" y="1756328"/>
                </a:lnTo>
                <a:lnTo>
                  <a:pt x="29378" y="1717320"/>
                </a:lnTo>
                <a:lnTo>
                  <a:pt x="13360" y="1675175"/>
                </a:lnTo>
                <a:lnTo>
                  <a:pt x="3404" y="1630384"/>
                </a:lnTo>
                <a:lnTo>
                  <a:pt x="0" y="1583436"/>
                </a:lnTo>
                <a:lnTo>
                  <a:pt x="0" y="316991"/>
                </a:lnTo>
                <a:lnTo>
                  <a:pt x="3404" y="270043"/>
                </a:lnTo>
                <a:lnTo>
                  <a:pt x="13360" y="225252"/>
                </a:lnTo>
                <a:lnTo>
                  <a:pt x="29378" y="183107"/>
                </a:lnTo>
                <a:lnTo>
                  <a:pt x="50968" y="144099"/>
                </a:lnTo>
                <a:lnTo>
                  <a:pt x="77641" y="108718"/>
                </a:lnTo>
                <a:lnTo>
                  <a:pt x="108907" y="77452"/>
                </a:lnTo>
                <a:lnTo>
                  <a:pt x="144276" y="50792"/>
                </a:lnTo>
                <a:lnTo>
                  <a:pt x="183258" y="29227"/>
                </a:lnTo>
                <a:lnTo>
                  <a:pt x="225365" y="13247"/>
                </a:lnTo>
                <a:lnTo>
                  <a:pt x="270106" y="3341"/>
                </a:lnTo>
                <a:lnTo>
                  <a:pt x="316992" y="0"/>
                </a:lnTo>
                <a:lnTo>
                  <a:pt x="2124456" y="0"/>
                </a:lnTo>
                <a:lnTo>
                  <a:pt x="2171152" y="3341"/>
                </a:lnTo>
                <a:lnTo>
                  <a:pt x="2215742" y="13247"/>
                </a:lnTo>
                <a:lnTo>
                  <a:pt x="2257735" y="29227"/>
                </a:lnTo>
                <a:lnTo>
                  <a:pt x="2296642" y="50792"/>
                </a:lnTo>
                <a:lnTo>
                  <a:pt x="2331974" y="77452"/>
                </a:lnTo>
                <a:lnTo>
                  <a:pt x="2363239" y="108718"/>
                </a:lnTo>
                <a:lnTo>
                  <a:pt x="2389950" y="144099"/>
                </a:lnTo>
                <a:lnTo>
                  <a:pt x="2411616" y="183107"/>
                </a:lnTo>
                <a:lnTo>
                  <a:pt x="2427747" y="225252"/>
                </a:lnTo>
                <a:lnTo>
                  <a:pt x="2437854" y="270043"/>
                </a:lnTo>
                <a:lnTo>
                  <a:pt x="2441447" y="316991"/>
                </a:lnTo>
                <a:lnTo>
                  <a:pt x="2441447" y="1583436"/>
                </a:lnTo>
                <a:lnTo>
                  <a:pt x="2437854" y="1630384"/>
                </a:lnTo>
                <a:lnTo>
                  <a:pt x="2427747" y="1675175"/>
                </a:lnTo>
                <a:lnTo>
                  <a:pt x="2411616" y="1717320"/>
                </a:lnTo>
                <a:lnTo>
                  <a:pt x="2389950" y="1756328"/>
                </a:lnTo>
                <a:lnTo>
                  <a:pt x="2363239" y="1791709"/>
                </a:lnTo>
                <a:lnTo>
                  <a:pt x="2331974" y="1822975"/>
                </a:lnTo>
                <a:lnTo>
                  <a:pt x="2296642" y="1849635"/>
                </a:lnTo>
                <a:lnTo>
                  <a:pt x="2257735" y="1871200"/>
                </a:lnTo>
                <a:lnTo>
                  <a:pt x="2215742" y="1887180"/>
                </a:lnTo>
                <a:lnTo>
                  <a:pt x="2171152" y="1897086"/>
                </a:lnTo>
                <a:lnTo>
                  <a:pt x="2124456" y="1900427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4599" y="2904717"/>
            <a:ext cx="2466019" cy="1917450"/>
          </a:xfrm>
          <a:custGeom>
            <a:avLst/>
            <a:gdLst/>
            <a:ahLst/>
            <a:cxnLst/>
            <a:rect l="l" t="t" r="r" b="b"/>
            <a:pathLst>
              <a:path w="2466340" h="1917700">
                <a:moveTo>
                  <a:pt x="2234920" y="12700"/>
                </a:moveTo>
                <a:lnTo>
                  <a:pt x="231724" y="12700"/>
                </a:lnTo>
                <a:lnTo>
                  <a:pt x="239509" y="0"/>
                </a:lnTo>
                <a:lnTo>
                  <a:pt x="2227135" y="0"/>
                </a:lnTo>
                <a:lnTo>
                  <a:pt x="2234920" y="12700"/>
                </a:lnTo>
                <a:close/>
              </a:path>
              <a:path w="2466340" h="1917700">
                <a:moveTo>
                  <a:pt x="2265197" y="25400"/>
                </a:moveTo>
                <a:lnTo>
                  <a:pt x="201422" y="25400"/>
                </a:lnTo>
                <a:lnTo>
                  <a:pt x="208864" y="12700"/>
                </a:lnTo>
                <a:lnTo>
                  <a:pt x="2257755" y="12700"/>
                </a:lnTo>
                <a:lnTo>
                  <a:pt x="2265197" y="25400"/>
                </a:lnTo>
                <a:close/>
              </a:path>
              <a:path w="2466340" h="1917700">
                <a:moveTo>
                  <a:pt x="238963" y="38100"/>
                </a:moveTo>
                <a:lnTo>
                  <a:pt x="172605" y="38100"/>
                </a:lnTo>
                <a:lnTo>
                  <a:pt x="179666" y="25400"/>
                </a:lnTo>
                <a:lnTo>
                  <a:pt x="246443" y="25400"/>
                </a:lnTo>
                <a:lnTo>
                  <a:pt x="238963" y="38100"/>
                </a:lnTo>
                <a:close/>
              </a:path>
              <a:path w="2466340" h="1917700">
                <a:moveTo>
                  <a:pt x="2294001" y="38100"/>
                </a:moveTo>
                <a:lnTo>
                  <a:pt x="2227376" y="38100"/>
                </a:lnTo>
                <a:lnTo>
                  <a:pt x="2219896" y="25400"/>
                </a:lnTo>
                <a:lnTo>
                  <a:pt x="2286952" y="25400"/>
                </a:lnTo>
                <a:lnTo>
                  <a:pt x="2294001" y="38100"/>
                </a:lnTo>
                <a:close/>
              </a:path>
              <a:path w="2466340" h="1917700">
                <a:moveTo>
                  <a:pt x="204254" y="50800"/>
                </a:moveTo>
                <a:lnTo>
                  <a:pt x="152057" y="50800"/>
                </a:lnTo>
                <a:lnTo>
                  <a:pt x="158800" y="38100"/>
                </a:lnTo>
                <a:lnTo>
                  <a:pt x="211315" y="38100"/>
                </a:lnTo>
                <a:lnTo>
                  <a:pt x="204254" y="50800"/>
                </a:lnTo>
                <a:close/>
              </a:path>
              <a:path w="2466340" h="1917700">
                <a:moveTo>
                  <a:pt x="2314536" y="50800"/>
                </a:moveTo>
                <a:lnTo>
                  <a:pt x="2262085" y="50800"/>
                </a:lnTo>
                <a:lnTo>
                  <a:pt x="2255024" y="38100"/>
                </a:lnTo>
                <a:lnTo>
                  <a:pt x="2307805" y="38100"/>
                </a:lnTo>
                <a:lnTo>
                  <a:pt x="2314536" y="50800"/>
                </a:lnTo>
                <a:close/>
              </a:path>
              <a:path w="2466340" h="1917700">
                <a:moveTo>
                  <a:pt x="178041" y="63500"/>
                </a:moveTo>
                <a:lnTo>
                  <a:pt x="132499" y="63500"/>
                </a:lnTo>
                <a:lnTo>
                  <a:pt x="138899" y="50800"/>
                </a:lnTo>
                <a:lnTo>
                  <a:pt x="184734" y="50800"/>
                </a:lnTo>
                <a:lnTo>
                  <a:pt x="178041" y="63500"/>
                </a:lnTo>
                <a:close/>
              </a:path>
              <a:path w="2466340" h="1917700">
                <a:moveTo>
                  <a:pt x="2334082" y="63500"/>
                </a:moveTo>
                <a:lnTo>
                  <a:pt x="2288298" y="63500"/>
                </a:lnTo>
                <a:lnTo>
                  <a:pt x="2281605" y="50800"/>
                </a:lnTo>
                <a:lnTo>
                  <a:pt x="2327681" y="50800"/>
                </a:lnTo>
                <a:lnTo>
                  <a:pt x="2334082" y="63500"/>
                </a:lnTo>
                <a:close/>
              </a:path>
              <a:path w="2466340" h="1917700">
                <a:moveTo>
                  <a:pt x="159384" y="76200"/>
                </a:moveTo>
                <a:lnTo>
                  <a:pt x="114007" y="76200"/>
                </a:lnTo>
                <a:lnTo>
                  <a:pt x="120040" y="63500"/>
                </a:lnTo>
                <a:lnTo>
                  <a:pt x="165760" y="63500"/>
                </a:lnTo>
                <a:lnTo>
                  <a:pt x="159384" y="76200"/>
                </a:lnTo>
                <a:close/>
              </a:path>
              <a:path w="2466340" h="1917700">
                <a:moveTo>
                  <a:pt x="2352560" y="76200"/>
                </a:moveTo>
                <a:lnTo>
                  <a:pt x="2306955" y="76200"/>
                </a:lnTo>
                <a:lnTo>
                  <a:pt x="2300579" y="63500"/>
                </a:lnTo>
                <a:lnTo>
                  <a:pt x="2346528" y="63500"/>
                </a:lnTo>
                <a:lnTo>
                  <a:pt x="2352560" y="76200"/>
                </a:lnTo>
                <a:close/>
              </a:path>
              <a:path w="2466340" h="1917700">
                <a:moveTo>
                  <a:pt x="141668" y="88900"/>
                </a:moveTo>
                <a:lnTo>
                  <a:pt x="102298" y="88900"/>
                </a:lnTo>
                <a:lnTo>
                  <a:pt x="108089" y="76200"/>
                </a:lnTo>
                <a:lnTo>
                  <a:pt x="147713" y="76200"/>
                </a:lnTo>
                <a:lnTo>
                  <a:pt x="141668" y="88900"/>
                </a:lnTo>
                <a:close/>
              </a:path>
              <a:path w="2466340" h="1917700">
                <a:moveTo>
                  <a:pt x="2364257" y="88900"/>
                </a:moveTo>
                <a:lnTo>
                  <a:pt x="2324671" y="88900"/>
                </a:lnTo>
                <a:lnTo>
                  <a:pt x="2318626" y="76200"/>
                </a:lnTo>
                <a:lnTo>
                  <a:pt x="2358478" y="76200"/>
                </a:lnTo>
                <a:lnTo>
                  <a:pt x="2364257" y="88900"/>
                </a:lnTo>
                <a:close/>
              </a:path>
              <a:path w="2466340" h="1917700">
                <a:moveTo>
                  <a:pt x="124942" y="101600"/>
                </a:moveTo>
                <a:lnTo>
                  <a:pt x="91109" y="101600"/>
                </a:lnTo>
                <a:lnTo>
                  <a:pt x="96634" y="88900"/>
                </a:lnTo>
                <a:lnTo>
                  <a:pt x="130632" y="88900"/>
                </a:lnTo>
                <a:lnTo>
                  <a:pt x="124942" y="101600"/>
                </a:lnTo>
                <a:close/>
              </a:path>
              <a:path w="2466340" h="1917700">
                <a:moveTo>
                  <a:pt x="2375433" y="101600"/>
                </a:moveTo>
                <a:lnTo>
                  <a:pt x="2341397" y="101600"/>
                </a:lnTo>
                <a:lnTo>
                  <a:pt x="2335707" y="88900"/>
                </a:lnTo>
                <a:lnTo>
                  <a:pt x="2369921" y="88900"/>
                </a:lnTo>
                <a:lnTo>
                  <a:pt x="2375433" y="101600"/>
                </a:lnTo>
                <a:close/>
              </a:path>
              <a:path w="2466340" h="1917700">
                <a:moveTo>
                  <a:pt x="114376" y="114300"/>
                </a:moveTo>
                <a:lnTo>
                  <a:pt x="75361" y="114300"/>
                </a:lnTo>
                <a:lnTo>
                  <a:pt x="80467" y="101600"/>
                </a:lnTo>
                <a:lnTo>
                  <a:pt x="119824" y="101600"/>
                </a:lnTo>
                <a:lnTo>
                  <a:pt x="114376" y="114300"/>
                </a:lnTo>
                <a:close/>
              </a:path>
              <a:path w="2466340" h="1917700">
                <a:moveTo>
                  <a:pt x="2391168" y="114300"/>
                </a:moveTo>
                <a:lnTo>
                  <a:pt x="2351963" y="114300"/>
                </a:lnTo>
                <a:lnTo>
                  <a:pt x="2346515" y="101600"/>
                </a:lnTo>
                <a:lnTo>
                  <a:pt x="2386063" y="101600"/>
                </a:lnTo>
                <a:lnTo>
                  <a:pt x="2391168" y="114300"/>
                </a:lnTo>
                <a:close/>
              </a:path>
              <a:path w="2466340" h="1917700">
                <a:moveTo>
                  <a:pt x="99466" y="127000"/>
                </a:moveTo>
                <a:lnTo>
                  <a:pt x="65570" y="127000"/>
                </a:lnTo>
                <a:lnTo>
                  <a:pt x="70396" y="114300"/>
                </a:lnTo>
                <a:lnTo>
                  <a:pt x="104520" y="114300"/>
                </a:lnTo>
                <a:lnTo>
                  <a:pt x="99466" y="127000"/>
                </a:lnTo>
                <a:close/>
              </a:path>
              <a:path w="2466340" h="1917700">
                <a:moveTo>
                  <a:pt x="2400947" y="127000"/>
                </a:moveTo>
                <a:lnTo>
                  <a:pt x="2366873" y="127000"/>
                </a:lnTo>
                <a:lnTo>
                  <a:pt x="2361819" y="114300"/>
                </a:lnTo>
                <a:lnTo>
                  <a:pt x="2396134" y="114300"/>
                </a:lnTo>
                <a:lnTo>
                  <a:pt x="2400947" y="127000"/>
                </a:lnTo>
                <a:close/>
              </a:path>
              <a:path w="2466340" h="1917700">
                <a:moveTo>
                  <a:pt x="90169" y="139700"/>
                </a:moveTo>
                <a:lnTo>
                  <a:pt x="56375" y="139700"/>
                </a:lnTo>
                <a:lnTo>
                  <a:pt x="60896" y="127000"/>
                </a:lnTo>
                <a:lnTo>
                  <a:pt x="94945" y="127000"/>
                </a:lnTo>
                <a:lnTo>
                  <a:pt x="90169" y="139700"/>
                </a:lnTo>
                <a:close/>
              </a:path>
              <a:path w="2466340" h="1917700">
                <a:moveTo>
                  <a:pt x="2410129" y="139700"/>
                </a:moveTo>
                <a:lnTo>
                  <a:pt x="2376170" y="139700"/>
                </a:lnTo>
                <a:lnTo>
                  <a:pt x="2371394" y="127000"/>
                </a:lnTo>
                <a:lnTo>
                  <a:pt x="2405621" y="127000"/>
                </a:lnTo>
                <a:lnTo>
                  <a:pt x="2410129" y="139700"/>
                </a:lnTo>
                <a:close/>
              </a:path>
              <a:path w="2466340" h="1917700">
                <a:moveTo>
                  <a:pt x="73228" y="165100"/>
                </a:moveTo>
                <a:lnTo>
                  <a:pt x="43751" y="165100"/>
                </a:lnTo>
                <a:lnTo>
                  <a:pt x="47802" y="152400"/>
                </a:lnTo>
                <a:lnTo>
                  <a:pt x="52006" y="139700"/>
                </a:lnTo>
                <a:lnTo>
                  <a:pt x="85915" y="139700"/>
                </a:lnTo>
                <a:lnTo>
                  <a:pt x="81419" y="152400"/>
                </a:lnTo>
                <a:lnTo>
                  <a:pt x="77419" y="152400"/>
                </a:lnTo>
                <a:lnTo>
                  <a:pt x="73228" y="165100"/>
                </a:lnTo>
                <a:close/>
              </a:path>
              <a:path w="2466340" h="1917700">
                <a:moveTo>
                  <a:pt x="2422740" y="165100"/>
                </a:moveTo>
                <a:lnTo>
                  <a:pt x="2393111" y="165100"/>
                </a:lnTo>
                <a:lnTo>
                  <a:pt x="2388920" y="152400"/>
                </a:lnTo>
                <a:lnTo>
                  <a:pt x="2384920" y="152400"/>
                </a:lnTo>
                <a:lnTo>
                  <a:pt x="2380424" y="139700"/>
                </a:lnTo>
                <a:lnTo>
                  <a:pt x="2414498" y="139700"/>
                </a:lnTo>
                <a:lnTo>
                  <a:pt x="2418702" y="152400"/>
                </a:lnTo>
                <a:lnTo>
                  <a:pt x="2422740" y="165100"/>
                </a:lnTo>
                <a:close/>
              </a:path>
              <a:path w="2466340" h="1917700">
                <a:moveTo>
                  <a:pt x="65608" y="177800"/>
                </a:moveTo>
                <a:lnTo>
                  <a:pt x="36131" y="177800"/>
                </a:lnTo>
                <a:lnTo>
                  <a:pt x="39865" y="165100"/>
                </a:lnTo>
                <a:lnTo>
                  <a:pt x="69507" y="165100"/>
                </a:lnTo>
                <a:lnTo>
                  <a:pt x="65608" y="177800"/>
                </a:lnTo>
                <a:close/>
              </a:path>
              <a:path w="2466340" h="1917700">
                <a:moveTo>
                  <a:pt x="2430348" y="177800"/>
                </a:moveTo>
                <a:lnTo>
                  <a:pt x="2400731" y="177800"/>
                </a:lnTo>
                <a:lnTo>
                  <a:pt x="2396832" y="165100"/>
                </a:lnTo>
                <a:lnTo>
                  <a:pt x="2426627" y="165100"/>
                </a:lnTo>
                <a:lnTo>
                  <a:pt x="2430348" y="177800"/>
                </a:lnTo>
                <a:close/>
              </a:path>
              <a:path w="2466340" h="1917700">
                <a:moveTo>
                  <a:pt x="58597" y="190500"/>
                </a:moveTo>
                <a:lnTo>
                  <a:pt x="29184" y="190500"/>
                </a:lnTo>
                <a:lnTo>
                  <a:pt x="32575" y="177800"/>
                </a:lnTo>
                <a:lnTo>
                  <a:pt x="62179" y="177800"/>
                </a:lnTo>
                <a:lnTo>
                  <a:pt x="58597" y="190500"/>
                </a:lnTo>
                <a:close/>
              </a:path>
              <a:path w="2466340" h="1917700">
                <a:moveTo>
                  <a:pt x="2437282" y="190500"/>
                </a:moveTo>
                <a:lnTo>
                  <a:pt x="2407742" y="190500"/>
                </a:lnTo>
                <a:lnTo>
                  <a:pt x="2404160" y="177800"/>
                </a:lnTo>
                <a:lnTo>
                  <a:pt x="2433904" y="177800"/>
                </a:lnTo>
                <a:lnTo>
                  <a:pt x="2437282" y="190500"/>
                </a:lnTo>
                <a:close/>
              </a:path>
              <a:path w="2466340" h="1917700">
                <a:moveTo>
                  <a:pt x="46431" y="215900"/>
                </a:moveTo>
                <a:lnTo>
                  <a:pt x="20053" y="215900"/>
                </a:lnTo>
                <a:lnTo>
                  <a:pt x="22923" y="203200"/>
                </a:lnTo>
                <a:lnTo>
                  <a:pt x="25971" y="190500"/>
                </a:lnTo>
                <a:lnTo>
                  <a:pt x="55448" y="190500"/>
                </a:lnTo>
                <a:lnTo>
                  <a:pt x="52196" y="203200"/>
                </a:lnTo>
                <a:lnTo>
                  <a:pt x="49352" y="203200"/>
                </a:lnTo>
                <a:lnTo>
                  <a:pt x="46431" y="215900"/>
                </a:lnTo>
                <a:close/>
              </a:path>
              <a:path w="2466340" h="1917700">
                <a:moveTo>
                  <a:pt x="2446388" y="215900"/>
                </a:moveTo>
                <a:lnTo>
                  <a:pt x="2419908" y="215900"/>
                </a:lnTo>
                <a:lnTo>
                  <a:pt x="2416987" y="203200"/>
                </a:lnTo>
                <a:lnTo>
                  <a:pt x="2414143" y="203200"/>
                </a:lnTo>
                <a:lnTo>
                  <a:pt x="2410879" y="190500"/>
                </a:lnTo>
                <a:lnTo>
                  <a:pt x="2440495" y="190500"/>
                </a:lnTo>
                <a:lnTo>
                  <a:pt x="2443530" y="203200"/>
                </a:lnTo>
                <a:lnTo>
                  <a:pt x="2446388" y="215900"/>
                </a:lnTo>
                <a:close/>
              </a:path>
              <a:path w="2466340" h="1917700">
                <a:moveTo>
                  <a:pt x="41325" y="228600"/>
                </a:moveTo>
                <a:lnTo>
                  <a:pt x="14871" y="228600"/>
                </a:lnTo>
                <a:lnTo>
                  <a:pt x="17373" y="215900"/>
                </a:lnTo>
                <a:lnTo>
                  <a:pt x="43903" y="215900"/>
                </a:lnTo>
                <a:lnTo>
                  <a:pt x="41325" y="228600"/>
                </a:lnTo>
                <a:close/>
              </a:path>
              <a:path w="2466340" h="1917700">
                <a:moveTo>
                  <a:pt x="2451569" y="228600"/>
                </a:moveTo>
                <a:lnTo>
                  <a:pt x="2425014" y="228600"/>
                </a:lnTo>
                <a:lnTo>
                  <a:pt x="2422436" y="215900"/>
                </a:lnTo>
                <a:lnTo>
                  <a:pt x="2449068" y="215900"/>
                </a:lnTo>
                <a:lnTo>
                  <a:pt x="2451569" y="228600"/>
                </a:lnTo>
                <a:close/>
              </a:path>
              <a:path w="2466340" h="1917700">
                <a:moveTo>
                  <a:pt x="33146" y="254000"/>
                </a:moveTo>
                <a:lnTo>
                  <a:pt x="8470" y="254000"/>
                </a:lnTo>
                <a:lnTo>
                  <a:pt x="10413" y="241300"/>
                </a:lnTo>
                <a:lnTo>
                  <a:pt x="12547" y="228600"/>
                </a:lnTo>
                <a:lnTo>
                  <a:pt x="39115" y="228600"/>
                </a:lnTo>
                <a:lnTo>
                  <a:pt x="36893" y="241300"/>
                </a:lnTo>
                <a:lnTo>
                  <a:pt x="35013" y="241300"/>
                </a:lnTo>
                <a:lnTo>
                  <a:pt x="33146" y="254000"/>
                </a:lnTo>
                <a:close/>
              </a:path>
              <a:path w="2466340" h="1917700">
                <a:moveTo>
                  <a:pt x="2457932" y="254000"/>
                </a:moveTo>
                <a:lnTo>
                  <a:pt x="2433193" y="254000"/>
                </a:lnTo>
                <a:lnTo>
                  <a:pt x="2431326" y="241300"/>
                </a:lnTo>
                <a:lnTo>
                  <a:pt x="2429446" y="241300"/>
                </a:lnTo>
                <a:lnTo>
                  <a:pt x="2427224" y="228600"/>
                </a:lnTo>
                <a:lnTo>
                  <a:pt x="2453881" y="228600"/>
                </a:lnTo>
                <a:lnTo>
                  <a:pt x="2456002" y="241300"/>
                </a:lnTo>
                <a:lnTo>
                  <a:pt x="2457932" y="254000"/>
                </a:lnTo>
                <a:close/>
              </a:path>
              <a:path w="2466340" h="1917700">
                <a:moveTo>
                  <a:pt x="31546" y="266700"/>
                </a:moveTo>
                <a:lnTo>
                  <a:pt x="5181" y="266700"/>
                </a:lnTo>
                <a:lnTo>
                  <a:pt x="6731" y="254000"/>
                </a:lnTo>
                <a:lnTo>
                  <a:pt x="33223" y="254000"/>
                </a:lnTo>
                <a:lnTo>
                  <a:pt x="31546" y="266700"/>
                </a:lnTo>
                <a:close/>
              </a:path>
              <a:path w="2466340" h="1917700">
                <a:moveTo>
                  <a:pt x="2462568" y="279400"/>
                </a:moveTo>
                <a:lnTo>
                  <a:pt x="2437460" y="279400"/>
                </a:lnTo>
                <a:lnTo>
                  <a:pt x="2436164" y="266700"/>
                </a:lnTo>
                <a:lnTo>
                  <a:pt x="2434793" y="266700"/>
                </a:lnTo>
                <a:lnTo>
                  <a:pt x="2433116" y="254000"/>
                </a:lnTo>
                <a:lnTo>
                  <a:pt x="2459672" y="254000"/>
                </a:lnTo>
                <a:lnTo>
                  <a:pt x="2461221" y="266700"/>
                </a:lnTo>
                <a:lnTo>
                  <a:pt x="2462568" y="279400"/>
                </a:lnTo>
                <a:close/>
              </a:path>
              <a:path w="2466340" h="1917700">
                <a:moveTo>
                  <a:pt x="26949" y="292100"/>
                </a:moveTo>
                <a:lnTo>
                  <a:pt x="1714" y="292100"/>
                </a:lnTo>
                <a:lnTo>
                  <a:pt x="2666" y="279400"/>
                </a:lnTo>
                <a:lnTo>
                  <a:pt x="3822" y="266700"/>
                </a:lnTo>
                <a:lnTo>
                  <a:pt x="30175" y="266700"/>
                </a:lnTo>
                <a:lnTo>
                  <a:pt x="28879" y="279400"/>
                </a:lnTo>
                <a:lnTo>
                  <a:pt x="27863" y="279400"/>
                </a:lnTo>
                <a:lnTo>
                  <a:pt x="26949" y="292100"/>
                </a:lnTo>
                <a:close/>
              </a:path>
              <a:path w="2466340" h="1917700">
                <a:moveTo>
                  <a:pt x="2464650" y="292100"/>
                </a:moveTo>
                <a:lnTo>
                  <a:pt x="2439390" y="292100"/>
                </a:lnTo>
                <a:lnTo>
                  <a:pt x="2438476" y="279400"/>
                </a:lnTo>
                <a:lnTo>
                  <a:pt x="2463711" y="279400"/>
                </a:lnTo>
                <a:lnTo>
                  <a:pt x="2464650" y="292100"/>
                </a:lnTo>
                <a:close/>
              </a:path>
              <a:path w="2466340" h="1917700">
                <a:moveTo>
                  <a:pt x="25488" y="317500"/>
                </a:moveTo>
                <a:lnTo>
                  <a:pt x="101" y="317500"/>
                </a:lnTo>
                <a:lnTo>
                  <a:pt x="431" y="304800"/>
                </a:lnTo>
                <a:lnTo>
                  <a:pt x="977" y="292100"/>
                </a:lnTo>
                <a:lnTo>
                  <a:pt x="26987" y="292100"/>
                </a:lnTo>
                <a:lnTo>
                  <a:pt x="26276" y="304800"/>
                </a:lnTo>
                <a:lnTo>
                  <a:pt x="25806" y="304800"/>
                </a:lnTo>
                <a:lnTo>
                  <a:pt x="25488" y="317500"/>
                </a:lnTo>
                <a:close/>
              </a:path>
              <a:path w="2466340" h="1917700">
                <a:moveTo>
                  <a:pt x="2466238" y="317500"/>
                </a:moveTo>
                <a:lnTo>
                  <a:pt x="2440851" y="317500"/>
                </a:lnTo>
                <a:lnTo>
                  <a:pt x="2440533" y="304800"/>
                </a:lnTo>
                <a:lnTo>
                  <a:pt x="2440063" y="304800"/>
                </a:lnTo>
                <a:lnTo>
                  <a:pt x="2439352" y="292100"/>
                </a:lnTo>
                <a:lnTo>
                  <a:pt x="2465387" y="292100"/>
                </a:lnTo>
                <a:lnTo>
                  <a:pt x="2465920" y="304800"/>
                </a:lnTo>
                <a:lnTo>
                  <a:pt x="2466238" y="317500"/>
                </a:lnTo>
                <a:close/>
              </a:path>
              <a:path w="2466340" h="1917700">
                <a:moveTo>
                  <a:pt x="26301" y="1612900"/>
                </a:moveTo>
                <a:lnTo>
                  <a:pt x="419" y="1612900"/>
                </a:lnTo>
                <a:lnTo>
                  <a:pt x="101" y="1600200"/>
                </a:lnTo>
                <a:lnTo>
                  <a:pt x="0" y="317500"/>
                </a:lnTo>
                <a:lnTo>
                  <a:pt x="25400" y="317500"/>
                </a:lnTo>
                <a:lnTo>
                  <a:pt x="25501" y="1600200"/>
                </a:lnTo>
                <a:lnTo>
                  <a:pt x="25781" y="1600200"/>
                </a:lnTo>
                <a:lnTo>
                  <a:pt x="26301" y="1612900"/>
                </a:lnTo>
                <a:close/>
              </a:path>
              <a:path w="2466340" h="1917700">
                <a:moveTo>
                  <a:pt x="2465908" y="1612900"/>
                </a:moveTo>
                <a:lnTo>
                  <a:pt x="2440038" y="1612900"/>
                </a:lnTo>
                <a:lnTo>
                  <a:pt x="2440559" y="1600200"/>
                </a:lnTo>
                <a:lnTo>
                  <a:pt x="2440838" y="1600200"/>
                </a:lnTo>
                <a:lnTo>
                  <a:pt x="2440940" y="317500"/>
                </a:lnTo>
                <a:lnTo>
                  <a:pt x="2466340" y="317500"/>
                </a:lnTo>
                <a:lnTo>
                  <a:pt x="2466225" y="1600200"/>
                </a:lnTo>
                <a:lnTo>
                  <a:pt x="2465908" y="1612900"/>
                </a:lnTo>
                <a:close/>
              </a:path>
              <a:path w="2466340" h="1917700">
                <a:moveTo>
                  <a:pt x="28930" y="1638300"/>
                </a:moveTo>
                <a:lnTo>
                  <a:pt x="2628" y="1638300"/>
                </a:lnTo>
                <a:lnTo>
                  <a:pt x="1689" y="1625600"/>
                </a:lnTo>
                <a:lnTo>
                  <a:pt x="952" y="1612900"/>
                </a:lnTo>
                <a:lnTo>
                  <a:pt x="26276" y="1612900"/>
                </a:lnTo>
                <a:lnTo>
                  <a:pt x="26987" y="1625600"/>
                </a:lnTo>
                <a:lnTo>
                  <a:pt x="27825" y="1625600"/>
                </a:lnTo>
                <a:lnTo>
                  <a:pt x="28930" y="1638300"/>
                </a:lnTo>
                <a:close/>
              </a:path>
              <a:path w="2466340" h="1917700">
                <a:moveTo>
                  <a:pt x="2463672" y="1638300"/>
                </a:moveTo>
                <a:lnTo>
                  <a:pt x="2437409" y="1638300"/>
                </a:lnTo>
                <a:lnTo>
                  <a:pt x="2438514" y="1625600"/>
                </a:lnTo>
                <a:lnTo>
                  <a:pt x="2439352" y="1625600"/>
                </a:lnTo>
                <a:lnTo>
                  <a:pt x="2440063" y="1612900"/>
                </a:lnTo>
                <a:lnTo>
                  <a:pt x="2465362" y="1612900"/>
                </a:lnTo>
                <a:lnTo>
                  <a:pt x="2464625" y="1625600"/>
                </a:lnTo>
                <a:lnTo>
                  <a:pt x="2463672" y="1638300"/>
                </a:lnTo>
                <a:close/>
              </a:path>
              <a:path w="2466340" h="1917700">
                <a:moveTo>
                  <a:pt x="30175" y="1651000"/>
                </a:moveTo>
                <a:lnTo>
                  <a:pt x="5118" y="1651000"/>
                </a:lnTo>
                <a:lnTo>
                  <a:pt x="3771" y="1638300"/>
                </a:lnTo>
                <a:lnTo>
                  <a:pt x="28879" y="1638300"/>
                </a:lnTo>
                <a:lnTo>
                  <a:pt x="30175" y="1651000"/>
                </a:lnTo>
                <a:close/>
              </a:path>
              <a:path w="2466340" h="1917700">
                <a:moveTo>
                  <a:pt x="31610" y="1651000"/>
                </a:moveTo>
                <a:lnTo>
                  <a:pt x="30175" y="1651000"/>
                </a:lnTo>
                <a:lnTo>
                  <a:pt x="30124" y="1638300"/>
                </a:lnTo>
                <a:lnTo>
                  <a:pt x="31610" y="1651000"/>
                </a:lnTo>
                <a:close/>
              </a:path>
              <a:path w="2466340" h="1917700">
                <a:moveTo>
                  <a:pt x="2436164" y="1651000"/>
                </a:moveTo>
                <a:lnTo>
                  <a:pt x="2434729" y="1651000"/>
                </a:lnTo>
                <a:lnTo>
                  <a:pt x="2436215" y="1638300"/>
                </a:lnTo>
                <a:lnTo>
                  <a:pt x="2436164" y="1651000"/>
                </a:lnTo>
                <a:close/>
              </a:path>
              <a:path w="2466340" h="1917700">
                <a:moveTo>
                  <a:pt x="2461158" y="1651000"/>
                </a:moveTo>
                <a:lnTo>
                  <a:pt x="2436164" y="1651000"/>
                </a:lnTo>
                <a:lnTo>
                  <a:pt x="2437460" y="1638300"/>
                </a:lnTo>
                <a:lnTo>
                  <a:pt x="2462517" y="1638300"/>
                </a:lnTo>
                <a:lnTo>
                  <a:pt x="2461158" y="1651000"/>
                </a:lnTo>
                <a:close/>
              </a:path>
              <a:path w="2466340" h="1917700">
                <a:moveTo>
                  <a:pt x="36982" y="1676400"/>
                </a:moveTo>
                <a:lnTo>
                  <a:pt x="10337" y="1676400"/>
                </a:lnTo>
                <a:lnTo>
                  <a:pt x="8407" y="1663700"/>
                </a:lnTo>
                <a:lnTo>
                  <a:pt x="6667" y="1651000"/>
                </a:lnTo>
                <a:lnTo>
                  <a:pt x="31546" y="1651000"/>
                </a:lnTo>
                <a:lnTo>
                  <a:pt x="33223" y="1663700"/>
                </a:lnTo>
                <a:lnTo>
                  <a:pt x="34937" y="1663700"/>
                </a:lnTo>
                <a:lnTo>
                  <a:pt x="36982" y="1676400"/>
                </a:lnTo>
                <a:close/>
              </a:path>
              <a:path w="2466340" h="1917700">
                <a:moveTo>
                  <a:pt x="2455925" y="1676400"/>
                </a:moveTo>
                <a:lnTo>
                  <a:pt x="2429357" y="1676400"/>
                </a:lnTo>
                <a:lnTo>
                  <a:pt x="2431402" y="1663700"/>
                </a:lnTo>
                <a:lnTo>
                  <a:pt x="2433116" y="1663700"/>
                </a:lnTo>
                <a:lnTo>
                  <a:pt x="2434793" y="1651000"/>
                </a:lnTo>
                <a:lnTo>
                  <a:pt x="2459609" y="1651000"/>
                </a:lnTo>
                <a:lnTo>
                  <a:pt x="2457869" y="1663700"/>
                </a:lnTo>
                <a:lnTo>
                  <a:pt x="2455925" y="1676400"/>
                </a:lnTo>
                <a:close/>
              </a:path>
              <a:path w="2466340" h="1917700">
                <a:moveTo>
                  <a:pt x="46545" y="1701800"/>
                </a:moveTo>
                <a:lnTo>
                  <a:pt x="17271" y="1701800"/>
                </a:lnTo>
                <a:lnTo>
                  <a:pt x="14770" y="1689100"/>
                </a:lnTo>
                <a:lnTo>
                  <a:pt x="12458" y="1676400"/>
                </a:lnTo>
                <a:lnTo>
                  <a:pt x="39027" y="1676400"/>
                </a:lnTo>
                <a:lnTo>
                  <a:pt x="41427" y="1689100"/>
                </a:lnTo>
                <a:lnTo>
                  <a:pt x="43802" y="1689100"/>
                </a:lnTo>
                <a:lnTo>
                  <a:pt x="46545" y="1701800"/>
                </a:lnTo>
                <a:close/>
              </a:path>
              <a:path w="2466340" h="1917700">
                <a:moveTo>
                  <a:pt x="2448966" y="1701800"/>
                </a:moveTo>
                <a:lnTo>
                  <a:pt x="2419794" y="1701800"/>
                </a:lnTo>
                <a:lnTo>
                  <a:pt x="2422537" y="1689100"/>
                </a:lnTo>
                <a:lnTo>
                  <a:pt x="2424912" y="1689100"/>
                </a:lnTo>
                <a:lnTo>
                  <a:pt x="2427312" y="1676400"/>
                </a:lnTo>
                <a:lnTo>
                  <a:pt x="2453792" y="1676400"/>
                </a:lnTo>
                <a:lnTo>
                  <a:pt x="2451468" y="1689100"/>
                </a:lnTo>
                <a:lnTo>
                  <a:pt x="2448966" y="1701800"/>
                </a:lnTo>
                <a:close/>
              </a:path>
              <a:path w="2466340" h="1917700">
                <a:moveTo>
                  <a:pt x="49352" y="1714500"/>
                </a:moveTo>
                <a:lnTo>
                  <a:pt x="22809" y="1714500"/>
                </a:lnTo>
                <a:lnTo>
                  <a:pt x="19951" y="1701800"/>
                </a:lnTo>
                <a:lnTo>
                  <a:pt x="46431" y="1701800"/>
                </a:lnTo>
                <a:lnTo>
                  <a:pt x="49352" y="1714500"/>
                </a:lnTo>
                <a:close/>
              </a:path>
              <a:path w="2466340" h="1917700">
                <a:moveTo>
                  <a:pt x="2443416" y="1714500"/>
                </a:moveTo>
                <a:lnTo>
                  <a:pt x="2416987" y="1714500"/>
                </a:lnTo>
                <a:lnTo>
                  <a:pt x="2419908" y="1701800"/>
                </a:lnTo>
                <a:lnTo>
                  <a:pt x="2446286" y="1701800"/>
                </a:lnTo>
                <a:lnTo>
                  <a:pt x="2443416" y="1714500"/>
                </a:lnTo>
                <a:close/>
              </a:path>
              <a:path w="2466340" h="1917700">
                <a:moveTo>
                  <a:pt x="55448" y="1727200"/>
                </a:moveTo>
                <a:lnTo>
                  <a:pt x="29057" y="1727200"/>
                </a:lnTo>
                <a:lnTo>
                  <a:pt x="25844" y="1714500"/>
                </a:lnTo>
                <a:lnTo>
                  <a:pt x="52196" y="1714500"/>
                </a:lnTo>
                <a:lnTo>
                  <a:pt x="55448" y="1727200"/>
                </a:lnTo>
                <a:close/>
              </a:path>
              <a:path w="2466340" h="1917700">
                <a:moveTo>
                  <a:pt x="2433764" y="1739900"/>
                </a:moveTo>
                <a:lnTo>
                  <a:pt x="2404160" y="1739900"/>
                </a:lnTo>
                <a:lnTo>
                  <a:pt x="2407742" y="1727200"/>
                </a:lnTo>
                <a:lnTo>
                  <a:pt x="2410879" y="1727200"/>
                </a:lnTo>
                <a:lnTo>
                  <a:pt x="2414143" y="1714500"/>
                </a:lnTo>
                <a:lnTo>
                  <a:pt x="2440368" y="1714500"/>
                </a:lnTo>
                <a:lnTo>
                  <a:pt x="2437155" y="1727200"/>
                </a:lnTo>
                <a:lnTo>
                  <a:pt x="2433764" y="1739900"/>
                </a:lnTo>
                <a:close/>
              </a:path>
              <a:path w="2466340" h="1917700">
                <a:moveTo>
                  <a:pt x="69507" y="1752600"/>
                </a:moveTo>
                <a:lnTo>
                  <a:pt x="39712" y="1752600"/>
                </a:lnTo>
                <a:lnTo>
                  <a:pt x="35991" y="1739900"/>
                </a:lnTo>
                <a:lnTo>
                  <a:pt x="32435" y="1727200"/>
                </a:lnTo>
                <a:lnTo>
                  <a:pt x="58597" y="1727200"/>
                </a:lnTo>
                <a:lnTo>
                  <a:pt x="62179" y="1739900"/>
                </a:lnTo>
                <a:lnTo>
                  <a:pt x="65608" y="1739900"/>
                </a:lnTo>
                <a:lnTo>
                  <a:pt x="69507" y="1752600"/>
                </a:lnTo>
                <a:close/>
              </a:path>
              <a:path w="2466340" h="1917700">
                <a:moveTo>
                  <a:pt x="2426474" y="1752600"/>
                </a:moveTo>
                <a:lnTo>
                  <a:pt x="2396832" y="1752600"/>
                </a:lnTo>
                <a:lnTo>
                  <a:pt x="2400731" y="1739900"/>
                </a:lnTo>
                <a:lnTo>
                  <a:pt x="2430208" y="1739900"/>
                </a:lnTo>
                <a:lnTo>
                  <a:pt x="2426474" y="1752600"/>
                </a:lnTo>
                <a:close/>
              </a:path>
              <a:path w="2466340" h="1917700">
                <a:moveTo>
                  <a:pt x="77419" y="1765300"/>
                </a:moveTo>
                <a:lnTo>
                  <a:pt x="47637" y="1765300"/>
                </a:lnTo>
                <a:lnTo>
                  <a:pt x="43599" y="1752600"/>
                </a:lnTo>
                <a:lnTo>
                  <a:pt x="73228" y="1752600"/>
                </a:lnTo>
                <a:lnTo>
                  <a:pt x="77419" y="1765300"/>
                </a:lnTo>
                <a:close/>
              </a:path>
              <a:path w="2466340" h="1917700">
                <a:moveTo>
                  <a:pt x="2418537" y="1765300"/>
                </a:moveTo>
                <a:lnTo>
                  <a:pt x="2388920" y="1765300"/>
                </a:lnTo>
                <a:lnTo>
                  <a:pt x="2393111" y="1752600"/>
                </a:lnTo>
                <a:lnTo>
                  <a:pt x="2422588" y="1752600"/>
                </a:lnTo>
                <a:lnTo>
                  <a:pt x="2418537" y="1765300"/>
                </a:lnTo>
                <a:close/>
              </a:path>
              <a:path w="2466340" h="1917700">
                <a:moveTo>
                  <a:pt x="85915" y="1778000"/>
                </a:moveTo>
                <a:lnTo>
                  <a:pt x="56210" y="1778000"/>
                </a:lnTo>
                <a:lnTo>
                  <a:pt x="51841" y="1765300"/>
                </a:lnTo>
                <a:lnTo>
                  <a:pt x="81419" y="1765300"/>
                </a:lnTo>
                <a:lnTo>
                  <a:pt x="85915" y="1778000"/>
                </a:lnTo>
                <a:close/>
              </a:path>
              <a:path w="2466340" h="1917700">
                <a:moveTo>
                  <a:pt x="2409964" y="1778000"/>
                </a:moveTo>
                <a:lnTo>
                  <a:pt x="2380424" y="1778000"/>
                </a:lnTo>
                <a:lnTo>
                  <a:pt x="2384920" y="1765300"/>
                </a:lnTo>
                <a:lnTo>
                  <a:pt x="2414333" y="1765300"/>
                </a:lnTo>
                <a:lnTo>
                  <a:pt x="2409964" y="1778000"/>
                </a:lnTo>
                <a:close/>
              </a:path>
              <a:path w="2466340" h="1917700">
                <a:moveTo>
                  <a:pt x="99669" y="1790700"/>
                </a:moveTo>
                <a:lnTo>
                  <a:pt x="65392" y="1790700"/>
                </a:lnTo>
                <a:lnTo>
                  <a:pt x="60718" y="1778000"/>
                </a:lnTo>
                <a:lnTo>
                  <a:pt x="94754" y="1778000"/>
                </a:lnTo>
                <a:lnTo>
                  <a:pt x="99669" y="1790700"/>
                </a:lnTo>
                <a:close/>
              </a:path>
              <a:path w="2466340" h="1917700">
                <a:moveTo>
                  <a:pt x="2400769" y="1790700"/>
                </a:moveTo>
                <a:lnTo>
                  <a:pt x="2366670" y="1790700"/>
                </a:lnTo>
                <a:lnTo>
                  <a:pt x="2371585" y="1778000"/>
                </a:lnTo>
                <a:lnTo>
                  <a:pt x="2405443" y="1778000"/>
                </a:lnTo>
                <a:lnTo>
                  <a:pt x="2400769" y="1790700"/>
                </a:lnTo>
                <a:close/>
              </a:path>
              <a:path w="2466340" h="1917700">
                <a:moveTo>
                  <a:pt x="109499" y="1803400"/>
                </a:moveTo>
                <a:lnTo>
                  <a:pt x="75171" y="1803400"/>
                </a:lnTo>
                <a:lnTo>
                  <a:pt x="70205" y="1790700"/>
                </a:lnTo>
                <a:lnTo>
                  <a:pt x="104317" y="1790700"/>
                </a:lnTo>
                <a:lnTo>
                  <a:pt x="109499" y="1803400"/>
                </a:lnTo>
                <a:close/>
              </a:path>
              <a:path w="2466340" h="1917700">
                <a:moveTo>
                  <a:pt x="2390978" y="1803400"/>
                </a:moveTo>
                <a:lnTo>
                  <a:pt x="2356840" y="1803400"/>
                </a:lnTo>
                <a:lnTo>
                  <a:pt x="2362022" y="1790700"/>
                </a:lnTo>
                <a:lnTo>
                  <a:pt x="2395943" y="1790700"/>
                </a:lnTo>
                <a:lnTo>
                  <a:pt x="2390978" y="1803400"/>
                </a:lnTo>
                <a:close/>
              </a:path>
              <a:path w="2466340" h="1917700">
                <a:moveTo>
                  <a:pt x="119824" y="1816100"/>
                </a:moveTo>
                <a:lnTo>
                  <a:pt x="85521" y="1816100"/>
                </a:lnTo>
                <a:lnTo>
                  <a:pt x="80276" y="1803400"/>
                </a:lnTo>
                <a:lnTo>
                  <a:pt x="114376" y="1803400"/>
                </a:lnTo>
                <a:lnTo>
                  <a:pt x="119824" y="1816100"/>
                </a:lnTo>
                <a:close/>
              </a:path>
              <a:path w="2466340" h="1917700">
                <a:moveTo>
                  <a:pt x="2380615" y="1816100"/>
                </a:moveTo>
                <a:lnTo>
                  <a:pt x="2346515" y="1816100"/>
                </a:lnTo>
                <a:lnTo>
                  <a:pt x="2351963" y="1803400"/>
                </a:lnTo>
                <a:lnTo>
                  <a:pt x="2385872" y="1803400"/>
                </a:lnTo>
                <a:lnTo>
                  <a:pt x="2380615" y="1816100"/>
                </a:lnTo>
                <a:close/>
              </a:path>
              <a:path w="2466340" h="1917700">
                <a:moveTo>
                  <a:pt x="136207" y="1828800"/>
                </a:moveTo>
                <a:lnTo>
                  <a:pt x="96418" y="1828800"/>
                </a:lnTo>
                <a:lnTo>
                  <a:pt x="90906" y="1816100"/>
                </a:lnTo>
                <a:lnTo>
                  <a:pt x="130403" y="1816100"/>
                </a:lnTo>
                <a:lnTo>
                  <a:pt x="136207" y="1828800"/>
                </a:lnTo>
                <a:close/>
              </a:path>
              <a:path w="2466340" h="1917700">
                <a:moveTo>
                  <a:pt x="2369705" y="1828800"/>
                </a:moveTo>
                <a:lnTo>
                  <a:pt x="2330132" y="1828800"/>
                </a:lnTo>
                <a:lnTo>
                  <a:pt x="2335936" y="1816100"/>
                </a:lnTo>
                <a:lnTo>
                  <a:pt x="2375230" y="1816100"/>
                </a:lnTo>
                <a:lnTo>
                  <a:pt x="2369705" y="1828800"/>
                </a:lnTo>
                <a:close/>
              </a:path>
              <a:path w="2466340" h="1917700">
                <a:moveTo>
                  <a:pt x="153619" y="1841500"/>
                </a:moveTo>
                <a:lnTo>
                  <a:pt x="113779" y="1841500"/>
                </a:lnTo>
                <a:lnTo>
                  <a:pt x="107861" y="1828800"/>
                </a:lnTo>
                <a:lnTo>
                  <a:pt x="147459" y="1828800"/>
                </a:lnTo>
                <a:lnTo>
                  <a:pt x="153619" y="1841500"/>
                </a:lnTo>
                <a:close/>
              </a:path>
              <a:path w="2466340" h="1917700">
                <a:moveTo>
                  <a:pt x="2352332" y="1841500"/>
                </a:moveTo>
                <a:lnTo>
                  <a:pt x="2312720" y="1841500"/>
                </a:lnTo>
                <a:lnTo>
                  <a:pt x="2318880" y="1828800"/>
                </a:lnTo>
                <a:lnTo>
                  <a:pt x="2358250" y="1828800"/>
                </a:lnTo>
                <a:lnTo>
                  <a:pt x="2352332" y="1841500"/>
                </a:lnTo>
                <a:close/>
              </a:path>
              <a:path w="2466340" h="1917700">
                <a:moveTo>
                  <a:pt x="171983" y="1854200"/>
                </a:moveTo>
                <a:lnTo>
                  <a:pt x="125971" y="1854200"/>
                </a:lnTo>
                <a:lnTo>
                  <a:pt x="119811" y="1841500"/>
                </a:lnTo>
                <a:lnTo>
                  <a:pt x="165506" y="1841500"/>
                </a:lnTo>
                <a:lnTo>
                  <a:pt x="171983" y="1854200"/>
                </a:lnTo>
                <a:close/>
              </a:path>
              <a:path w="2466340" h="1917700">
                <a:moveTo>
                  <a:pt x="2340127" y="1854200"/>
                </a:moveTo>
                <a:lnTo>
                  <a:pt x="2294356" y="1854200"/>
                </a:lnTo>
                <a:lnTo>
                  <a:pt x="2300833" y="1841500"/>
                </a:lnTo>
                <a:lnTo>
                  <a:pt x="2346299" y="1841500"/>
                </a:lnTo>
                <a:lnTo>
                  <a:pt x="2340127" y="1854200"/>
                </a:lnTo>
                <a:close/>
              </a:path>
              <a:path w="2466340" h="1917700">
                <a:moveTo>
                  <a:pt x="191236" y="1866900"/>
                </a:moveTo>
                <a:lnTo>
                  <a:pt x="145173" y="1866900"/>
                </a:lnTo>
                <a:lnTo>
                  <a:pt x="138658" y="1854200"/>
                </a:lnTo>
                <a:lnTo>
                  <a:pt x="184454" y="1854200"/>
                </a:lnTo>
                <a:lnTo>
                  <a:pt x="191236" y="1866900"/>
                </a:lnTo>
                <a:close/>
              </a:path>
              <a:path w="2466340" h="1917700">
                <a:moveTo>
                  <a:pt x="2320912" y="1866900"/>
                </a:moveTo>
                <a:lnTo>
                  <a:pt x="2275103" y="1866900"/>
                </a:lnTo>
                <a:lnTo>
                  <a:pt x="2281885" y="1854200"/>
                </a:lnTo>
                <a:lnTo>
                  <a:pt x="2327440" y="1854200"/>
                </a:lnTo>
                <a:lnTo>
                  <a:pt x="2320912" y="1866900"/>
                </a:lnTo>
                <a:close/>
              </a:path>
              <a:path w="2466340" h="1917700">
                <a:moveTo>
                  <a:pt x="218185" y="1879600"/>
                </a:moveTo>
                <a:lnTo>
                  <a:pt x="165379" y="1879600"/>
                </a:lnTo>
                <a:lnTo>
                  <a:pt x="158534" y="1866900"/>
                </a:lnTo>
                <a:lnTo>
                  <a:pt x="211035" y="1866900"/>
                </a:lnTo>
                <a:lnTo>
                  <a:pt x="218185" y="1879600"/>
                </a:lnTo>
                <a:close/>
              </a:path>
              <a:path w="2466340" h="1917700">
                <a:moveTo>
                  <a:pt x="2300693" y="1879600"/>
                </a:moveTo>
                <a:lnTo>
                  <a:pt x="2248154" y="1879600"/>
                </a:lnTo>
                <a:lnTo>
                  <a:pt x="2255304" y="1866900"/>
                </a:lnTo>
                <a:lnTo>
                  <a:pt x="2307539" y="1866900"/>
                </a:lnTo>
                <a:lnTo>
                  <a:pt x="2300693" y="1879600"/>
                </a:lnTo>
                <a:close/>
              </a:path>
              <a:path w="2466340" h="1917700">
                <a:moveTo>
                  <a:pt x="261023" y="1892300"/>
                </a:moveTo>
                <a:lnTo>
                  <a:pt x="186537" y="1892300"/>
                </a:lnTo>
                <a:lnTo>
                  <a:pt x="179387" y="1879600"/>
                </a:lnTo>
                <a:lnTo>
                  <a:pt x="253390" y="1879600"/>
                </a:lnTo>
                <a:lnTo>
                  <a:pt x="261023" y="1892300"/>
                </a:lnTo>
                <a:close/>
              </a:path>
              <a:path w="2466340" h="1917700">
                <a:moveTo>
                  <a:pt x="2279522" y="1892300"/>
                </a:moveTo>
                <a:lnTo>
                  <a:pt x="2205316" y="1892300"/>
                </a:lnTo>
                <a:lnTo>
                  <a:pt x="2212949" y="1879600"/>
                </a:lnTo>
                <a:lnTo>
                  <a:pt x="2286673" y="1879600"/>
                </a:lnTo>
                <a:lnTo>
                  <a:pt x="2279522" y="1892300"/>
                </a:lnTo>
                <a:close/>
              </a:path>
              <a:path w="2466340" h="1917700">
                <a:moveTo>
                  <a:pt x="2249944" y="1905000"/>
                </a:moveTo>
                <a:lnTo>
                  <a:pt x="216103" y="1905000"/>
                </a:lnTo>
                <a:lnTo>
                  <a:pt x="208584" y="1892300"/>
                </a:lnTo>
                <a:lnTo>
                  <a:pt x="2257475" y="1892300"/>
                </a:lnTo>
                <a:lnTo>
                  <a:pt x="2249944" y="1905000"/>
                </a:lnTo>
                <a:close/>
              </a:path>
              <a:path w="2466340" h="1917700">
                <a:moveTo>
                  <a:pt x="2211031" y="1917700"/>
                </a:moveTo>
                <a:lnTo>
                  <a:pt x="255003" y="1917700"/>
                </a:lnTo>
                <a:lnTo>
                  <a:pt x="247065" y="1905000"/>
                </a:lnTo>
                <a:lnTo>
                  <a:pt x="2218969" y="1905000"/>
                </a:lnTo>
                <a:lnTo>
                  <a:pt x="2211031" y="191770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7896" y="3726934"/>
            <a:ext cx="1100312" cy="424125"/>
          </a:xfrm>
          <a:custGeom>
            <a:avLst/>
            <a:gdLst/>
            <a:ahLst/>
            <a:cxnLst/>
            <a:rect l="l" t="t" r="r" b="b"/>
            <a:pathLst>
              <a:path w="1100455" h="424179">
                <a:moveTo>
                  <a:pt x="1028700" y="423672"/>
                </a:moveTo>
                <a:lnTo>
                  <a:pt x="70104" y="423672"/>
                </a:lnTo>
                <a:lnTo>
                  <a:pt x="42498" y="418054"/>
                </a:lnTo>
                <a:lnTo>
                  <a:pt x="20059" y="402945"/>
                </a:lnTo>
                <a:lnTo>
                  <a:pt x="5117" y="380673"/>
                </a:lnTo>
                <a:lnTo>
                  <a:pt x="0" y="353568"/>
                </a:lnTo>
                <a:lnTo>
                  <a:pt x="0" y="70104"/>
                </a:lnTo>
                <a:lnTo>
                  <a:pt x="5117" y="42569"/>
                </a:lnTo>
                <a:lnTo>
                  <a:pt x="20059" y="20154"/>
                </a:lnTo>
                <a:lnTo>
                  <a:pt x="42498" y="5188"/>
                </a:lnTo>
                <a:lnTo>
                  <a:pt x="70104" y="0"/>
                </a:lnTo>
                <a:lnTo>
                  <a:pt x="1028700" y="0"/>
                </a:lnTo>
                <a:lnTo>
                  <a:pt x="1056401" y="5188"/>
                </a:lnTo>
                <a:lnTo>
                  <a:pt x="1079030" y="20154"/>
                </a:lnTo>
                <a:lnTo>
                  <a:pt x="1094401" y="42569"/>
                </a:lnTo>
                <a:lnTo>
                  <a:pt x="1100328" y="70104"/>
                </a:lnTo>
                <a:lnTo>
                  <a:pt x="1100328" y="353568"/>
                </a:lnTo>
                <a:lnTo>
                  <a:pt x="1094401" y="380673"/>
                </a:lnTo>
                <a:lnTo>
                  <a:pt x="1079030" y="402945"/>
                </a:lnTo>
                <a:lnTo>
                  <a:pt x="1056401" y="418054"/>
                </a:lnTo>
                <a:lnTo>
                  <a:pt x="1028700" y="42367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94658" y="3816204"/>
            <a:ext cx="504759" cy="19746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spc="140" dirty="0">
                <a:latin typeface="宋体"/>
                <a:cs typeface="宋体"/>
              </a:rPr>
              <a:t>B</a:t>
            </a:r>
            <a:r>
              <a:rPr sz="1200" spc="130" dirty="0">
                <a:latin typeface="宋体"/>
                <a:cs typeface="宋体"/>
              </a:rPr>
              <a:t>u</a:t>
            </a:r>
            <a:r>
              <a:rPr sz="1200" spc="-200" dirty="0">
                <a:latin typeface="宋体"/>
                <a:cs typeface="宋体"/>
              </a:rPr>
              <a:t>tt</a:t>
            </a:r>
            <a:r>
              <a:rPr sz="1200" spc="135" dirty="0">
                <a:latin typeface="宋体"/>
                <a:cs typeface="宋体"/>
              </a:rPr>
              <a:t>o</a:t>
            </a:r>
            <a:r>
              <a:rPr sz="1200" spc="140" dirty="0">
                <a:latin typeface="宋体"/>
                <a:cs typeface="宋体"/>
              </a:rPr>
              <a:t>n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9309" y="2916272"/>
            <a:ext cx="2439987" cy="1902212"/>
          </a:xfrm>
          <a:custGeom>
            <a:avLst/>
            <a:gdLst/>
            <a:ahLst/>
            <a:cxnLst/>
            <a:rect l="l" t="t" r="r" b="b"/>
            <a:pathLst>
              <a:path w="2440304" h="1902460">
                <a:moveTo>
                  <a:pt x="2122932" y="1901952"/>
                </a:moveTo>
                <a:lnTo>
                  <a:pt x="315467" y="1901952"/>
                </a:lnTo>
                <a:lnTo>
                  <a:pt x="268803" y="1898453"/>
                </a:lnTo>
                <a:lnTo>
                  <a:pt x="224247" y="1888421"/>
                </a:lnTo>
                <a:lnTo>
                  <a:pt x="182294" y="1872347"/>
                </a:lnTo>
                <a:lnTo>
                  <a:pt x="143442" y="1850719"/>
                </a:lnTo>
                <a:lnTo>
                  <a:pt x="108187" y="1824027"/>
                </a:lnTo>
                <a:lnTo>
                  <a:pt x="77025" y="1792761"/>
                </a:lnTo>
                <a:lnTo>
                  <a:pt x="50454" y="1757411"/>
                </a:lnTo>
                <a:lnTo>
                  <a:pt x="28969" y="1718466"/>
                </a:lnTo>
                <a:lnTo>
                  <a:pt x="13067" y="1676416"/>
                </a:lnTo>
                <a:lnTo>
                  <a:pt x="3245" y="1631751"/>
                </a:lnTo>
                <a:lnTo>
                  <a:pt x="0" y="1584960"/>
                </a:lnTo>
                <a:lnTo>
                  <a:pt x="0" y="316992"/>
                </a:lnTo>
                <a:lnTo>
                  <a:pt x="3245" y="270263"/>
                </a:lnTo>
                <a:lnTo>
                  <a:pt x="13067" y="225648"/>
                </a:lnTo>
                <a:lnTo>
                  <a:pt x="28969" y="183636"/>
                </a:lnTo>
                <a:lnTo>
                  <a:pt x="50454" y="144716"/>
                </a:lnTo>
                <a:lnTo>
                  <a:pt x="77025" y="109379"/>
                </a:lnTo>
                <a:lnTo>
                  <a:pt x="108187" y="78113"/>
                </a:lnTo>
                <a:lnTo>
                  <a:pt x="143442" y="51409"/>
                </a:lnTo>
                <a:lnTo>
                  <a:pt x="182294" y="29756"/>
                </a:lnTo>
                <a:lnTo>
                  <a:pt x="224247" y="13643"/>
                </a:lnTo>
                <a:lnTo>
                  <a:pt x="268803" y="3561"/>
                </a:lnTo>
                <a:lnTo>
                  <a:pt x="315467" y="0"/>
                </a:lnTo>
                <a:lnTo>
                  <a:pt x="2122932" y="0"/>
                </a:lnTo>
                <a:lnTo>
                  <a:pt x="2169849" y="3561"/>
                </a:lnTo>
                <a:lnTo>
                  <a:pt x="2214615" y="13643"/>
                </a:lnTo>
                <a:lnTo>
                  <a:pt x="2256740" y="29756"/>
                </a:lnTo>
                <a:lnTo>
                  <a:pt x="2295736" y="51409"/>
                </a:lnTo>
                <a:lnTo>
                  <a:pt x="2331111" y="78113"/>
                </a:lnTo>
                <a:lnTo>
                  <a:pt x="2362377" y="109379"/>
                </a:lnTo>
                <a:lnTo>
                  <a:pt x="2389043" y="144716"/>
                </a:lnTo>
                <a:lnTo>
                  <a:pt x="2410621" y="183636"/>
                </a:lnTo>
                <a:lnTo>
                  <a:pt x="2426620" y="225648"/>
                </a:lnTo>
                <a:lnTo>
                  <a:pt x="2436551" y="270263"/>
                </a:lnTo>
                <a:lnTo>
                  <a:pt x="2439923" y="316992"/>
                </a:lnTo>
                <a:lnTo>
                  <a:pt x="2439923" y="1584960"/>
                </a:lnTo>
                <a:lnTo>
                  <a:pt x="2436551" y="1631751"/>
                </a:lnTo>
                <a:lnTo>
                  <a:pt x="2426620" y="1676416"/>
                </a:lnTo>
                <a:lnTo>
                  <a:pt x="2410621" y="1718466"/>
                </a:lnTo>
                <a:lnTo>
                  <a:pt x="2389043" y="1757411"/>
                </a:lnTo>
                <a:lnTo>
                  <a:pt x="2362377" y="1792761"/>
                </a:lnTo>
                <a:lnTo>
                  <a:pt x="2331111" y="1824027"/>
                </a:lnTo>
                <a:lnTo>
                  <a:pt x="2295736" y="1850719"/>
                </a:lnTo>
                <a:lnTo>
                  <a:pt x="2256740" y="1872347"/>
                </a:lnTo>
                <a:lnTo>
                  <a:pt x="2214615" y="1888421"/>
                </a:lnTo>
                <a:lnTo>
                  <a:pt x="2169849" y="1898453"/>
                </a:lnTo>
                <a:lnTo>
                  <a:pt x="2122932" y="1901952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5849" y="2904083"/>
            <a:ext cx="2466019" cy="1917450"/>
          </a:xfrm>
          <a:custGeom>
            <a:avLst/>
            <a:gdLst/>
            <a:ahLst/>
            <a:cxnLst/>
            <a:rect l="l" t="t" r="r" b="b"/>
            <a:pathLst>
              <a:path w="2466340" h="1917700">
                <a:moveTo>
                  <a:pt x="2234920" y="12699"/>
                </a:moveTo>
                <a:lnTo>
                  <a:pt x="231724" y="12699"/>
                </a:lnTo>
                <a:lnTo>
                  <a:pt x="239509" y="0"/>
                </a:lnTo>
                <a:lnTo>
                  <a:pt x="2227135" y="0"/>
                </a:lnTo>
                <a:lnTo>
                  <a:pt x="2234920" y="12699"/>
                </a:lnTo>
                <a:close/>
              </a:path>
              <a:path w="2466340" h="1917700">
                <a:moveTo>
                  <a:pt x="2265197" y="25399"/>
                </a:moveTo>
                <a:lnTo>
                  <a:pt x="201422" y="25399"/>
                </a:lnTo>
                <a:lnTo>
                  <a:pt x="208864" y="12699"/>
                </a:lnTo>
                <a:lnTo>
                  <a:pt x="2257755" y="12699"/>
                </a:lnTo>
                <a:lnTo>
                  <a:pt x="2265197" y="25399"/>
                </a:lnTo>
                <a:close/>
              </a:path>
              <a:path w="2466340" h="1917700">
                <a:moveTo>
                  <a:pt x="238963" y="38099"/>
                </a:moveTo>
                <a:lnTo>
                  <a:pt x="172605" y="38099"/>
                </a:lnTo>
                <a:lnTo>
                  <a:pt x="179666" y="25399"/>
                </a:lnTo>
                <a:lnTo>
                  <a:pt x="246443" y="25399"/>
                </a:lnTo>
                <a:lnTo>
                  <a:pt x="238963" y="38099"/>
                </a:lnTo>
                <a:close/>
              </a:path>
              <a:path w="2466340" h="1917700">
                <a:moveTo>
                  <a:pt x="2294001" y="38099"/>
                </a:moveTo>
                <a:lnTo>
                  <a:pt x="2227376" y="38099"/>
                </a:lnTo>
                <a:lnTo>
                  <a:pt x="2219896" y="25399"/>
                </a:lnTo>
                <a:lnTo>
                  <a:pt x="2286952" y="25399"/>
                </a:lnTo>
                <a:lnTo>
                  <a:pt x="2294001" y="38099"/>
                </a:lnTo>
                <a:close/>
              </a:path>
              <a:path w="2466340" h="1917700">
                <a:moveTo>
                  <a:pt x="204254" y="50799"/>
                </a:moveTo>
                <a:lnTo>
                  <a:pt x="152057" y="50799"/>
                </a:lnTo>
                <a:lnTo>
                  <a:pt x="158800" y="38099"/>
                </a:lnTo>
                <a:lnTo>
                  <a:pt x="211315" y="38099"/>
                </a:lnTo>
                <a:lnTo>
                  <a:pt x="204254" y="50799"/>
                </a:lnTo>
                <a:close/>
              </a:path>
              <a:path w="2466340" h="1917700">
                <a:moveTo>
                  <a:pt x="2314536" y="50799"/>
                </a:moveTo>
                <a:lnTo>
                  <a:pt x="2262085" y="50799"/>
                </a:lnTo>
                <a:lnTo>
                  <a:pt x="2255024" y="38099"/>
                </a:lnTo>
                <a:lnTo>
                  <a:pt x="2307805" y="38099"/>
                </a:lnTo>
                <a:lnTo>
                  <a:pt x="2314536" y="50799"/>
                </a:lnTo>
                <a:close/>
              </a:path>
              <a:path w="2466340" h="1917700">
                <a:moveTo>
                  <a:pt x="178041" y="63499"/>
                </a:moveTo>
                <a:lnTo>
                  <a:pt x="132499" y="63499"/>
                </a:lnTo>
                <a:lnTo>
                  <a:pt x="138899" y="50799"/>
                </a:lnTo>
                <a:lnTo>
                  <a:pt x="184734" y="50799"/>
                </a:lnTo>
                <a:lnTo>
                  <a:pt x="178041" y="63499"/>
                </a:lnTo>
                <a:close/>
              </a:path>
              <a:path w="2466340" h="1917700">
                <a:moveTo>
                  <a:pt x="2334082" y="63499"/>
                </a:moveTo>
                <a:lnTo>
                  <a:pt x="2288298" y="63499"/>
                </a:lnTo>
                <a:lnTo>
                  <a:pt x="2281605" y="50799"/>
                </a:lnTo>
                <a:lnTo>
                  <a:pt x="2327681" y="50799"/>
                </a:lnTo>
                <a:lnTo>
                  <a:pt x="2334082" y="63499"/>
                </a:lnTo>
                <a:close/>
              </a:path>
              <a:path w="2466340" h="1917700">
                <a:moveTo>
                  <a:pt x="159385" y="76199"/>
                </a:moveTo>
                <a:lnTo>
                  <a:pt x="114007" y="76199"/>
                </a:lnTo>
                <a:lnTo>
                  <a:pt x="120040" y="63499"/>
                </a:lnTo>
                <a:lnTo>
                  <a:pt x="165760" y="63499"/>
                </a:lnTo>
                <a:lnTo>
                  <a:pt x="159385" y="76199"/>
                </a:lnTo>
                <a:close/>
              </a:path>
              <a:path w="2466340" h="1917700">
                <a:moveTo>
                  <a:pt x="2352560" y="76199"/>
                </a:moveTo>
                <a:lnTo>
                  <a:pt x="2306954" y="76199"/>
                </a:lnTo>
                <a:lnTo>
                  <a:pt x="2300579" y="63499"/>
                </a:lnTo>
                <a:lnTo>
                  <a:pt x="2346528" y="63499"/>
                </a:lnTo>
                <a:lnTo>
                  <a:pt x="2352560" y="76199"/>
                </a:lnTo>
                <a:close/>
              </a:path>
              <a:path w="2466340" h="1917700">
                <a:moveTo>
                  <a:pt x="141668" y="88899"/>
                </a:moveTo>
                <a:lnTo>
                  <a:pt x="102298" y="88899"/>
                </a:lnTo>
                <a:lnTo>
                  <a:pt x="108089" y="76199"/>
                </a:lnTo>
                <a:lnTo>
                  <a:pt x="147713" y="76199"/>
                </a:lnTo>
                <a:lnTo>
                  <a:pt x="141668" y="88899"/>
                </a:lnTo>
                <a:close/>
              </a:path>
              <a:path w="2466340" h="1917700">
                <a:moveTo>
                  <a:pt x="2364257" y="88899"/>
                </a:moveTo>
                <a:lnTo>
                  <a:pt x="2324671" y="88899"/>
                </a:lnTo>
                <a:lnTo>
                  <a:pt x="2318626" y="76199"/>
                </a:lnTo>
                <a:lnTo>
                  <a:pt x="2358478" y="76199"/>
                </a:lnTo>
                <a:lnTo>
                  <a:pt x="2364257" y="88899"/>
                </a:lnTo>
                <a:close/>
              </a:path>
              <a:path w="2466340" h="1917700">
                <a:moveTo>
                  <a:pt x="124942" y="101599"/>
                </a:moveTo>
                <a:lnTo>
                  <a:pt x="91109" y="101599"/>
                </a:lnTo>
                <a:lnTo>
                  <a:pt x="96634" y="88899"/>
                </a:lnTo>
                <a:lnTo>
                  <a:pt x="130632" y="88899"/>
                </a:lnTo>
                <a:lnTo>
                  <a:pt x="124942" y="101599"/>
                </a:lnTo>
                <a:close/>
              </a:path>
              <a:path w="2466340" h="1917700">
                <a:moveTo>
                  <a:pt x="2375433" y="101599"/>
                </a:moveTo>
                <a:lnTo>
                  <a:pt x="2341397" y="101599"/>
                </a:lnTo>
                <a:lnTo>
                  <a:pt x="2335707" y="88899"/>
                </a:lnTo>
                <a:lnTo>
                  <a:pt x="2369921" y="88899"/>
                </a:lnTo>
                <a:lnTo>
                  <a:pt x="2375433" y="101599"/>
                </a:lnTo>
                <a:close/>
              </a:path>
              <a:path w="2466340" h="1917700">
                <a:moveTo>
                  <a:pt x="114376" y="114299"/>
                </a:moveTo>
                <a:lnTo>
                  <a:pt x="75361" y="114299"/>
                </a:lnTo>
                <a:lnTo>
                  <a:pt x="80467" y="101599"/>
                </a:lnTo>
                <a:lnTo>
                  <a:pt x="119824" y="101599"/>
                </a:lnTo>
                <a:lnTo>
                  <a:pt x="114376" y="114299"/>
                </a:lnTo>
                <a:close/>
              </a:path>
              <a:path w="2466340" h="1917700">
                <a:moveTo>
                  <a:pt x="2391168" y="114299"/>
                </a:moveTo>
                <a:lnTo>
                  <a:pt x="2351963" y="114299"/>
                </a:lnTo>
                <a:lnTo>
                  <a:pt x="2346515" y="101599"/>
                </a:lnTo>
                <a:lnTo>
                  <a:pt x="2386063" y="101599"/>
                </a:lnTo>
                <a:lnTo>
                  <a:pt x="2391168" y="114299"/>
                </a:lnTo>
                <a:close/>
              </a:path>
              <a:path w="2466340" h="1917700">
                <a:moveTo>
                  <a:pt x="99466" y="126999"/>
                </a:moveTo>
                <a:lnTo>
                  <a:pt x="65570" y="126999"/>
                </a:lnTo>
                <a:lnTo>
                  <a:pt x="70396" y="114299"/>
                </a:lnTo>
                <a:lnTo>
                  <a:pt x="104521" y="114299"/>
                </a:lnTo>
                <a:lnTo>
                  <a:pt x="99466" y="126999"/>
                </a:lnTo>
                <a:close/>
              </a:path>
              <a:path w="2466340" h="1917700">
                <a:moveTo>
                  <a:pt x="2400947" y="126999"/>
                </a:moveTo>
                <a:lnTo>
                  <a:pt x="2366873" y="126999"/>
                </a:lnTo>
                <a:lnTo>
                  <a:pt x="2361819" y="114299"/>
                </a:lnTo>
                <a:lnTo>
                  <a:pt x="2396134" y="114299"/>
                </a:lnTo>
                <a:lnTo>
                  <a:pt x="2400947" y="126999"/>
                </a:lnTo>
                <a:close/>
              </a:path>
              <a:path w="2466340" h="1917700">
                <a:moveTo>
                  <a:pt x="90170" y="139699"/>
                </a:moveTo>
                <a:lnTo>
                  <a:pt x="56375" y="139699"/>
                </a:lnTo>
                <a:lnTo>
                  <a:pt x="60896" y="126999"/>
                </a:lnTo>
                <a:lnTo>
                  <a:pt x="94945" y="126999"/>
                </a:lnTo>
                <a:lnTo>
                  <a:pt x="90170" y="139699"/>
                </a:lnTo>
                <a:close/>
              </a:path>
              <a:path w="2466340" h="1917700">
                <a:moveTo>
                  <a:pt x="2410129" y="139699"/>
                </a:moveTo>
                <a:lnTo>
                  <a:pt x="2376170" y="139699"/>
                </a:lnTo>
                <a:lnTo>
                  <a:pt x="2371394" y="126999"/>
                </a:lnTo>
                <a:lnTo>
                  <a:pt x="2405621" y="126999"/>
                </a:lnTo>
                <a:lnTo>
                  <a:pt x="2410129" y="139699"/>
                </a:lnTo>
                <a:close/>
              </a:path>
              <a:path w="2466340" h="1917700">
                <a:moveTo>
                  <a:pt x="73228" y="165099"/>
                </a:moveTo>
                <a:lnTo>
                  <a:pt x="43751" y="165099"/>
                </a:lnTo>
                <a:lnTo>
                  <a:pt x="47802" y="152399"/>
                </a:lnTo>
                <a:lnTo>
                  <a:pt x="52006" y="139699"/>
                </a:lnTo>
                <a:lnTo>
                  <a:pt x="85915" y="139699"/>
                </a:lnTo>
                <a:lnTo>
                  <a:pt x="81419" y="152399"/>
                </a:lnTo>
                <a:lnTo>
                  <a:pt x="77419" y="152399"/>
                </a:lnTo>
                <a:lnTo>
                  <a:pt x="73228" y="165099"/>
                </a:lnTo>
                <a:close/>
              </a:path>
              <a:path w="2466340" h="1917700">
                <a:moveTo>
                  <a:pt x="2422740" y="165099"/>
                </a:moveTo>
                <a:lnTo>
                  <a:pt x="2393111" y="165099"/>
                </a:lnTo>
                <a:lnTo>
                  <a:pt x="2388920" y="152399"/>
                </a:lnTo>
                <a:lnTo>
                  <a:pt x="2384920" y="152399"/>
                </a:lnTo>
                <a:lnTo>
                  <a:pt x="2380424" y="139699"/>
                </a:lnTo>
                <a:lnTo>
                  <a:pt x="2414498" y="139699"/>
                </a:lnTo>
                <a:lnTo>
                  <a:pt x="2418702" y="152399"/>
                </a:lnTo>
                <a:lnTo>
                  <a:pt x="2422740" y="165099"/>
                </a:lnTo>
                <a:close/>
              </a:path>
              <a:path w="2466340" h="1917700">
                <a:moveTo>
                  <a:pt x="65608" y="177799"/>
                </a:moveTo>
                <a:lnTo>
                  <a:pt x="36131" y="177799"/>
                </a:lnTo>
                <a:lnTo>
                  <a:pt x="39865" y="165099"/>
                </a:lnTo>
                <a:lnTo>
                  <a:pt x="69507" y="165099"/>
                </a:lnTo>
                <a:lnTo>
                  <a:pt x="65608" y="177799"/>
                </a:lnTo>
                <a:close/>
              </a:path>
              <a:path w="2466340" h="1917700">
                <a:moveTo>
                  <a:pt x="2430348" y="177799"/>
                </a:moveTo>
                <a:lnTo>
                  <a:pt x="2400731" y="177799"/>
                </a:lnTo>
                <a:lnTo>
                  <a:pt x="2396832" y="165099"/>
                </a:lnTo>
                <a:lnTo>
                  <a:pt x="2426627" y="165099"/>
                </a:lnTo>
                <a:lnTo>
                  <a:pt x="2430348" y="177799"/>
                </a:lnTo>
                <a:close/>
              </a:path>
              <a:path w="2466340" h="1917700">
                <a:moveTo>
                  <a:pt x="58597" y="190499"/>
                </a:moveTo>
                <a:lnTo>
                  <a:pt x="29184" y="190499"/>
                </a:lnTo>
                <a:lnTo>
                  <a:pt x="32575" y="177799"/>
                </a:lnTo>
                <a:lnTo>
                  <a:pt x="62179" y="177799"/>
                </a:lnTo>
                <a:lnTo>
                  <a:pt x="58597" y="190499"/>
                </a:lnTo>
                <a:close/>
              </a:path>
              <a:path w="2466340" h="1917700">
                <a:moveTo>
                  <a:pt x="2437282" y="190499"/>
                </a:moveTo>
                <a:lnTo>
                  <a:pt x="2407742" y="190499"/>
                </a:lnTo>
                <a:lnTo>
                  <a:pt x="2404160" y="177799"/>
                </a:lnTo>
                <a:lnTo>
                  <a:pt x="2433904" y="177799"/>
                </a:lnTo>
                <a:lnTo>
                  <a:pt x="2437282" y="190499"/>
                </a:lnTo>
                <a:close/>
              </a:path>
              <a:path w="2466340" h="1917700">
                <a:moveTo>
                  <a:pt x="46431" y="215899"/>
                </a:moveTo>
                <a:lnTo>
                  <a:pt x="20053" y="215899"/>
                </a:lnTo>
                <a:lnTo>
                  <a:pt x="22923" y="203199"/>
                </a:lnTo>
                <a:lnTo>
                  <a:pt x="25971" y="190499"/>
                </a:lnTo>
                <a:lnTo>
                  <a:pt x="55448" y="190499"/>
                </a:lnTo>
                <a:lnTo>
                  <a:pt x="52197" y="203199"/>
                </a:lnTo>
                <a:lnTo>
                  <a:pt x="49352" y="203199"/>
                </a:lnTo>
                <a:lnTo>
                  <a:pt x="46431" y="215899"/>
                </a:lnTo>
                <a:close/>
              </a:path>
              <a:path w="2466340" h="1917700">
                <a:moveTo>
                  <a:pt x="2446388" y="215899"/>
                </a:moveTo>
                <a:lnTo>
                  <a:pt x="2419908" y="215899"/>
                </a:lnTo>
                <a:lnTo>
                  <a:pt x="2416987" y="203199"/>
                </a:lnTo>
                <a:lnTo>
                  <a:pt x="2414143" y="203199"/>
                </a:lnTo>
                <a:lnTo>
                  <a:pt x="2410879" y="190499"/>
                </a:lnTo>
                <a:lnTo>
                  <a:pt x="2440495" y="190499"/>
                </a:lnTo>
                <a:lnTo>
                  <a:pt x="2443530" y="203199"/>
                </a:lnTo>
                <a:lnTo>
                  <a:pt x="2446388" y="215899"/>
                </a:lnTo>
                <a:close/>
              </a:path>
              <a:path w="2466340" h="1917700">
                <a:moveTo>
                  <a:pt x="41325" y="228599"/>
                </a:moveTo>
                <a:lnTo>
                  <a:pt x="14871" y="228599"/>
                </a:lnTo>
                <a:lnTo>
                  <a:pt x="17373" y="215899"/>
                </a:lnTo>
                <a:lnTo>
                  <a:pt x="43903" y="215899"/>
                </a:lnTo>
                <a:lnTo>
                  <a:pt x="41325" y="228599"/>
                </a:lnTo>
                <a:close/>
              </a:path>
              <a:path w="2466340" h="1917700">
                <a:moveTo>
                  <a:pt x="2451569" y="228599"/>
                </a:moveTo>
                <a:lnTo>
                  <a:pt x="2425014" y="228599"/>
                </a:lnTo>
                <a:lnTo>
                  <a:pt x="2422436" y="215899"/>
                </a:lnTo>
                <a:lnTo>
                  <a:pt x="2449068" y="215899"/>
                </a:lnTo>
                <a:lnTo>
                  <a:pt x="2451569" y="228599"/>
                </a:lnTo>
                <a:close/>
              </a:path>
              <a:path w="2466340" h="1917700">
                <a:moveTo>
                  <a:pt x="33147" y="253999"/>
                </a:moveTo>
                <a:lnTo>
                  <a:pt x="8470" y="253999"/>
                </a:lnTo>
                <a:lnTo>
                  <a:pt x="10413" y="241299"/>
                </a:lnTo>
                <a:lnTo>
                  <a:pt x="12547" y="228599"/>
                </a:lnTo>
                <a:lnTo>
                  <a:pt x="39115" y="228599"/>
                </a:lnTo>
                <a:lnTo>
                  <a:pt x="36893" y="241299"/>
                </a:lnTo>
                <a:lnTo>
                  <a:pt x="35013" y="241299"/>
                </a:lnTo>
                <a:lnTo>
                  <a:pt x="33147" y="253999"/>
                </a:lnTo>
                <a:close/>
              </a:path>
              <a:path w="2466340" h="1917700">
                <a:moveTo>
                  <a:pt x="2457932" y="253999"/>
                </a:moveTo>
                <a:lnTo>
                  <a:pt x="2433193" y="253999"/>
                </a:lnTo>
                <a:lnTo>
                  <a:pt x="2431326" y="241299"/>
                </a:lnTo>
                <a:lnTo>
                  <a:pt x="2429446" y="241299"/>
                </a:lnTo>
                <a:lnTo>
                  <a:pt x="2427224" y="228599"/>
                </a:lnTo>
                <a:lnTo>
                  <a:pt x="2453881" y="228599"/>
                </a:lnTo>
                <a:lnTo>
                  <a:pt x="2456002" y="241299"/>
                </a:lnTo>
                <a:lnTo>
                  <a:pt x="2457932" y="253999"/>
                </a:lnTo>
                <a:close/>
              </a:path>
              <a:path w="2466340" h="1917700">
                <a:moveTo>
                  <a:pt x="31546" y="266699"/>
                </a:moveTo>
                <a:lnTo>
                  <a:pt x="5181" y="266699"/>
                </a:lnTo>
                <a:lnTo>
                  <a:pt x="6730" y="253999"/>
                </a:lnTo>
                <a:lnTo>
                  <a:pt x="33223" y="253999"/>
                </a:lnTo>
                <a:lnTo>
                  <a:pt x="31546" y="266699"/>
                </a:lnTo>
                <a:close/>
              </a:path>
              <a:path w="2466340" h="1917700">
                <a:moveTo>
                  <a:pt x="2462568" y="279399"/>
                </a:moveTo>
                <a:lnTo>
                  <a:pt x="2437460" y="279399"/>
                </a:lnTo>
                <a:lnTo>
                  <a:pt x="2436164" y="266699"/>
                </a:lnTo>
                <a:lnTo>
                  <a:pt x="2434793" y="266699"/>
                </a:lnTo>
                <a:lnTo>
                  <a:pt x="2433116" y="253999"/>
                </a:lnTo>
                <a:lnTo>
                  <a:pt x="2459672" y="253999"/>
                </a:lnTo>
                <a:lnTo>
                  <a:pt x="2461221" y="266699"/>
                </a:lnTo>
                <a:lnTo>
                  <a:pt x="2462568" y="279399"/>
                </a:lnTo>
                <a:close/>
              </a:path>
              <a:path w="2466340" h="1917700">
                <a:moveTo>
                  <a:pt x="26949" y="292099"/>
                </a:moveTo>
                <a:lnTo>
                  <a:pt x="1714" y="292099"/>
                </a:lnTo>
                <a:lnTo>
                  <a:pt x="2666" y="279399"/>
                </a:lnTo>
                <a:lnTo>
                  <a:pt x="3822" y="266699"/>
                </a:lnTo>
                <a:lnTo>
                  <a:pt x="30175" y="266699"/>
                </a:lnTo>
                <a:lnTo>
                  <a:pt x="28879" y="279399"/>
                </a:lnTo>
                <a:lnTo>
                  <a:pt x="27863" y="279399"/>
                </a:lnTo>
                <a:lnTo>
                  <a:pt x="26949" y="292099"/>
                </a:lnTo>
                <a:close/>
              </a:path>
              <a:path w="2466340" h="1917700">
                <a:moveTo>
                  <a:pt x="2464650" y="292099"/>
                </a:moveTo>
                <a:lnTo>
                  <a:pt x="2439390" y="292099"/>
                </a:lnTo>
                <a:lnTo>
                  <a:pt x="2438476" y="279399"/>
                </a:lnTo>
                <a:lnTo>
                  <a:pt x="2463711" y="279399"/>
                </a:lnTo>
                <a:lnTo>
                  <a:pt x="2464650" y="292099"/>
                </a:lnTo>
                <a:close/>
              </a:path>
              <a:path w="2466340" h="1917700">
                <a:moveTo>
                  <a:pt x="25488" y="317499"/>
                </a:moveTo>
                <a:lnTo>
                  <a:pt x="101" y="317499"/>
                </a:lnTo>
                <a:lnTo>
                  <a:pt x="431" y="304799"/>
                </a:lnTo>
                <a:lnTo>
                  <a:pt x="977" y="292099"/>
                </a:lnTo>
                <a:lnTo>
                  <a:pt x="26987" y="292099"/>
                </a:lnTo>
                <a:lnTo>
                  <a:pt x="26276" y="304799"/>
                </a:lnTo>
                <a:lnTo>
                  <a:pt x="25806" y="304799"/>
                </a:lnTo>
                <a:lnTo>
                  <a:pt x="25488" y="317499"/>
                </a:lnTo>
                <a:close/>
              </a:path>
              <a:path w="2466340" h="1917700">
                <a:moveTo>
                  <a:pt x="2466238" y="317499"/>
                </a:moveTo>
                <a:lnTo>
                  <a:pt x="2440851" y="317499"/>
                </a:lnTo>
                <a:lnTo>
                  <a:pt x="2440533" y="304799"/>
                </a:lnTo>
                <a:lnTo>
                  <a:pt x="2440063" y="304799"/>
                </a:lnTo>
                <a:lnTo>
                  <a:pt x="2439352" y="292099"/>
                </a:lnTo>
                <a:lnTo>
                  <a:pt x="2465387" y="292099"/>
                </a:lnTo>
                <a:lnTo>
                  <a:pt x="2465920" y="304799"/>
                </a:lnTo>
                <a:lnTo>
                  <a:pt x="2466238" y="317499"/>
                </a:lnTo>
                <a:close/>
              </a:path>
              <a:path w="2466340" h="1917700">
                <a:moveTo>
                  <a:pt x="26301" y="1612900"/>
                </a:moveTo>
                <a:lnTo>
                  <a:pt x="419" y="1612900"/>
                </a:lnTo>
                <a:lnTo>
                  <a:pt x="101" y="1600200"/>
                </a:lnTo>
                <a:lnTo>
                  <a:pt x="0" y="317499"/>
                </a:lnTo>
                <a:lnTo>
                  <a:pt x="25400" y="317499"/>
                </a:lnTo>
                <a:lnTo>
                  <a:pt x="25501" y="1600200"/>
                </a:lnTo>
                <a:lnTo>
                  <a:pt x="25780" y="1600200"/>
                </a:lnTo>
                <a:lnTo>
                  <a:pt x="26301" y="1612900"/>
                </a:lnTo>
                <a:close/>
              </a:path>
              <a:path w="2466340" h="1917700">
                <a:moveTo>
                  <a:pt x="2465908" y="1612900"/>
                </a:moveTo>
                <a:lnTo>
                  <a:pt x="2440038" y="1612900"/>
                </a:lnTo>
                <a:lnTo>
                  <a:pt x="2440558" y="1600200"/>
                </a:lnTo>
                <a:lnTo>
                  <a:pt x="2440838" y="1600200"/>
                </a:lnTo>
                <a:lnTo>
                  <a:pt x="2440940" y="317499"/>
                </a:lnTo>
                <a:lnTo>
                  <a:pt x="2466340" y="317499"/>
                </a:lnTo>
                <a:lnTo>
                  <a:pt x="2466225" y="1600200"/>
                </a:lnTo>
                <a:lnTo>
                  <a:pt x="2465908" y="1612900"/>
                </a:lnTo>
                <a:close/>
              </a:path>
              <a:path w="2466340" h="1917700">
                <a:moveTo>
                  <a:pt x="28930" y="1638300"/>
                </a:moveTo>
                <a:lnTo>
                  <a:pt x="2628" y="1638300"/>
                </a:lnTo>
                <a:lnTo>
                  <a:pt x="1689" y="1625600"/>
                </a:lnTo>
                <a:lnTo>
                  <a:pt x="952" y="1612900"/>
                </a:lnTo>
                <a:lnTo>
                  <a:pt x="26276" y="1612900"/>
                </a:lnTo>
                <a:lnTo>
                  <a:pt x="26987" y="1625600"/>
                </a:lnTo>
                <a:lnTo>
                  <a:pt x="27825" y="1625600"/>
                </a:lnTo>
                <a:lnTo>
                  <a:pt x="28930" y="1638300"/>
                </a:lnTo>
                <a:close/>
              </a:path>
              <a:path w="2466340" h="1917700">
                <a:moveTo>
                  <a:pt x="2463673" y="1638300"/>
                </a:moveTo>
                <a:lnTo>
                  <a:pt x="2437409" y="1638300"/>
                </a:lnTo>
                <a:lnTo>
                  <a:pt x="2438514" y="1625600"/>
                </a:lnTo>
                <a:lnTo>
                  <a:pt x="2439352" y="1625600"/>
                </a:lnTo>
                <a:lnTo>
                  <a:pt x="2440063" y="1612900"/>
                </a:lnTo>
                <a:lnTo>
                  <a:pt x="2465362" y="1612900"/>
                </a:lnTo>
                <a:lnTo>
                  <a:pt x="2464625" y="1625600"/>
                </a:lnTo>
                <a:lnTo>
                  <a:pt x="2463673" y="1638300"/>
                </a:lnTo>
                <a:close/>
              </a:path>
              <a:path w="2466340" h="1917700">
                <a:moveTo>
                  <a:pt x="30175" y="1651000"/>
                </a:moveTo>
                <a:lnTo>
                  <a:pt x="5118" y="1651000"/>
                </a:lnTo>
                <a:lnTo>
                  <a:pt x="3771" y="1638300"/>
                </a:lnTo>
                <a:lnTo>
                  <a:pt x="28879" y="1638300"/>
                </a:lnTo>
                <a:lnTo>
                  <a:pt x="30175" y="1651000"/>
                </a:lnTo>
                <a:close/>
              </a:path>
              <a:path w="2466340" h="1917700">
                <a:moveTo>
                  <a:pt x="31610" y="1651000"/>
                </a:moveTo>
                <a:lnTo>
                  <a:pt x="30175" y="1651000"/>
                </a:lnTo>
                <a:lnTo>
                  <a:pt x="30124" y="1638300"/>
                </a:lnTo>
                <a:lnTo>
                  <a:pt x="31610" y="1651000"/>
                </a:lnTo>
                <a:close/>
              </a:path>
              <a:path w="2466340" h="1917700">
                <a:moveTo>
                  <a:pt x="2436164" y="1651000"/>
                </a:moveTo>
                <a:lnTo>
                  <a:pt x="2434729" y="1651000"/>
                </a:lnTo>
                <a:lnTo>
                  <a:pt x="2436215" y="1638300"/>
                </a:lnTo>
                <a:lnTo>
                  <a:pt x="2436164" y="1651000"/>
                </a:lnTo>
                <a:close/>
              </a:path>
              <a:path w="2466340" h="1917700">
                <a:moveTo>
                  <a:pt x="2461158" y="1651000"/>
                </a:moveTo>
                <a:lnTo>
                  <a:pt x="2436164" y="1651000"/>
                </a:lnTo>
                <a:lnTo>
                  <a:pt x="2437460" y="1638300"/>
                </a:lnTo>
                <a:lnTo>
                  <a:pt x="2462517" y="1638300"/>
                </a:lnTo>
                <a:lnTo>
                  <a:pt x="2461158" y="1651000"/>
                </a:lnTo>
                <a:close/>
              </a:path>
              <a:path w="2466340" h="1917700">
                <a:moveTo>
                  <a:pt x="36982" y="1676400"/>
                </a:moveTo>
                <a:lnTo>
                  <a:pt x="10337" y="1676400"/>
                </a:lnTo>
                <a:lnTo>
                  <a:pt x="8407" y="1663700"/>
                </a:lnTo>
                <a:lnTo>
                  <a:pt x="6667" y="1651000"/>
                </a:lnTo>
                <a:lnTo>
                  <a:pt x="31546" y="1651000"/>
                </a:lnTo>
                <a:lnTo>
                  <a:pt x="33223" y="1663700"/>
                </a:lnTo>
                <a:lnTo>
                  <a:pt x="34937" y="1663700"/>
                </a:lnTo>
                <a:lnTo>
                  <a:pt x="36982" y="1676400"/>
                </a:lnTo>
                <a:close/>
              </a:path>
              <a:path w="2466340" h="1917700">
                <a:moveTo>
                  <a:pt x="2455926" y="1676400"/>
                </a:moveTo>
                <a:lnTo>
                  <a:pt x="2429357" y="1676400"/>
                </a:lnTo>
                <a:lnTo>
                  <a:pt x="2431402" y="1663700"/>
                </a:lnTo>
                <a:lnTo>
                  <a:pt x="2433116" y="1663700"/>
                </a:lnTo>
                <a:lnTo>
                  <a:pt x="2434793" y="1651000"/>
                </a:lnTo>
                <a:lnTo>
                  <a:pt x="2459608" y="1651000"/>
                </a:lnTo>
                <a:lnTo>
                  <a:pt x="2457869" y="1663700"/>
                </a:lnTo>
                <a:lnTo>
                  <a:pt x="2455926" y="1676400"/>
                </a:lnTo>
                <a:close/>
              </a:path>
              <a:path w="2466340" h="1917700">
                <a:moveTo>
                  <a:pt x="46545" y="1701800"/>
                </a:moveTo>
                <a:lnTo>
                  <a:pt x="17272" y="1701800"/>
                </a:lnTo>
                <a:lnTo>
                  <a:pt x="14770" y="1689100"/>
                </a:lnTo>
                <a:lnTo>
                  <a:pt x="12458" y="1676400"/>
                </a:lnTo>
                <a:lnTo>
                  <a:pt x="39027" y="1676400"/>
                </a:lnTo>
                <a:lnTo>
                  <a:pt x="41427" y="1689100"/>
                </a:lnTo>
                <a:lnTo>
                  <a:pt x="43802" y="1689100"/>
                </a:lnTo>
                <a:lnTo>
                  <a:pt x="46545" y="1701800"/>
                </a:lnTo>
                <a:close/>
              </a:path>
              <a:path w="2466340" h="1917700">
                <a:moveTo>
                  <a:pt x="2448966" y="1701800"/>
                </a:moveTo>
                <a:lnTo>
                  <a:pt x="2419794" y="1701800"/>
                </a:lnTo>
                <a:lnTo>
                  <a:pt x="2422537" y="1689100"/>
                </a:lnTo>
                <a:lnTo>
                  <a:pt x="2424912" y="1689100"/>
                </a:lnTo>
                <a:lnTo>
                  <a:pt x="2427312" y="1676400"/>
                </a:lnTo>
                <a:lnTo>
                  <a:pt x="2453792" y="1676400"/>
                </a:lnTo>
                <a:lnTo>
                  <a:pt x="2451468" y="1689100"/>
                </a:lnTo>
                <a:lnTo>
                  <a:pt x="2448966" y="1701800"/>
                </a:lnTo>
                <a:close/>
              </a:path>
              <a:path w="2466340" h="1917700">
                <a:moveTo>
                  <a:pt x="49352" y="1714500"/>
                </a:moveTo>
                <a:lnTo>
                  <a:pt x="22809" y="1714500"/>
                </a:lnTo>
                <a:lnTo>
                  <a:pt x="19951" y="1701800"/>
                </a:lnTo>
                <a:lnTo>
                  <a:pt x="46431" y="1701800"/>
                </a:lnTo>
                <a:lnTo>
                  <a:pt x="49352" y="1714500"/>
                </a:lnTo>
                <a:close/>
              </a:path>
              <a:path w="2466340" h="1917700">
                <a:moveTo>
                  <a:pt x="2443416" y="1714500"/>
                </a:moveTo>
                <a:lnTo>
                  <a:pt x="2416987" y="1714500"/>
                </a:lnTo>
                <a:lnTo>
                  <a:pt x="2419908" y="1701800"/>
                </a:lnTo>
                <a:lnTo>
                  <a:pt x="2446286" y="1701800"/>
                </a:lnTo>
                <a:lnTo>
                  <a:pt x="2443416" y="1714500"/>
                </a:lnTo>
                <a:close/>
              </a:path>
              <a:path w="2466340" h="1917700">
                <a:moveTo>
                  <a:pt x="55448" y="1727200"/>
                </a:moveTo>
                <a:lnTo>
                  <a:pt x="29057" y="1727200"/>
                </a:lnTo>
                <a:lnTo>
                  <a:pt x="25844" y="1714500"/>
                </a:lnTo>
                <a:lnTo>
                  <a:pt x="52197" y="1714500"/>
                </a:lnTo>
                <a:lnTo>
                  <a:pt x="55448" y="1727200"/>
                </a:lnTo>
                <a:close/>
              </a:path>
              <a:path w="2466340" h="1917700">
                <a:moveTo>
                  <a:pt x="2433764" y="1739900"/>
                </a:moveTo>
                <a:lnTo>
                  <a:pt x="2404160" y="1739900"/>
                </a:lnTo>
                <a:lnTo>
                  <a:pt x="2407742" y="1727200"/>
                </a:lnTo>
                <a:lnTo>
                  <a:pt x="2410879" y="1727200"/>
                </a:lnTo>
                <a:lnTo>
                  <a:pt x="2414143" y="1714500"/>
                </a:lnTo>
                <a:lnTo>
                  <a:pt x="2440368" y="1714500"/>
                </a:lnTo>
                <a:lnTo>
                  <a:pt x="2437155" y="1727200"/>
                </a:lnTo>
                <a:lnTo>
                  <a:pt x="2433764" y="1739900"/>
                </a:lnTo>
                <a:close/>
              </a:path>
              <a:path w="2466340" h="1917700">
                <a:moveTo>
                  <a:pt x="69507" y="1752600"/>
                </a:moveTo>
                <a:lnTo>
                  <a:pt x="39712" y="1752600"/>
                </a:lnTo>
                <a:lnTo>
                  <a:pt x="35991" y="1739900"/>
                </a:lnTo>
                <a:lnTo>
                  <a:pt x="32435" y="1727200"/>
                </a:lnTo>
                <a:lnTo>
                  <a:pt x="58597" y="1727200"/>
                </a:lnTo>
                <a:lnTo>
                  <a:pt x="62179" y="1739900"/>
                </a:lnTo>
                <a:lnTo>
                  <a:pt x="65608" y="1739900"/>
                </a:lnTo>
                <a:lnTo>
                  <a:pt x="69507" y="1752600"/>
                </a:lnTo>
                <a:close/>
              </a:path>
              <a:path w="2466340" h="1917700">
                <a:moveTo>
                  <a:pt x="2426474" y="1752600"/>
                </a:moveTo>
                <a:lnTo>
                  <a:pt x="2396832" y="1752600"/>
                </a:lnTo>
                <a:lnTo>
                  <a:pt x="2400731" y="1739900"/>
                </a:lnTo>
                <a:lnTo>
                  <a:pt x="2430208" y="1739900"/>
                </a:lnTo>
                <a:lnTo>
                  <a:pt x="2426474" y="1752600"/>
                </a:lnTo>
                <a:close/>
              </a:path>
              <a:path w="2466340" h="1917700">
                <a:moveTo>
                  <a:pt x="77419" y="1765300"/>
                </a:moveTo>
                <a:lnTo>
                  <a:pt x="47637" y="1765300"/>
                </a:lnTo>
                <a:lnTo>
                  <a:pt x="43599" y="1752600"/>
                </a:lnTo>
                <a:lnTo>
                  <a:pt x="73228" y="1752600"/>
                </a:lnTo>
                <a:lnTo>
                  <a:pt x="77419" y="1765300"/>
                </a:lnTo>
                <a:close/>
              </a:path>
              <a:path w="2466340" h="1917700">
                <a:moveTo>
                  <a:pt x="2418537" y="1765300"/>
                </a:moveTo>
                <a:lnTo>
                  <a:pt x="2388920" y="1765300"/>
                </a:lnTo>
                <a:lnTo>
                  <a:pt x="2393111" y="1752600"/>
                </a:lnTo>
                <a:lnTo>
                  <a:pt x="2422588" y="1752600"/>
                </a:lnTo>
                <a:lnTo>
                  <a:pt x="2418537" y="1765300"/>
                </a:lnTo>
                <a:close/>
              </a:path>
              <a:path w="2466340" h="1917700">
                <a:moveTo>
                  <a:pt x="85915" y="1778000"/>
                </a:moveTo>
                <a:lnTo>
                  <a:pt x="56210" y="1778000"/>
                </a:lnTo>
                <a:lnTo>
                  <a:pt x="51841" y="1765300"/>
                </a:lnTo>
                <a:lnTo>
                  <a:pt x="81419" y="1765300"/>
                </a:lnTo>
                <a:lnTo>
                  <a:pt x="85915" y="1778000"/>
                </a:lnTo>
                <a:close/>
              </a:path>
              <a:path w="2466340" h="1917700">
                <a:moveTo>
                  <a:pt x="2409964" y="1778000"/>
                </a:moveTo>
                <a:lnTo>
                  <a:pt x="2380424" y="1778000"/>
                </a:lnTo>
                <a:lnTo>
                  <a:pt x="2384920" y="1765300"/>
                </a:lnTo>
                <a:lnTo>
                  <a:pt x="2414333" y="1765300"/>
                </a:lnTo>
                <a:lnTo>
                  <a:pt x="2409964" y="1778000"/>
                </a:lnTo>
                <a:close/>
              </a:path>
              <a:path w="2466340" h="1917700">
                <a:moveTo>
                  <a:pt x="99669" y="1790700"/>
                </a:moveTo>
                <a:lnTo>
                  <a:pt x="65392" y="1790700"/>
                </a:lnTo>
                <a:lnTo>
                  <a:pt x="60718" y="1778000"/>
                </a:lnTo>
                <a:lnTo>
                  <a:pt x="94754" y="1778000"/>
                </a:lnTo>
                <a:lnTo>
                  <a:pt x="99669" y="1790700"/>
                </a:lnTo>
                <a:close/>
              </a:path>
              <a:path w="2466340" h="1917700">
                <a:moveTo>
                  <a:pt x="2400769" y="1790700"/>
                </a:moveTo>
                <a:lnTo>
                  <a:pt x="2366670" y="1790700"/>
                </a:lnTo>
                <a:lnTo>
                  <a:pt x="2371585" y="1778000"/>
                </a:lnTo>
                <a:lnTo>
                  <a:pt x="2405443" y="1778000"/>
                </a:lnTo>
                <a:lnTo>
                  <a:pt x="2400769" y="1790700"/>
                </a:lnTo>
                <a:close/>
              </a:path>
              <a:path w="2466340" h="1917700">
                <a:moveTo>
                  <a:pt x="109499" y="1803400"/>
                </a:moveTo>
                <a:lnTo>
                  <a:pt x="75171" y="1803400"/>
                </a:lnTo>
                <a:lnTo>
                  <a:pt x="70205" y="1790700"/>
                </a:lnTo>
                <a:lnTo>
                  <a:pt x="104317" y="1790700"/>
                </a:lnTo>
                <a:lnTo>
                  <a:pt x="109499" y="1803400"/>
                </a:lnTo>
                <a:close/>
              </a:path>
              <a:path w="2466340" h="1917700">
                <a:moveTo>
                  <a:pt x="2390978" y="1803400"/>
                </a:moveTo>
                <a:lnTo>
                  <a:pt x="2356840" y="1803400"/>
                </a:lnTo>
                <a:lnTo>
                  <a:pt x="2362022" y="1790700"/>
                </a:lnTo>
                <a:lnTo>
                  <a:pt x="2395943" y="1790700"/>
                </a:lnTo>
                <a:lnTo>
                  <a:pt x="2390978" y="1803400"/>
                </a:lnTo>
                <a:close/>
              </a:path>
              <a:path w="2466340" h="1917700">
                <a:moveTo>
                  <a:pt x="119824" y="1816100"/>
                </a:moveTo>
                <a:lnTo>
                  <a:pt x="85521" y="1816100"/>
                </a:lnTo>
                <a:lnTo>
                  <a:pt x="80276" y="1803400"/>
                </a:lnTo>
                <a:lnTo>
                  <a:pt x="114376" y="1803400"/>
                </a:lnTo>
                <a:lnTo>
                  <a:pt x="119824" y="1816100"/>
                </a:lnTo>
                <a:close/>
              </a:path>
              <a:path w="2466340" h="1917700">
                <a:moveTo>
                  <a:pt x="2380615" y="1816100"/>
                </a:moveTo>
                <a:lnTo>
                  <a:pt x="2346515" y="1816100"/>
                </a:lnTo>
                <a:lnTo>
                  <a:pt x="2351963" y="1803400"/>
                </a:lnTo>
                <a:lnTo>
                  <a:pt x="2385872" y="1803400"/>
                </a:lnTo>
                <a:lnTo>
                  <a:pt x="2380615" y="1816100"/>
                </a:lnTo>
                <a:close/>
              </a:path>
              <a:path w="2466340" h="1917700">
                <a:moveTo>
                  <a:pt x="136207" y="1828800"/>
                </a:moveTo>
                <a:lnTo>
                  <a:pt x="96418" y="1828800"/>
                </a:lnTo>
                <a:lnTo>
                  <a:pt x="90906" y="1816100"/>
                </a:lnTo>
                <a:lnTo>
                  <a:pt x="130403" y="1816100"/>
                </a:lnTo>
                <a:lnTo>
                  <a:pt x="136207" y="1828800"/>
                </a:lnTo>
                <a:close/>
              </a:path>
              <a:path w="2466340" h="1917700">
                <a:moveTo>
                  <a:pt x="2369705" y="1828800"/>
                </a:moveTo>
                <a:lnTo>
                  <a:pt x="2330132" y="1828800"/>
                </a:lnTo>
                <a:lnTo>
                  <a:pt x="2335936" y="1816100"/>
                </a:lnTo>
                <a:lnTo>
                  <a:pt x="2375230" y="1816100"/>
                </a:lnTo>
                <a:lnTo>
                  <a:pt x="2369705" y="1828800"/>
                </a:lnTo>
                <a:close/>
              </a:path>
              <a:path w="2466340" h="1917700">
                <a:moveTo>
                  <a:pt x="153619" y="1841500"/>
                </a:moveTo>
                <a:lnTo>
                  <a:pt x="113779" y="1841500"/>
                </a:lnTo>
                <a:lnTo>
                  <a:pt x="107861" y="1828800"/>
                </a:lnTo>
                <a:lnTo>
                  <a:pt x="147459" y="1828800"/>
                </a:lnTo>
                <a:lnTo>
                  <a:pt x="153619" y="1841500"/>
                </a:lnTo>
                <a:close/>
              </a:path>
              <a:path w="2466340" h="1917700">
                <a:moveTo>
                  <a:pt x="2352332" y="1841500"/>
                </a:moveTo>
                <a:lnTo>
                  <a:pt x="2312720" y="1841500"/>
                </a:lnTo>
                <a:lnTo>
                  <a:pt x="2318880" y="1828800"/>
                </a:lnTo>
                <a:lnTo>
                  <a:pt x="2358250" y="1828800"/>
                </a:lnTo>
                <a:lnTo>
                  <a:pt x="2352332" y="1841500"/>
                </a:lnTo>
                <a:close/>
              </a:path>
              <a:path w="2466340" h="1917700">
                <a:moveTo>
                  <a:pt x="171983" y="1854200"/>
                </a:moveTo>
                <a:lnTo>
                  <a:pt x="125971" y="1854200"/>
                </a:lnTo>
                <a:lnTo>
                  <a:pt x="119811" y="1841500"/>
                </a:lnTo>
                <a:lnTo>
                  <a:pt x="165506" y="1841500"/>
                </a:lnTo>
                <a:lnTo>
                  <a:pt x="171983" y="1854200"/>
                </a:lnTo>
                <a:close/>
              </a:path>
              <a:path w="2466340" h="1917700">
                <a:moveTo>
                  <a:pt x="2340127" y="1854200"/>
                </a:moveTo>
                <a:lnTo>
                  <a:pt x="2294356" y="1854200"/>
                </a:lnTo>
                <a:lnTo>
                  <a:pt x="2300833" y="1841500"/>
                </a:lnTo>
                <a:lnTo>
                  <a:pt x="2346299" y="1841500"/>
                </a:lnTo>
                <a:lnTo>
                  <a:pt x="2340127" y="1854200"/>
                </a:lnTo>
                <a:close/>
              </a:path>
              <a:path w="2466340" h="1917700">
                <a:moveTo>
                  <a:pt x="191236" y="1866900"/>
                </a:moveTo>
                <a:lnTo>
                  <a:pt x="145173" y="1866900"/>
                </a:lnTo>
                <a:lnTo>
                  <a:pt x="138658" y="1854200"/>
                </a:lnTo>
                <a:lnTo>
                  <a:pt x="184454" y="1854200"/>
                </a:lnTo>
                <a:lnTo>
                  <a:pt x="191236" y="1866900"/>
                </a:lnTo>
                <a:close/>
              </a:path>
              <a:path w="2466340" h="1917700">
                <a:moveTo>
                  <a:pt x="2320912" y="1866900"/>
                </a:moveTo>
                <a:lnTo>
                  <a:pt x="2275103" y="1866900"/>
                </a:lnTo>
                <a:lnTo>
                  <a:pt x="2281885" y="1854200"/>
                </a:lnTo>
                <a:lnTo>
                  <a:pt x="2327440" y="1854200"/>
                </a:lnTo>
                <a:lnTo>
                  <a:pt x="2320912" y="1866900"/>
                </a:lnTo>
                <a:close/>
              </a:path>
              <a:path w="2466340" h="1917700">
                <a:moveTo>
                  <a:pt x="218186" y="1879600"/>
                </a:moveTo>
                <a:lnTo>
                  <a:pt x="165379" y="1879600"/>
                </a:lnTo>
                <a:lnTo>
                  <a:pt x="158534" y="1866900"/>
                </a:lnTo>
                <a:lnTo>
                  <a:pt x="211035" y="1866900"/>
                </a:lnTo>
                <a:lnTo>
                  <a:pt x="218186" y="1879600"/>
                </a:lnTo>
                <a:close/>
              </a:path>
              <a:path w="2466340" h="1917700">
                <a:moveTo>
                  <a:pt x="2300693" y="1879600"/>
                </a:moveTo>
                <a:lnTo>
                  <a:pt x="2248154" y="1879600"/>
                </a:lnTo>
                <a:lnTo>
                  <a:pt x="2255304" y="1866900"/>
                </a:lnTo>
                <a:lnTo>
                  <a:pt x="2307539" y="1866900"/>
                </a:lnTo>
                <a:lnTo>
                  <a:pt x="2300693" y="1879600"/>
                </a:lnTo>
                <a:close/>
              </a:path>
              <a:path w="2466340" h="1917700">
                <a:moveTo>
                  <a:pt x="261023" y="1892300"/>
                </a:moveTo>
                <a:lnTo>
                  <a:pt x="186537" y="1892300"/>
                </a:lnTo>
                <a:lnTo>
                  <a:pt x="179387" y="1879600"/>
                </a:lnTo>
                <a:lnTo>
                  <a:pt x="253390" y="1879600"/>
                </a:lnTo>
                <a:lnTo>
                  <a:pt x="261023" y="1892300"/>
                </a:lnTo>
                <a:close/>
              </a:path>
              <a:path w="2466340" h="1917700">
                <a:moveTo>
                  <a:pt x="2279523" y="1892300"/>
                </a:moveTo>
                <a:lnTo>
                  <a:pt x="2205316" y="1892300"/>
                </a:lnTo>
                <a:lnTo>
                  <a:pt x="2212949" y="1879600"/>
                </a:lnTo>
                <a:lnTo>
                  <a:pt x="2286673" y="1879600"/>
                </a:lnTo>
                <a:lnTo>
                  <a:pt x="2279523" y="1892300"/>
                </a:lnTo>
                <a:close/>
              </a:path>
              <a:path w="2466340" h="1917700">
                <a:moveTo>
                  <a:pt x="2249944" y="1905000"/>
                </a:moveTo>
                <a:lnTo>
                  <a:pt x="216103" y="1905000"/>
                </a:lnTo>
                <a:lnTo>
                  <a:pt x="208584" y="1892300"/>
                </a:lnTo>
                <a:lnTo>
                  <a:pt x="2257475" y="1892300"/>
                </a:lnTo>
                <a:lnTo>
                  <a:pt x="2249944" y="1905000"/>
                </a:lnTo>
                <a:close/>
              </a:path>
              <a:path w="2466340" h="1917700">
                <a:moveTo>
                  <a:pt x="2211031" y="1917700"/>
                </a:moveTo>
                <a:lnTo>
                  <a:pt x="255003" y="1917700"/>
                </a:lnTo>
                <a:lnTo>
                  <a:pt x="247065" y="1905000"/>
                </a:lnTo>
                <a:lnTo>
                  <a:pt x="2218969" y="1905000"/>
                </a:lnTo>
                <a:lnTo>
                  <a:pt x="2211031" y="191770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68961" y="3727037"/>
            <a:ext cx="556822" cy="22887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-5" dirty="0">
                <a:latin typeface="宋体"/>
                <a:cs typeface="宋体"/>
              </a:rPr>
              <a:t>文章</a:t>
            </a:r>
            <a:r>
              <a:rPr sz="1400" spc="-20" dirty="0">
                <a:latin typeface="宋体"/>
                <a:cs typeface="宋体"/>
              </a:rPr>
              <a:t>页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7609" y="3123764"/>
            <a:ext cx="556822" cy="22887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登录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页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66267" y="3726934"/>
            <a:ext cx="403807" cy="218412"/>
          </a:xfrm>
          <a:custGeom>
            <a:avLst/>
            <a:gdLst/>
            <a:ahLst/>
            <a:cxnLst/>
            <a:rect l="l" t="t" r="r" b="b"/>
            <a:pathLst>
              <a:path w="403860" h="218439">
                <a:moveTo>
                  <a:pt x="294131" y="217932"/>
                </a:moveTo>
                <a:lnTo>
                  <a:pt x="294131" y="163068"/>
                </a:lnTo>
                <a:lnTo>
                  <a:pt x="0" y="163068"/>
                </a:lnTo>
                <a:lnTo>
                  <a:pt x="0" y="53340"/>
                </a:lnTo>
                <a:lnTo>
                  <a:pt x="294131" y="53340"/>
                </a:lnTo>
                <a:lnTo>
                  <a:pt x="294131" y="0"/>
                </a:lnTo>
                <a:lnTo>
                  <a:pt x="403859" y="108204"/>
                </a:lnTo>
                <a:lnTo>
                  <a:pt x="294131" y="2179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C097A2-ED74-6637-8CFE-F605DC9A43B7}"/>
              </a:ext>
            </a:extLst>
          </p:cNvPr>
          <p:cNvSpPr txBox="1"/>
          <p:nvPr/>
        </p:nvSpPr>
        <p:spPr>
          <a:xfrm>
            <a:off x="1136866" y="284029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9.1.2 </a:t>
            </a:r>
            <a:r>
              <a:rPr lang="en-US" altLang="zh-CN" b="1" spc="-35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ReactRouter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-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路由导航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6199"/>
            <a:ext cx="10376454" cy="123158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微软雅黑"/>
                <a:cs typeface="微软雅黑"/>
              </a:rPr>
              <a:t>声明式导</a:t>
            </a:r>
            <a:r>
              <a:rPr sz="2000" spc="-30" dirty="0">
                <a:solidFill>
                  <a:srgbClr val="AC2A25"/>
                </a:solidFill>
                <a:latin typeface="微软雅黑"/>
                <a:cs typeface="微软雅黑"/>
              </a:rPr>
              <a:t>航</a:t>
            </a:r>
            <a:endParaRPr sz="2000">
              <a:latin typeface="微软雅黑"/>
              <a:cs typeface="微软雅黑"/>
            </a:endParaRPr>
          </a:p>
          <a:p>
            <a:pPr marL="12699" marR="5079">
              <a:lnSpc>
                <a:spcPct val="150000"/>
              </a:lnSpc>
              <a:spcBef>
                <a:spcPts val="1739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声明式导航是指通过在模版中通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过</a:t>
            </a:r>
            <a:r>
              <a:rPr sz="1600" spc="-31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35" dirty="0">
                <a:solidFill>
                  <a:srgbClr val="C0504D"/>
                </a:solidFill>
                <a:latin typeface="宋体"/>
                <a:cs typeface="宋体"/>
              </a:rPr>
              <a:t>`&lt;Link/&gt;</a:t>
            </a:r>
            <a:r>
              <a:rPr sz="1600" spc="-345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600" spc="-250" dirty="0">
                <a:solidFill>
                  <a:srgbClr val="C0504D"/>
                </a:solidFill>
                <a:latin typeface="宋体"/>
                <a:cs typeface="宋体"/>
              </a:rPr>
              <a:t>`</a:t>
            </a:r>
            <a:r>
              <a:rPr sz="1600" spc="-345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组件描述出要跳转到哪里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去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比如后台管理系统的左侧菜单通常使用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这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种方式进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行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4442246"/>
            <a:ext cx="10530739" cy="70522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 marR="5079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语法说明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通过给组件的</a:t>
            </a:r>
            <a:r>
              <a:rPr sz="1600" spc="-40" dirty="0">
                <a:solidFill>
                  <a:srgbClr val="C0504D"/>
                </a:solidFill>
                <a:latin typeface="宋体"/>
                <a:cs typeface="宋体"/>
              </a:rPr>
              <a:t>to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属性指定要跳转到路由</a:t>
            </a:r>
            <a:r>
              <a:rPr sz="1600" spc="55" dirty="0">
                <a:solidFill>
                  <a:srgbClr val="C0504D"/>
                </a:solidFill>
                <a:latin typeface="宋体"/>
                <a:cs typeface="宋体"/>
              </a:rPr>
              <a:t>path</a:t>
            </a:r>
            <a:r>
              <a:rPr sz="1600" spc="55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组件会被渲染为浏览器支持的</a:t>
            </a:r>
            <a:r>
              <a:rPr sz="1600" spc="175" dirty="0">
                <a:solidFill>
                  <a:srgbClr val="252525"/>
                </a:solidFill>
                <a:latin typeface="宋体"/>
                <a:cs typeface="宋体"/>
              </a:rPr>
              <a:t>a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链接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如果需要传参直接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通</a:t>
            </a:r>
            <a:r>
              <a:rPr sz="1600" spc="-35" dirty="0">
                <a:solidFill>
                  <a:srgbClr val="C0504D"/>
                </a:solidFill>
                <a:latin typeface="宋体"/>
                <a:cs typeface="宋体"/>
              </a:rPr>
              <a:t>过 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字符串拼接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的方式拼接参数即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可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5233" y="2917796"/>
            <a:ext cx="4036550" cy="1022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016B59-251D-2EFF-C674-116D5BFCE2D2}"/>
              </a:ext>
            </a:extLst>
          </p:cNvPr>
          <p:cNvSpPr txBox="1"/>
          <p:nvPr/>
        </p:nvSpPr>
        <p:spPr>
          <a:xfrm>
            <a:off x="1136866" y="284029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9.1.2 </a:t>
            </a:r>
            <a:r>
              <a:rPr lang="en-US" altLang="zh-CN" b="1" spc="-35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ReactRouter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-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路由导航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89519" y="1066199"/>
            <a:ext cx="10414549" cy="123158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微软雅黑"/>
                <a:cs typeface="微软雅黑"/>
              </a:rPr>
              <a:t>编程式导</a:t>
            </a:r>
            <a:r>
              <a:rPr sz="2000" spc="-30" dirty="0">
                <a:solidFill>
                  <a:srgbClr val="AC2A25"/>
                </a:solidFill>
                <a:latin typeface="微软雅黑"/>
                <a:cs typeface="微软雅黑"/>
              </a:rPr>
              <a:t>航</a:t>
            </a:r>
            <a:endParaRPr sz="2000">
              <a:latin typeface="微软雅黑"/>
              <a:cs typeface="微软雅黑"/>
            </a:endParaRPr>
          </a:p>
          <a:p>
            <a:pPr marL="12699" marR="5079">
              <a:lnSpc>
                <a:spcPct val="150000"/>
              </a:lnSpc>
              <a:spcBef>
                <a:spcPts val="1739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编程式导航是指通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过</a:t>
            </a:r>
            <a:r>
              <a:rPr sz="1600" spc="-29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15" dirty="0">
                <a:solidFill>
                  <a:srgbClr val="C0504D"/>
                </a:solidFill>
                <a:latin typeface="宋体"/>
                <a:cs typeface="宋体"/>
              </a:rPr>
              <a:t>`useNavigate`</a:t>
            </a:r>
            <a:r>
              <a:rPr sz="1600" spc="-325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钩子得到导航方法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然后通过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调用方法以命令式的形式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进行路由跳转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比如想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在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登录请求完毕之后跳转就可以选择这种方式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更加灵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活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5806810"/>
            <a:ext cx="5177751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语法说明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通过调用</a:t>
            </a:r>
            <a:r>
              <a:rPr sz="1600" spc="35" dirty="0">
                <a:solidFill>
                  <a:srgbClr val="252525"/>
                </a:solidFill>
                <a:latin typeface="宋体"/>
                <a:cs typeface="宋体"/>
              </a:rPr>
              <a:t>navigate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方法传入地址</a:t>
            </a:r>
            <a:r>
              <a:rPr sz="1600" spc="75" dirty="0">
                <a:solidFill>
                  <a:srgbClr val="252525"/>
                </a:solidFill>
                <a:latin typeface="宋体"/>
                <a:cs typeface="宋体"/>
              </a:rPr>
              <a:t>path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实现跳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转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2853" y="2683130"/>
            <a:ext cx="6291776" cy="28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404EBB-A866-B03B-1521-932394B5AA31}"/>
              </a:ext>
            </a:extLst>
          </p:cNvPr>
          <p:cNvSpPr txBox="1"/>
          <p:nvPr/>
        </p:nvSpPr>
        <p:spPr>
          <a:xfrm>
            <a:off x="1136866" y="284029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9.1.2 </a:t>
            </a:r>
            <a:r>
              <a:rPr lang="en-US" altLang="zh-CN" b="1" spc="-35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ReactRouter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-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路由导航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6199"/>
            <a:ext cx="1546024" cy="33142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微软雅黑"/>
                <a:cs typeface="微软雅黑"/>
              </a:rPr>
              <a:t>路由导航传</a:t>
            </a:r>
            <a:r>
              <a:rPr sz="2000" spc="-30" dirty="0">
                <a:solidFill>
                  <a:srgbClr val="AC2A25"/>
                </a:solidFill>
                <a:latin typeface="微软雅黑"/>
                <a:cs typeface="微软雅黑"/>
              </a:rPr>
              <a:t>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6090" y="2448466"/>
            <a:ext cx="3780933" cy="3558077"/>
          </a:xfrm>
          <a:custGeom>
            <a:avLst/>
            <a:gdLst/>
            <a:ahLst/>
            <a:cxnLst/>
            <a:rect l="l" t="t" r="r" b="b"/>
            <a:pathLst>
              <a:path w="3781425" h="3558540">
                <a:moveTo>
                  <a:pt x="3188208" y="3558540"/>
                </a:moveTo>
                <a:lnTo>
                  <a:pt x="592836" y="3558540"/>
                </a:lnTo>
                <a:lnTo>
                  <a:pt x="544176" y="3556537"/>
                </a:lnTo>
                <a:lnTo>
                  <a:pt x="496601" y="3550708"/>
                </a:lnTo>
                <a:lnTo>
                  <a:pt x="450264" y="3541206"/>
                </a:lnTo>
                <a:lnTo>
                  <a:pt x="405318" y="3528183"/>
                </a:lnTo>
                <a:lnTo>
                  <a:pt x="361914" y="3511791"/>
                </a:lnTo>
                <a:lnTo>
                  <a:pt x="320207" y="3492185"/>
                </a:lnTo>
                <a:lnTo>
                  <a:pt x="280349" y="3469516"/>
                </a:lnTo>
                <a:lnTo>
                  <a:pt x="242493" y="3443938"/>
                </a:lnTo>
                <a:lnTo>
                  <a:pt x="206791" y="3415604"/>
                </a:lnTo>
                <a:lnTo>
                  <a:pt x="173397" y="3384665"/>
                </a:lnTo>
                <a:lnTo>
                  <a:pt x="142464" y="3351276"/>
                </a:lnTo>
                <a:lnTo>
                  <a:pt x="114143" y="3315589"/>
                </a:lnTo>
                <a:lnTo>
                  <a:pt x="88589" y="3277756"/>
                </a:lnTo>
                <a:lnTo>
                  <a:pt x="65954" y="3237932"/>
                </a:lnTo>
                <a:lnTo>
                  <a:pt x="46390" y="3196267"/>
                </a:lnTo>
                <a:lnTo>
                  <a:pt x="30052" y="3152917"/>
                </a:lnTo>
                <a:lnTo>
                  <a:pt x="17090" y="3108032"/>
                </a:lnTo>
                <a:lnTo>
                  <a:pt x="7659" y="3061766"/>
                </a:lnTo>
                <a:lnTo>
                  <a:pt x="1911" y="3014272"/>
                </a:lnTo>
                <a:lnTo>
                  <a:pt x="0" y="2965704"/>
                </a:lnTo>
                <a:lnTo>
                  <a:pt x="0" y="592835"/>
                </a:lnTo>
                <a:lnTo>
                  <a:pt x="1911" y="544194"/>
                </a:lnTo>
                <a:lnTo>
                  <a:pt x="7659" y="496636"/>
                </a:lnTo>
                <a:lnTo>
                  <a:pt x="17090" y="450313"/>
                </a:lnTo>
                <a:lnTo>
                  <a:pt x="30052" y="405379"/>
                </a:lnTo>
                <a:lnTo>
                  <a:pt x="46390" y="361986"/>
                </a:lnTo>
                <a:lnTo>
                  <a:pt x="65954" y="320287"/>
                </a:lnTo>
                <a:lnTo>
                  <a:pt x="88589" y="280436"/>
                </a:lnTo>
                <a:lnTo>
                  <a:pt x="114143" y="242584"/>
                </a:lnTo>
                <a:lnTo>
                  <a:pt x="142464" y="206886"/>
                </a:lnTo>
                <a:lnTo>
                  <a:pt x="173397" y="173493"/>
                </a:lnTo>
                <a:lnTo>
                  <a:pt x="206791" y="142558"/>
                </a:lnTo>
                <a:lnTo>
                  <a:pt x="242493" y="114235"/>
                </a:lnTo>
                <a:lnTo>
                  <a:pt x="280349" y="88676"/>
                </a:lnTo>
                <a:lnTo>
                  <a:pt x="320207" y="66034"/>
                </a:lnTo>
                <a:lnTo>
                  <a:pt x="361914" y="46462"/>
                </a:lnTo>
                <a:lnTo>
                  <a:pt x="405318" y="30113"/>
                </a:lnTo>
                <a:lnTo>
                  <a:pt x="450264" y="17139"/>
                </a:lnTo>
                <a:lnTo>
                  <a:pt x="496601" y="7693"/>
                </a:lnTo>
                <a:lnTo>
                  <a:pt x="544176" y="1929"/>
                </a:lnTo>
                <a:lnTo>
                  <a:pt x="592836" y="0"/>
                </a:lnTo>
                <a:lnTo>
                  <a:pt x="3188208" y="0"/>
                </a:lnTo>
                <a:lnTo>
                  <a:pt x="3236813" y="1929"/>
                </a:lnTo>
                <a:lnTo>
                  <a:pt x="3284339" y="7693"/>
                </a:lnTo>
                <a:lnTo>
                  <a:pt x="3330633" y="17139"/>
                </a:lnTo>
                <a:lnTo>
                  <a:pt x="3375542" y="30113"/>
                </a:lnTo>
                <a:lnTo>
                  <a:pt x="3418914" y="46462"/>
                </a:lnTo>
                <a:lnTo>
                  <a:pt x="3460596" y="66034"/>
                </a:lnTo>
                <a:lnTo>
                  <a:pt x="3500434" y="88676"/>
                </a:lnTo>
                <a:lnTo>
                  <a:pt x="3538276" y="114235"/>
                </a:lnTo>
                <a:lnTo>
                  <a:pt x="3573969" y="142558"/>
                </a:lnTo>
                <a:lnTo>
                  <a:pt x="3607360" y="173493"/>
                </a:lnTo>
                <a:lnTo>
                  <a:pt x="3638296" y="206886"/>
                </a:lnTo>
                <a:lnTo>
                  <a:pt x="3666625" y="242584"/>
                </a:lnTo>
                <a:lnTo>
                  <a:pt x="3692194" y="280436"/>
                </a:lnTo>
                <a:lnTo>
                  <a:pt x="3714849" y="320287"/>
                </a:lnTo>
                <a:lnTo>
                  <a:pt x="3734438" y="361986"/>
                </a:lnTo>
                <a:lnTo>
                  <a:pt x="3750809" y="405379"/>
                </a:lnTo>
                <a:lnTo>
                  <a:pt x="3763807" y="450313"/>
                </a:lnTo>
                <a:lnTo>
                  <a:pt x="3773281" y="496636"/>
                </a:lnTo>
                <a:lnTo>
                  <a:pt x="3779077" y="544194"/>
                </a:lnTo>
                <a:lnTo>
                  <a:pt x="3781043" y="592835"/>
                </a:lnTo>
                <a:lnTo>
                  <a:pt x="3781043" y="2965704"/>
                </a:lnTo>
                <a:lnTo>
                  <a:pt x="3779077" y="3014272"/>
                </a:lnTo>
                <a:lnTo>
                  <a:pt x="3773281" y="3061766"/>
                </a:lnTo>
                <a:lnTo>
                  <a:pt x="3763807" y="3108032"/>
                </a:lnTo>
                <a:lnTo>
                  <a:pt x="3750809" y="3152917"/>
                </a:lnTo>
                <a:lnTo>
                  <a:pt x="3734438" y="3196267"/>
                </a:lnTo>
                <a:lnTo>
                  <a:pt x="3714849" y="3237932"/>
                </a:lnTo>
                <a:lnTo>
                  <a:pt x="3692194" y="3277756"/>
                </a:lnTo>
                <a:lnTo>
                  <a:pt x="3666625" y="3315589"/>
                </a:lnTo>
                <a:lnTo>
                  <a:pt x="3638296" y="3351276"/>
                </a:lnTo>
                <a:lnTo>
                  <a:pt x="3607360" y="3384665"/>
                </a:lnTo>
                <a:lnTo>
                  <a:pt x="3573969" y="3415604"/>
                </a:lnTo>
                <a:lnTo>
                  <a:pt x="3538276" y="3443938"/>
                </a:lnTo>
                <a:lnTo>
                  <a:pt x="3500434" y="3469516"/>
                </a:lnTo>
                <a:lnTo>
                  <a:pt x="3460596" y="3492185"/>
                </a:lnTo>
                <a:lnTo>
                  <a:pt x="3418914" y="3511791"/>
                </a:lnTo>
                <a:lnTo>
                  <a:pt x="3375542" y="3528183"/>
                </a:lnTo>
                <a:lnTo>
                  <a:pt x="3330633" y="3541206"/>
                </a:lnTo>
                <a:lnTo>
                  <a:pt x="3284339" y="3550708"/>
                </a:lnTo>
                <a:lnTo>
                  <a:pt x="3236813" y="3556537"/>
                </a:lnTo>
                <a:lnTo>
                  <a:pt x="3188208" y="355854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012" y="2435512"/>
            <a:ext cx="3806329" cy="3580934"/>
          </a:xfrm>
          <a:custGeom>
            <a:avLst/>
            <a:gdLst/>
            <a:ahLst/>
            <a:cxnLst/>
            <a:rect l="l" t="t" r="r" b="b"/>
            <a:pathLst>
              <a:path w="3806825" h="3581400">
                <a:moveTo>
                  <a:pt x="3337979" y="12700"/>
                </a:moveTo>
                <a:lnTo>
                  <a:pt x="469150" y="12700"/>
                </a:lnTo>
                <a:lnTo>
                  <a:pt x="483882" y="0"/>
                </a:lnTo>
                <a:lnTo>
                  <a:pt x="3323259" y="0"/>
                </a:lnTo>
                <a:lnTo>
                  <a:pt x="3337979" y="12700"/>
                </a:lnTo>
                <a:close/>
              </a:path>
              <a:path w="3806825" h="3581400">
                <a:moveTo>
                  <a:pt x="3381311" y="25400"/>
                </a:moveTo>
                <a:lnTo>
                  <a:pt x="425805" y="25400"/>
                </a:lnTo>
                <a:lnTo>
                  <a:pt x="440118" y="12700"/>
                </a:lnTo>
                <a:lnTo>
                  <a:pt x="3367011" y="12700"/>
                </a:lnTo>
                <a:lnTo>
                  <a:pt x="3381311" y="25400"/>
                </a:lnTo>
                <a:close/>
              </a:path>
              <a:path w="3806825" h="3581400">
                <a:moveTo>
                  <a:pt x="474560" y="38100"/>
                </a:moveTo>
                <a:lnTo>
                  <a:pt x="383819" y="38100"/>
                </a:lnTo>
                <a:lnTo>
                  <a:pt x="397649" y="25400"/>
                </a:lnTo>
                <a:lnTo>
                  <a:pt x="488975" y="25400"/>
                </a:lnTo>
                <a:lnTo>
                  <a:pt x="474560" y="38100"/>
                </a:lnTo>
                <a:close/>
              </a:path>
              <a:path w="3806825" h="3581400">
                <a:moveTo>
                  <a:pt x="3423297" y="38100"/>
                </a:moveTo>
                <a:lnTo>
                  <a:pt x="3332264" y="38100"/>
                </a:lnTo>
                <a:lnTo>
                  <a:pt x="3317849" y="25400"/>
                </a:lnTo>
                <a:lnTo>
                  <a:pt x="3409467" y="25400"/>
                </a:lnTo>
                <a:lnTo>
                  <a:pt x="3423297" y="38100"/>
                </a:lnTo>
                <a:close/>
              </a:path>
              <a:path w="3806825" h="3581400">
                <a:moveTo>
                  <a:pt x="433057" y="50800"/>
                </a:moveTo>
                <a:lnTo>
                  <a:pt x="356628" y="50800"/>
                </a:lnTo>
                <a:lnTo>
                  <a:pt x="370141" y="38100"/>
                </a:lnTo>
                <a:lnTo>
                  <a:pt x="447052" y="38100"/>
                </a:lnTo>
                <a:lnTo>
                  <a:pt x="433057" y="50800"/>
                </a:lnTo>
                <a:close/>
              </a:path>
              <a:path w="3806825" h="3581400">
                <a:moveTo>
                  <a:pt x="3450475" y="50800"/>
                </a:moveTo>
                <a:lnTo>
                  <a:pt x="3373767" y="50800"/>
                </a:lnTo>
                <a:lnTo>
                  <a:pt x="3359772" y="38100"/>
                </a:lnTo>
                <a:lnTo>
                  <a:pt x="3436975" y="38100"/>
                </a:lnTo>
                <a:lnTo>
                  <a:pt x="3450475" y="50800"/>
                </a:lnTo>
                <a:close/>
              </a:path>
              <a:path w="3806825" h="3581400">
                <a:moveTo>
                  <a:pt x="392836" y="63500"/>
                </a:moveTo>
                <a:lnTo>
                  <a:pt x="330136" y="63500"/>
                </a:lnTo>
                <a:lnTo>
                  <a:pt x="343293" y="50800"/>
                </a:lnTo>
                <a:lnTo>
                  <a:pt x="406387" y="50800"/>
                </a:lnTo>
                <a:lnTo>
                  <a:pt x="392836" y="63500"/>
                </a:lnTo>
                <a:close/>
              </a:path>
              <a:path w="3806825" h="3581400">
                <a:moveTo>
                  <a:pt x="3476955" y="63500"/>
                </a:moveTo>
                <a:lnTo>
                  <a:pt x="3413988" y="63500"/>
                </a:lnTo>
                <a:lnTo>
                  <a:pt x="3400437" y="50800"/>
                </a:lnTo>
                <a:lnTo>
                  <a:pt x="3463810" y="50800"/>
                </a:lnTo>
                <a:lnTo>
                  <a:pt x="3476955" y="63500"/>
                </a:lnTo>
                <a:close/>
              </a:path>
              <a:path w="3806825" h="3581400">
                <a:moveTo>
                  <a:pt x="366814" y="76200"/>
                </a:moveTo>
                <a:lnTo>
                  <a:pt x="304380" y="76200"/>
                </a:lnTo>
                <a:lnTo>
                  <a:pt x="317169" y="63500"/>
                </a:lnTo>
                <a:lnTo>
                  <a:pt x="380034" y="63500"/>
                </a:lnTo>
                <a:lnTo>
                  <a:pt x="366814" y="76200"/>
                </a:lnTo>
                <a:close/>
              </a:path>
              <a:path w="3806825" h="3581400">
                <a:moveTo>
                  <a:pt x="3502444" y="76200"/>
                </a:moveTo>
                <a:lnTo>
                  <a:pt x="3440010" y="76200"/>
                </a:lnTo>
                <a:lnTo>
                  <a:pt x="3426790" y="63500"/>
                </a:lnTo>
                <a:lnTo>
                  <a:pt x="3489921" y="63500"/>
                </a:lnTo>
                <a:lnTo>
                  <a:pt x="3502444" y="76200"/>
                </a:lnTo>
                <a:close/>
              </a:path>
              <a:path w="3806825" h="3581400">
                <a:moveTo>
                  <a:pt x="316776" y="101600"/>
                </a:moveTo>
                <a:lnTo>
                  <a:pt x="267207" y="101600"/>
                </a:lnTo>
                <a:lnTo>
                  <a:pt x="279400" y="88900"/>
                </a:lnTo>
                <a:lnTo>
                  <a:pt x="291795" y="76200"/>
                </a:lnTo>
                <a:lnTo>
                  <a:pt x="341718" y="76200"/>
                </a:lnTo>
                <a:lnTo>
                  <a:pt x="329018" y="88900"/>
                </a:lnTo>
                <a:lnTo>
                  <a:pt x="329285" y="88900"/>
                </a:lnTo>
                <a:lnTo>
                  <a:pt x="316776" y="101600"/>
                </a:lnTo>
                <a:close/>
              </a:path>
              <a:path w="3806825" h="3581400">
                <a:moveTo>
                  <a:pt x="341439" y="88900"/>
                </a:moveTo>
                <a:lnTo>
                  <a:pt x="341718" y="76200"/>
                </a:lnTo>
                <a:lnTo>
                  <a:pt x="354317" y="76200"/>
                </a:lnTo>
                <a:lnTo>
                  <a:pt x="341439" y="88900"/>
                </a:lnTo>
                <a:close/>
              </a:path>
              <a:path w="3806825" h="3581400">
                <a:moveTo>
                  <a:pt x="3465385" y="88900"/>
                </a:moveTo>
                <a:lnTo>
                  <a:pt x="3452507" y="76200"/>
                </a:lnTo>
                <a:lnTo>
                  <a:pt x="3465106" y="76200"/>
                </a:lnTo>
                <a:lnTo>
                  <a:pt x="3465385" y="88900"/>
                </a:lnTo>
                <a:close/>
              </a:path>
              <a:path w="3806825" h="3581400">
                <a:moveTo>
                  <a:pt x="3539871" y="101600"/>
                </a:moveTo>
                <a:lnTo>
                  <a:pt x="3490048" y="101600"/>
                </a:lnTo>
                <a:lnTo>
                  <a:pt x="3477539" y="88900"/>
                </a:lnTo>
                <a:lnTo>
                  <a:pt x="3477806" y="88900"/>
                </a:lnTo>
                <a:lnTo>
                  <a:pt x="3465106" y="76200"/>
                </a:lnTo>
                <a:lnTo>
                  <a:pt x="3515296" y="76200"/>
                </a:lnTo>
                <a:lnTo>
                  <a:pt x="3527679" y="88900"/>
                </a:lnTo>
                <a:lnTo>
                  <a:pt x="3539871" y="101600"/>
                </a:lnTo>
                <a:close/>
              </a:path>
              <a:path w="3806825" h="3581400">
                <a:moveTo>
                  <a:pt x="269697" y="127000"/>
                </a:moveTo>
                <a:lnTo>
                  <a:pt x="231901" y="127000"/>
                </a:lnTo>
                <a:lnTo>
                  <a:pt x="243459" y="114300"/>
                </a:lnTo>
                <a:lnTo>
                  <a:pt x="255231" y="101600"/>
                </a:lnTo>
                <a:lnTo>
                  <a:pt x="304977" y="101600"/>
                </a:lnTo>
                <a:lnTo>
                  <a:pt x="292849" y="114300"/>
                </a:lnTo>
                <a:lnTo>
                  <a:pt x="281431" y="114300"/>
                </a:lnTo>
                <a:lnTo>
                  <a:pt x="269697" y="127000"/>
                </a:lnTo>
                <a:close/>
              </a:path>
              <a:path w="3806825" h="3581400">
                <a:moveTo>
                  <a:pt x="3575164" y="127000"/>
                </a:moveTo>
                <a:lnTo>
                  <a:pt x="3537127" y="127000"/>
                </a:lnTo>
                <a:lnTo>
                  <a:pt x="3525393" y="114300"/>
                </a:lnTo>
                <a:lnTo>
                  <a:pt x="3513975" y="114300"/>
                </a:lnTo>
                <a:lnTo>
                  <a:pt x="3501847" y="101600"/>
                </a:lnTo>
                <a:lnTo>
                  <a:pt x="3551847" y="101600"/>
                </a:lnTo>
                <a:lnTo>
                  <a:pt x="3563607" y="114300"/>
                </a:lnTo>
                <a:lnTo>
                  <a:pt x="3575164" y="127000"/>
                </a:lnTo>
                <a:close/>
              </a:path>
              <a:path w="3806825" h="3581400">
                <a:moveTo>
                  <a:pt x="225856" y="165100"/>
                </a:moveTo>
                <a:lnTo>
                  <a:pt x="187718" y="165100"/>
                </a:lnTo>
                <a:lnTo>
                  <a:pt x="209461" y="139700"/>
                </a:lnTo>
                <a:lnTo>
                  <a:pt x="220573" y="127000"/>
                </a:lnTo>
                <a:lnTo>
                  <a:pt x="269951" y="127000"/>
                </a:lnTo>
                <a:lnTo>
                  <a:pt x="258419" y="139700"/>
                </a:lnTo>
                <a:lnTo>
                  <a:pt x="247599" y="139700"/>
                </a:lnTo>
                <a:lnTo>
                  <a:pt x="236499" y="152400"/>
                </a:lnTo>
                <a:lnTo>
                  <a:pt x="236728" y="152400"/>
                </a:lnTo>
                <a:lnTo>
                  <a:pt x="225856" y="165100"/>
                </a:lnTo>
                <a:close/>
              </a:path>
              <a:path w="3806825" h="3581400">
                <a:moveTo>
                  <a:pt x="3619106" y="165100"/>
                </a:moveTo>
                <a:lnTo>
                  <a:pt x="3580968" y="165100"/>
                </a:lnTo>
                <a:lnTo>
                  <a:pt x="3570097" y="152400"/>
                </a:lnTo>
                <a:lnTo>
                  <a:pt x="3570325" y="152400"/>
                </a:lnTo>
                <a:lnTo>
                  <a:pt x="3559225" y="139700"/>
                </a:lnTo>
                <a:lnTo>
                  <a:pt x="3548405" y="139700"/>
                </a:lnTo>
                <a:lnTo>
                  <a:pt x="3536873" y="127000"/>
                </a:lnTo>
                <a:lnTo>
                  <a:pt x="3586492" y="127000"/>
                </a:lnTo>
                <a:lnTo>
                  <a:pt x="3597592" y="139700"/>
                </a:lnTo>
                <a:lnTo>
                  <a:pt x="3608463" y="152400"/>
                </a:lnTo>
                <a:lnTo>
                  <a:pt x="3619106" y="165100"/>
                </a:lnTo>
                <a:close/>
              </a:path>
              <a:path w="3806825" h="3581400">
                <a:moveTo>
                  <a:pt x="132384" y="266700"/>
                </a:moveTo>
                <a:lnTo>
                  <a:pt x="103555" y="266700"/>
                </a:lnTo>
                <a:lnTo>
                  <a:pt x="111861" y="254000"/>
                </a:lnTo>
                <a:lnTo>
                  <a:pt x="138442" y="215900"/>
                </a:lnTo>
                <a:lnTo>
                  <a:pt x="167385" y="177800"/>
                </a:lnTo>
                <a:lnTo>
                  <a:pt x="177546" y="165100"/>
                </a:lnTo>
                <a:lnTo>
                  <a:pt x="215671" y="165100"/>
                </a:lnTo>
                <a:lnTo>
                  <a:pt x="205244" y="177800"/>
                </a:lnTo>
                <a:lnTo>
                  <a:pt x="205473" y="177800"/>
                </a:lnTo>
                <a:lnTo>
                  <a:pt x="195287" y="190500"/>
                </a:lnTo>
                <a:lnTo>
                  <a:pt x="195503" y="190500"/>
                </a:lnTo>
                <a:lnTo>
                  <a:pt x="185559" y="203200"/>
                </a:lnTo>
                <a:lnTo>
                  <a:pt x="176275" y="203200"/>
                </a:lnTo>
                <a:lnTo>
                  <a:pt x="166827" y="215900"/>
                </a:lnTo>
                <a:lnTo>
                  <a:pt x="167030" y="215900"/>
                </a:lnTo>
                <a:lnTo>
                  <a:pt x="157835" y="228600"/>
                </a:lnTo>
                <a:lnTo>
                  <a:pt x="158026" y="228600"/>
                </a:lnTo>
                <a:lnTo>
                  <a:pt x="149085" y="241300"/>
                </a:lnTo>
                <a:lnTo>
                  <a:pt x="149275" y="241300"/>
                </a:lnTo>
                <a:lnTo>
                  <a:pt x="140601" y="254000"/>
                </a:lnTo>
                <a:lnTo>
                  <a:pt x="140792" y="254000"/>
                </a:lnTo>
                <a:lnTo>
                  <a:pt x="132384" y="266700"/>
                </a:lnTo>
                <a:close/>
              </a:path>
              <a:path w="3806825" h="3581400">
                <a:moveTo>
                  <a:pt x="3711460" y="279400"/>
                </a:moveTo>
                <a:lnTo>
                  <a:pt x="3682390" y="279400"/>
                </a:lnTo>
                <a:lnTo>
                  <a:pt x="3674262" y="266700"/>
                </a:lnTo>
                <a:lnTo>
                  <a:pt x="3674440" y="266700"/>
                </a:lnTo>
                <a:lnTo>
                  <a:pt x="3666032" y="254000"/>
                </a:lnTo>
                <a:lnTo>
                  <a:pt x="3666223" y="254000"/>
                </a:lnTo>
                <a:lnTo>
                  <a:pt x="3657549" y="241300"/>
                </a:lnTo>
                <a:lnTo>
                  <a:pt x="3657739" y="241300"/>
                </a:lnTo>
                <a:lnTo>
                  <a:pt x="3648798" y="228600"/>
                </a:lnTo>
                <a:lnTo>
                  <a:pt x="3648989" y="228600"/>
                </a:lnTo>
                <a:lnTo>
                  <a:pt x="3639794" y="215900"/>
                </a:lnTo>
                <a:lnTo>
                  <a:pt x="3639997" y="215900"/>
                </a:lnTo>
                <a:lnTo>
                  <a:pt x="3630549" y="203200"/>
                </a:lnTo>
                <a:lnTo>
                  <a:pt x="3621265" y="203200"/>
                </a:lnTo>
                <a:lnTo>
                  <a:pt x="3611321" y="190500"/>
                </a:lnTo>
                <a:lnTo>
                  <a:pt x="3611537" y="190500"/>
                </a:lnTo>
                <a:lnTo>
                  <a:pt x="3601351" y="177800"/>
                </a:lnTo>
                <a:lnTo>
                  <a:pt x="3601580" y="177800"/>
                </a:lnTo>
                <a:lnTo>
                  <a:pt x="3591153" y="165100"/>
                </a:lnTo>
                <a:lnTo>
                  <a:pt x="3629494" y="165100"/>
                </a:lnTo>
                <a:lnTo>
                  <a:pt x="3639439" y="177800"/>
                </a:lnTo>
                <a:lnTo>
                  <a:pt x="3649548" y="190500"/>
                </a:lnTo>
                <a:lnTo>
                  <a:pt x="3677704" y="228600"/>
                </a:lnTo>
                <a:lnTo>
                  <a:pt x="3703434" y="266700"/>
                </a:lnTo>
                <a:lnTo>
                  <a:pt x="3711460" y="279400"/>
                </a:lnTo>
                <a:close/>
              </a:path>
              <a:path w="3806825" h="3581400">
                <a:moveTo>
                  <a:pt x="158026" y="3340100"/>
                </a:moveTo>
                <a:lnTo>
                  <a:pt x="120268" y="3340100"/>
                </a:lnTo>
                <a:lnTo>
                  <a:pt x="111683" y="3327400"/>
                </a:lnTo>
                <a:lnTo>
                  <a:pt x="87629" y="3289300"/>
                </a:lnTo>
                <a:lnTo>
                  <a:pt x="66217" y="3251200"/>
                </a:lnTo>
                <a:lnTo>
                  <a:pt x="47548" y="3213100"/>
                </a:lnTo>
                <a:lnTo>
                  <a:pt x="41973" y="3187700"/>
                </a:lnTo>
                <a:lnTo>
                  <a:pt x="36715" y="3175000"/>
                </a:lnTo>
                <a:lnTo>
                  <a:pt x="22936" y="3136900"/>
                </a:lnTo>
                <a:lnTo>
                  <a:pt x="12280" y="3098800"/>
                </a:lnTo>
                <a:lnTo>
                  <a:pt x="9436" y="3073400"/>
                </a:lnTo>
                <a:lnTo>
                  <a:pt x="6959" y="3060700"/>
                </a:lnTo>
                <a:lnTo>
                  <a:pt x="4851" y="3048000"/>
                </a:lnTo>
                <a:lnTo>
                  <a:pt x="3111" y="3035300"/>
                </a:lnTo>
                <a:lnTo>
                  <a:pt x="1752" y="3022600"/>
                </a:lnTo>
                <a:lnTo>
                  <a:pt x="774" y="2997200"/>
                </a:lnTo>
                <a:lnTo>
                  <a:pt x="190" y="2984500"/>
                </a:lnTo>
                <a:lnTo>
                  <a:pt x="0" y="2971800"/>
                </a:lnTo>
                <a:lnTo>
                  <a:pt x="0" y="596900"/>
                </a:lnTo>
                <a:lnTo>
                  <a:pt x="190" y="584200"/>
                </a:lnTo>
                <a:lnTo>
                  <a:pt x="774" y="571500"/>
                </a:lnTo>
                <a:lnTo>
                  <a:pt x="1778" y="558800"/>
                </a:lnTo>
                <a:lnTo>
                  <a:pt x="3149" y="533400"/>
                </a:lnTo>
                <a:lnTo>
                  <a:pt x="4889" y="520700"/>
                </a:lnTo>
                <a:lnTo>
                  <a:pt x="7010" y="508000"/>
                </a:lnTo>
                <a:lnTo>
                  <a:pt x="9486" y="495300"/>
                </a:lnTo>
                <a:lnTo>
                  <a:pt x="12344" y="482600"/>
                </a:lnTo>
                <a:lnTo>
                  <a:pt x="15544" y="457200"/>
                </a:lnTo>
                <a:lnTo>
                  <a:pt x="27279" y="419100"/>
                </a:lnTo>
                <a:lnTo>
                  <a:pt x="42087" y="381000"/>
                </a:lnTo>
                <a:lnTo>
                  <a:pt x="59816" y="342900"/>
                </a:lnTo>
                <a:lnTo>
                  <a:pt x="66357" y="317500"/>
                </a:lnTo>
                <a:lnTo>
                  <a:pt x="73202" y="304800"/>
                </a:lnTo>
                <a:lnTo>
                  <a:pt x="80187" y="292100"/>
                </a:lnTo>
                <a:lnTo>
                  <a:pt x="87795" y="279400"/>
                </a:lnTo>
                <a:lnTo>
                  <a:pt x="95529" y="266700"/>
                </a:lnTo>
                <a:lnTo>
                  <a:pt x="132562" y="266700"/>
                </a:lnTo>
                <a:lnTo>
                  <a:pt x="124434" y="279400"/>
                </a:lnTo>
                <a:lnTo>
                  <a:pt x="124599" y="279400"/>
                </a:lnTo>
                <a:lnTo>
                  <a:pt x="116751" y="292100"/>
                </a:lnTo>
                <a:lnTo>
                  <a:pt x="109499" y="292100"/>
                </a:lnTo>
                <a:lnTo>
                  <a:pt x="102209" y="304800"/>
                </a:lnTo>
                <a:lnTo>
                  <a:pt x="102362" y="304800"/>
                </a:lnTo>
                <a:lnTo>
                  <a:pt x="95364" y="317500"/>
                </a:lnTo>
                <a:lnTo>
                  <a:pt x="95516" y="317500"/>
                </a:lnTo>
                <a:lnTo>
                  <a:pt x="88811" y="330200"/>
                </a:lnTo>
                <a:lnTo>
                  <a:pt x="88963" y="330200"/>
                </a:lnTo>
                <a:lnTo>
                  <a:pt x="82562" y="342900"/>
                </a:lnTo>
                <a:lnTo>
                  <a:pt x="82689" y="342900"/>
                </a:lnTo>
                <a:lnTo>
                  <a:pt x="76606" y="355600"/>
                </a:lnTo>
                <a:lnTo>
                  <a:pt x="76733" y="355600"/>
                </a:lnTo>
                <a:lnTo>
                  <a:pt x="70942" y="368300"/>
                </a:lnTo>
                <a:lnTo>
                  <a:pt x="71069" y="368300"/>
                </a:lnTo>
                <a:lnTo>
                  <a:pt x="65595" y="381000"/>
                </a:lnTo>
                <a:lnTo>
                  <a:pt x="60566" y="393700"/>
                </a:lnTo>
                <a:lnTo>
                  <a:pt x="55841" y="419100"/>
                </a:lnTo>
                <a:lnTo>
                  <a:pt x="51447" y="431800"/>
                </a:lnTo>
                <a:lnTo>
                  <a:pt x="47371" y="444500"/>
                </a:lnTo>
                <a:lnTo>
                  <a:pt x="43637" y="457200"/>
                </a:lnTo>
                <a:lnTo>
                  <a:pt x="40220" y="469900"/>
                </a:lnTo>
                <a:lnTo>
                  <a:pt x="37160" y="482600"/>
                </a:lnTo>
                <a:lnTo>
                  <a:pt x="34442" y="495300"/>
                </a:lnTo>
                <a:lnTo>
                  <a:pt x="32067" y="508000"/>
                </a:lnTo>
                <a:lnTo>
                  <a:pt x="30048" y="520700"/>
                </a:lnTo>
                <a:lnTo>
                  <a:pt x="28384" y="546100"/>
                </a:lnTo>
                <a:lnTo>
                  <a:pt x="27076" y="558800"/>
                </a:lnTo>
                <a:lnTo>
                  <a:pt x="26149" y="571500"/>
                </a:lnTo>
                <a:lnTo>
                  <a:pt x="25590" y="584200"/>
                </a:lnTo>
                <a:lnTo>
                  <a:pt x="25400" y="596900"/>
                </a:lnTo>
                <a:lnTo>
                  <a:pt x="25400" y="2971800"/>
                </a:lnTo>
                <a:lnTo>
                  <a:pt x="25590" y="2984500"/>
                </a:lnTo>
                <a:lnTo>
                  <a:pt x="26162" y="2997200"/>
                </a:lnTo>
                <a:lnTo>
                  <a:pt x="27101" y="3022600"/>
                </a:lnTo>
                <a:lnTo>
                  <a:pt x="28409" y="3035300"/>
                </a:lnTo>
                <a:lnTo>
                  <a:pt x="30086" y="3048000"/>
                </a:lnTo>
                <a:lnTo>
                  <a:pt x="32105" y="3060700"/>
                </a:lnTo>
                <a:lnTo>
                  <a:pt x="34493" y="3073400"/>
                </a:lnTo>
                <a:lnTo>
                  <a:pt x="37223" y="3086100"/>
                </a:lnTo>
                <a:lnTo>
                  <a:pt x="40297" y="3098800"/>
                </a:lnTo>
                <a:lnTo>
                  <a:pt x="43713" y="3111500"/>
                </a:lnTo>
                <a:lnTo>
                  <a:pt x="47459" y="3136900"/>
                </a:lnTo>
                <a:lnTo>
                  <a:pt x="49453" y="3136900"/>
                </a:lnTo>
                <a:lnTo>
                  <a:pt x="51536" y="3149600"/>
                </a:lnTo>
                <a:lnTo>
                  <a:pt x="55943" y="3162300"/>
                </a:lnTo>
                <a:lnTo>
                  <a:pt x="60667" y="3175000"/>
                </a:lnTo>
                <a:lnTo>
                  <a:pt x="65709" y="3187700"/>
                </a:lnTo>
                <a:lnTo>
                  <a:pt x="71069" y="3200400"/>
                </a:lnTo>
                <a:lnTo>
                  <a:pt x="70942" y="3200400"/>
                </a:lnTo>
                <a:lnTo>
                  <a:pt x="76733" y="3213100"/>
                </a:lnTo>
                <a:lnTo>
                  <a:pt x="76606" y="3213100"/>
                </a:lnTo>
                <a:lnTo>
                  <a:pt x="82689" y="3225800"/>
                </a:lnTo>
                <a:lnTo>
                  <a:pt x="82562" y="3225800"/>
                </a:lnTo>
                <a:lnTo>
                  <a:pt x="88963" y="3238500"/>
                </a:lnTo>
                <a:lnTo>
                  <a:pt x="88811" y="3238500"/>
                </a:lnTo>
                <a:lnTo>
                  <a:pt x="95516" y="3251200"/>
                </a:lnTo>
                <a:lnTo>
                  <a:pt x="95364" y="3251200"/>
                </a:lnTo>
                <a:lnTo>
                  <a:pt x="102362" y="3263900"/>
                </a:lnTo>
                <a:lnTo>
                  <a:pt x="102209" y="3263900"/>
                </a:lnTo>
                <a:lnTo>
                  <a:pt x="109499" y="3276600"/>
                </a:lnTo>
                <a:lnTo>
                  <a:pt x="109334" y="3276600"/>
                </a:lnTo>
                <a:lnTo>
                  <a:pt x="116916" y="3289300"/>
                </a:lnTo>
                <a:lnTo>
                  <a:pt x="116751" y="3289300"/>
                </a:lnTo>
                <a:lnTo>
                  <a:pt x="124599" y="3302000"/>
                </a:lnTo>
                <a:lnTo>
                  <a:pt x="132384" y="3302000"/>
                </a:lnTo>
                <a:lnTo>
                  <a:pt x="140792" y="3314700"/>
                </a:lnTo>
                <a:lnTo>
                  <a:pt x="140601" y="3314700"/>
                </a:lnTo>
                <a:lnTo>
                  <a:pt x="149275" y="3327400"/>
                </a:lnTo>
                <a:lnTo>
                  <a:pt x="149085" y="3327400"/>
                </a:lnTo>
                <a:lnTo>
                  <a:pt x="158026" y="3340100"/>
                </a:lnTo>
                <a:close/>
              </a:path>
              <a:path w="3806825" h="3581400">
                <a:moveTo>
                  <a:pt x="3783799" y="3136900"/>
                </a:moveTo>
                <a:lnTo>
                  <a:pt x="3759365" y="3136900"/>
                </a:lnTo>
                <a:lnTo>
                  <a:pt x="3763187" y="3111500"/>
                </a:lnTo>
                <a:lnTo>
                  <a:pt x="3766604" y="3098800"/>
                </a:lnTo>
                <a:lnTo>
                  <a:pt x="3769664" y="3086100"/>
                </a:lnTo>
                <a:lnTo>
                  <a:pt x="3772382" y="3073400"/>
                </a:lnTo>
                <a:lnTo>
                  <a:pt x="3774757" y="3060700"/>
                </a:lnTo>
                <a:lnTo>
                  <a:pt x="3776776" y="3048000"/>
                </a:lnTo>
                <a:lnTo>
                  <a:pt x="3778440" y="3035300"/>
                </a:lnTo>
                <a:lnTo>
                  <a:pt x="3779748" y="3022600"/>
                </a:lnTo>
                <a:lnTo>
                  <a:pt x="3780675" y="2997200"/>
                </a:lnTo>
                <a:lnTo>
                  <a:pt x="3781234" y="2984500"/>
                </a:lnTo>
                <a:lnTo>
                  <a:pt x="3781425" y="2971800"/>
                </a:lnTo>
                <a:lnTo>
                  <a:pt x="3781425" y="596900"/>
                </a:lnTo>
                <a:lnTo>
                  <a:pt x="3781234" y="584200"/>
                </a:lnTo>
                <a:lnTo>
                  <a:pt x="3780663" y="571500"/>
                </a:lnTo>
                <a:lnTo>
                  <a:pt x="3779723" y="558800"/>
                </a:lnTo>
                <a:lnTo>
                  <a:pt x="3778415" y="546100"/>
                </a:lnTo>
                <a:lnTo>
                  <a:pt x="3776738" y="520700"/>
                </a:lnTo>
                <a:lnTo>
                  <a:pt x="3774719" y="508000"/>
                </a:lnTo>
                <a:lnTo>
                  <a:pt x="3772331" y="495300"/>
                </a:lnTo>
                <a:lnTo>
                  <a:pt x="3769601" y="482600"/>
                </a:lnTo>
                <a:lnTo>
                  <a:pt x="3766527" y="469900"/>
                </a:lnTo>
                <a:lnTo>
                  <a:pt x="3763111" y="457200"/>
                </a:lnTo>
                <a:lnTo>
                  <a:pt x="3759365" y="444500"/>
                </a:lnTo>
                <a:lnTo>
                  <a:pt x="3755288" y="431800"/>
                </a:lnTo>
                <a:lnTo>
                  <a:pt x="3750881" y="419100"/>
                </a:lnTo>
                <a:lnTo>
                  <a:pt x="3746157" y="393700"/>
                </a:lnTo>
                <a:lnTo>
                  <a:pt x="3741115" y="381000"/>
                </a:lnTo>
                <a:lnTo>
                  <a:pt x="3735755" y="368300"/>
                </a:lnTo>
                <a:lnTo>
                  <a:pt x="3730091" y="355600"/>
                </a:lnTo>
                <a:lnTo>
                  <a:pt x="3724135" y="342900"/>
                </a:lnTo>
                <a:lnTo>
                  <a:pt x="3717861" y="330200"/>
                </a:lnTo>
                <a:lnTo>
                  <a:pt x="3718001" y="330200"/>
                </a:lnTo>
                <a:lnTo>
                  <a:pt x="3711308" y="317500"/>
                </a:lnTo>
                <a:lnTo>
                  <a:pt x="3711460" y="317500"/>
                </a:lnTo>
                <a:lnTo>
                  <a:pt x="3704463" y="304800"/>
                </a:lnTo>
                <a:lnTo>
                  <a:pt x="3704615" y="304800"/>
                </a:lnTo>
                <a:lnTo>
                  <a:pt x="3697325" y="292100"/>
                </a:lnTo>
                <a:lnTo>
                  <a:pt x="3690073" y="292100"/>
                </a:lnTo>
                <a:lnTo>
                  <a:pt x="3682225" y="279400"/>
                </a:lnTo>
                <a:lnTo>
                  <a:pt x="3719195" y="279400"/>
                </a:lnTo>
                <a:lnTo>
                  <a:pt x="3726624" y="292100"/>
                </a:lnTo>
                <a:lnTo>
                  <a:pt x="3733774" y="304800"/>
                </a:lnTo>
                <a:lnTo>
                  <a:pt x="3740607" y="317500"/>
                </a:lnTo>
                <a:lnTo>
                  <a:pt x="3747147" y="342900"/>
                </a:lnTo>
                <a:lnTo>
                  <a:pt x="3753370" y="355600"/>
                </a:lnTo>
                <a:lnTo>
                  <a:pt x="3770109" y="393700"/>
                </a:lnTo>
                <a:lnTo>
                  <a:pt x="3783888" y="431800"/>
                </a:lnTo>
                <a:lnTo>
                  <a:pt x="3794544" y="482600"/>
                </a:lnTo>
                <a:lnTo>
                  <a:pt x="3797388" y="495300"/>
                </a:lnTo>
                <a:lnTo>
                  <a:pt x="3799865" y="508000"/>
                </a:lnTo>
                <a:lnTo>
                  <a:pt x="3801973" y="520700"/>
                </a:lnTo>
                <a:lnTo>
                  <a:pt x="3803713" y="533400"/>
                </a:lnTo>
                <a:lnTo>
                  <a:pt x="3805072" y="558800"/>
                </a:lnTo>
                <a:lnTo>
                  <a:pt x="3806037" y="571500"/>
                </a:lnTo>
                <a:lnTo>
                  <a:pt x="3806634" y="584200"/>
                </a:lnTo>
                <a:lnTo>
                  <a:pt x="3806825" y="596900"/>
                </a:lnTo>
                <a:lnTo>
                  <a:pt x="3806825" y="2971800"/>
                </a:lnTo>
                <a:lnTo>
                  <a:pt x="3806621" y="2984500"/>
                </a:lnTo>
                <a:lnTo>
                  <a:pt x="3806024" y="2997200"/>
                </a:lnTo>
                <a:lnTo>
                  <a:pt x="3805047" y="3022600"/>
                </a:lnTo>
                <a:lnTo>
                  <a:pt x="3803675" y="3035300"/>
                </a:lnTo>
                <a:lnTo>
                  <a:pt x="3801935" y="3048000"/>
                </a:lnTo>
                <a:lnTo>
                  <a:pt x="3799814" y="3060700"/>
                </a:lnTo>
                <a:lnTo>
                  <a:pt x="3797338" y="3073400"/>
                </a:lnTo>
                <a:lnTo>
                  <a:pt x="3794480" y="3098800"/>
                </a:lnTo>
                <a:lnTo>
                  <a:pt x="3791280" y="3111500"/>
                </a:lnTo>
                <a:lnTo>
                  <a:pt x="3787711" y="3124200"/>
                </a:lnTo>
                <a:lnTo>
                  <a:pt x="3783799" y="3136900"/>
                </a:lnTo>
                <a:close/>
              </a:path>
              <a:path w="3806825" h="3581400">
                <a:moveTo>
                  <a:pt x="109334" y="304800"/>
                </a:moveTo>
                <a:lnTo>
                  <a:pt x="109499" y="292100"/>
                </a:lnTo>
                <a:lnTo>
                  <a:pt x="116916" y="292100"/>
                </a:lnTo>
                <a:lnTo>
                  <a:pt x="109334" y="304800"/>
                </a:lnTo>
                <a:close/>
              </a:path>
              <a:path w="3806825" h="3581400">
                <a:moveTo>
                  <a:pt x="3697490" y="304800"/>
                </a:moveTo>
                <a:lnTo>
                  <a:pt x="3689908" y="292100"/>
                </a:lnTo>
                <a:lnTo>
                  <a:pt x="3697325" y="292100"/>
                </a:lnTo>
                <a:lnTo>
                  <a:pt x="3697490" y="304800"/>
                </a:lnTo>
                <a:close/>
              </a:path>
              <a:path w="3806825" h="3581400">
                <a:moveTo>
                  <a:pt x="49453" y="3136900"/>
                </a:moveTo>
                <a:lnTo>
                  <a:pt x="47459" y="3136900"/>
                </a:lnTo>
                <a:lnTo>
                  <a:pt x="47371" y="3124200"/>
                </a:lnTo>
                <a:lnTo>
                  <a:pt x="49453" y="3136900"/>
                </a:lnTo>
                <a:close/>
              </a:path>
              <a:path w="3806825" h="3581400">
                <a:moveTo>
                  <a:pt x="3686378" y="3340100"/>
                </a:moveTo>
                <a:lnTo>
                  <a:pt x="3648798" y="3340100"/>
                </a:lnTo>
                <a:lnTo>
                  <a:pt x="3657739" y="3327400"/>
                </a:lnTo>
                <a:lnTo>
                  <a:pt x="3657549" y="3327400"/>
                </a:lnTo>
                <a:lnTo>
                  <a:pt x="3666223" y="3314700"/>
                </a:lnTo>
                <a:lnTo>
                  <a:pt x="3666032" y="3314700"/>
                </a:lnTo>
                <a:lnTo>
                  <a:pt x="3674440" y="3302000"/>
                </a:lnTo>
                <a:lnTo>
                  <a:pt x="3682225" y="3302000"/>
                </a:lnTo>
                <a:lnTo>
                  <a:pt x="3690073" y="3289300"/>
                </a:lnTo>
                <a:lnTo>
                  <a:pt x="3689908" y="3289300"/>
                </a:lnTo>
                <a:lnTo>
                  <a:pt x="3697490" y="3276600"/>
                </a:lnTo>
                <a:lnTo>
                  <a:pt x="3697325" y="3276600"/>
                </a:lnTo>
                <a:lnTo>
                  <a:pt x="3704615" y="3263900"/>
                </a:lnTo>
                <a:lnTo>
                  <a:pt x="3704463" y="3263900"/>
                </a:lnTo>
                <a:lnTo>
                  <a:pt x="3711460" y="3251200"/>
                </a:lnTo>
                <a:lnTo>
                  <a:pt x="3711308" y="3251200"/>
                </a:lnTo>
                <a:lnTo>
                  <a:pt x="3718001" y="3238500"/>
                </a:lnTo>
                <a:lnTo>
                  <a:pt x="3717861" y="3238500"/>
                </a:lnTo>
                <a:lnTo>
                  <a:pt x="3724262" y="3225800"/>
                </a:lnTo>
                <a:lnTo>
                  <a:pt x="3730218" y="3213100"/>
                </a:lnTo>
                <a:lnTo>
                  <a:pt x="3735882" y="3200400"/>
                </a:lnTo>
                <a:lnTo>
                  <a:pt x="3741229" y="3187700"/>
                </a:lnTo>
                <a:lnTo>
                  <a:pt x="3746258" y="3175000"/>
                </a:lnTo>
                <a:lnTo>
                  <a:pt x="3750983" y="3162300"/>
                </a:lnTo>
                <a:lnTo>
                  <a:pt x="3755377" y="3149600"/>
                </a:lnTo>
                <a:lnTo>
                  <a:pt x="3759454" y="3124200"/>
                </a:lnTo>
                <a:lnTo>
                  <a:pt x="3759365" y="3136900"/>
                </a:lnTo>
                <a:lnTo>
                  <a:pt x="3783799" y="3136900"/>
                </a:lnTo>
                <a:lnTo>
                  <a:pt x="3779545" y="3149600"/>
                </a:lnTo>
                <a:lnTo>
                  <a:pt x="3774935" y="3162300"/>
                </a:lnTo>
                <a:lnTo>
                  <a:pt x="3770007" y="3175000"/>
                </a:lnTo>
                <a:lnTo>
                  <a:pt x="3764737" y="3200400"/>
                </a:lnTo>
                <a:lnTo>
                  <a:pt x="3747008" y="3238500"/>
                </a:lnTo>
                <a:lnTo>
                  <a:pt x="3726472" y="3276600"/>
                </a:lnTo>
                <a:lnTo>
                  <a:pt x="3703269" y="3314700"/>
                </a:lnTo>
                <a:lnTo>
                  <a:pt x="3694963" y="3327400"/>
                </a:lnTo>
                <a:lnTo>
                  <a:pt x="3686378" y="3340100"/>
                </a:lnTo>
                <a:close/>
              </a:path>
              <a:path w="3806825" h="3581400">
                <a:moveTo>
                  <a:pt x="226085" y="3416300"/>
                </a:moveTo>
                <a:lnTo>
                  <a:pt x="187718" y="3416300"/>
                </a:lnTo>
                <a:lnTo>
                  <a:pt x="177330" y="3403600"/>
                </a:lnTo>
                <a:lnTo>
                  <a:pt x="167385" y="3390900"/>
                </a:lnTo>
                <a:lnTo>
                  <a:pt x="157276" y="3378200"/>
                </a:lnTo>
                <a:lnTo>
                  <a:pt x="147637" y="3365500"/>
                </a:lnTo>
                <a:lnTo>
                  <a:pt x="138239" y="3352800"/>
                </a:lnTo>
                <a:lnTo>
                  <a:pt x="129120" y="3340100"/>
                </a:lnTo>
                <a:lnTo>
                  <a:pt x="157835" y="3340100"/>
                </a:lnTo>
                <a:lnTo>
                  <a:pt x="167030" y="3352800"/>
                </a:lnTo>
                <a:lnTo>
                  <a:pt x="166827" y="3352800"/>
                </a:lnTo>
                <a:lnTo>
                  <a:pt x="176275" y="3365500"/>
                </a:lnTo>
                <a:lnTo>
                  <a:pt x="176072" y="3365500"/>
                </a:lnTo>
                <a:lnTo>
                  <a:pt x="185775" y="3378200"/>
                </a:lnTo>
                <a:lnTo>
                  <a:pt x="195287" y="3378200"/>
                </a:lnTo>
                <a:lnTo>
                  <a:pt x="205473" y="3390900"/>
                </a:lnTo>
                <a:lnTo>
                  <a:pt x="205244" y="3390900"/>
                </a:lnTo>
                <a:lnTo>
                  <a:pt x="215671" y="3403600"/>
                </a:lnTo>
                <a:lnTo>
                  <a:pt x="215442" y="3403600"/>
                </a:lnTo>
                <a:lnTo>
                  <a:pt x="226085" y="3416300"/>
                </a:lnTo>
                <a:close/>
              </a:path>
              <a:path w="3806825" h="3581400">
                <a:moveTo>
                  <a:pt x="3619106" y="3416300"/>
                </a:moveTo>
                <a:lnTo>
                  <a:pt x="3580739" y="3416300"/>
                </a:lnTo>
                <a:lnTo>
                  <a:pt x="3591382" y="3403600"/>
                </a:lnTo>
                <a:lnTo>
                  <a:pt x="3591153" y="3403600"/>
                </a:lnTo>
                <a:lnTo>
                  <a:pt x="3601580" y="3390900"/>
                </a:lnTo>
                <a:lnTo>
                  <a:pt x="3601351" y="3390900"/>
                </a:lnTo>
                <a:lnTo>
                  <a:pt x="3611537" y="3378200"/>
                </a:lnTo>
                <a:lnTo>
                  <a:pt x="3621049" y="3378200"/>
                </a:lnTo>
                <a:lnTo>
                  <a:pt x="3630752" y="3365500"/>
                </a:lnTo>
                <a:lnTo>
                  <a:pt x="3630549" y="3365500"/>
                </a:lnTo>
                <a:lnTo>
                  <a:pt x="3639997" y="3352800"/>
                </a:lnTo>
                <a:lnTo>
                  <a:pt x="3639794" y="3352800"/>
                </a:lnTo>
                <a:lnTo>
                  <a:pt x="3648989" y="3340100"/>
                </a:lnTo>
                <a:lnTo>
                  <a:pt x="3677513" y="3340100"/>
                </a:lnTo>
                <a:lnTo>
                  <a:pt x="3668382" y="3352800"/>
                </a:lnTo>
                <a:lnTo>
                  <a:pt x="3658997" y="3365500"/>
                </a:lnTo>
                <a:lnTo>
                  <a:pt x="3649345" y="3378200"/>
                </a:lnTo>
                <a:lnTo>
                  <a:pt x="3639439" y="3390900"/>
                </a:lnTo>
                <a:lnTo>
                  <a:pt x="3619106" y="3416300"/>
                </a:lnTo>
                <a:close/>
              </a:path>
              <a:path w="3806825" h="3581400">
                <a:moveTo>
                  <a:pt x="281431" y="3454400"/>
                </a:moveTo>
                <a:lnTo>
                  <a:pt x="231660" y="3454400"/>
                </a:lnTo>
                <a:lnTo>
                  <a:pt x="220332" y="3441700"/>
                </a:lnTo>
                <a:lnTo>
                  <a:pt x="209232" y="3429000"/>
                </a:lnTo>
                <a:lnTo>
                  <a:pt x="198361" y="3416300"/>
                </a:lnTo>
                <a:lnTo>
                  <a:pt x="236499" y="3416300"/>
                </a:lnTo>
                <a:lnTo>
                  <a:pt x="247599" y="3429000"/>
                </a:lnTo>
                <a:lnTo>
                  <a:pt x="247357" y="3429000"/>
                </a:lnTo>
                <a:lnTo>
                  <a:pt x="258660" y="3441700"/>
                </a:lnTo>
                <a:lnTo>
                  <a:pt x="269697" y="3441700"/>
                </a:lnTo>
                <a:lnTo>
                  <a:pt x="281431" y="3454400"/>
                </a:lnTo>
                <a:close/>
              </a:path>
              <a:path w="3806825" h="3581400">
                <a:moveTo>
                  <a:pt x="3574923" y="3454400"/>
                </a:moveTo>
                <a:lnTo>
                  <a:pt x="3525393" y="3454400"/>
                </a:lnTo>
                <a:lnTo>
                  <a:pt x="3537127" y="3441700"/>
                </a:lnTo>
                <a:lnTo>
                  <a:pt x="3548164" y="3441700"/>
                </a:lnTo>
                <a:lnTo>
                  <a:pt x="3559467" y="3429000"/>
                </a:lnTo>
                <a:lnTo>
                  <a:pt x="3559225" y="3429000"/>
                </a:lnTo>
                <a:lnTo>
                  <a:pt x="3570325" y="3416300"/>
                </a:lnTo>
                <a:lnTo>
                  <a:pt x="3608235" y="3416300"/>
                </a:lnTo>
                <a:lnTo>
                  <a:pt x="3597363" y="3429000"/>
                </a:lnTo>
                <a:lnTo>
                  <a:pt x="3586251" y="3441700"/>
                </a:lnTo>
                <a:lnTo>
                  <a:pt x="3574923" y="3454400"/>
                </a:lnTo>
                <a:close/>
              </a:path>
              <a:path w="3806825" h="3581400">
                <a:moveTo>
                  <a:pt x="317042" y="3479800"/>
                </a:moveTo>
                <a:lnTo>
                  <a:pt x="266953" y="3479800"/>
                </a:lnTo>
                <a:lnTo>
                  <a:pt x="254977" y="3467100"/>
                </a:lnTo>
                <a:lnTo>
                  <a:pt x="243217" y="3454400"/>
                </a:lnTo>
                <a:lnTo>
                  <a:pt x="281178" y="3454400"/>
                </a:lnTo>
                <a:lnTo>
                  <a:pt x="293103" y="3467100"/>
                </a:lnTo>
                <a:lnTo>
                  <a:pt x="304723" y="3467100"/>
                </a:lnTo>
                <a:lnTo>
                  <a:pt x="317042" y="3479800"/>
                </a:lnTo>
                <a:close/>
              </a:path>
              <a:path w="3806825" h="3581400">
                <a:moveTo>
                  <a:pt x="304977" y="3467100"/>
                </a:moveTo>
                <a:lnTo>
                  <a:pt x="293103" y="3467100"/>
                </a:lnTo>
                <a:lnTo>
                  <a:pt x="292849" y="3454400"/>
                </a:lnTo>
                <a:lnTo>
                  <a:pt x="304977" y="3467100"/>
                </a:lnTo>
                <a:close/>
              </a:path>
              <a:path w="3806825" h="3581400">
                <a:moveTo>
                  <a:pt x="3513721" y="3467100"/>
                </a:moveTo>
                <a:lnTo>
                  <a:pt x="3501847" y="3467100"/>
                </a:lnTo>
                <a:lnTo>
                  <a:pt x="3513975" y="3454400"/>
                </a:lnTo>
                <a:lnTo>
                  <a:pt x="3513721" y="3467100"/>
                </a:lnTo>
                <a:close/>
              </a:path>
              <a:path w="3806825" h="3581400">
                <a:moveTo>
                  <a:pt x="3539617" y="3479800"/>
                </a:moveTo>
                <a:lnTo>
                  <a:pt x="3489782" y="3479800"/>
                </a:lnTo>
                <a:lnTo>
                  <a:pt x="3502101" y="3467100"/>
                </a:lnTo>
                <a:lnTo>
                  <a:pt x="3513721" y="3467100"/>
                </a:lnTo>
                <a:lnTo>
                  <a:pt x="3525647" y="3454400"/>
                </a:lnTo>
                <a:lnTo>
                  <a:pt x="3563366" y="3454400"/>
                </a:lnTo>
                <a:lnTo>
                  <a:pt x="3551593" y="3467100"/>
                </a:lnTo>
                <a:lnTo>
                  <a:pt x="3539617" y="3479800"/>
                </a:lnTo>
                <a:close/>
              </a:path>
              <a:path w="3806825" h="3581400">
                <a:moveTo>
                  <a:pt x="341718" y="3492500"/>
                </a:moveTo>
                <a:lnTo>
                  <a:pt x="291528" y="3492500"/>
                </a:lnTo>
                <a:lnTo>
                  <a:pt x="279146" y="3479800"/>
                </a:lnTo>
                <a:lnTo>
                  <a:pt x="329018" y="3479800"/>
                </a:lnTo>
                <a:lnTo>
                  <a:pt x="341718" y="3492500"/>
                </a:lnTo>
                <a:close/>
              </a:path>
              <a:path w="3806825" h="3581400">
                <a:moveTo>
                  <a:pt x="3515029" y="3492500"/>
                </a:moveTo>
                <a:lnTo>
                  <a:pt x="3465106" y="3492500"/>
                </a:lnTo>
                <a:lnTo>
                  <a:pt x="3477806" y="3479800"/>
                </a:lnTo>
                <a:lnTo>
                  <a:pt x="3527425" y="3479800"/>
                </a:lnTo>
                <a:lnTo>
                  <a:pt x="3515029" y="3492500"/>
                </a:lnTo>
                <a:close/>
              </a:path>
              <a:path w="3806825" h="3581400">
                <a:moveTo>
                  <a:pt x="367093" y="3505200"/>
                </a:moveTo>
                <a:lnTo>
                  <a:pt x="316903" y="3505200"/>
                </a:lnTo>
                <a:lnTo>
                  <a:pt x="304380" y="3492500"/>
                </a:lnTo>
                <a:lnTo>
                  <a:pt x="354037" y="3492500"/>
                </a:lnTo>
                <a:lnTo>
                  <a:pt x="367093" y="3505200"/>
                </a:lnTo>
                <a:close/>
              </a:path>
              <a:path w="3806825" h="3581400">
                <a:moveTo>
                  <a:pt x="3489655" y="3505200"/>
                </a:moveTo>
                <a:lnTo>
                  <a:pt x="3439731" y="3505200"/>
                </a:lnTo>
                <a:lnTo>
                  <a:pt x="3452787" y="3492500"/>
                </a:lnTo>
                <a:lnTo>
                  <a:pt x="3502444" y="3492500"/>
                </a:lnTo>
                <a:lnTo>
                  <a:pt x="3489655" y="3505200"/>
                </a:lnTo>
                <a:close/>
              </a:path>
              <a:path w="3806825" h="3581400">
                <a:moveTo>
                  <a:pt x="393128" y="3517900"/>
                </a:moveTo>
                <a:lnTo>
                  <a:pt x="343014" y="3517900"/>
                </a:lnTo>
                <a:lnTo>
                  <a:pt x="329869" y="3505200"/>
                </a:lnTo>
                <a:lnTo>
                  <a:pt x="379742" y="3505200"/>
                </a:lnTo>
                <a:lnTo>
                  <a:pt x="393128" y="3517900"/>
                </a:lnTo>
                <a:close/>
              </a:path>
              <a:path w="3806825" h="3581400">
                <a:moveTo>
                  <a:pt x="3463531" y="3517900"/>
                </a:moveTo>
                <a:lnTo>
                  <a:pt x="3413696" y="3517900"/>
                </a:lnTo>
                <a:lnTo>
                  <a:pt x="3427082" y="3505200"/>
                </a:lnTo>
                <a:lnTo>
                  <a:pt x="3476688" y="3505200"/>
                </a:lnTo>
                <a:lnTo>
                  <a:pt x="3463531" y="3517900"/>
                </a:lnTo>
                <a:close/>
              </a:path>
              <a:path w="3806825" h="3581400">
                <a:moveTo>
                  <a:pt x="433349" y="3530600"/>
                </a:moveTo>
                <a:lnTo>
                  <a:pt x="369849" y="3530600"/>
                </a:lnTo>
                <a:lnTo>
                  <a:pt x="356349" y="3517900"/>
                </a:lnTo>
                <a:lnTo>
                  <a:pt x="419493" y="3517900"/>
                </a:lnTo>
                <a:lnTo>
                  <a:pt x="433349" y="3530600"/>
                </a:lnTo>
                <a:close/>
              </a:path>
              <a:path w="3806825" h="3581400">
                <a:moveTo>
                  <a:pt x="3436683" y="3530600"/>
                </a:moveTo>
                <a:lnTo>
                  <a:pt x="3373475" y="3530600"/>
                </a:lnTo>
                <a:lnTo>
                  <a:pt x="3387331" y="3517900"/>
                </a:lnTo>
                <a:lnTo>
                  <a:pt x="3450196" y="3517900"/>
                </a:lnTo>
                <a:lnTo>
                  <a:pt x="3436683" y="3530600"/>
                </a:lnTo>
                <a:close/>
              </a:path>
              <a:path w="3806825" h="3581400">
                <a:moveTo>
                  <a:pt x="474865" y="3543300"/>
                </a:moveTo>
                <a:lnTo>
                  <a:pt x="397357" y="3543300"/>
                </a:lnTo>
                <a:lnTo>
                  <a:pt x="383527" y="3530600"/>
                </a:lnTo>
                <a:lnTo>
                  <a:pt x="460590" y="3530600"/>
                </a:lnTo>
                <a:lnTo>
                  <a:pt x="474865" y="3543300"/>
                </a:lnTo>
                <a:close/>
              </a:path>
              <a:path w="3806825" h="3581400">
                <a:moveTo>
                  <a:pt x="3409175" y="3543300"/>
                </a:moveTo>
                <a:lnTo>
                  <a:pt x="3331959" y="3543300"/>
                </a:lnTo>
                <a:lnTo>
                  <a:pt x="3346234" y="3530600"/>
                </a:lnTo>
                <a:lnTo>
                  <a:pt x="3423005" y="3530600"/>
                </a:lnTo>
                <a:lnTo>
                  <a:pt x="3409175" y="3543300"/>
                </a:lnTo>
                <a:close/>
              </a:path>
              <a:path w="3806825" h="3581400">
                <a:moveTo>
                  <a:pt x="561289" y="3556000"/>
                </a:moveTo>
                <a:lnTo>
                  <a:pt x="425513" y="3556000"/>
                </a:lnTo>
                <a:lnTo>
                  <a:pt x="411353" y="3543300"/>
                </a:lnTo>
                <a:lnTo>
                  <a:pt x="546277" y="3543300"/>
                </a:lnTo>
                <a:lnTo>
                  <a:pt x="561289" y="3556000"/>
                </a:lnTo>
                <a:close/>
              </a:path>
              <a:path w="3806825" h="3581400">
                <a:moveTo>
                  <a:pt x="3381019" y="3556000"/>
                </a:moveTo>
                <a:lnTo>
                  <a:pt x="3245535" y="3556000"/>
                </a:lnTo>
                <a:lnTo>
                  <a:pt x="3260534" y="3543300"/>
                </a:lnTo>
                <a:lnTo>
                  <a:pt x="3395167" y="3543300"/>
                </a:lnTo>
                <a:lnTo>
                  <a:pt x="3381019" y="3556000"/>
                </a:lnTo>
                <a:close/>
              </a:path>
              <a:path w="3806825" h="3581400">
                <a:moveTo>
                  <a:pt x="3322942" y="3568700"/>
                </a:moveTo>
                <a:lnTo>
                  <a:pt x="483565" y="3568700"/>
                </a:lnTo>
                <a:lnTo>
                  <a:pt x="468845" y="3556000"/>
                </a:lnTo>
                <a:lnTo>
                  <a:pt x="3337674" y="3556000"/>
                </a:lnTo>
                <a:lnTo>
                  <a:pt x="3322942" y="3568700"/>
                </a:lnTo>
                <a:close/>
              </a:path>
              <a:path w="3806825" h="3581400">
                <a:moveTo>
                  <a:pt x="3247453" y="3581400"/>
                </a:moveTo>
                <a:lnTo>
                  <a:pt x="559041" y="3581400"/>
                </a:lnTo>
                <a:lnTo>
                  <a:pt x="543712" y="3568700"/>
                </a:lnTo>
                <a:lnTo>
                  <a:pt x="3262782" y="3568700"/>
                </a:lnTo>
                <a:lnTo>
                  <a:pt x="3247453" y="358140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7112" y="2448466"/>
            <a:ext cx="3782202" cy="3558077"/>
          </a:xfrm>
          <a:custGeom>
            <a:avLst/>
            <a:gdLst/>
            <a:ahLst/>
            <a:cxnLst/>
            <a:rect l="l" t="t" r="r" b="b"/>
            <a:pathLst>
              <a:path w="3782695" h="3558540">
                <a:moveTo>
                  <a:pt x="3188207" y="3558540"/>
                </a:moveTo>
                <a:lnTo>
                  <a:pt x="594359" y="3558540"/>
                </a:lnTo>
                <a:lnTo>
                  <a:pt x="545627" y="3556537"/>
                </a:lnTo>
                <a:lnTo>
                  <a:pt x="497987" y="3550708"/>
                </a:lnTo>
                <a:lnTo>
                  <a:pt x="451589" y="3541206"/>
                </a:lnTo>
                <a:lnTo>
                  <a:pt x="406586" y="3528183"/>
                </a:lnTo>
                <a:lnTo>
                  <a:pt x="363129" y="3511791"/>
                </a:lnTo>
                <a:lnTo>
                  <a:pt x="321370" y="3492185"/>
                </a:lnTo>
                <a:lnTo>
                  <a:pt x="281461" y="3469516"/>
                </a:lnTo>
                <a:lnTo>
                  <a:pt x="243554" y="3443938"/>
                </a:lnTo>
                <a:lnTo>
                  <a:pt x="207799" y="3415604"/>
                </a:lnTo>
                <a:lnTo>
                  <a:pt x="174350" y="3384665"/>
                </a:lnTo>
                <a:lnTo>
                  <a:pt x="143357" y="3351276"/>
                </a:lnTo>
                <a:lnTo>
                  <a:pt x="114972" y="3315589"/>
                </a:lnTo>
                <a:lnTo>
                  <a:pt x="89348" y="3277756"/>
                </a:lnTo>
                <a:lnTo>
                  <a:pt x="66635" y="3237932"/>
                </a:lnTo>
                <a:lnTo>
                  <a:pt x="46986" y="3196267"/>
                </a:lnTo>
                <a:lnTo>
                  <a:pt x="30551" y="3152917"/>
                </a:lnTo>
                <a:lnTo>
                  <a:pt x="17484" y="3108032"/>
                </a:lnTo>
                <a:lnTo>
                  <a:pt x="7935" y="3061766"/>
                </a:lnTo>
                <a:lnTo>
                  <a:pt x="2056" y="3014272"/>
                </a:lnTo>
                <a:lnTo>
                  <a:pt x="0" y="2965704"/>
                </a:lnTo>
                <a:lnTo>
                  <a:pt x="0" y="592835"/>
                </a:lnTo>
                <a:lnTo>
                  <a:pt x="2056" y="544194"/>
                </a:lnTo>
                <a:lnTo>
                  <a:pt x="7935" y="496636"/>
                </a:lnTo>
                <a:lnTo>
                  <a:pt x="17484" y="450313"/>
                </a:lnTo>
                <a:lnTo>
                  <a:pt x="30551" y="405379"/>
                </a:lnTo>
                <a:lnTo>
                  <a:pt x="46986" y="361986"/>
                </a:lnTo>
                <a:lnTo>
                  <a:pt x="66635" y="320287"/>
                </a:lnTo>
                <a:lnTo>
                  <a:pt x="89348" y="280436"/>
                </a:lnTo>
                <a:lnTo>
                  <a:pt x="114972" y="242584"/>
                </a:lnTo>
                <a:lnTo>
                  <a:pt x="143357" y="206886"/>
                </a:lnTo>
                <a:lnTo>
                  <a:pt x="174350" y="173493"/>
                </a:lnTo>
                <a:lnTo>
                  <a:pt x="207799" y="142558"/>
                </a:lnTo>
                <a:lnTo>
                  <a:pt x="243554" y="114235"/>
                </a:lnTo>
                <a:lnTo>
                  <a:pt x="281461" y="88676"/>
                </a:lnTo>
                <a:lnTo>
                  <a:pt x="321370" y="66034"/>
                </a:lnTo>
                <a:lnTo>
                  <a:pt x="363129" y="46462"/>
                </a:lnTo>
                <a:lnTo>
                  <a:pt x="406586" y="30113"/>
                </a:lnTo>
                <a:lnTo>
                  <a:pt x="451589" y="17139"/>
                </a:lnTo>
                <a:lnTo>
                  <a:pt x="497987" y="7693"/>
                </a:lnTo>
                <a:lnTo>
                  <a:pt x="545627" y="1929"/>
                </a:lnTo>
                <a:lnTo>
                  <a:pt x="594359" y="0"/>
                </a:lnTo>
                <a:lnTo>
                  <a:pt x="3188207" y="0"/>
                </a:lnTo>
                <a:lnTo>
                  <a:pt x="3236958" y="1929"/>
                </a:lnTo>
                <a:lnTo>
                  <a:pt x="3284615" y="7693"/>
                </a:lnTo>
                <a:lnTo>
                  <a:pt x="3331027" y="17139"/>
                </a:lnTo>
                <a:lnTo>
                  <a:pt x="3376042" y="30113"/>
                </a:lnTo>
                <a:lnTo>
                  <a:pt x="3419510" y="46462"/>
                </a:lnTo>
                <a:lnTo>
                  <a:pt x="3461277" y="66034"/>
                </a:lnTo>
                <a:lnTo>
                  <a:pt x="3501193" y="88676"/>
                </a:lnTo>
                <a:lnTo>
                  <a:pt x="3539105" y="114235"/>
                </a:lnTo>
                <a:lnTo>
                  <a:pt x="3574862" y="142558"/>
                </a:lnTo>
                <a:lnTo>
                  <a:pt x="3608312" y="173493"/>
                </a:lnTo>
                <a:lnTo>
                  <a:pt x="3639304" y="206886"/>
                </a:lnTo>
                <a:lnTo>
                  <a:pt x="3667686" y="242584"/>
                </a:lnTo>
                <a:lnTo>
                  <a:pt x="3693306" y="280436"/>
                </a:lnTo>
                <a:lnTo>
                  <a:pt x="3716012" y="320287"/>
                </a:lnTo>
                <a:lnTo>
                  <a:pt x="3735653" y="361986"/>
                </a:lnTo>
                <a:lnTo>
                  <a:pt x="3752077" y="405379"/>
                </a:lnTo>
                <a:lnTo>
                  <a:pt x="3765132" y="450313"/>
                </a:lnTo>
                <a:lnTo>
                  <a:pt x="3774666" y="496636"/>
                </a:lnTo>
                <a:lnTo>
                  <a:pt x="3780529" y="544194"/>
                </a:lnTo>
                <a:lnTo>
                  <a:pt x="3782568" y="592835"/>
                </a:lnTo>
                <a:lnTo>
                  <a:pt x="3782568" y="2965704"/>
                </a:lnTo>
                <a:lnTo>
                  <a:pt x="3780529" y="3014272"/>
                </a:lnTo>
                <a:lnTo>
                  <a:pt x="3774666" y="3061766"/>
                </a:lnTo>
                <a:lnTo>
                  <a:pt x="3765132" y="3108032"/>
                </a:lnTo>
                <a:lnTo>
                  <a:pt x="3752077" y="3152917"/>
                </a:lnTo>
                <a:lnTo>
                  <a:pt x="3735653" y="3196267"/>
                </a:lnTo>
                <a:lnTo>
                  <a:pt x="3716012" y="3237932"/>
                </a:lnTo>
                <a:lnTo>
                  <a:pt x="3693306" y="3277756"/>
                </a:lnTo>
                <a:lnTo>
                  <a:pt x="3667686" y="3315589"/>
                </a:lnTo>
                <a:lnTo>
                  <a:pt x="3639304" y="3351276"/>
                </a:lnTo>
                <a:lnTo>
                  <a:pt x="3608312" y="3384665"/>
                </a:lnTo>
                <a:lnTo>
                  <a:pt x="3574862" y="3415604"/>
                </a:lnTo>
                <a:lnTo>
                  <a:pt x="3539105" y="3443938"/>
                </a:lnTo>
                <a:lnTo>
                  <a:pt x="3501193" y="3469516"/>
                </a:lnTo>
                <a:lnTo>
                  <a:pt x="3461277" y="3492185"/>
                </a:lnTo>
                <a:lnTo>
                  <a:pt x="3419510" y="3511791"/>
                </a:lnTo>
                <a:lnTo>
                  <a:pt x="3376042" y="3528183"/>
                </a:lnTo>
                <a:lnTo>
                  <a:pt x="3331027" y="3541206"/>
                </a:lnTo>
                <a:lnTo>
                  <a:pt x="3284615" y="3550708"/>
                </a:lnTo>
                <a:lnTo>
                  <a:pt x="3236958" y="3556537"/>
                </a:lnTo>
                <a:lnTo>
                  <a:pt x="3188207" y="355854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5047" y="2435512"/>
            <a:ext cx="3806329" cy="3580934"/>
          </a:xfrm>
          <a:custGeom>
            <a:avLst/>
            <a:gdLst/>
            <a:ahLst/>
            <a:cxnLst/>
            <a:rect l="l" t="t" r="r" b="b"/>
            <a:pathLst>
              <a:path w="3806825" h="3581400">
                <a:moveTo>
                  <a:pt x="3337979" y="12700"/>
                </a:moveTo>
                <a:lnTo>
                  <a:pt x="469150" y="12700"/>
                </a:lnTo>
                <a:lnTo>
                  <a:pt x="483882" y="0"/>
                </a:lnTo>
                <a:lnTo>
                  <a:pt x="3323259" y="0"/>
                </a:lnTo>
                <a:lnTo>
                  <a:pt x="3337979" y="12700"/>
                </a:lnTo>
                <a:close/>
              </a:path>
              <a:path w="3806825" h="3581400">
                <a:moveTo>
                  <a:pt x="3381311" y="25400"/>
                </a:moveTo>
                <a:lnTo>
                  <a:pt x="425805" y="25400"/>
                </a:lnTo>
                <a:lnTo>
                  <a:pt x="440118" y="12700"/>
                </a:lnTo>
                <a:lnTo>
                  <a:pt x="3367011" y="12700"/>
                </a:lnTo>
                <a:lnTo>
                  <a:pt x="3381311" y="25400"/>
                </a:lnTo>
                <a:close/>
              </a:path>
              <a:path w="3806825" h="3581400">
                <a:moveTo>
                  <a:pt x="474560" y="38100"/>
                </a:moveTo>
                <a:lnTo>
                  <a:pt x="383819" y="38100"/>
                </a:lnTo>
                <a:lnTo>
                  <a:pt x="397649" y="25400"/>
                </a:lnTo>
                <a:lnTo>
                  <a:pt x="488975" y="25400"/>
                </a:lnTo>
                <a:lnTo>
                  <a:pt x="474560" y="38100"/>
                </a:lnTo>
                <a:close/>
              </a:path>
              <a:path w="3806825" h="3581400">
                <a:moveTo>
                  <a:pt x="3423297" y="38100"/>
                </a:moveTo>
                <a:lnTo>
                  <a:pt x="3332264" y="38100"/>
                </a:lnTo>
                <a:lnTo>
                  <a:pt x="3317849" y="25400"/>
                </a:lnTo>
                <a:lnTo>
                  <a:pt x="3409467" y="25400"/>
                </a:lnTo>
                <a:lnTo>
                  <a:pt x="3423297" y="38100"/>
                </a:lnTo>
                <a:close/>
              </a:path>
              <a:path w="3806825" h="3581400">
                <a:moveTo>
                  <a:pt x="433057" y="50800"/>
                </a:moveTo>
                <a:lnTo>
                  <a:pt x="356628" y="50800"/>
                </a:lnTo>
                <a:lnTo>
                  <a:pt x="370141" y="38100"/>
                </a:lnTo>
                <a:lnTo>
                  <a:pt x="447052" y="38100"/>
                </a:lnTo>
                <a:lnTo>
                  <a:pt x="433057" y="50800"/>
                </a:lnTo>
                <a:close/>
              </a:path>
              <a:path w="3806825" h="3581400">
                <a:moveTo>
                  <a:pt x="3450475" y="50800"/>
                </a:moveTo>
                <a:lnTo>
                  <a:pt x="3373767" y="50800"/>
                </a:lnTo>
                <a:lnTo>
                  <a:pt x="3359772" y="38100"/>
                </a:lnTo>
                <a:lnTo>
                  <a:pt x="3436975" y="38100"/>
                </a:lnTo>
                <a:lnTo>
                  <a:pt x="3450475" y="50800"/>
                </a:lnTo>
                <a:close/>
              </a:path>
              <a:path w="3806825" h="3581400">
                <a:moveTo>
                  <a:pt x="392836" y="63500"/>
                </a:moveTo>
                <a:lnTo>
                  <a:pt x="330136" y="63500"/>
                </a:lnTo>
                <a:lnTo>
                  <a:pt x="343293" y="50800"/>
                </a:lnTo>
                <a:lnTo>
                  <a:pt x="406387" y="50800"/>
                </a:lnTo>
                <a:lnTo>
                  <a:pt x="392836" y="63500"/>
                </a:lnTo>
                <a:close/>
              </a:path>
              <a:path w="3806825" h="3581400">
                <a:moveTo>
                  <a:pt x="3476955" y="63500"/>
                </a:moveTo>
                <a:lnTo>
                  <a:pt x="3413988" y="63500"/>
                </a:lnTo>
                <a:lnTo>
                  <a:pt x="3400437" y="50800"/>
                </a:lnTo>
                <a:lnTo>
                  <a:pt x="3463810" y="50800"/>
                </a:lnTo>
                <a:lnTo>
                  <a:pt x="3476955" y="63500"/>
                </a:lnTo>
                <a:close/>
              </a:path>
              <a:path w="3806825" h="3581400">
                <a:moveTo>
                  <a:pt x="366814" y="76200"/>
                </a:moveTo>
                <a:lnTo>
                  <a:pt x="304380" y="76200"/>
                </a:lnTo>
                <a:lnTo>
                  <a:pt x="317169" y="63500"/>
                </a:lnTo>
                <a:lnTo>
                  <a:pt x="380034" y="63500"/>
                </a:lnTo>
                <a:lnTo>
                  <a:pt x="366814" y="76200"/>
                </a:lnTo>
                <a:close/>
              </a:path>
              <a:path w="3806825" h="3581400">
                <a:moveTo>
                  <a:pt x="3502444" y="76200"/>
                </a:moveTo>
                <a:lnTo>
                  <a:pt x="3440010" y="76200"/>
                </a:lnTo>
                <a:lnTo>
                  <a:pt x="3426790" y="63500"/>
                </a:lnTo>
                <a:lnTo>
                  <a:pt x="3489921" y="63500"/>
                </a:lnTo>
                <a:lnTo>
                  <a:pt x="3502444" y="76200"/>
                </a:lnTo>
                <a:close/>
              </a:path>
              <a:path w="3806825" h="3581400">
                <a:moveTo>
                  <a:pt x="316776" y="101600"/>
                </a:moveTo>
                <a:lnTo>
                  <a:pt x="267207" y="101600"/>
                </a:lnTo>
                <a:lnTo>
                  <a:pt x="279400" y="88900"/>
                </a:lnTo>
                <a:lnTo>
                  <a:pt x="291795" y="76200"/>
                </a:lnTo>
                <a:lnTo>
                  <a:pt x="341718" y="76200"/>
                </a:lnTo>
                <a:lnTo>
                  <a:pt x="329018" y="88900"/>
                </a:lnTo>
                <a:lnTo>
                  <a:pt x="329285" y="88900"/>
                </a:lnTo>
                <a:lnTo>
                  <a:pt x="316776" y="101600"/>
                </a:lnTo>
                <a:close/>
              </a:path>
              <a:path w="3806825" h="3581400">
                <a:moveTo>
                  <a:pt x="341439" y="88900"/>
                </a:moveTo>
                <a:lnTo>
                  <a:pt x="341718" y="76200"/>
                </a:lnTo>
                <a:lnTo>
                  <a:pt x="354317" y="76200"/>
                </a:lnTo>
                <a:lnTo>
                  <a:pt x="341439" y="88900"/>
                </a:lnTo>
                <a:close/>
              </a:path>
              <a:path w="3806825" h="3581400">
                <a:moveTo>
                  <a:pt x="3465385" y="88900"/>
                </a:moveTo>
                <a:lnTo>
                  <a:pt x="3452507" y="76200"/>
                </a:lnTo>
                <a:lnTo>
                  <a:pt x="3465106" y="76200"/>
                </a:lnTo>
                <a:lnTo>
                  <a:pt x="3465385" y="88900"/>
                </a:lnTo>
                <a:close/>
              </a:path>
              <a:path w="3806825" h="3581400">
                <a:moveTo>
                  <a:pt x="3539870" y="101600"/>
                </a:moveTo>
                <a:lnTo>
                  <a:pt x="3490048" y="101600"/>
                </a:lnTo>
                <a:lnTo>
                  <a:pt x="3477539" y="88900"/>
                </a:lnTo>
                <a:lnTo>
                  <a:pt x="3477806" y="88900"/>
                </a:lnTo>
                <a:lnTo>
                  <a:pt x="3465106" y="76200"/>
                </a:lnTo>
                <a:lnTo>
                  <a:pt x="3515296" y="76200"/>
                </a:lnTo>
                <a:lnTo>
                  <a:pt x="3527679" y="88900"/>
                </a:lnTo>
                <a:lnTo>
                  <a:pt x="3539870" y="101600"/>
                </a:lnTo>
                <a:close/>
              </a:path>
              <a:path w="3806825" h="3581400">
                <a:moveTo>
                  <a:pt x="269697" y="127000"/>
                </a:moveTo>
                <a:lnTo>
                  <a:pt x="231901" y="127000"/>
                </a:lnTo>
                <a:lnTo>
                  <a:pt x="243459" y="114300"/>
                </a:lnTo>
                <a:lnTo>
                  <a:pt x="255231" y="101600"/>
                </a:lnTo>
                <a:lnTo>
                  <a:pt x="304977" y="101600"/>
                </a:lnTo>
                <a:lnTo>
                  <a:pt x="292849" y="114300"/>
                </a:lnTo>
                <a:lnTo>
                  <a:pt x="281431" y="114300"/>
                </a:lnTo>
                <a:lnTo>
                  <a:pt x="269697" y="127000"/>
                </a:lnTo>
                <a:close/>
              </a:path>
              <a:path w="3806825" h="3581400">
                <a:moveTo>
                  <a:pt x="3575164" y="127000"/>
                </a:moveTo>
                <a:lnTo>
                  <a:pt x="3537127" y="127000"/>
                </a:lnTo>
                <a:lnTo>
                  <a:pt x="3525392" y="114300"/>
                </a:lnTo>
                <a:lnTo>
                  <a:pt x="3513975" y="114300"/>
                </a:lnTo>
                <a:lnTo>
                  <a:pt x="3501847" y="101600"/>
                </a:lnTo>
                <a:lnTo>
                  <a:pt x="3551847" y="101600"/>
                </a:lnTo>
                <a:lnTo>
                  <a:pt x="3563607" y="114300"/>
                </a:lnTo>
                <a:lnTo>
                  <a:pt x="3575164" y="127000"/>
                </a:lnTo>
                <a:close/>
              </a:path>
              <a:path w="3806825" h="3581400">
                <a:moveTo>
                  <a:pt x="225856" y="165100"/>
                </a:moveTo>
                <a:lnTo>
                  <a:pt x="187718" y="165100"/>
                </a:lnTo>
                <a:lnTo>
                  <a:pt x="209461" y="139700"/>
                </a:lnTo>
                <a:lnTo>
                  <a:pt x="220573" y="127000"/>
                </a:lnTo>
                <a:lnTo>
                  <a:pt x="269951" y="127000"/>
                </a:lnTo>
                <a:lnTo>
                  <a:pt x="258419" y="139700"/>
                </a:lnTo>
                <a:lnTo>
                  <a:pt x="247599" y="139700"/>
                </a:lnTo>
                <a:lnTo>
                  <a:pt x="236499" y="152400"/>
                </a:lnTo>
                <a:lnTo>
                  <a:pt x="236727" y="152400"/>
                </a:lnTo>
                <a:lnTo>
                  <a:pt x="225856" y="165100"/>
                </a:lnTo>
                <a:close/>
              </a:path>
              <a:path w="3806825" h="3581400">
                <a:moveTo>
                  <a:pt x="3619106" y="165100"/>
                </a:moveTo>
                <a:lnTo>
                  <a:pt x="3580968" y="165100"/>
                </a:lnTo>
                <a:lnTo>
                  <a:pt x="3570084" y="152400"/>
                </a:lnTo>
                <a:lnTo>
                  <a:pt x="3570325" y="152400"/>
                </a:lnTo>
                <a:lnTo>
                  <a:pt x="3559225" y="139700"/>
                </a:lnTo>
                <a:lnTo>
                  <a:pt x="3548405" y="139700"/>
                </a:lnTo>
                <a:lnTo>
                  <a:pt x="3536873" y="127000"/>
                </a:lnTo>
                <a:lnTo>
                  <a:pt x="3586492" y="127000"/>
                </a:lnTo>
                <a:lnTo>
                  <a:pt x="3597592" y="139700"/>
                </a:lnTo>
                <a:lnTo>
                  <a:pt x="3608463" y="152400"/>
                </a:lnTo>
                <a:lnTo>
                  <a:pt x="3619106" y="165100"/>
                </a:lnTo>
                <a:close/>
              </a:path>
              <a:path w="3806825" h="3581400">
                <a:moveTo>
                  <a:pt x="132384" y="266700"/>
                </a:moveTo>
                <a:lnTo>
                  <a:pt x="103555" y="266700"/>
                </a:lnTo>
                <a:lnTo>
                  <a:pt x="111861" y="254000"/>
                </a:lnTo>
                <a:lnTo>
                  <a:pt x="138442" y="215900"/>
                </a:lnTo>
                <a:lnTo>
                  <a:pt x="167386" y="177800"/>
                </a:lnTo>
                <a:lnTo>
                  <a:pt x="177545" y="165100"/>
                </a:lnTo>
                <a:lnTo>
                  <a:pt x="215671" y="165100"/>
                </a:lnTo>
                <a:lnTo>
                  <a:pt x="205244" y="177800"/>
                </a:lnTo>
                <a:lnTo>
                  <a:pt x="205473" y="177800"/>
                </a:lnTo>
                <a:lnTo>
                  <a:pt x="195287" y="190500"/>
                </a:lnTo>
                <a:lnTo>
                  <a:pt x="195503" y="190500"/>
                </a:lnTo>
                <a:lnTo>
                  <a:pt x="185559" y="203200"/>
                </a:lnTo>
                <a:lnTo>
                  <a:pt x="176275" y="203200"/>
                </a:lnTo>
                <a:lnTo>
                  <a:pt x="166827" y="215900"/>
                </a:lnTo>
                <a:lnTo>
                  <a:pt x="167030" y="215900"/>
                </a:lnTo>
                <a:lnTo>
                  <a:pt x="157835" y="228600"/>
                </a:lnTo>
                <a:lnTo>
                  <a:pt x="158026" y="228600"/>
                </a:lnTo>
                <a:lnTo>
                  <a:pt x="149085" y="241300"/>
                </a:lnTo>
                <a:lnTo>
                  <a:pt x="149275" y="241300"/>
                </a:lnTo>
                <a:lnTo>
                  <a:pt x="140601" y="254000"/>
                </a:lnTo>
                <a:lnTo>
                  <a:pt x="140792" y="254000"/>
                </a:lnTo>
                <a:lnTo>
                  <a:pt x="132384" y="266700"/>
                </a:lnTo>
                <a:close/>
              </a:path>
              <a:path w="3806825" h="3581400">
                <a:moveTo>
                  <a:pt x="3711460" y="279400"/>
                </a:moveTo>
                <a:lnTo>
                  <a:pt x="3682390" y="279400"/>
                </a:lnTo>
                <a:lnTo>
                  <a:pt x="3674262" y="266700"/>
                </a:lnTo>
                <a:lnTo>
                  <a:pt x="3674440" y="266700"/>
                </a:lnTo>
                <a:lnTo>
                  <a:pt x="3666032" y="254000"/>
                </a:lnTo>
                <a:lnTo>
                  <a:pt x="3666223" y="254000"/>
                </a:lnTo>
                <a:lnTo>
                  <a:pt x="3657549" y="241300"/>
                </a:lnTo>
                <a:lnTo>
                  <a:pt x="3657726" y="241300"/>
                </a:lnTo>
                <a:lnTo>
                  <a:pt x="3648798" y="228600"/>
                </a:lnTo>
                <a:lnTo>
                  <a:pt x="3648989" y="228600"/>
                </a:lnTo>
                <a:lnTo>
                  <a:pt x="3639794" y="215900"/>
                </a:lnTo>
                <a:lnTo>
                  <a:pt x="3639997" y="215900"/>
                </a:lnTo>
                <a:lnTo>
                  <a:pt x="3630548" y="203200"/>
                </a:lnTo>
                <a:lnTo>
                  <a:pt x="3621265" y="203200"/>
                </a:lnTo>
                <a:lnTo>
                  <a:pt x="3611321" y="190500"/>
                </a:lnTo>
                <a:lnTo>
                  <a:pt x="3611537" y="190500"/>
                </a:lnTo>
                <a:lnTo>
                  <a:pt x="3601351" y="177800"/>
                </a:lnTo>
                <a:lnTo>
                  <a:pt x="3601580" y="177800"/>
                </a:lnTo>
                <a:lnTo>
                  <a:pt x="3591153" y="165100"/>
                </a:lnTo>
                <a:lnTo>
                  <a:pt x="3629494" y="165100"/>
                </a:lnTo>
                <a:lnTo>
                  <a:pt x="3639439" y="177800"/>
                </a:lnTo>
                <a:lnTo>
                  <a:pt x="3649548" y="190500"/>
                </a:lnTo>
                <a:lnTo>
                  <a:pt x="3677704" y="228600"/>
                </a:lnTo>
                <a:lnTo>
                  <a:pt x="3703434" y="266700"/>
                </a:lnTo>
                <a:lnTo>
                  <a:pt x="3711460" y="279400"/>
                </a:lnTo>
                <a:close/>
              </a:path>
              <a:path w="3806825" h="3581400">
                <a:moveTo>
                  <a:pt x="158026" y="3340100"/>
                </a:moveTo>
                <a:lnTo>
                  <a:pt x="120268" y="3340100"/>
                </a:lnTo>
                <a:lnTo>
                  <a:pt x="111683" y="3327400"/>
                </a:lnTo>
                <a:lnTo>
                  <a:pt x="87629" y="3289300"/>
                </a:lnTo>
                <a:lnTo>
                  <a:pt x="66217" y="3251200"/>
                </a:lnTo>
                <a:lnTo>
                  <a:pt x="47548" y="3213100"/>
                </a:lnTo>
                <a:lnTo>
                  <a:pt x="41973" y="3187700"/>
                </a:lnTo>
                <a:lnTo>
                  <a:pt x="36715" y="3175000"/>
                </a:lnTo>
                <a:lnTo>
                  <a:pt x="22936" y="3136900"/>
                </a:lnTo>
                <a:lnTo>
                  <a:pt x="12280" y="3098800"/>
                </a:lnTo>
                <a:lnTo>
                  <a:pt x="9436" y="3073400"/>
                </a:lnTo>
                <a:lnTo>
                  <a:pt x="6959" y="3060700"/>
                </a:lnTo>
                <a:lnTo>
                  <a:pt x="4851" y="3048000"/>
                </a:lnTo>
                <a:lnTo>
                  <a:pt x="3111" y="3035300"/>
                </a:lnTo>
                <a:lnTo>
                  <a:pt x="1752" y="3022600"/>
                </a:lnTo>
                <a:lnTo>
                  <a:pt x="774" y="2997200"/>
                </a:lnTo>
                <a:lnTo>
                  <a:pt x="190" y="2984500"/>
                </a:lnTo>
                <a:lnTo>
                  <a:pt x="0" y="2971800"/>
                </a:lnTo>
                <a:lnTo>
                  <a:pt x="0" y="596900"/>
                </a:lnTo>
                <a:lnTo>
                  <a:pt x="190" y="584200"/>
                </a:lnTo>
                <a:lnTo>
                  <a:pt x="774" y="571500"/>
                </a:lnTo>
                <a:lnTo>
                  <a:pt x="1777" y="558800"/>
                </a:lnTo>
                <a:lnTo>
                  <a:pt x="3149" y="533400"/>
                </a:lnTo>
                <a:lnTo>
                  <a:pt x="4889" y="520700"/>
                </a:lnTo>
                <a:lnTo>
                  <a:pt x="7010" y="508000"/>
                </a:lnTo>
                <a:lnTo>
                  <a:pt x="9486" y="495300"/>
                </a:lnTo>
                <a:lnTo>
                  <a:pt x="12344" y="482600"/>
                </a:lnTo>
                <a:lnTo>
                  <a:pt x="15544" y="457200"/>
                </a:lnTo>
                <a:lnTo>
                  <a:pt x="27279" y="419100"/>
                </a:lnTo>
                <a:lnTo>
                  <a:pt x="42087" y="381000"/>
                </a:lnTo>
                <a:lnTo>
                  <a:pt x="59816" y="342900"/>
                </a:lnTo>
                <a:lnTo>
                  <a:pt x="66357" y="317500"/>
                </a:lnTo>
                <a:lnTo>
                  <a:pt x="73202" y="304800"/>
                </a:lnTo>
                <a:lnTo>
                  <a:pt x="80340" y="292100"/>
                </a:lnTo>
                <a:lnTo>
                  <a:pt x="87795" y="279400"/>
                </a:lnTo>
                <a:lnTo>
                  <a:pt x="95529" y="266700"/>
                </a:lnTo>
                <a:lnTo>
                  <a:pt x="132562" y="266700"/>
                </a:lnTo>
                <a:lnTo>
                  <a:pt x="124434" y="279400"/>
                </a:lnTo>
                <a:lnTo>
                  <a:pt x="124599" y="279400"/>
                </a:lnTo>
                <a:lnTo>
                  <a:pt x="116751" y="292100"/>
                </a:lnTo>
                <a:lnTo>
                  <a:pt x="109499" y="292100"/>
                </a:lnTo>
                <a:lnTo>
                  <a:pt x="102209" y="304800"/>
                </a:lnTo>
                <a:lnTo>
                  <a:pt x="102362" y="304800"/>
                </a:lnTo>
                <a:lnTo>
                  <a:pt x="95364" y="317500"/>
                </a:lnTo>
                <a:lnTo>
                  <a:pt x="95516" y="317500"/>
                </a:lnTo>
                <a:lnTo>
                  <a:pt x="88811" y="330200"/>
                </a:lnTo>
                <a:lnTo>
                  <a:pt x="88963" y="330200"/>
                </a:lnTo>
                <a:lnTo>
                  <a:pt x="82562" y="342900"/>
                </a:lnTo>
                <a:lnTo>
                  <a:pt x="76593" y="355600"/>
                </a:lnTo>
                <a:lnTo>
                  <a:pt x="76733" y="355600"/>
                </a:lnTo>
                <a:lnTo>
                  <a:pt x="70942" y="368300"/>
                </a:lnTo>
                <a:lnTo>
                  <a:pt x="65595" y="381000"/>
                </a:lnTo>
                <a:lnTo>
                  <a:pt x="60566" y="393700"/>
                </a:lnTo>
                <a:lnTo>
                  <a:pt x="55841" y="419100"/>
                </a:lnTo>
                <a:lnTo>
                  <a:pt x="51447" y="431800"/>
                </a:lnTo>
                <a:lnTo>
                  <a:pt x="47370" y="444500"/>
                </a:lnTo>
                <a:lnTo>
                  <a:pt x="43637" y="457200"/>
                </a:lnTo>
                <a:lnTo>
                  <a:pt x="40220" y="469900"/>
                </a:lnTo>
                <a:lnTo>
                  <a:pt x="37160" y="482600"/>
                </a:lnTo>
                <a:lnTo>
                  <a:pt x="34442" y="495300"/>
                </a:lnTo>
                <a:lnTo>
                  <a:pt x="32067" y="508000"/>
                </a:lnTo>
                <a:lnTo>
                  <a:pt x="30048" y="520700"/>
                </a:lnTo>
                <a:lnTo>
                  <a:pt x="28384" y="546100"/>
                </a:lnTo>
                <a:lnTo>
                  <a:pt x="27076" y="558800"/>
                </a:lnTo>
                <a:lnTo>
                  <a:pt x="26149" y="571500"/>
                </a:lnTo>
                <a:lnTo>
                  <a:pt x="25590" y="584200"/>
                </a:lnTo>
                <a:lnTo>
                  <a:pt x="25400" y="596900"/>
                </a:lnTo>
                <a:lnTo>
                  <a:pt x="25400" y="2971800"/>
                </a:lnTo>
                <a:lnTo>
                  <a:pt x="25590" y="2984500"/>
                </a:lnTo>
                <a:lnTo>
                  <a:pt x="26162" y="2997200"/>
                </a:lnTo>
                <a:lnTo>
                  <a:pt x="27101" y="3022600"/>
                </a:lnTo>
                <a:lnTo>
                  <a:pt x="28409" y="3035300"/>
                </a:lnTo>
                <a:lnTo>
                  <a:pt x="30086" y="3048000"/>
                </a:lnTo>
                <a:lnTo>
                  <a:pt x="32105" y="3060700"/>
                </a:lnTo>
                <a:lnTo>
                  <a:pt x="34493" y="3073400"/>
                </a:lnTo>
                <a:lnTo>
                  <a:pt x="37223" y="3086100"/>
                </a:lnTo>
                <a:lnTo>
                  <a:pt x="40297" y="3098800"/>
                </a:lnTo>
                <a:lnTo>
                  <a:pt x="43713" y="3111500"/>
                </a:lnTo>
                <a:lnTo>
                  <a:pt x="47459" y="3136900"/>
                </a:lnTo>
                <a:lnTo>
                  <a:pt x="49453" y="3136900"/>
                </a:lnTo>
                <a:lnTo>
                  <a:pt x="51536" y="3149600"/>
                </a:lnTo>
                <a:lnTo>
                  <a:pt x="55943" y="3162300"/>
                </a:lnTo>
                <a:lnTo>
                  <a:pt x="60667" y="3175000"/>
                </a:lnTo>
                <a:lnTo>
                  <a:pt x="65709" y="3187700"/>
                </a:lnTo>
                <a:lnTo>
                  <a:pt x="71069" y="3200400"/>
                </a:lnTo>
                <a:lnTo>
                  <a:pt x="76733" y="3213100"/>
                </a:lnTo>
                <a:lnTo>
                  <a:pt x="76593" y="3213100"/>
                </a:lnTo>
                <a:lnTo>
                  <a:pt x="82689" y="3225800"/>
                </a:lnTo>
                <a:lnTo>
                  <a:pt x="88963" y="3238500"/>
                </a:lnTo>
                <a:lnTo>
                  <a:pt x="88811" y="3238500"/>
                </a:lnTo>
                <a:lnTo>
                  <a:pt x="95516" y="3251200"/>
                </a:lnTo>
                <a:lnTo>
                  <a:pt x="95364" y="3251200"/>
                </a:lnTo>
                <a:lnTo>
                  <a:pt x="102362" y="3263900"/>
                </a:lnTo>
                <a:lnTo>
                  <a:pt x="102209" y="3263900"/>
                </a:lnTo>
                <a:lnTo>
                  <a:pt x="109499" y="3276600"/>
                </a:lnTo>
                <a:lnTo>
                  <a:pt x="109334" y="3276600"/>
                </a:lnTo>
                <a:lnTo>
                  <a:pt x="116916" y="3289300"/>
                </a:lnTo>
                <a:lnTo>
                  <a:pt x="116751" y="3289300"/>
                </a:lnTo>
                <a:lnTo>
                  <a:pt x="124599" y="3302000"/>
                </a:lnTo>
                <a:lnTo>
                  <a:pt x="132384" y="3302000"/>
                </a:lnTo>
                <a:lnTo>
                  <a:pt x="140792" y="3314700"/>
                </a:lnTo>
                <a:lnTo>
                  <a:pt x="140601" y="3314700"/>
                </a:lnTo>
                <a:lnTo>
                  <a:pt x="149275" y="3327400"/>
                </a:lnTo>
                <a:lnTo>
                  <a:pt x="149085" y="3327400"/>
                </a:lnTo>
                <a:lnTo>
                  <a:pt x="158026" y="3340100"/>
                </a:lnTo>
                <a:close/>
              </a:path>
              <a:path w="3806825" h="3581400">
                <a:moveTo>
                  <a:pt x="3783799" y="3136900"/>
                </a:moveTo>
                <a:lnTo>
                  <a:pt x="3759365" y="3136900"/>
                </a:lnTo>
                <a:lnTo>
                  <a:pt x="3763187" y="3111500"/>
                </a:lnTo>
                <a:lnTo>
                  <a:pt x="3766604" y="3098800"/>
                </a:lnTo>
                <a:lnTo>
                  <a:pt x="3769664" y="3086100"/>
                </a:lnTo>
                <a:lnTo>
                  <a:pt x="3772382" y="3073400"/>
                </a:lnTo>
                <a:lnTo>
                  <a:pt x="3774757" y="3060700"/>
                </a:lnTo>
                <a:lnTo>
                  <a:pt x="3776776" y="3048000"/>
                </a:lnTo>
                <a:lnTo>
                  <a:pt x="3778440" y="3035300"/>
                </a:lnTo>
                <a:lnTo>
                  <a:pt x="3779748" y="3022600"/>
                </a:lnTo>
                <a:lnTo>
                  <a:pt x="3780675" y="2997200"/>
                </a:lnTo>
                <a:lnTo>
                  <a:pt x="3781234" y="2984500"/>
                </a:lnTo>
                <a:lnTo>
                  <a:pt x="3781424" y="2971800"/>
                </a:lnTo>
                <a:lnTo>
                  <a:pt x="3781424" y="596900"/>
                </a:lnTo>
                <a:lnTo>
                  <a:pt x="3781234" y="584200"/>
                </a:lnTo>
                <a:lnTo>
                  <a:pt x="3780663" y="571500"/>
                </a:lnTo>
                <a:lnTo>
                  <a:pt x="3779723" y="558800"/>
                </a:lnTo>
                <a:lnTo>
                  <a:pt x="3778415" y="546100"/>
                </a:lnTo>
                <a:lnTo>
                  <a:pt x="3776738" y="520700"/>
                </a:lnTo>
                <a:lnTo>
                  <a:pt x="3774706" y="508000"/>
                </a:lnTo>
                <a:lnTo>
                  <a:pt x="3772331" y="495300"/>
                </a:lnTo>
                <a:lnTo>
                  <a:pt x="3769601" y="482600"/>
                </a:lnTo>
                <a:lnTo>
                  <a:pt x="3766527" y="469900"/>
                </a:lnTo>
                <a:lnTo>
                  <a:pt x="3763111" y="457200"/>
                </a:lnTo>
                <a:lnTo>
                  <a:pt x="3759365" y="444500"/>
                </a:lnTo>
                <a:lnTo>
                  <a:pt x="3755288" y="431800"/>
                </a:lnTo>
                <a:lnTo>
                  <a:pt x="3750881" y="419100"/>
                </a:lnTo>
                <a:lnTo>
                  <a:pt x="3746157" y="393700"/>
                </a:lnTo>
                <a:lnTo>
                  <a:pt x="3741115" y="381000"/>
                </a:lnTo>
                <a:lnTo>
                  <a:pt x="3735755" y="368300"/>
                </a:lnTo>
                <a:lnTo>
                  <a:pt x="3735882" y="368300"/>
                </a:lnTo>
                <a:lnTo>
                  <a:pt x="3730091" y="355600"/>
                </a:lnTo>
                <a:lnTo>
                  <a:pt x="3724135" y="342900"/>
                </a:lnTo>
                <a:lnTo>
                  <a:pt x="3717861" y="330200"/>
                </a:lnTo>
                <a:lnTo>
                  <a:pt x="3718001" y="330200"/>
                </a:lnTo>
                <a:lnTo>
                  <a:pt x="3711308" y="317500"/>
                </a:lnTo>
                <a:lnTo>
                  <a:pt x="3711460" y="317500"/>
                </a:lnTo>
                <a:lnTo>
                  <a:pt x="3704463" y="304800"/>
                </a:lnTo>
                <a:lnTo>
                  <a:pt x="3704615" y="304800"/>
                </a:lnTo>
                <a:lnTo>
                  <a:pt x="3697325" y="292100"/>
                </a:lnTo>
                <a:lnTo>
                  <a:pt x="3690073" y="292100"/>
                </a:lnTo>
                <a:lnTo>
                  <a:pt x="3682225" y="279400"/>
                </a:lnTo>
                <a:lnTo>
                  <a:pt x="3719194" y="279400"/>
                </a:lnTo>
                <a:lnTo>
                  <a:pt x="3726624" y="292100"/>
                </a:lnTo>
                <a:lnTo>
                  <a:pt x="3733774" y="304800"/>
                </a:lnTo>
                <a:lnTo>
                  <a:pt x="3740607" y="317500"/>
                </a:lnTo>
                <a:lnTo>
                  <a:pt x="3747147" y="342900"/>
                </a:lnTo>
                <a:lnTo>
                  <a:pt x="3753370" y="355600"/>
                </a:lnTo>
                <a:lnTo>
                  <a:pt x="3770109" y="393700"/>
                </a:lnTo>
                <a:lnTo>
                  <a:pt x="3783888" y="431800"/>
                </a:lnTo>
                <a:lnTo>
                  <a:pt x="3794544" y="482600"/>
                </a:lnTo>
                <a:lnTo>
                  <a:pt x="3797388" y="495300"/>
                </a:lnTo>
                <a:lnTo>
                  <a:pt x="3799865" y="508000"/>
                </a:lnTo>
                <a:lnTo>
                  <a:pt x="3801973" y="520700"/>
                </a:lnTo>
                <a:lnTo>
                  <a:pt x="3803713" y="533400"/>
                </a:lnTo>
                <a:lnTo>
                  <a:pt x="3805072" y="558800"/>
                </a:lnTo>
                <a:lnTo>
                  <a:pt x="3806037" y="571500"/>
                </a:lnTo>
                <a:lnTo>
                  <a:pt x="3806634" y="584200"/>
                </a:lnTo>
                <a:lnTo>
                  <a:pt x="3806824" y="596900"/>
                </a:lnTo>
                <a:lnTo>
                  <a:pt x="3806824" y="2971800"/>
                </a:lnTo>
                <a:lnTo>
                  <a:pt x="3806621" y="2984500"/>
                </a:lnTo>
                <a:lnTo>
                  <a:pt x="3806024" y="2997200"/>
                </a:lnTo>
                <a:lnTo>
                  <a:pt x="3805046" y="3022600"/>
                </a:lnTo>
                <a:lnTo>
                  <a:pt x="3803675" y="3035300"/>
                </a:lnTo>
                <a:lnTo>
                  <a:pt x="3801935" y="3048000"/>
                </a:lnTo>
                <a:lnTo>
                  <a:pt x="3799814" y="3060700"/>
                </a:lnTo>
                <a:lnTo>
                  <a:pt x="3797338" y="3073400"/>
                </a:lnTo>
                <a:lnTo>
                  <a:pt x="3794480" y="3098800"/>
                </a:lnTo>
                <a:lnTo>
                  <a:pt x="3791280" y="3111500"/>
                </a:lnTo>
                <a:lnTo>
                  <a:pt x="3787711" y="3124200"/>
                </a:lnTo>
                <a:lnTo>
                  <a:pt x="3783799" y="3136900"/>
                </a:lnTo>
                <a:close/>
              </a:path>
              <a:path w="3806825" h="3581400">
                <a:moveTo>
                  <a:pt x="109334" y="304800"/>
                </a:moveTo>
                <a:lnTo>
                  <a:pt x="109499" y="292100"/>
                </a:lnTo>
                <a:lnTo>
                  <a:pt x="116916" y="292100"/>
                </a:lnTo>
                <a:lnTo>
                  <a:pt x="109334" y="304800"/>
                </a:lnTo>
                <a:close/>
              </a:path>
              <a:path w="3806825" h="3581400">
                <a:moveTo>
                  <a:pt x="3697490" y="304800"/>
                </a:moveTo>
                <a:lnTo>
                  <a:pt x="3689908" y="292100"/>
                </a:lnTo>
                <a:lnTo>
                  <a:pt x="3697325" y="292100"/>
                </a:lnTo>
                <a:lnTo>
                  <a:pt x="3697490" y="304800"/>
                </a:lnTo>
                <a:close/>
              </a:path>
              <a:path w="3806825" h="3581400">
                <a:moveTo>
                  <a:pt x="49453" y="3136900"/>
                </a:moveTo>
                <a:lnTo>
                  <a:pt x="47459" y="3136900"/>
                </a:lnTo>
                <a:lnTo>
                  <a:pt x="47370" y="3124200"/>
                </a:lnTo>
                <a:lnTo>
                  <a:pt x="49453" y="3136900"/>
                </a:lnTo>
                <a:close/>
              </a:path>
              <a:path w="3806825" h="3581400">
                <a:moveTo>
                  <a:pt x="3686378" y="3340100"/>
                </a:moveTo>
                <a:lnTo>
                  <a:pt x="3648798" y="3340100"/>
                </a:lnTo>
                <a:lnTo>
                  <a:pt x="3657726" y="3327400"/>
                </a:lnTo>
                <a:lnTo>
                  <a:pt x="3657549" y="3327400"/>
                </a:lnTo>
                <a:lnTo>
                  <a:pt x="3666223" y="3314700"/>
                </a:lnTo>
                <a:lnTo>
                  <a:pt x="3666032" y="3314700"/>
                </a:lnTo>
                <a:lnTo>
                  <a:pt x="3674440" y="3302000"/>
                </a:lnTo>
                <a:lnTo>
                  <a:pt x="3682225" y="3302000"/>
                </a:lnTo>
                <a:lnTo>
                  <a:pt x="3690073" y="3289300"/>
                </a:lnTo>
                <a:lnTo>
                  <a:pt x="3689908" y="3289300"/>
                </a:lnTo>
                <a:lnTo>
                  <a:pt x="3697490" y="3276600"/>
                </a:lnTo>
                <a:lnTo>
                  <a:pt x="3697325" y="3276600"/>
                </a:lnTo>
                <a:lnTo>
                  <a:pt x="3704615" y="3263900"/>
                </a:lnTo>
                <a:lnTo>
                  <a:pt x="3704463" y="3263900"/>
                </a:lnTo>
                <a:lnTo>
                  <a:pt x="3711460" y="3251200"/>
                </a:lnTo>
                <a:lnTo>
                  <a:pt x="3711308" y="3251200"/>
                </a:lnTo>
                <a:lnTo>
                  <a:pt x="3718001" y="3238500"/>
                </a:lnTo>
                <a:lnTo>
                  <a:pt x="3717861" y="3238500"/>
                </a:lnTo>
                <a:lnTo>
                  <a:pt x="3724262" y="3225800"/>
                </a:lnTo>
                <a:lnTo>
                  <a:pt x="3730218" y="3213100"/>
                </a:lnTo>
                <a:lnTo>
                  <a:pt x="3735882" y="3200400"/>
                </a:lnTo>
                <a:lnTo>
                  <a:pt x="3735755" y="3200400"/>
                </a:lnTo>
                <a:lnTo>
                  <a:pt x="3741229" y="3187700"/>
                </a:lnTo>
                <a:lnTo>
                  <a:pt x="3746258" y="3175000"/>
                </a:lnTo>
                <a:lnTo>
                  <a:pt x="3750983" y="3162300"/>
                </a:lnTo>
                <a:lnTo>
                  <a:pt x="3755377" y="3149600"/>
                </a:lnTo>
                <a:lnTo>
                  <a:pt x="3759454" y="3124200"/>
                </a:lnTo>
                <a:lnTo>
                  <a:pt x="3759365" y="3136900"/>
                </a:lnTo>
                <a:lnTo>
                  <a:pt x="3783799" y="3136900"/>
                </a:lnTo>
                <a:lnTo>
                  <a:pt x="3779634" y="3149600"/>
                </a:lnTo>
                <a:lnTo>
                  <a:pt x="3774935" y="3162300"/>
                </a:lnTo>
                <a:lnTo>
                  <a:pt x="3770007" y="3175000"/>
                </a:lnTo>
                <a:lnTo>
                  <a:pt x="3764737" y="3200400"/>
                </a:lnTo>
                <a:lnTo>
                  <a:pt x="3747008" y="3238500"/>
                </a:lnTo>
                <a:lnTo>
                  <a:pt x="3726472" y="3276600"/>
                </a:lnTo>
                <a:lnTo>
                  <a:pt x="3703269" y="3314700"/>
                </a:lnTo>
                <a:lnTo>
                  <a:pt x="3694963" y="3327400"/>
                </a:lnTo>
                <a:lnTo>
                  <a:pt x="3686378" y="3340100"/>
                </a:lnTo>
                <a:close/>
              </a:path>
              <a:path w="3806825" h="3581400">
                <a:moveTo>
                  <a:pt x="226085" y="3416300"/>
                </a:moveTo>
                <a:lnTo>
                  <a:pt x="187718" y="3416300"/>
                </a:lnTo>
                <a:lnTo>
                  <a:pt x="177330" y="3403600"/>
                </a:lnTo>
                <a:lnTo>
                  <a:pt x="167386" y="3390900"/>
                </a:lnTo>
                <a:lnTo>
                  <a:pt x="157276" y="3378200"/>
                </a:lnTo>
                <a:lnTo>
                  <a:pt x="147637" y="3365500"/>
                </a:lnTo>
                <a:lnTo>
                  <a:pt x="138239" y="3352800"/>
                </a:lnTo>
                <a:lnTo>
                  <a:pt x="129120" y="3340100"/>
                </a:lnTo>
                <a:lnTo>
                  <a:pt x="157835" y="3340100"/>
                </a:lnTo>
                <a:lnTo>
                  <a:pt x="167030" y="3352800"/>
                </a:lnTo>
                <a:lnTo>
                  <a:pt x="166827" y="3352800"/>
                </a:lnTo>
                <a:lnTo>
                  <a:pt x="176275" y="3365500"/>
                </a:lnTo>
                <a:lnTo>
                  <a:pt x="176072" y="3365500"/>
                </a:lnTo>
                <a:lnTo>
                  <a:pt x="185775" y="3378200"/>
                </a:lnTo>
                <a:lnTo>
                  <a:pt x="195287" y="3378200"/>
                </a:lnTo>
                <a:lnTo>
                  <a:pt x="205473" y="3390900"/>
                </a:lnTo>
                <a:lnTo>
                  <a:pt x="205244" y="3390900"/>
                </a:lnTo>
                <a:lnTo>
                  <a:pt x="215671" y="3403600"/>
                </a:lnTo>
                <a:lnTo>
                  <a:pt x="215442" y="3403600"/>
                </a:lnTo>
                <a:lnTo>
                  <a:pt x="226085" y="3416300"/>
                </a:lnTo>
                <a:close/>
              </a:path>
              <a:path w="3806825" h="3581400">
                <a:moveTo>
                  <a:pt x="3619106" y="3416300"/>
                </a:moveTo>
                <a:lnTo>
                  <a:pt x="3580739" y="3416300"/>
                </a:lnTo>
                <a:lnTo>
                  <a:pt x="3591382" y="3403600"/>
                </a:lnTo>
                <a:lnTo>
                  <a:pt x="3591153" y="3403600"/>
                </a:lnTo>
                <a:lnTo>
                  <a:pt x="3601580" y="3390900"/>
                </a:lnTo>
                <a:lnTo>
                  <a:pt x="3601351" y="3390900"/>
                </a:lnTo>
                <a:lnTo>
                  <a:pt x="3611537" y="3378200"/>
                </a:lnTo>
                <a:lnTo>
                  <a:pt x="3621049" y="3378200"/>
                </a:lnTo>
                <a:lnTo>
                  <a:pt x="3630752" y="3365500"/>
                </a:lnTo>
                <a:lnTo>
                  <a:pt x="3630548" y="3365500"/>
                </a:lnTo>
                <a:lnTo>
                  <a:pt x="3639997" y="3352800"/>
                </a:lnTo>
                <a:lnTo>
                  <a:pt x="3639794" y="3352800"/>
                </a:lnTo>
                <a:lnTo>
                  <a:pt x="3648989" y="3340100"/>
                </a:lnTo>
                <a:lnTo>
                  <a:pt x="3677513" y="3340100"/>
                </a:lnTo>
                <a:lnTo>
                  <a:pt x="3668382" y="3352800"/>
                </a:lnTo>
                <a:lnTo>
                  <a:pt x="3658996" y="3365500"/>
                </a:lnTo>
                <a:lnTo>
                  <a:pt x="3649344" y="3378200"/>
                </a:lnTo>
                <a:lnTo>
                  <a:pt x="3639439" y="3390900"/>
                </a:lnTo>
                <a:lnTo>
                  <a:pt x="3619106" y="3416300"/>
                </a:lnTo>
                <a:close/>
              </a:path>
              <a:path w="3806825" h="3581400">
                <a:moveTo>
                  <a:pt x="281431" y="3454400"/>
                </a:moveTo>
                <a:lnTo>
                  <a:pt x="231660" y="3454400"/>
                </a:lnTo>
                <a:lnTo>
                  <a:pt x="220332" y="3441700"/>
                </a:lnTo>
                <a:lnTo>
                  <a:pt x="209232" y="3429000"/>
                </a:lnTo>
                <a:lnTo>
                  <a:pt x="198361" y="3416300"/>
                </a:lnTo>
                <a:lnTo>
                  <a:pt x="236499" y="3416300"/>
                </a:lnTo>
                <a:lnTo>
                  <a:pt x="247599" y="3429000"/>
                </a:lnTo>
                <a:lnTo>
                  <a:pt x="247357" y="3429000"/>
                </a:lnTo>
                <a:lnTo>
                  <a:pt x="258660" y="3441700"/>
                </a:lnTo>
                <a:lnTo>
                  <a:pt x="269697" y="3441700"/>
                </a:lnTo>
                <a:lnTo>
                  <a:pt x="281431" y="3454400"/>
                </a:lnTo>
                <a:close/>
              </a:path>
              <a:path w="3806825" h="3581400">
                <a:moveTo>
                  <a:pt x="3574922" y="3454400"/>
                </a:moveTo>
                <a:lnTo>
                  <a:pt x="3525392" y="3454400"/>
                </a:lnTo>
                <a:lnTo>
                  <a:pt x="3537127" y="3441700"/>
                </a:lnTo>
                <a:lnTo>
                  <a:pt x="3548151" y="3441700"/>
                </a:lnTo>
                <a:lnTo>
                  <a:pt x="3559467" y="3429000"/>
                </a:lnTo>
                <a:lnTo>
                  <a:pt x="3559225" y="3429000"/>
                </a:lnTo>
                <a:lnTo>
                  <a:pt x="3570325" y="3416300"/>
                </a:lnTo>
                <a:lnTo>
                  <a:pt x="3608235" y="3416300"/>
                </a:lnTo>
                <a:lnTo>
                  <a:pt x="3597363" y="3429000"/>
                </a:lnTo>
                <a:lnTo>
                  <a:pt x="3586251" y="3441700"/>
                </a:lnTo>
                <a:lnTo>
                  <a:pt x="3574922" y="3454400"/>
                </a:lnTo>
                <a:close/>
              </a:path>
              <a:path w="3806825" h="3581400">
                <a:moveTo>
                  <a:pt x="317042" y="3479800"/>
                </a:moveTo>
                <a:lnTo>
                  <a:pt x="266953" y="3479800"/>
                </a:lnTo>
                <a:lnTo>
                  <a:pt x="254977" y="3467100"/>
                </a:lnTo>
                <a:lnTo>
                  <a:pt x="243217" y="3454400"/>
                </a:lnTo>
                <a:lnTo>
                  <a:pt x="281177" y="3454400"/>
                </a:lnTo>
                <a:lnTo>
                  <a:pt x="293103" y="3467100"/>
                </a:lnTo>
                <a:lnTo>
                  <a:pt x="304723" y="3467100"/>
                </a:lnTo>
                <a:lnTo>
                  <a:pt x="317042" y="3479800"/>
                </a:lnTo>
                <a:close/>
              </a:path>
              <a:path w="3806825" h="3581400">
                <a:moveTo>
                  <a:pt x="304977" y="3467100"/>
                </a:moveTo>
                <a:lnTo>
                  <a:pt x="293103" y="3467100"/>
                </a:lnTo>
                <a:lnTo>
                  <a:pt x="292849" y="3454400"/>
                </a:lnTo>
                <a:lnTo>
                  <a:pt x="304977" y="3467100"/>
                </a:lnTo>
                <a:close/>
              </a:path>
              <a:path w="3806825" h="3581400">
                <a:moveTo>
                  <a:pt x="3513721" y="3467100"/>
                </a:moveTo>
                <a:lnTo>
                  <a:pt x="3501847" y="3467100"/>
                </a:lnTo>
                <a:lnTo>
                  <a:pt x="3513975" y="3454400"/>
                </a:lnTo>
                <a:lnTo>
                  <a:pt x="3513721" y="3467100"/>
                </a:lnTo>
                <a:close/>
              </a:path>
              <a:path w="3806825" h="3581400">
                <a:moveTo>
                  <a:pt x="3539616" y="3479800"/>
                </a:moveTo>
                <a:lnTo>
                  <a:pt x="3489782" y="3479800"/>
                </a:lnTo>
                <a:lnTo>
                  <a:pt x="3502101" y="3467100"/>
                </a:lnTo>
                <a:lnTo>
                  <a:pt x="3513721" y="3467100"/>
                </a:lnTo>
                <a:lnTo>
                  <a:pt x="3525646" y="3454400"/>
                </a:lnTo>
                <a:lnTo>
                  <a:pt x="3563366" y="3454400"/>
                </a:lnTo>
                <a:lnTo>
                  <a:pt x="3551593" y="3467100"/>
                </a:lnTo>
                <a:lnTo>
                  <a:pt x="3539616" y="3479800"/>
                </a:lnTo>
                <a:close/>
              </a:path>
              <a:path w="3806825" h="3581400">
                <a:moveTo>
                  <a:pt x="341718" y="3492500"/>
                </a:moveTo>
                <a:lnTo>
                  <a:pt x="291528" y="3492500"/>
                </a:lnTo>
                <a:lnTo>
                  <a:pt x="279145" y="3479800"/>
                </a:lnTo>
                <a:lnTo>
                  <a:pt x="329018" y="3479800"/>
                </a:lnTo>
                <a:lnTo>
                  <a:pt x="341718" y="3492500"/>
                </a:lnTo>
                <a:close/>
              </a:path>
              <a:path w="3806825" h="3581400">
                <a:moveTo>
                  <a:pt x="3515029" y="3492500"/>
                </a:moveTo>
                <a:lnTo>
                  <a:pt x="3465106" y="3492500"/>
                </a:lnTo>
                <a:lnTo>
                  <a:pt x="3477806" y="3479800"/>
                </a:lnTo>
                <a:lnTo>
                  <a:pt x="3527424" y="3479800"/>
                </a:lnTo>
                <a:lnTo>
                  <a:pt x="3515029" y="3492500"/>
                </a:lnTo>
                <a:close/>
              </a:path>
              <a:path w="3806825" h="3581400">
                <a:moveTo>
                  <a:pt x="367093" y="3505200"/>
                </a:moveTo>
                <a:lnTo>
                  <a:pt x="316903" y="3505200"/>
                </a:lnTo>
                <a:lnTo>
                  <a:pt x="304380" y="3492500"/>
                </a:lnTo>
                <a:lnTo>
                  <a:pt x="354037" y="3492500"/>
                </a:lnTo>
                <a:lnTo>
                  <a:pt x="367093" y="3505200"/>
                </a:lnTo>
                <a:close/>
              </a:path>
              <a:path w="3806825" h="3581400">
                <a:moveTo>
                  <a:pt x="3489655" y="3505200"/>
                </a:moveTo>
                <a:lnTo>
                  <a:pt x="3439731" y="3505200"/>
                </a:lnTo>
                <a:lnTo>
                  <a:pt x="3452787" y="3492500"/>
                </a:lnTo>
                <a:lnTo>
                  <a:pt x="3502444" y="3492500"/>
                </a:lnTo>
                <a:lnTo>
                  <a:pt x="3489655" y="3505200"/>
                </a:lnTo>
                <a:close/>
              </a:path>
              <a:path w="3806825" h="3581400">
                <a:moveTo>
                  <a:pt x="393128" y="3517900"/>
                </a:moveTo>
                <a:lnTo>
                  <a:pt x="343014" y="3517900"/>
                </a:lnTo>
                <a:lnTo>
                  <a:pt x="329869" y="3505200"/>
                </a:lnTo>
                <a:lnTo>
                  <a:pt x="379742" y="3505200"/>
                </a:lnTo>
                <a:lnTo>
                  <a:pt x="393128" y="3517900"/>
                </a:lnTo>
                <a:close/>
              </a:path>
              <a:path w="3806825" h="3581400">
                <a:moveTo>
                  <a:pt x="3463531" y="3517900"/>
                </a:moveTo>
                <a:lnTo>
                  <a:pt x="3413696" y="3517900"/>
                </a:lnTo>
                <a:lnTo>
                  <a:pt x="3427082" y="3505200"/>
                </a:lnTo>
                <a:lnTo>
                  <a:pt x="3476688" y="3505200"/>
                </a:lnTo>
                <a:lnTo>
                  <a:pt x="3463531" y="3517900"/>
                </a:lnTo>
                <a:close/>
              </a:path>
              <a:path w="3806825" h="3581400">
                <a:moveTo>
                  <a:pt x="433349" y="3530600"/>
                </a:moveTo>
                <a:lnTo>
                  <a:pt x="369849" y="3530600"/>
                </a:lnTo>
                <a:lnTo>
                  <a:pt x="356349" y="3517900"/>
                </a:lnTo>
                <a:lnTo>
                  <a:pt x="419493" y="3517900"/>
                </a:lnTo>
                <a:lnTo>
                  <a:pt x="433349" y="3530600"/>
                </a:lnTo>
                <a:close/>
              </a:path>
              <a:path w="3806825" h="3581400">
                <a:moveTo>
                  <a:pt x="3436683" y="3530600"/>
                </a:moveTo>
                <a:lnTo>
                  <a:pt x="3373475" y="3530600"/>
                </a:lnTo>
                <a:lnTo>
                  <a:pt x="3387331" y="3517900"/>
                </a:lnTo>
                <a:lnTo>
                  <a:pt x="3450196" y="3517900"/>
                </a:lnTo>
                <a:lnTo>
                  <a:pt x="3436683" y="3530600"/>
                </a:lnTo>
                <a:close/>
              </a:path>
              <a:path w="3806825" h="3581400">
                <a:moveTo>
                  <a:pt x="474865" y="3543300"/>
                </a:moveTo>
                <a:lnTo>
                  <a:pt x="397357" y="3543300"/>
                </a:lnTo>
                <a:lnTo>
                  <a:pt x="383527" y="3530600"/>
                </a:lnTo>
                <a:lnTo>
                  <a:pt x="460590" y="3530600"/>
                </a:lnTo>
                <a:lnTo>
                  <a:pt x="474865" y="3543300"/>
                </a:lnTo>
                <a:close/>
              </a:path>
              <a:path w="3806825" h="3581400">
                <a:moveTo>
                  <a:pt x="3409175" y="3543300"/>
                </a:moveTo>
                <a:lnTo>
                  <a:pt x="3331959" y="3543300"/>
                </a:lnTo>
                <a:lnTo>
                  <a:pt x="3346234" y="3530600"/>
                </a:lnTo>
                <a:lnTo>
                  <a:pt x="3423005" y="3530600"/>
                </a:lnTo>
                <a:lnTo>
                  <a:pt x="3409175" y="3543300"/>
                </a:lnTo>
                <a:close/>
              </a:path>
              <a:path w="3806825" h="3581400">
                <a:moveTo>
                  <a:pt x="561289" y="3556000"/>
                </a:moveTo>
                <a:lnTo>
                  <a:pt x="425513" y="3556000"/>
                </a:lnTo>
                <a:lnTo>
                  <a:pt x="411352" y="3543300"/>
                </a:lnTo>
                <a:lnTo>
                  <a:pt x="546277" y="3543300"/>
                </a:lnTo>
                <a:lnTo>
                  <a:pt x="561289" y="3556000"/>
                </a:lnTo>
                <a:close/>
              </a:path>
              <a:path w="3806825" h="3581400">
                <a:moveTo>
                  <a:pt x="3381019" y="3556000"/>
                </a:moveTo>
                <a:lnTo>
                  <a:pt x="3245535" y="3556000"/>
                </a:lnTo>
                <a:lnTo>
                  <a:pt x="3260547" y="3543300"/>
                </a:lnTo>
                <a:lnTo>
                  <a:pt x="3395167" y="3543300"/>
                </a:lnTo>
                <a:lnTo>
                  <a:pt x="3381019" y="3556000"/>
                </a:lnTo>
                <a:close/>
              </a:path>
              <a:path w="3806825" h="3581400">
                <a:moveTo>
                  <a:pt x="3322942" y="3568700"/>
                </a:moveTo>
                <a:lnTo>
                  <a:pt x="483565" y="3568700"/>
                </a:lnTo>
                <a:lnTo>
                  <a:pt x="468845" y="3556000"/>
                </a:lnTo>
                <a:lnTo>
                  <a:pt x="3337674" y="3556000"/>
                </a:lnTo>
                <a:lnTo>
                  <a:pt x="3322942" y="3568700"/>
                </a:lnTo>
                <a:close/>
              </a:path>
              <a:path w="3806825" h="3581400">
                <a:moveTo>
                  <a:pt x="3247453" y="3581400"/>
                </a:moveTo>
                <a:lnTo>
                  <a:pt x="559041" y="3581400"/>
                </a:lnTo>
                <a:lnTo>
                  <a:pt x="543712" y="3568700"/>
                </a:lnTo>
                <a:lnTo>
                  <a:pt x="3262782" y="3568700"/>
                </a:lnTo>
                <a:lnTo>
                  <a:pt x="3247453" y="358140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86975" y="1947898"/>
            <a:ext cx="1626023" cy="22887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85" dirty="0">
                <a:solidFill>
                  <a:srgbClr val="404040"/>
                </a:solidFill>
                <a:latin typeface="宋体"/>
                <a:cs typeface="宋体"/>
              </a:rPr>
              <a:t>searchParams</a:t>
            </a:r>
            <a:r>
              <a:rPr sz="1400" spc="-40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宋体"/>
                <a:cs typeface="宋体"/>
              </a:rPr>
              <a:t>传</a:t>
            </a:r>
            <a:r>
              <a:rPr sz="1400" spc="-20" dirty="0">
                <a:solidFill>
                  <a:srgbClr val="404040"/>
                </a:solidFill>
                <a:latin typeface="宋体"/>
                <a:cs typeface="宋体"/>
              </a:rPr>
              <a:t>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11390" y="1947898"/>
            <a:ext cx="1071106" cy="22887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145" dirty="0">
                <a:solidFill>
                  <a:srgbClr val="404040"/>
                </a:solidFill>
                <a:latin typeface="宋体"/>
                <a:cs typeface="宋体"/>
              </a:rPr>
              <a:t>params</a:t>
            </a:r>
            <a:r>
              <a:rPr sz="1400" spc="-405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宋体"/>
                <a:cs typeface="宋体"/>
              </a:rPr>
              <a:t>传</a:t>
            </a:r>
            <a:r>
              <a:rPr sz="1400" spc="-20" dirty="0">
                <a:solidFill>
                  <a:srgbClr val="404040"/>
                </a:solidFill>
                <a:latin typeface="宋体"/>
                <a:cs typeface="宋体"/>
              </a:rPr>
              <a:t>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2660" y="3086939"/>
            <a:ext cx="3396554" cy="716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2660" y="4603120"/>
            <a:ext cx="3396554" cy="990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9013" y="3086939"/>
            <a:ext cx="3107031" cy="918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9013" y="4418741"/>
            <a:ext cx="3107031" cy="11108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9BE149-CCE7-8021-4EC6-B9910940BB64}"/>
              </a:ext>
            </a:extLst>
          </p:cNvPr>
          <p:cNvSpPr txBox="1"/>
          <p:nvPr/>
        </p:nvSpPr>
        <p:spPr>
          <a:xfrm>
            <a:off x="1136866" y="284029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9.1.3 </a:t>
            </a:r>
            <a:r>
              <a:rPr lang="en-US" altLang="zh-CN" b="1" spc="-35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ReactRouter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-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导航传参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89519" y="1066199"/>
            <a:ext cx="9967567" cy="790498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微软雅黑"/>
                <a:cs typeface="微软雅黑"/>
              </a:rPr>
              <a:t>什么是嵌套路</a:t>
            </a:r>
            <a:r>
              <a:rPr sz="2000" spc="-30" dirty="0">
                <a:solidFill>
                  <a:srgbClr val="AC2A25"/>
                </a:solidFill>
                <a:latin typeface="微软雅黑"/>
                <a:cs typeface="微软雅黑"/>
              </a:rPr>
              <a:t>由</a:t>
            </a:r>
            <a:endParaRPr sz="2000" dirty="0">
              <a:latin typeface="微软雅黑"/>
              <a:cs typeface="微软雅黑"/>
            </a:endParaRPr>
          </a:p>
          <a:p>
            <a:pPr>
              <a:spcBef>
                <a:spcPts val="25"/>
              </a:spcBef>
            </a:pPr>
            <a:endParaRPr sz="1450" dirty="0">
              <a:latin typeface="微软雅黑"/>
              <a:cs typeface="微软雅黑"/>
            </a:endParaRPr>
          </a:p>
          <a:p>
            <a:pPr marL="12699">
              <a:spcBef>
                <a:spcPts val="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在一级路由中又内嵌了其他路由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这种关系就叫做嵌套路由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嵌套至一级路由内的路由又称作二级路由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例如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6385" y="2423338"/>
            <a:ext cx="5303530" cy="3480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5BDC24-5682-A4DD-9E65-6A7C6163D5E9}"/>
              </a:ext>
            </a:extLst>
          </p:cNvPr>
          <p:cNvSpPr txBox="1"/>
          <p:nvPr/>
        </p:nvSpPr>
        <p:spPr>
          <a:xfrm>
            <a:off x="1136866" y="284029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9.1.4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嵌套路由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15962</TotalTime>
  <Words>192</Words>
  <Application>Microsoft Office PowerPoint</Application>
  <PresentationFormat>自定义</PresentationFormat>
  <Paragraphs>54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华文楷体</vt:lpstr>
      <vt:lpstr>宋体</vt:lpstr>
      <vt:lpstr>微软雅黑</vt:lpstr>
      <vt:lpstr>字魂105号-简雅黑</vt:lpstr>
      <vt:lpstr>Arial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MateBook</cp:lastModifiedBy>
  <cp:revision>5840</cp:revision>
  <dcterms:created xsi:type="dcterms:W3CDTF">2020-11-09T06:56:00Z</dcterms:created>
  <dcterms:modified xsi:type="dcterms:W3CDTF">2024-11-09T00:58:27Z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