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072" autoAdjust="0"/>
  </p:normalViewPr>
  <p:slideViewPr>
    <p:cSldViewPr>
      <p:cViewPr>
        <p:scale>
          <a:sx n="100" d="100"/>
          <a:sy n="100" d="100"/>
        </p:scale>
        <p:origin x="-294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98FB-FC9A-45B8-AFF3-0D9A47523807}" type="datetimeFigureOut">
              <a:rPr lang="en-US" smtClean="0"/>
              <a:pPr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A2F5-4C4B-411B-99ED-CD471D22B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28295" y="3878847"/>
            <a:ext cx="1416582" cy="11309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/>
          <p:cNvSpPr/>
          <p:nvPr/>
        </p:nvSpPr>
        <p:spPr>
          <a:xfrm>
            <a:off x="739160" y="2150324"/>
            <a:ext cx="1019939" cy="11309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Oval 5"/>
          <p:cNvSpPr/>
          <p:nvPr/>
        </p:nvSpPr>
        <p:spPr>
          <a:xfrm>
            <a:off x="738570" y="3596105"/>
            <a:ext cx="1019939" cy="1130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" name="Straight Connector 6"/>
          <p:cNvCxnSpPr>
            <a:stCxn id="5" idx="0"/>
            <a:endCxn id="5" idx="4"/>
          </p:cNvCxnSpPr>
          <p:nvPr/>
        </p:nvCxnSpPr>
        <p:spPr>
          <a:xfrm rot="16200000" flipH="1">
            <a:off x="683645" y="2715873"/>
            <a:ext cx="1130968" cy="1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683645" y="4160999"/>
            <a:ext cx="1130968" cy="1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5" idx="6"/>
          </p:cNvCxnSpPr>
          <p:nvPr/>
        </p:nvCxnSpPr>
        <p:spPr>
          <a:xfrm rot="10800000" flipH="1">
            <a:off x="739160" y="2715808"/>
            <a:ext cx="1019939" cy="1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6" idx="6"/>
          </p:cNvCxnSpPr>
          <p:nvPr/>
        </p:nvCxnSpPr>
        <p:spPr>
          <a:xfrm rot="10800000" flipH="1">
            <a:off x="738570" y="4161589"/>
            <a:ext cx="1019939" cy="1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22476" y="2401651"/>
            <a:ext cx="56663" cy="62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Oval 11"/>
          <p:cNvSpPr/>
          <p:nvPr/>
        </p:nvSpPr>
        <p:spPr>
          <a:xfrm>
            <a:off x="1589109" y="2590145"/>
            <a:ext cx="56663" cy="62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1021886" y="4412916"/>
            <a:ext cx="56663" cy="62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39160" y="1898998"/>
            <a:ext cx="1246592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Chamber 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1906" y="3344779"/>
            <a:ext cx="1246592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Chamber 2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325141" y="1773989"/>
            <a:ext cx="2549848" cy="32672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5384958" y="1773989"/>
            <a:ext cx="849949" cy="1382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381805" y="1899653"/>
            <a:ext cx="736623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48100" y="1866900"/>
            <a:ext cx="81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55050" y="2213811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Ch1, Unit1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81703" y="3973095"/>
            <a:ext cx="736623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Ch1, </a:t>
            </a:r>
            <a:r>
              <a:rPr lang="en-US" sz="1400" dirty="0" smtClean="0"/>
              <a:t>LFP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5050" y="2716463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Ch2, Unit1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5050" y="2967789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Ch2, Unit2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2325141" y="1208505"/>
            <a:ext cx="2549848" cy="5026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PLEXON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356627" y="1177089"/>
            <a:ext cx="991607" cy="502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KOFIKO</a:t>
            </a:r>
          </a:p>
          <a:p>
            <a:pPr algn="ctr"/>
            <a:r>
              <a:rPr lang="en-US" sz="1400" dirty="0" smtClean="0"/>
              <a:t>Box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568580" y="1208505"/>
            <a:ext cx="1246592" cy="5026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Monkey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1581872" y="4758774"/>
            <a:ext cx="441157" cy="252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" y="5009816"/>
            <a:ext cx="776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Tetrode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55050" y="2411926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Ch1, Unit1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081703" y="4161589"/>
            <a:ext cx="736623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Ch2, LFP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081703" y="4475747"/>
            <a:ext cx="736623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Ch3, LFP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381805" y="3982716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Ch1, LFP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381805" y="4475747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Ch3, LFP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381805" y="4171210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Ch2, LFP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381805" y="2276642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Ch1, Spikes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381805" y="2474758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Ch2, Spikes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805" y="2663253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Ch3, Spikes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81805" y="2851747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Ch4, Spikes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871835" y="4569995"/>
            <a:ext cx="538301" cy="4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2183483" y="4350084"/>
            <a:ext cx="198321" cy="48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</p:cNvCxnSpPr>
          <p:nvPr/>
        </p:nvCxnSpPr>
        <p:spPr>
          <a:xfrm rot="10800000" flipV="1">
            <a:off x="2070157" y="4109607"/>
            <a:ext cx="311648" cy="2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079730" y="2432412"/>
            <a:ext cx="1330406" cy="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1646363" y="2622216"/>
            <a:ext cx="763773" cy="13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1320139" y="3485560"/>
            <a:ext cx="1727868" cy="11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1222521" y="3281357"/>
            <a:ext cx="1696453" cy="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8549" y="4444332"/>
            <a:ext cx="793286" cy="4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809003" y="4507227"/>
            <a:ext cx="125663" cy="11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1167729" y="3627553"/>
            <a:ext cx="1634276" cy="5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85162" y="2810711"/>
            <a:ext cx="453306" cy="13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1900167" y="2999205"/>
            <a:ext cx="539482" cy="13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1178194" y="3721178"/>
            <a:ext cx="1445126" cy="11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71835" y="4444332"/>
            <a:ext cx="113327" cy="13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81805" y="3030621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Ch5, Spikes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1199480" y="3800372"/>
            <a:ext cx="1288047" cy="11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43503" y="3156284"/>
            <a:ext cx="566633" cy="4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458407" y="2370889"/>
            <a:ext cx="452125" cy="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458407" y="2559384"/>
            <a:ext cx="480457" cy="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364159" y="2465201"/>
            <a:ext cx="188495" cy="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231754" y="2433721"/>
            <a:ext cx="226653" cy="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3290" y="2182395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Unit 1:1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413290" y="2433721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Unit 1:2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13290" y="2685047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Unit 2:1</a:t>
            </a:r>
            <a:endParaRPr lang="en-US" sz="1400" dirty="0"/>
          </a:p>
        </p:txBody>
      </p:sp>
      <p:cxnSp>
        <p:nvCxnSpPr>
          <p:cNvPr id="63" name="Straight Connector 62"/>
          <p:cNvCxnSpPr/>
          <p:nvPr/>
        </p:nvCxnSpPr>
        <p:spPr>
          <a:xfrm rot="10800000">
            <a:off x="3231754" y="2653632"/>
            <a:ext cx="481638" cy="13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>
            <a:off x="3713392" y="2873542"/>
            <a:ext cx="169990" cy="13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>
            <a:off x="3713392" y="3124868"/>
            <a:ext cx="169990" cy="13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478691" y="2888987"/>
            <a:ext cx="470582" cy="11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3061764" y="4130174"/>
            <a:ext cx="1048271" cy="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3290" y="3973095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LFP 1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413290" y="4202626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LFP 2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413290" y="4422537"/>
            <a:ext cx="1019939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LFP 3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4846657" y="4130174"/>
            <a:ext cx="594964" cy="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4846657" y="4318668"/>
            <a:ext cx="566633" cy="48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3061764" y="4318668"/>
            <a:ext cx="1076602" cy="13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1" idx="1"/>
          </p:cNvCxnSpPr>
          <p:nvPr/>
        </p:nvCxnSpPr>
        <p:spPr>
          <a:xfrm flipV="1">
            <a:off x="3090096" y="4602638"/>
            <a:ext cx="991607" cy="301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846657" y="4601411"/>
            <a:ext cx="566633" cy="13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6" name="Picture 2" descr="http://t3.gstatic.com/images?q=tbn:NErbd0-glHM17M:http://img.tomshardware.com/us/2007/02/28/microsoft_breeds_4_unique_mice/habu_mouse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62037"/>
            <a:ext cx="339980" cy="320142"/>
          </a:xfrm>
          <a:prstGeom prst="rect">
            <a:avLst/>
          </a:prstGeom>
          <a:noFill/>
        </p:spPr>
      </p:pic>
      <p:pic>
        <p:nvPicPr>
          <p:cNvPr id="77" name="Picture 4" descr="http://t3.gstatic.com/images?q=tbn:NErbd0-glHM17M:http://img.tomshardware.com/us/2007/02/28/microsoft_breeds_4_unique_mice/habu_mouse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916" y="5292558"/>
            <a:ext cx="396643" cy="373499"/>
          </a:xfrm>
          <a:prstGeom prst="rect">
            <a:avLst/>
          </a:prstGeom>
          <a:noFill/>
        </p:spPr>
      </p:pic>
      <p:pic>
        <p:nvPicPr>
          <p:cNvPr id="78" name="Picture 6" descr="http://t3.gstatic.com/images?q=tbn:NErbd0-glHM17M:http://img.tomshardware.com/us/2007/02/28/microsoft_breeds_4_unique_mice/habu_mouse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3721"/>
            <a:ext cx="424975" cy="400178"/>
          </a:xfrm>
          <a:prstGeom prst="rect">
            <a:avLst/>
          </a:prstGeom>
          <a:noFill/>
        </p:spPr>
      </p:pic>
      <p:cxnSp>
        <p:nvCxnSpPr>
          <p:cNvPr id="79" name="Straight Connector 78"/>
          <p:cNvCxnSpPr/>
          <p:nvPr/>
        </p:nvCxnSpPr>
        <p:spPr>
          <a:xfrm flipH="1">
            <a:off x="426921" y="2433721"/>
            <a:ext cx="595555" cy="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8" idx="2"/>
          </p:cNvCxnSpPr>
          <p:nvPr/>
        </p:nvCxnSpPr>
        <p:spPr>
          <a:xfrm rot="5400000" flipH="1" flipV="1">
            <a:off x="-1093775" y="4354595"/>
            <a:ext cx="3055559" cy="1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426921" y="5858042"/>
            <a:ext cx="4958037" cy="1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-1068815" y="4653045"/>
            <a:ext cx="2835649" cy="1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341927" y="6046537"/>
            <a:ext cx="5099695" cy="1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6" idx="3"/>
          </p:cNvCxnSpPr>
          <p:nvPr/>
        </p:nvCxnSpPr>
        <p:spPr>
          <a:xfrm rot="10800000" flipV="1">
            <a:off x="568580" y="3219115"/>
            <a:ext cx="1048272" cy="2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2" idx="4"/>
          </p:cNvCxnSpPr>
          <p:nvPr/>
        </p:nvCxnSpPr>
        <p:spPr>
          <a:xfrm rot="5400000" flipH="1" flipV="1">
            <a:off x="1334076" y="2935751"/>
            <a:ext cx="566139" cy="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85422" y="4884217"/>
            <a:ext cx="879642" cy="1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3" idx="2"/>
          </p:cNvCxnSpPr>
          <p:nvPr/>
        </p:nvCxnSpPr>
        <p:spPr>
          <a:xfrm rot="10800000">
            <a:off x="625243" y="4444332"/>
            <a:ext cx="396643" cy="1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676667" y="2370889"/>
            <a:ext cx="708291" cy="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4676667" y="2590800"/>
            <a:ext cx="708291" cy="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413290" y="5135479"/>
            <a:ext cx="1444914" cy="2513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KOFIKO</a:t>
            </a:r>
            <a:r>
              <a:rPr lang="en-US" sz="1400" dirty="0" smtClean="0"/>
              <a:t> </a:t>
            </a:r>
            <a:r>
              <a:rPr lang="en-US" sz="1400" dirty="0" smtClean="0"/>
              <a:t>Computer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441622" y="5449637"/>
            <a:ext cx="736623" cy="7225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2" name="Straight Connector 91"/>
          <p:cNvCxnSpPr/>
          <p:nvPr/>
        </p:nvCxnSpPr>
        <p:spPr>
          <a:xfrm rot="10800000" flipV="1">
            <a:off x="876301" y="5600044"/>
            <a:ext cx="4589726" cy="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48300" y="5499286"/>
            <a:ext cx="1019939" cy="21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USB 1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5498285" y="5889458"/>
            <a:ext cx="1019939" cy="21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USB 3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5469953" y="5732379"/>
            <a:ext cx="1019939" cy="21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USB 2</a:t>
            </a:r>
            <a:endParaRPr lang="en-US" sz="11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676667" y="2842126"/>
            <a:ext cx="793286" cy="13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4521072" y="1726898"/>
            <a:ext cx="1161730" cy="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00400" y="800100"/>
            <a:ext cx="2411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Colored Flat Ribbon Cable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328295" y="3281947"/>
            <a:ext cx="1416582" cy="502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KOFIKO</a:t>
            </a:r>
          </a:p>
          <a:p>
            <a:pPr algn="ctr"/>
            <a:r>
              <a:rPr lang="en-US" sz="1200" dirty="0" smtClean="0"/>
              <a:t>Break Out Box</a:t>
            </a:r>
            <a:endParaRPr lang="en-US" sz="1200" dirty="0"/>
          </a:p>
        </p:txBody>
      </p:sp>
      <p:sp>
        <p:nvSpPr>
          <p:cNvPr id="100" name="Up-Down Arrow 99"/>
          <p:cNvSpPr/>
          <p:nvPr/>
        </p:nvSpPr>
        <p:spPr>
          <a:xfrm>
            <a:off x="5639943" y="2999205"/>
            <a:ext cx="141658" cy="408405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5017246" y="3344843"/>
            <a:ext cx="3832726" cy="11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5" idx="3"/>
          </p:cNvCxnSpPr>
          <p:nvPr/>
        </p:nvCxnSpPr>
        <p:spPr>
          <a:xfrm>
            <a:off x="6348234" y="1428416"/>
            <a:ext cx="585966" cy="1938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19800" y="3886200"/>
            <a:ext cx="821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Eye Signal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979923" y="4255837"/>
            <a:ext cx="87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Juice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9923" y="4475747"/>
            <a:ext cx="821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Motion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08254" y="4695658"/>
            <a:ext cx="821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Triggers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75090" y="4758489"/>
            <a:ext cx="1246592" cy="25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Strobe Word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108" name="Straight Connector 107"/>
          <p:cNvCxnSpPr>
            <a:stCxn id="25" idx="1"/>
          </p:cNvCxnSpPr>
          <p:nvPr/>
        </p:nvCxnSpPr>
        <p:spPr>
          <a:xfrm rot="10800000">
            <a:off x="5214968" y="1428416"/>
            <a:ext cx="141658" cy="13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3543689" y="5182667"/>
            <a:ext cx="282742" cy="1181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3685060" y="5292558"/>
            <a:ext cx="1558240" cy="13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 flipH="1" flipV="1">
            <a:off x="3267190" y="3344843"/>
            <a:ext cx="3895558" cy="11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373412" y="5229726"/>
            <a:ext cx="254985" cy="1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286000" y="5105400"/>
            <a:ext cx="135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Gray Flat Ribbon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94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Caltech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 Ohayon</dc:creator>
  <cp:lastModifiedBy>Shay Ohayon</cp:lastModifiedBy>
  <cp:revision>25</cp:revision>
  <dcterms:created xsi:type="dcterms:W3CDTF">2010-03-25T01:53:07Z</dcterms:created>
  <dcterms:modified xsi:type="dcterms:W3CDTF">2010-03-25T19:21:14Z</dcterms:modified>
</cp:coreProperties>
</file>