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B89AE-7FB4-4E4D-85B3-BE164B8B2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00904"/>
            <a:ext cx="8465311" cy="1591011"/>
          </a:xfrm>
        </p:spPr>
        <p:txBody>
          <a:bodyPr>
            <a:noAutofit/>
          </a:bodyPr>
          <a:lstStyle/>
          <a:p>
            <a:pPr algn="ctr"/>
            <a:r>
              <a:rPr lang="pt-BR" sz="5500" dirty="0"/>
              <a:t>Trabalho Prático modelagem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E56D4-D5F4-4F83-827E-1F53E7E51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54662"/>
            <a:ext cx="8791575" cy="1113552"/>
          </a:xfrm>
        </p:spPr>
        <p:txBody>
          <a:bodyPr>
            <a:noAutofit/>
          </a:bodyPr>
          <a:lstStyle/>
          <a:p>
            <a:r>
              <a:rPr lang="pt-BR" sz="3000" dirty="0"/>
              <a:t>Vitor Antenor Pedro</a:t>
            </a:r>
          </a:p>
          <a:p>
            <a:r>
              <a:rPr lang="pt-BR" sz="3000" dirty="0"/>
              <a:t>Willian Liberato de Castro</a:t>
            </a:r>
          </a:p>
        </p:txBody>
      </p:sp>
    </p:spTree>
    <p:extLst>
      <p:ext uri="{BB962C8B-B14F-4D97-AF65-F5344CB8AC3E}">
        <p14:creationId xmlns:p14="http://schemas.microsoft.com/office/powerpoint/2010/main" val="226335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4106F-2CA2-431D-9768-C5B7AD3B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34" y="347734"/>
            <a:ext cx="6709894" cy="728554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Requisitos Funcionais Sistema de Telefonia Móvel: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B441A8-2077-488A-8EC2-E986D972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54" y="1230835"/>
            <a:ext cx="10921284" cy="5015420"/>
          </a:xfrm>
        </p:spPr>
        <p:txBody>
          <a:bodyPr>
            <a:noAutofit/>
          </a:bodyPr>
          <a:lstStyle/>
          <a:p>
            <a:pPr algn="just"/>
            <a:r>
              <a:rPr lang="pt-BR" sz="2200" dirty="0"/>
              <a:t>O usuário poderá cadastrar-se como cliente informando seus dados.</a:t>
            </a:r>
          </a:p>
          <a:p>
            <a:pPr algn="just"/>
            <a:r>
              <a:rPr lang="pt-BR" sz="2200" dirty="0"/>
              <a:t>A efetuação do login se dará com a informação de </a:t>
            </a:r>
            <a:r>
              <a:rPr lang="pt-BR" sz="2200" dirty="0" err="1"/>
              <a:t>cpf</a:t>
            </a:r>
            <a:r>
              <a:rPr lang="pt-BR" sz="2200" dirty="0"/>
              <a:t> e senha do usuário. </a:t>
            </a:r>
          </a:p>
          <a:p>
            <a:pPr algn="just"/>
            <a:r>
              <a:rPr lang="pt-BR" sz="2200" dirty="0"/>
              <a:t>A empresa criará um novo telefone informando apenas o seu número de forma que para ativar o resto de seus atributos ele precisará de um cliente. </a:t>
            </a:r>
          </a:p>
          <a:p>
            <a:pPr algn="just"/>
            <a:r>
              <a:rPr lang="pt-BR" sz="2200" dirty="0"/>
              <a:t>A empresa poderá cadastrar um novo plano informando seu tipo limites, valores e duração.</a:t>
            </a:r>
          </a:p>
          <a:p>
            <a:pPr algn="just"/>
            <a:r>
              <a:rPr lang="pt-BR" sz="2200" dirty="0"/>
              <a:t> Tela inicial, por meio dela pode-se ver diversas informações.</a:t>
            </a:r>
          </a:p>
          <a:p>
            <a:pPr algn="just"/>
            <a:r>
              <a:rPr lang="pt-BR" sz="2200" dirty="0"/>
              <a:t>O usuário poderá acessar a tela de perfil para editar seus dados pessoais e visualizar os dados fornecidos. </a:t>
            </a:r>
          </a:p>
          <a:p>
            <a:pPr algn="just"/>
            <a:r>
              <a:rPr lang="pt-BR" sz="2200" dirty="0"/>
              <a:t>Tela de planos, nela aparece a lista dos planos existentes e permitirá que o usuário altere seu plano ativo. </a:t>
            </a:r>
          </a:p>
        </p:txBody>
      </p:sp>
    </p:spTree>
    <p:extLst>
      <p:ext uri="{BB962C8B-B14F-4D97-AF65-F5344CB8AC3E}">
        <p14:creationId xmlns:p14="http://schemas.microsoft.com/office/powerpoint/2010/main" val="24529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D770-A3C1-4A53-BAB4-6085FA19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82" y="543413"/>
            <a:ext cx="8054102" cy="1478570"/>
          </a:xfrm>
        </p:spPr>
        <p:txBody>
          <a:bodyPr/>
          <a:lstStyle/>
          <a:p>
            <a:pPr algn="ctr"/>
            <a:r>
              <a:rPr lang="pt-BR" dirty="0"/>
              <a:t>Requisitos Não-Funcionais Sistema de Telefonia Móvel: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C1E43-9595-45C6-A1A1-EBF04E3F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766" y="2086377"/>
            <a:ext cx="10058400" cy="4069724"/>
          </a:xfrm>
        </p:spPr>
        <p:txBody>
          <a:bodyPr/>
          <a:lstStyle/>
          <a:p>
            <a:r>
              <a:rPr lang="pt-BR" dirty="0"/>
              <a:t> Tela de login, para a segurança e definição da conta que irar acessar protegendo assim os dados dos clientes e das linhas telefônicas. </a:t>
            </a:r>
          </a:p>
          <a:p>
            <a:r>
              <a:rPr lang="pt-BR" dirty="0"/>
              <a:t>Seu design deve ser de fácil compreensão e uso para evitar perdas financeiras pelo usuário.</a:t>
            </a:r>
          </a:p>
          <a:p>
            <a:r>
              <a:rPr lang="pt-BR" dirty="0"/>
              <a:t>O sistema deverá ser extremamente fluido pois o volume de acessos diários será potencialmente grande.</a:t>
            </a:r>
          </a:p>
          <a:p>
            <a:r>
              <a:rPr lang="pt-BR" dirty="0"/>
              <a:t>Deve ser desenvolvido de forma modularizada com padrão MVC e DAO para uma manutenção mais assertiva e facilitada.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13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44510-6243-4C0B-ADF8-2E95B59F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85" y="2373097"/>
            <a:ext cx="3417708" cy="2111804"/>
          </a:xfrm>
        </p:spPr>
        <p:txBody>
          <a:bodyPr/>
          <a:lstStyle/>
          <a:p>
            <a:pPr algn="ctr"/>
            <a:r>
              <a:rPr lang="pt-BR" dirty="0"/>
              <a:t>Diagrama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B24AFA-7222-4C6B-A902-0E2456B7AA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62" y="444321"/>
            <a:ext cx="7456867" cy="6136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48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3C93-52E7-49DC-9F3F-EC7D9F6A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26" y="122349"/>
            <a:ext cx="9905998" cy="1042857"/>
          </a:xfrm>
        </p:spPr>
        <p:txBody>
          <a:bodyPr/>
          <a:lstStyle/>
          <a:p>
            <a:pPr algn="ctr"/>
            <a:r>
              <a:rPr lang="pt-BR" dirty="0"/>
              <a:t>Diagrama de classe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7E4AD2-9C73-4330-8B5A-B43B8171B8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26" y="1185544"/>
            <a:ext cx="10124940" cy="5421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66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87AB7-3D49-4489-8181-B4CD1B8A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6592"/>
            <a:ext cx="10037449" cy="669702"/>
          </a:xfrm>
        </p:spPr>
        <p:txBody>
          <a:bodyPr/>
          <a:lstStyle/>
          <a:p>
            <a:pPr algn="ctr"/>
            <a:r>
              <a:rPr lang="pt-BR" dirty="0"/>
              <a:t>Diagrama de estados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34B320-7F95-4B86-9912-E43E6670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11" y="766294"/>
            <a:ext cx="9908903" cy="59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311</TotalTime>
  <Words>235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Trabalho Prático modelagem de software</vt:lpstr>
      <vt:lpstr>Requisitos Funcionais Sistema de Telefonia Móvel:</vt:lpstr>
      <vt:lpstr>Requisitos Não-Funcionais Sistema de Telefonia Móvel:</vt:lpstr>
      <vt:lpstr>Diagrama de caso de uso</vt:lpstr>
      <vt:lpstr>Diagrama de classe</vt:lpstr>
      <vt:lpstr>Diagrama de estados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modelagem de software</dc:title>
  <dc:creator>willian liberato</dc:creator>
  <cp:lastModifiedBy>willian liberato</cp:lastModifiedBy>
  <cp:revision>1</cp:revision>
  <dcterms:created xsi:type="dcterms:W3CDTF">2021-07-28T12:36:01Z</dcterms:created>
  <dcterms:modified xsi:type="dcterms:W3CDTF">2021-07-28T17:47:30Z</dcterms:modified>
</cp:coreProperties>
</file>