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40" autoAdjust="0"/>
  </p:normalViewPr>
  <p:slideViewPr>
    <p:cSldViewPr>
      <p:cViewPr varScale="1"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985C8D-BF40-452A-8CE0-F535675AE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600200"/>
            <a:ext cx="207645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769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itle Slide Image 2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3400" y="27432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00559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2" name="Picture 7" descr="Page Slide Ima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559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rgbClr val="00559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559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59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59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559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559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559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559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559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justenergy.com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2187575"/>
            <a:ext cx="5410200" cy="1470025"/>
          </a:xfrm>
        </p:spPr>
        <p:txBody>
          <a:bodyPr/>
          <a:lstStyle/>
          <a:p>
            <a:pPr algn="l" eaLnBrk="1" hangingPunct="1"/>
            <a:r>
              <a:rPr lang="en-US" smtClean="0"/>
              <a:t>Apartment Community Program (ACP)</a:t>
            </a:r>
          </a:p>
        </p:txBody>
      </p:sp>
      <p:sp>
        <p:nvSpPr>
          <p:cNvPr id="3075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4267200" y="4343400"/>
            <a:ext cx="35052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smtClean="0"/>
              <a:t>Training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Just Energy Company Overview</a:t>
            </a:r>
          </a:p>
        </p:txBody>
      </p:sp>
      <p:pic>
        <p:nvPicPr>
          <p:cNvPr id="4099" name="Picture 2" descr="C:\Users\Owner\Pictures\content-family-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905000"/>
            <a:ext cx="3711575" cy="2590800"/>
          </a:xfrm>
        </p:spPr>
      </p:pic>
      <p:sp>
        <p:nvSpPr>
          <p:cNvPr id="4100" name="Content Placeholder 5"/>
          <p:cNvSpPr>
            <a:spLocks noGrp="1"/>
          </p:cNvSpPr>
          <p:nvPr>
            <p:ph sz="half" idx="2"/>
          </p:nvPr>
        </p:nvSpPr>
        <p:spPr>
          <a:xfrm>
            <a:off x="4343400" y="1874838"/>
            <a:ext cx="4495800" cy="4525962"/>
          </a:xfrm>
        </p:spPr>
        <p:txBody>
          <a:bodyPr/>
          <a:lstStyle/>
          <a:p>
            <a:pPr eaLnBrk="1" hangingPunct="1"/>
            <a:r>
              <a:rPr lang="en-US" smtClean="0"/>
              <a:t>Founded in 1997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Serving over 1.5 million energy customers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Provide electricity and gas products in 7 states in North America, and 5 Canadian provinces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-533400"/>
            <a:ext cx="8077200" cy="1371600"/>
          </a:xfrm>
        </p:spPr>
        <p:txBody>
          <a:bodyPr/>
          <a:lstStyle/>
          <a:p>
            <a:pPr eaLnBrk="1" hangingPunct="1"/>
            <a:r>
              <a:rPr lang="en-US" sz="3600" b="0" smtClean="0"/>
              <a:t>Benefits to choosing Just Energy</a:t>
            </a:r>
          </a:p>
        </p:txBody>
      </p:sp>
      <p:pic>
        <p:nvPicPr>
          <p:cNvPr id="5123" name="Picture 2" descr="C:\Users\Owner\Pictures\content-family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62600" y="1143000"/>
            <a:ext cx="3362325" cy="2347913"/>
          </a:xfrm>
        </p:spPr>
      </p:pic>
      <p:sp>
        <p:nvSpPr>
          <p:cNvPr id="5124" name="Text Placeholder 4"/>
          <p:cNvSpPr>
            <a:spLocks noGrp="1"/>
          </p:cNvSpPr>
          <p:nvPr>
            <p:ph type="body" sz="half" idx="2"/>
          </p:nvPr>
        </p:nvSpPr>
        <p:spPr>
          <a:xfrm>
            <a:off x="228600" y="1066800"/>
            <a:ext cx="5181600" cy="6248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000" smtClean="0"/>
              <a:t> Just Energy brand name easily recognized by new residents, means greater enrollments</a:t>
            </a:r>
          </a:p>
          <a:p>
            <a:pPr eaLnBrk="1" hangingPunct="1">
              <a:buFontTx/>
              <a:buChar char="•"/>
            </a:pPr>
            <a:endParaRPr lang="en-US" sz="1200" smtClean="0"/>
          </a:p>
          <a:p>
            <a:pPr eaLnBrk="1" hangingPunct="1">
              <a:buFontTx/>
              <a:buChar char="•"/>
            </a:pPr>
            <a:r>
              <a:rPr lang="en-US" sz="2000" smtClean="0"/>
              <a:t> Price stability in a volatile market</a:t>
            </a:r>
          </a:p>
          <a:p>
            <a:pPr eaLnBrk="1" hangingPunct="1">
              <a:buFontTx/>
              <a:buChar char="•"/>
            </a:pPr>
            <a:endParaRPr lang="en-US" sz="1200" smtClean="0"/>
          </a:p>
          <a:p>
            <a:pPr eaLnBrk="1" hangingPunct="1">
              <a:buFontTx/>
              <a:buChar char="•"/>
            </a:pPr>
            <a:r>
              <a:rPr lang="en-US" sz="2000" smtClean="0"/>
              <a:t> Track record of providing superior customer service, and accurate billing</a:t>
            </a:r>
          </a:p>
          <a:p>
            <a:pPr eaLnBrk="1" hangingPunct="1">
              <a:buFontTx/>
              <a:buChar char="•"/>
            </a:pPr>
            <a:endParaRPr lang="en-US" sz="1200" smtClean="0"/>
          </a:p>
          <a:p>
            <a:pPr eaLnBrk="1" hangingPunct="1">
              <a:buFontTx/>
              <a:buChar char="•"/>
            </a:pPr>
            <a:r>
              <a:rPr lang="en-US" sz="2000" smtClean="0"/>
              <a:t> Ease of enrollment for residents that are moving in, ensures that costs are properly allocated out of the properties continuous service agreement</a:t>
            </a:r>
          </a:p>
          <a:p>
            <a:pPr eaLnBrk="1" hangingPunct="1">
              <a:buFontTx/>
              <a:buChar char="•"/>
            </a:pPr>
            <a:endParaRPr lang="en-US" sz="1200" smtClean="0"/>
          </a:p>
          <a:p>
            <a:pPr eaLnBrk="1" hangingPunct="1">
              <a:buFontTx/>
              <a:buChar char="•"/>
            </a:pPr>
            <a:r>
              <a:rPr lang="en-US" sz="2000" smtClean="0"/>
              <a:t> Door Fee for each new residential enrollment!!</a:t>
            </a:r>
          </a:p>
          <a:p>
            <a:pPr eaLnBrk="1" hangingPunct="1">
              <a:buFontTx/>
              <a:buChar char="•"/>
            </a:pPr>
            <a:endParaRPr lang="en-US" sz="2000" smtClean="0"/>
          </a:p>
          <a:p>
            <a:pPr eaLnBrk="1" hangingPunct="1">
              <a:buFontTx/>
              <a:buChar char="•"/>
            </a:pPr>
            <a:endParaRPr lang="en-US" sz="2000" smtClean="0"/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 for New Residents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At lease signing, resident is given Just Energy information sheet with special </a:t>
            </a:r>
            <a:r>
              <a:rPr lang="en-US" dirty="0" smtClean="0"/>
              <a:t>1-800 to call for enrollment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Resident </a:t>
            </a:r>
            <a:r>
              <a:rPr lang="en-US" dirty="0" smtClean="0"/>
              <a:t>can sign up for a one year, 100% green residential product and a special rate because they are part of this Apartment Program.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JE will attempt to establish credit based on SSN# and previous address</a:t>
            </a:r>
          </a:p>
          <a:p>
            <a:pPr lvl="1" eaLnBrk="1" hangingPunct="1">
              <a:defRPr/>
            </a:pPr>
            <a:r>
              <a:rPr lang="en-US" dirty="0" smtClean="0"/>
              <a:t>If unable to find, a $250 deposit will be required (credit card or any ACE Cash Express)</a:t>
            </a:r>
          </a:p>
          <a:p>
            <a:pPr eaLnBrk="1" hangingPunct="1">
              <a:defRPr/>
            </a:pPr>
            <a:r>
              <a:rPr lang="en-US" dirty="0" smtClean="0"/>
              <a:t>JE will provide resident with an account number that can be given to the property, verifying enrollment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Key’s to Maximizing Resident Enrollment Fees</a:t>
            </a:r>
            <a:endParaRPr lang="en-US" dirty="0"/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 Just Energy as the property’s “preferred provider” and mention that the property uses JE</a:t>
            </a:r>
          </a:p>
          <a:p>
            <a:pPr eaLnBrk="1" hangingPunct="1"/>
            <a:r>
              <a:rPr lang="en-US" smtClean="0"/>
              <a:t>Stress the importance of having the resident establish service with Just Energy A.S.A.P. prior to move in</a:t>
            </a:r>
          </a:p>
          <a:p>
            <a:pPr eaLnBrk="1" hangingPunct="1"/>
            <a:r>
              <a:rPr lang="en-US" smtClean="0"/>
              <a:t>Mention the ease of signing up with Just Energy</a:t>
            </a:r>
          </a:p>
        </p:txBody>
      </p:sp>
      <p:pic>
        <p:nvPicPr>
          <p:cNvPr id="7172" name="Picture 2" descr="Just Energ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181600"/>
            <a:ext cx="1809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Continuous Service Agreement (CSA)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798638"/>
            <a:ext cx="4038600" cy="4525962"/>
          </a:xfrm>
        </p:spPr>
        <p:txBody>
          <a:bodyPr/>
          <a:lstStyle/>
          <a:p>
            <a:pPr eaLnBrk="1" hangingPunct="1"/>
            <a:r>
              <a:rPr lang="en-US" smtClean="0"/>
              <a:t>When the resident move’s out, the unit will be automatically billed under the CSA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Allows you the opportunity to ensure that the resident has disconnected service</a:t>
            </a:r>
          </a:p>
        </p:txBody>
      </p:sp>
      <p:pic>
        <p:nvPicPr>
          <p:cNvPr id="8196" name="Picture 2" descr="C:\Users\Owner\Pictures\content-family-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29200" y="1828800"/>
            <a:ext cx="3819525" cy="2667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Personal Account Support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Dedicated team focused on providing the property team with day to day support when questions arise</a:t>
            </a:r>
          </a:p>
          <a:p>
            <a:pPr eaLnBrk="1" hangingPunct="1"/>
            <a:r>
              <a:rPr lang="en-US" smtClean="0"/>
              <a:t>Local representative to support your marketing and training efforts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Thank you for your business</a:t>
            </a:r>
          </a:p>
        </p:txBody>
      </p:sp>
      <p:pic>
        <p:nvPicPr>
          <p:cNvPr id="10243" name="Picture 5" descr="JE_LOGO_CMYK_VT_2009_04_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590800"/>
            <a:ext cx="27432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Just Energy">
  <a:themeElements>
    <a:clrScheme name="Just Energ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ust Energy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ust Energ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 Energ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 Energ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 Energ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 Energ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 Energ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 Energ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 Energ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 Energ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 Energ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 Energ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 Energ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Default Design</vt:lpstr>
      <vt:lpstr>Just Energy</vt:lpstr>
      <vt:lpstr>Apartment Community Program (ACP)</vt:lpstr>
      <vt:lpstr>Just Energy Company Overview</vt:lpstr>
      <vt:lpstr>Benefits to choosing Just Energy</vt:lpstr>
      <vt:lpstr>Process for New Residents</vt:lpstr>
      <vt:lpstr>Key’s to Maximizing Resident Enrollment Fees</vt:lpstr>
      <vt:lpstr>Continuous Service Agreement (CSA)</vt:lpstr>
      <vt:lpstr>Personal Account Support</vt:lpstr>
      <vt:lpstr>Thank you for your business</vt:lpstr>
    </vt:vector>
  </TitlesOfParts>
  <Company>OESC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ateekasingh</dc:creator>
  <cp:lastModifiedBy>Owner</cp:lastModifiedBy>
  <cp:revision>10</cp:revision>
  <dcterms:created xsi:type="dcterms:W3CDTF">2009-05-23T03:56:52Z</dcterms:created>
  <dcterms:modified xsi:type="dcterms:W3CDTF">2010-07-18T12:48:56Z</dcterms:modified>
</cp:coreProperties>
</file>