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70" r:id="rId5"/>
    <p:sldId id="271" r:id="rId6"/>
    <p:sldId id="273" r:id="rId7"/>
    <p:sldId id="272" r:id="rId8"/>
    <p:sldId id="27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1085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38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ourceforge.net/projects/winavr/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3469043"/>
          </a:xfrm>
        </p:spPr>
        <p:txBody>
          <a:bodyPr>
            <a:normAutofit/>
          </a:bodyPr>
          <a:lstStyle/>
          <a:p>
            <a:r>
              <a:rPr lang="pt-BR" dirty="0"/>
              <a:t>Preparação do ambiente;</a:t>
            </a:r>
          </a:p>
          <a:p>
            <a:r>
              <a:rPr lang="pt-BR" dirty="0"/>
              <a:t>Processo de compilação;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4A269-24AC-4241-910D-8790A8F9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 ambiente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82D25-B3F5-4AF3-A174-5D0BB5B03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git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hlinkClick r:id="rId3"/>
              </a:rPr>
              <a:t>https://git-scm.com/download/win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Instalação do </a:t>
            </a:r>
            <a:r>
              <a:rPr lang="pt-BR" b="1" dirty="0"/>
              <a:t>VSCODE</a:t>
            </a:r>
            <a:r>
              <a:rPr lang="pt-BR" dirty="0"/>
              <a:t>;</a:t>
            </a:r>
          </a:p>
          <a:p>
            <a:pPr marL="914400" lvl="2" indent="0">
              <a:buNone/>
            </a:pPr>
            <a:r>
              <a:rPr lang="pt-BR" dirty="0">
                <a:hlinkClick r:id="rId4"/>
              </a:rPr>
              <a:t>https://code.visualstudio.com/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Instalação do </a:t>
            </a:r>
            <a:r>
              <a:rPr lang="pt-BR" b="1" dirty="0"/>
              <a:t>WINAVR;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>
                <a:hlinkClick r:id="rId5"/>
              </a:rPr>
              <a:t>https://sourceforge.net/projects/winavr/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ABE3-F7A1-428B-8143-F718B230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compilação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D46F7-8EB4-41C7-8462-3792379DF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274483"/>
          </a:xfrm>
        </p:spPr>
        <p:txBody>
          <a:bodyPr/>
          <a:lstStyle/>
          <a:p>
            <a:r>
              <a:rPr lang="pt-BR" dirty="0"/>
              <a:t>O processo de compilação consiste na transformação de um código escrito em uma linguagem de programação qualquer em um código de máquina.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2AD981C-7EB9-43BF-BD2B-7F26F0F5A665}"/>
              </a:ext>
            </a:extLst>
          </p:cNvPr>
          <p:cNvSpPr/>
          <p:nvPr/>
        </p:nvSpPr>
        <p:spPr>
          <a:xfrm>
            <a:off x="1036320" y="2961702"/>
            <a:ext cx="1422400" cy="9448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fonte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F45895E-7D4A-4797-8E26-C8081CF7DD99}"/>
              </a:ext>
            </a:extLst>
          </p:cNvPr>
          <p:cNvSpPr/>
          <p:nvPr/>
        </p:nvSpPr>
        <p:spPr>
          <a:xfrm>
            <a:off x="3322320" y="4307964"/>
            <a:ext cx="142240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Compilador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AE7411A-031E-4900-88BA-C371E8FAC56E}"/>
              </a:ext>
            </a:extLst>
          </p:cNvPr>
          <p:cNvSpPr/>
          <p:nvPr/>
        </p:nvSpPr>
        <p:spPr>
          <a:xfrm>
            <a:off x="5222240" y="2961702"/>
            <a:ext cx="1422400" cy="9448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de máquina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180CC81-6156-430F-BC2A-CEEE0241C4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58720" y="3434142"/>
            <a:ext cx="863600" cy="134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AC7BFE-2A03-4E02-904F-9B8CADF06F60}"/>
              </a:ext>
            </a:extLst>
          </p:cNvPr>
          <p:cNvCxnSpPr>
            <a:stCxn id="5" idx="3"/>
          </p:cNvCxnSpPr>
          <p:nvPr/>
        </p:nvCxnSpPr>
        <p:spPr>
          <a:xfrm flipV="1">
            <a:off x="4744720" y="3576320"/>
            <a:ext cx="477520" cy="120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E5BF55C-2329-46EB-84CB-C450E852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328" y="2431318"/>
            <a:ext cx="3671900" cy="2950528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0D800B1-ECF7-4929-8AD8-1249C93ADC6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44640" y="3251200"/>
            <a:ext cx="1168400" cy="1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6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BBF63-EC16-4DF5-8C3D-E214E285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9" y="127597"/>
            <a:ext cx="10800000" cy="540000"/>
          </a:xfrm>
        </p:spPr>
        <p:txBody>
          <a:bodyPr/>
          <a:lstStyle/>
          <a:p>
            <a:r>
              <a:rPr lang="pt-BR" dirty="0"/>
              <a:t>Processo de compilação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9CEE88-31DF-4B2E-93D3-83B82B3F173F}"/>
              </a:ext>
            </a:extLst>
          </p:cNvPr>
          <p:cNvSpPr/>
          <p:nvPr/>
        </p:nvSpPr>
        <p:spPr>
          <a:xfrm>
            <a:off x="73382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fonte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AD6D929-8DE2-4B3C-881F-67719BA80246}"/>
              </a:ext>
            </a:extLst>
          </p:cNvPr>
          <p:cNvSpPr/>
          <p:nvPr/>
        </p:nvSpPr>
        <p:spPr>
          <a:xfrm>
            <a:off x="257278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Código fonte com as macros processadas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C71D76D-8EB1-453D-9C02-839AB7F23B6F}"/>
              </a:ext>
            </a:extLst>
          </p:cNvPr>
          <p:cNvSpPr/>
          <p:nvPr/>
        </p:nvSpPr>
        <p:spPr>
          <a:xfrm>
            <a:off x="441174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Código compilado em </a:t>
            </a:r>
            <a:r>
              <a:rPr lang="pt-BR" sz="1400" dirty="0" err="1"/>
              <a:t>assembly</a:t>
            </a:r>
            <a:endParaRPr lang="pt-BR" sz="140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AF5175B-E36B-48BB-97FF-E62E8EE67970}"/>
              </a:ext>
            </a:extLst>
          </p:cNvPr>
          <p:cNvSpPr/>
          <p:nvPr/>
        </p:nvSpPr>
        <p:spPr>
          <a:xfrm>
            <a:off x="6250709" y="1949874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objeto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2E33C2D-3355-4CBA-B6AA-713D8ED4FB8F}"/>
              </a:ext>
            </a:extLst>
          </p:cNvPr>
          <p:cNvSpPr/>
          <p:nvPr/>
        </p:nvSpPr>
        <p:spPr>
          <a:xfrm>
            <a:off x="9491749" y="1932517"/>
            <a:ext cx="1442720" cy="772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de máquina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23B944-6131-4000-942B-1B5F766BE36E}"/>
              </a:ext>
            </a:extLst>
          </p:cNvPr>
          <p:cNvSpPr/>
          <p:nvPr/>
        </p:nvSpPr>
        <p:spPr>
          <a:xfrm>
            <a:off x="257278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</a:t>
            </a:r>
            <a:r>
              <a:rPr lang="pt-BR" dirty="0"/>
              <a:t>-</a:t>
            </a:r>
          </a:p>
          <a:p>
            <a:pPr algn="ctr"/>
            <a:r>
              <a:rPr lang="pt-BR" dirty="0"/>
              <a:t>Processador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A335-0FBB-4326-995F-04581E2B390F}"/>
              </a:ext>
            </a:extLst>
          </p:cNvPr>
          <p:cNvSpPr/>
          <p:nvPr/>
        </p:nvSpPr>
        <p:spPr>
          <a:xfrm>
            <a:off x="441174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Compilador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83AFDDC-5A74-49E1-9316-331B446C5B68}"/>
              </a:ext>
            </a:extLst>
          </p:cNvPr>
          <p:cNvSpPr/>
          <p:nvPr/>
        </p:nvSpPr>
        <p:spPr>
          <a:xfrm>
            <a:off x="625070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Assembler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30B4FD2-3373-4E9D-BEDB-6EF57A947602}"/>
              </a:ext>
            </a:extLst>
          </p:cNvPr>
          <p:cNvSpPr/>
          <p:nvPr/>
        </p:nvSpPr>
        <p:spPr>
          <a:xfrm>
            <a:off x="8242069" y="3429000"/>
            <a:ext cx="144272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Linker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828DF9-DA41-4C09-8188-01FE04572F20}"/>
              </a:ext>
            </a:extLst>
          </p:cNvPr>
          <p:cNvSpPr/>
          <p:nvPr/>
        </p:nvSpPr>
        <p:spPr>
          <a:xfrm>
            <a:off x="6250709" y="4635077"/>
            <a:ext cx="169672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 </a:t>
            </a:r>
            <a:r>
              <a:rPr lang="pt-BR" dirty="0" err="1"/>
              <a:t>precompiladas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D33A684-A2C3-40E4-8E11-A357E644EAA1}"/>
              </a:ext>
            </a:extLst>
          </p:cNvPr>
          <p:cNvCxnSpPr>
            <a:stCxn id="4" idx="2"/>
            <a:endCxn id="9" idx="1"/>
          </p:cNvCxnSpPr>
          <p:nvPr/>
        </p:nvCxnSpPr>
        <p:spPr>
          <a:xfrm>
            <a:off x="1455189" y="2704677"/>
            <a:ext cx="1117600" cy="1110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50732C-692C-4696-8C9E-4982A7B348B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3294149" y="2704677"/>
            <a:ext cx="0" cy="72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5275213-90D8-4691-BF4A-D8587C82DA8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015509" y="2318597"/>
            <a:ext cx="396240" cy="149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8C13389-D011-4738-9910-59D188BD66AA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5133109" y="2704677"/>
            <a:ext cx="0" cy="72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548EAB6-B218-4CF9-9591-8DCC4DC5900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854469" y="2318597"/>
            <a:ext cx="396240" cy="149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23599B7-4D47-4220-B223-977C44A7CED2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972069" y="2722034"/>
            <a:ext cx="0" cy="70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060BA06-1C09-40A6-9D44-5721002A698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693429" y="2335954"/>
            <a:ext cx="548640" cy="1479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1FF131D-D3FD-4B2E-A104-6211DC66EF9D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7947429" y="3815080"/>
            <a:ext cx="294640" cy="125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32AA887-83BA-4F08-AEC2-A220081C5922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9684789" y="2704677"/>
            <a:ext cx="528320" cy="1110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2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D2E-F66C-44DB-A120-81A8809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Automação de compilação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D49376-116A-48AE-9ACD-8E7E225AC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Ferramenta </a:t>
            </a:r>
            <a:r>
              <a:rPr lang="pt-BR" b="1" dirty="0"/>
              <a:t>make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 err="1"/>
              <a:t>Targuet</a:t>
            </a:r>
            <a:r>
              <a:rPr lang="pt-BR" b="1" dirty="0"/>
              <a:t> : </a:t>
            </a:r>
            <a:r>
              <a:rPr lang="pt-BR" b="1" dirty="0" err="1"/>
              <a:t>dependecies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err="1"/>
              <a:t>commands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Alvo: dependências</a:t>
            </a:r>
          </a:p>
          <a:p>
            <a:pPr marL="0" indent="0">
              <a:buNone/>
            </a:pPr>
            <a:r>
              <a:rPr lang="pt-BR" b="1" dirty="0"/>
              <a:t>	comandos</a:t>
            </a:r>
          </a:p>
        </p:txBody>
      </p:sp>
    </p:spTree>
    <p:extLst>
      <p:ext uri="{BB962C8B-B14F-4D97-AF65-F5344CB8AC3E}">
        <p14:creationId xmlns:p14="http://schemas.microsoft.com/office/powerpoint/2010/main" val="19451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276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Preparação do ambiente</vt:lpstr>
      <vt:lpstr>Processo de compilação</vt:lpstr>
      <vt:lpstr>Processo de compilação</vt:lpstr>
      <vt:lpstr>Automação de compilação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74</cp:revision>
  <dcterms:created xsi:type="dcterms:W3CDTF">2020-10-13T21:18:19Z</dcterms:created>
  <dcterms:modified xsi:type="dcterms:W3CDTF">2021-07-28T20:39:17Z</dcterms:modified>
</cp:coreProperties>
</file>