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6" r:id="rId4"/>
    <p:sldId id="270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8CA"/>
    <a:srgbClr val="B30592"/>
    <a:srgbClr val="B1D273"/>
    <a:srgbClr val="FF8F5C"/>
    <a:srgbClr val="FF5D5D"/>
    <a:srgbClr val="FFAC6A"/>
    <a:srgbClr val="BAD047"/>
    <a:srgbClr val="C6D07F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7500"/>
  </p:normalViewPr>
  <p:slideViewPr>
    <p:cSldViewPr snapToGrid="0" snapToObjects="1">
      <p:cViewPr varScale="1">
        <p:scale>
          <a:sx n="67" d="100"/>
          <a:sy n="67" d="100"/>
        </p:scale>
        <p:origin x="546" y="60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Continuação da criação de um sistema baseado em arquitetura de máquina de estados.</a:t>
            </a:r>
          </a:p>
          <a:p>
            <a:endParaRPr lang="pt-BR" dirty="0"/>
          </a:p>
          <a:p>
            <a:r>
              <a:rPr lang="pt-BR" dirty="0"/>
              <a:t>Correção de BUG da biblioteca de acionamento do display de 7 segmentos, a mesma apagava quando era digitado um número fora do limite de 0 a 9. Agora a </a:t>
            </a:r>
            <a:r>
              <a:rPr lang="pt-BR" dirty="0" err="1"/>
              <a:t>lib</a:t>
            </a:r>
            <a:r>
              <a:rPr lang="pt-BR" dirty="0"/>
              <a:t> apresenta uma letra E quando essas teclas são pressionadas.</a:t>
            </a:r>
          </a:p>
          <a:p>
            <a:endParaRPr lang="pt-BR" dirty="0"/>
          </a:p>
          <a:p>
            <a:r>
              <a:rPr lang="pt-BR" dirty="0"/>
              <a:t>Criação de função não bloqueante para realização de multitarefas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214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107</cp:revision>
  <dcterms:created xsi:type="dcterms:W3CDTF">2020-10-13T21:18:19Z</dcterms:created>
  <dcterms:modified xsi:type="dcterms:W3CDTF">2021-08-05T22:20:54Z</dcterms:modified>
</cp:coreProperties>
</file>