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6" r:id="rId4"/>
    <p:sldId id="270" r:id="rId5"/>
    <p:sldId id="26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8CA"/>
    <a:srgbClr val="B30592"/>
    <a:srgbClr val="B1D273"/>
    <a:srgbClr val="FF8F5C"/>
    <a:srgbClr val="FF5D5D"/>
    <a:srgbClr val="FFAC6A"/>
    <a:srgbClr val="BAD047"/>
    <a:srgbClr val="C6D07F"/>
    <a:srgbClr val="FFD579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87500"/>
  </p:normalViewPr>
  <p:slideViewPr>
    <p:cSldViewPr snapToGrid="0" snapToObjects="1">
      <p:cViewPr varScale="1">
        <p:scale>
          <a:sx n="54" d="100"/>
          <a:sy n="54" d="100"/>
        </p:scale>
        <p:origin x="1056" y="348"/>
      </p:cViewPr>
      <p:guideLst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822DD-A617-8D45-B192-4D1187F731DF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E6C85-692C-2A49-9CAE-C91401579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49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59A10-7A66-AF45-B4DD-A8B078F206A6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8DA2-6320-1F43-BB99-750BA34FA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71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88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2318" y="1821607"/>
            <a:ext cx="10067364" cy="2387600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318" y="4301282"/>
            <a:ext cx="10067364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DD0619-A037-ED40-88C0-790E14EEA569}"/>
              </a:ext>
            </a:extLst>
          </p:cNvPr>
          <p:cNvSpPr txBox="1"/>
          <p:nvPr userDrawn="1"/>
        </p:nvSpPr>
        <p:spPr>
          <a:xfrm>
            <a:off x="5171709" y="6552906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9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5400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227267-FA02-4F4B-98B3-08DA66687759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24283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73904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704942-64A5-014F-8147-C3AB1B3EC7A7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pt-BR"/>
              <a:t>Clique para editar estilo do título mestre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CEAA65-14B0-D843-8A5A-920A092A1A28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E198F4A-C6BC-FE41-86A7-C5A5F0F04AC3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3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estilo do título mestre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246000" y="1062318"/>
            <a:ext cx="11700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738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4" r:id="rId5"/>
    <p:sldLayoutId id="2147483655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attes.cnpq.br/5067803336101638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01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Sistemas Embarcados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são os sistema embarcados e tecnologias habilitadoras.</a:t>
            </a:r>
          </a:p>
        </p:txBody>
      </p:sp>
    </p:spTree>
    <p:extLst>
      <p:ext uri="{BB962C8B-B14F-4D97-AF65-F5344CB8AC3E}">
        <p14:creationId xmlns:p14="http://schemas.microsoft.com/office/powerpoint/2010/main" val="83062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Instrutor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Graduado em Engenharia Elétrica pela Universidade Federal do Amazonas - UFAM (2006). Atua em pesquisa e desenvolvimento na área de eletrônica e automação industrial. Possui vasta experiência em desenvolvimento de hardware, mais especificamente, placas de circuito impresso, dentre elas: placas de instrumentação analógica e digital utilizadas em sistemas de testes, placas processadoras baseadas em microcontroladores de diversos fabricantes, placas utilizadas em sistemas de comunicação digital com tecnologias cabeadas como RS485, RS422, Ethernet e tecnologias sem fio como </a:t>
            </a:r>
            <a:r>
              <a:rPr lang="pt-BR" dirty="0" err="1"/>
              <a:t>Wi-fi</a:t>
            </a:r>
            <a:r>
              <a:rPr lang="pt-BR" dirty="0"/>
              <a:t> 802.11, </a:t>
            </a:r>
            <a:r>
              <a:rPr lang="pt-BR" dirty="0" err="1"/>
              <a:t>Zigbee</a:t>
            </a:r>
            <a:r>
              <a:rPr lang="pt-BR" dirty="0"/>
              <a:t> 802.15 dentre outras. Possui experiência em desenvolvimento de firmware em diversas plataformas dentre elas: Intel 8088, 8051, Atmel, Microchip, ESP8266, Arduino.</a:t>
            </a:r>
          </a:p>
          <a:p>
            <a:r>
              <a:rPr lang="pt-BR" sz="2400" dirty="0">
                <a:hlinkClick r:id="rId2"/>
              </a:rPr>
              <a:t>http://lattes.cnpq.br/5067803336101638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35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41997"/>
            <a:ext cx="11700000" cy="4779683"/>
          </a:xfrm>
        </p:spPr>
        <p:txBody>
          <a:bodyPr>
            <a:normAutofit/>
          </a:bodyPr>
          <a:lstStyle/>
          <a:p>
            <a:r>
              <a:rPr lang="pt-BR" dirty="0"/>
              <a:t>Estudo de multitarefas</a:t>
            </a:r>
          </a:p>
          <a:p>
            <a:endParaRPr lang="pt-BR" dirty="0"/>
          </a:p>
          <a:p>
            <a:r>
              <a:rPr lang="pt-BR" dirty="0"/>
              <a:t>Estudo das interrupções.</a:t>
            </a:r>
          </a:p>
          <a:p>
            <a:endParaRPr lang="pt-BR" dirty="0"/>
          </a:p>
          <a:p>
            <a:r>
              <a:rPr lang="pt-BR" dirty="0"/>
              <a:t>Escolher qual tipo de interrupção atende a nossa necessidade;</a:t>
            </a:r>
          </a:p>
          <a:p>
            <a:endParaRPr lang="pt-BR" dirty="0"/>
          </a:p>
          <a:p>
            <a:r>
              <a:rPr lang="pt-BR" dirty="0"/>
              <a:t>Estudos e configuração dos registros responsáveis pelas interrupções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757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FAA39-95BB-5C40-96AB-F1AE3E2265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7638"/>
            <a:ext cx="10799763" cy="539750"/>
          </a:xfrm>
        </p:spPr>
        <p:txBody>
          <a:bodyPr/>
          <a:lstStyle/>
          <a:p>
            <a:r>
              <a:rPr lang="pt-BR" dirty="0"/>
              <a:t>Propostas / Drafts</a:t>
            </a:r>
          </a:p>
        </p:txBody>
      </p:sp>
    </p:spTree>
    <p:extLst>
      <p:ext uri="{BB962C8B-B14F-4D97-AF65-F5344CB8AC3E}">
        <p14:creationId xmlns:p14="http://schemas.microsoft.com/office/powerpoint/2010/main" val="507970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174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Sistemas Embarcados</vt:lpstr>
      <vt:lpstr>Sobre o Instrutor</vt:lpstr>
      <vt:lpstr>Ementa</vt:lpstr>
      <vt:lpstr>Propostas / Drafts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Mirne Santana lisbo</dc:creator>
  <cp:lastModifiedBy>Washington Lisboa</cp:lastModifiedBy>
  <cp:revision>108</cp:revision>
  <dcterms:created xsi:type="dcterms:W3CDTF">2020-10-13T21:18:19Z</dcterms:created>
  <dcterms:modified xsi:type="dcterms:W3CDTF">2021-08-04T22:23:16Z</dcterms:modified>
</cp:coreProperties>
</file>