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6" r:id="rId4"/>
    <p:sldId id="270" r:id="rId5"/>
    <p:sldId id="271" r:id="rId6"/>
    <p:sldId id="272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8CA"/>
    <a:srgbClr val="B30592"/>
    <a:srgbClr val="B1D273"/>
    <a:srgbClr val="FF8F5C"/>
    <a:srgbClr val="FF5D5D"/>
    <a:srgbClr val="FFAC6A"/>
    <a:srgbClr val="BAD047"/>
    <a:srgbClr val="C6D07F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500"/>
  </p:normalViewPr>
  <p:slideViewPr>
    <p:cSldViewPr snapToGrid="0" snapToObjects="1">
      <p:cViewPr varScale="1">
        <p:scale>
          <a:sx n="75" d="100"/>
          <a:sy n="75" d="100"/>
        </p:scale>
        <p:origin x="965" y="53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822DD-A617-8D45-B192-4D1187F731DF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6C85-692C-2A49-9CAE-C91401579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9A10-7A66-AF45-B4DD-A8B078F206A6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DA2-6320-1F43-BB99-750BA34FA1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1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E8DA2-6320-1F43-BB99-750BA34FA10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2318" y="1821607"/>
            <a:ext cx="10067364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318" y="4301282"/>
            <a:ext cx="1006736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DD0619-A037-ED40-88C0-790E14EEA569}"/>
              </a:ext>
            </a:extLst>
          </p:cNvPr>
          <p:cNvSpPr txBox="1"/>
          <p:nvPr userDrawn="1"/>
        </p:nvSpPr>
        <p:spPr>
          <a:xfrm>
            <a:off x="5171709" y="6552906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27267-FA02-4F4B-98B3-08DA66687759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</p:spPr>
        <p:txBody>
          <a:bodyPr/>
          <a:lstStyle>
            <a:lvl1pPr>
              <a:defRPr b="0"/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24283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904" y="1169894"/>
            <a:ext cx="5400000" cy="53384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704942-64A5-014F-8147-C3AB1B3EC7A7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pt-BR"/>
              <a:t>Clique para editar estilo do título mestre</a:t>
            </a:r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779929"/>
            <a:ext cx="576000" cy="0"/>
          </a:xfrm>
          <a:prstGeom prst="line">
            <a:avLst/>
          </a:prstGeom>
          <a:ln w="25400" cmpd="sng">
            <a:solidFill>
              <a:srgbClr val="BAD04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AA65-14B0-D843-8A5A-920A092A1A28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E198F4A-C6BC-FE41-86A7-C5A5F0F04AC3}"/>
              </a:ext>
            </a:extLst>
          </p:cNvPr>
          <p:cNvSpPr txBox="1"/>
          <p:nvPr userDrawn="1"/>
        </p:nvSpPr>
        <p:spPr>
          <a:xfrm>
            <a:off x="10343417" y="6669451"/>
            <a:ext cx="1848583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" b="0" i="0" u="none" strike="noStrike" kern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2018 FPF Tech - Todos os direitos reservados</a:t>
            </a:r>
            <a:endParaRPr lang="pt-BR" sz="500" b="0" i="0" u="none" kern="1200" dirty="0">
              <a:solidFill>
                <a:schemeClr val="bg2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469" y="14791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246000" y="1062318"/>
            <a:ext cx="1170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50"/>
        </a:spcAft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attes.cnpq.br/506780333610163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0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Sistemas Embarcados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são os sistema embarcados e tecnologias habilitadoras.</a:t>
            </a:r>
          </a:p>
        </p:txBody>
      </p:sp>
    </p:spTree>
    <p:extLst>
      <p:ext uri="{BB962C8B-B14F-4D97-AF65-F5344CB8AC3E}">
        <p14:creationId xmlns:p14="http://schemas.microsoft.com/office/powerpoint/2010/main" val="8306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Instrutor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Graduado em Engenharia Elétrica pela Universidade Federal do Amazonas - UFAM (2006). Atua em pesquisa e desenvolvimento na área de eletrônica e automação industrial. Possui vasta experiência em desenvolvimento de hardware, mais especificamente, placas de circuito impresso, dentre elas: placas de instrumentação analógica e digital utilizadas em sistemas de testes, placas processadoras baseadas em microcontroladores de diversos fabricantes, placas utilizadas em sistemas de comunicação digital com tecnologias cabeadas como RS485, RS422, Ethernet e tecnologias sem fio como </a:t>
            </a:r>
            <a:r>
              <a:rPr lang="pt-BR" dirty="0" err="1"/>
              <a:t>Wi-fi</a:t>
            </a:r>
            <a:r>
              <a:rPr lang="pt-BR" dirty="0"/>
              <a:t> 802.11, </a:t>
            </a:r>
            <a:r>
              <a:rPr lang="pt-BR" dirty="0" err="1"/>
              <a:t>Zigbee</a:t>
            </a:r>
            <a:r>
              <a:rPr lang="pt-BR" dirty="0"/>
              <a:t> 802.15 dentre outras. Possui experiência em desenvolvimento de firmware em diversas plataformas dentre elas: Intel 8088, 8051, Atmel, Microchip, ESP8266, Arduino.</a:t>
            </a:r>
          </a:p>
          <a:p>
            <a:r>
              <a:rPr lang="pt-BR" sz="2400" dirty="0">
                <a:hlinkClick r:id="rId2"/>
              </a:rPr>
              <a:t>http://lattes.cnpq.br/5067803336101638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5C7CE0-1DF8-774E-A312-878C0F9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C5A4-2553-D045-BA6D-4BDC159DB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4779683"/>
          </a:xfrm>
        </p:spPr>
        <p:txBody>
          <a:bodyPr>
            <a:normAutofit/>
          </a:bodyPr>
          <a:lstStyle/>
          <a:p>
            <a:r>
              <a:rPr lang="pt-BR" dirty="0"/>
              <a:t>Estudar o drive de controle da porta serial;</a:t>
            </a:r>
          </a:p>
          <a:p>
            <a:r>
              <a:rPr lang="pt-BR" dirty="0"/>
              <a:t>Variar a configuração da velocidade de comunicação;</a:t>
            </a:r>
          </a:p>
          <a:p>
            <a:r>
              <a:rPr lang="pt-BR" dirty="0"/>
              <a:t>Instalar o terminal de comunicação </a:t>
            </a:r>
            <a:r>
              <a:rPr lang="pt-BR" dirty="0" err="1"/>
              <a:t>Tera</a:t>
            </a:r>
            <a:r>
              <a:rPr lang="pt-BR" dirty="0"/>
              <a:t> </a:t>
            </a:r>
            <a:r>
              <a:rPr lang="pt-BR" dirty="0" err="1"/>
              <a:t>Term</a:t>
            </a:r>
            <a:r>
              <a:rPr lang="pt-BR" dirty="0"/>
              <a:t>;</a:t>
            </a:r>
          </a:p>
          <a:p>
            <a:r>
              <a:rPr lang="pt-BR" dirty="0"/>
              <a:t>Escrever mensagens no terminal serial;</a:t>
            </a:r>
          </a:p>
          <a:p>
            <a:r>
              <a:rPr lang="pt-BR" dirty="0"/>
              <a:t>Criar um pequeno prompt de comandos que pode ser utilizado em projetos de automação.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57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31B4-7A03-4E0C-BFCD-C52D9FF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 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FC9959-476F-43E0-8CB6-B07DA62F1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laço </a:t>
            </a:r>
            <a:r>
              <a:rPr lang="pt-BR" b="1" dirty="0" err="1"/>
              <a:t>while</a:t>
            </a:r>
            <a:r>
              <a:rPr lang="pt-BR" b="1" dirty="0"/>
              <a:t>. </a:t>
            </a:r>
            <a:r>
              <a:rPr lang="pt-BR" b="1" dirty="0" err="1"/>
              <a:t>While</a:t>
            </a:r>
            <a:r>
              <a:rPr lang="pt-BR" b="1" dirty="0"/>
              <a:t> </a:t>
            </a:r>
            <a:r>
              <a:rPr lang="pt-BR" dirty="0"/>
              <a:t>significa enquanto em inglês. O comportamento desse comando é o seguinte:</a:t>
            </a:r>
          </a:p>
          <a:p>
            <a:endParaRPr lang="pt-BR" b="1" dirty="0"/>
          </a:p>
          <a:p>
            <a:r>
              <a:rPr lang="pt-BR" b="1" dirty="0"/>
              <a:t>Sintaxe:</a:t>
            </a:r>
          </a:p>
          <a:p>
            <a:pPr marL="457200" lvl="1" indent="0">
              <a:buNone/>
            </a:pPr>
            <a:r>
              <a:rPr lang="pt-BR" b="1" dirty="0" err="1">
                <a:solidFill>
                  <a:srgbClr val="F808CA"/>
                </a:solidFill>
              </a:rPr>
              <a:t>while</a:t>
            </a:r>
            <a:r>
              <a:rPr lang="pt-BR" b="1" dirty="0"/>
              <a:t>( condição ){</a:t>
            </a:r>
          </a:p>
          <a:p>
            <a:pPr marL="457200" lvl="1" indent="0">
              <a:buNone/>
            </a:pPr>
            <a:r>
              <a:rPr lang="pt-BR" b="1" dirty="0"/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//executa o comando</a:t>
            </a:r>
          </a:p>
          <a:p>
            <a:pPr marL="457200" lvl="1" indent="0">
              <a:buNone/>
            </a:pPr>
            <a:r>
              <a:rPr lang="pt-BR" b="1" dirty="0"/>
              <a:t>}</a:t>
            </a:r>
          </a:p>
          <a:p>
            <a:pPr marL="457200" lvl="1" indent="0">
              <a:buNone/>
            </a:pPr>
            <a:endParaRPr lang="pt-BR" b="1" dirty="0"/>
          </a:p>
          <a:p>
            <a:pPr marL="457200" lvl="1" indent="0">
              <a:buNone/>
            </a:pPr>
            <a:r>
              <a:rPr lang="pt-BR" dirty="0"/>
              <a:t>Enquanto a condição for verdadeira ele executa o comando</a:t>
            </a:r>
          </a:p>
        </p:txBody>
      </p:sp>
    </p:spTree>
    <p:extLst>
      <p:ext uri="{BB962C8B-B14F-4D97-AF65-F5344CB8AC3E}">
        <p14:creationId xmlns:p14="http://schemas.microsoft.com/office/powerpoint/2010/main" val="144927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628A-6643-4171-B29A-B96475E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do laço for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6C71E6-1853-48A8-9A68-22AB2F9FB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000" y="1062317"/>
            <a:ext cx="11700000" cy="5400000"/>
          </a:xfrm>
        </p:spPr>
        <p:txBody>
          <a:bodyPr/>
          <a:lstStyle/>
          <a:p>
            <a:r>
              <a:rPr lang="pt-BR" dirty="0"/>
              <a:t>O laço </a:t>
            </a:r>
            <a:r>
              <a:rPr lang="pt-BR" b="1" dirty="0"/>
              <a:t>for</a:t>
            </a:r>
            <a:r>
              <a:rPr lang="pt-BR" dirty="0"/>
              <a:t> é um pouco mais versátil que o laço </a:t>
            </a:r>
            <a:r>
              <a:rPr lang="pt-BR" b="1" dirty="0" err="1"/>
              <a:t>while</a:t>
            </a:r>
            <a:r>
              <a:rPr lang="pt-BR" b="1" dirty="0"/>
              <a:t> </a:t>
            </a:r>
            <a:r>
              <a:rPr lang="pt-BR" dirty="0"/>
              <a:t>geralmente esse tipo de laço é utilizado quando desejamos percorrer vetores para processar valores internos.</a:t>
            </a:r>
          </a:p>
          <a:p>
            <a:r>
              <a:rPr lang="pt-BR" dirty="0"/>
              <a:t>Sintaxe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808CA"/>
                </a:solidFill>
              </a:rPr>
              <a:t>for</a:t>
            </a:r>
            <a:r>
              <a:rPr lang="pt-BR" dirty="0"/>
              <a:t> (</a:t>
            </a:r>
            <a:r>
              <a:rPr lang="pt-BR" dirty="0" err="1"/>
              <a:t>variavel</a:t>
            </a:r>
            <a:r>
              <a:rPr lang="pt-BR" dirty="0"/>
              <a:t> = 0; condição; incremento da variável){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//executa o comando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Int</a:t>
            </a:r>
            <a:r>
              <a:rPr lang="pt-BR" dirty="0"/>
              <a:t> valor;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808CA"/>
                </a:solidFill>
              </a:rPr>
              <a:t>for</a:t>
            </a:r>
            <a:r>
              <a:rPr lang="pt-BR" dirty="0"/>
              <a:t>(valor=0; valor &lt; 10; valor++){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//executa o comando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AA39-95BB-5C40-96AB-F1AE3E2265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7638"/>
            <a:ext cx="10799763" cy="539750"/>
          </a:xfrm>
        </p:spPr>
        <p:txBody>
          <a:bodyPr/>
          <a:lstStyle/>
          <a:p>
            <a:r>
              <a:rPr lang="pt-BR" dirty="0"/>
              <a:t>Propostas / Drafts</a:t>
            </a:r>
          </a:p>
        </p:txBody>
      </p:sp>
    </p:spTree>
    <p:extLst>
      <p:ext uri="{BB962C8B-B14F-4D97-AF65-F5344CB8AC3E}">
        <p14:creationId xmlns:p14="http://schemas.microsoft.com/office/powerpoint/2010/main" val="50797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312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Sistemas Embarcados</vt:lpstr>
      <vt:lpstr>Sobre o Instrutor</vt:lpstr>
      <vt:lpstr>Ementa</vt:lpstr>
      <vt:lpstr>Estudo do laço while</vt:lpstr>
      <vt:lpstr>Estudo do laço for</vt:lpstr>
      <vt:lpstr>Propostas /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Mirne Santana lisbo</dc:creator>
  <cp:lastModifiedBy>Washington Lisboa</cp:lastModifiedBy>
  <cp:revision>96</cp:revision>
  <dcterms:created xsi:type="dcterms:W3CDTF">2020-10-13T21:18:19Z</dcterms:created>
  <dcterms:modified xsi:type="dcterms:W3CDTF">2021-07-30T21:47:33Z</dcterms:modified>
</cp:coreProperties>
</file>