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70" r:id="rId5"/>
    <p:sldId id="271" r:id="rId6"/>
    <p:sldId id="274" r:id="rId7"/>
    <p:sldId id="275" r:id="rId8"/>
    <p:sldId id="276" r:id="rId9"/>
    <p:sldId id="273" r:id="rId10"/>
    <p:sldId id="272" r:id="rId11"/>
    <p:sldId id="277" r:id="rId12"/>
    <p:sldId id="278" r:id="rId13"/>
    <p:sldId id="279" r:id="rId14"/>
    <p:sldId id="280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7500"/>
  </p:normalViewPr>
  <p:slideViewPr>
    <p:cSldViewPr snapToGrid="0" snapToObjects="1">
      <p:cViewPr>
        <p:scale>
          <a:sx n="66" d="100"/>
          <a:sy n="66" d="100"/>
        </p:scale>
        <p:origin x="562" y="250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404B-BACC-4112-91AB-9FCE2D71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em C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D1FA3-546A-4845-B7E3-7AD364D1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7734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# define NOME VALOR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84A56B-97BD-41F5-BCBD-259F8EB4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81" y="2059352"/>
            <a:ext cx="3724878" cy="44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9C59-5BAE-4BF9-B0BC-710C2ADF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5024AF-3A17-42BC-877D-2007E83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43" y="1045821"/>
            <a:ext cx="6019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6B60-8635-4F27-8F84-6D7DD92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E0F13B-C7B4-48E8-A112-330A6931A9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Contexto Global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Contexto Local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95EC97-B900-4948-AA8F-B8E7566A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3" y="1766887"/>
            <a:ext cx="5848350" cy="1495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1D94F8-90C4-4B41-805F-C1D8A79F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03" y="4004983"/>
            <a:ext cx="5848350" cy="18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FC72-76DF-4266-8425-3CB6F57C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E84E0-5EF2-4AA9-8D07-45652A78E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53296"/>
            <a:ext cx="11700000" cy="104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</a:t>
            </a:r>
            <a:r>
              <a:rPr lang="pt-BR" dirty="0"/>
              <a:t> nome(parâmetros){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2D0F4-BFBE-4F57-9AAB-811713DA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37" y="3114253"/>
            <a:ext cx="6754749" cy="26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6C98E-E1FA-4C93-B30E-5AD71691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 IF, ELSE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38071-49F7-41A2-A819-EBB59345D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90574"/>
          </a:xfrm>
        </p:spPr>
        <p:txBody>
          <a:bodyPr/>
          <a:lstStyle/>
          <a:p>
            <a:r>
              <a:rPr lang="pt-BR" dirty="0"/>
              <a:t>A condicional IF seve para direcionar o ponto de execução do programa de acordo com determinadas condições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E041BE-AFF7-40A9-B4C8-3AAA92D0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60" y="2797455"/>
            <a:ext cx="5279490" cy="35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Criação do primeiro programa (Requisitos);</a:t>
            </a:r>
          </a:p>
          <a:p>
            <a:r>
              <a:rPr lang="pt-BR" dirty="0"/>
              <a:t>Como funcionam as bibliotecas;</a:t>
            </a:r>
          </a:p>
          <a:p>
            <a:r>
              <a:rPr lang="pt-BR" dirty="0"/>
              <a:t>Estudo do </a:t>
            </a:r>
            <a:r>
              <a:rPr lang="pt-BR" b="1" dirty="0"/>
              <a:t>#define;</a:t>
            </a:r>
          </a:p>
          <a:p>
            <a:r>
              <a:rPr lang="pt-BR" dirty="0"/>
              <a:t>Estudos das variáveis;</a:t>
            </a:r>
          </a:p>
          <a:p>
            <a:r>
              <a:rPr lang="pt-BR" dirty="0"/>
              <a:t>Estudo de tipos;</a:t>
            </a:r>
          </a:p>
          <a:p>
            <a:r>
              <a:rPr lang="pt-BR" dirty="0"/>
              <a:t>Criação de funções</a:t>
            </a:r>
          </a:p>
          <a:p>
            <a:r>
              <a:rPr lang="pt-BR" dirty="0"/>
              <a:t>Estudo da condicional </a:t>
            </a:r>
            <a:r>
              <a:rPr lang="pt-BR" b="1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60C45-1F9E-4FDE-8CDF-977BD83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CE71B-7B77-43E9-8FF9-49A517755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Como primeiro programa criaremos um driver ou biblioteca para escrita nas portas digitais do dispositivo.</a:t>
            </a:r>
          </a:p>
          <a:p>
            <a:r>
              <a:rPr lang="pt-BR" dirty="0"/>
              <a:t>Através de análise visual verificamos que a serigrafia da placa não condiz com a nomenclatura interna do chip;</a:t>
            </a:r>
          </a:p>
          <a:p>
            <a:endParaRPr lang="pt-BR" dirty="0"/>
          </a:p>
          <a:p>
            <a:r>
              <a:rPr lang="pt-BR" dirty="0"/>
              <a:t>Pino D13 = PB5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89AD-D179-45DE-A6CB-14BD1E86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97" y="3269623"/>
            <a:ext cx="4811270" cy="32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C1D0-BDB0-423B-8153-B4EA237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</a:t>
            </a:r>
          </a:p>
        </p:txBody>
      </p:sp>
      <p:pic>
        <p:nvPicPr>
          <p:cNvPr id="5" name="Imagem 4" descr="Esquemático, Linha do tempo&#10;&#10;Descrição gerada automaticamente">
            <a:extLst>
              <a:ext uri="{FF2B5EF4-FFF2-40B4-BE49-F238E27FC236}">
                <a16:creationId xmlns:a16="http://schemas.microsoft.com/office/drawing/2014/main" id="{35296BF2-A415-4530-8553-2EDE3127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97" y="687917"/>
            <a:ext cx="8085307" cy="57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59B02-FBCF-444B-8C66-736F89A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4555D-B958-403D-A117-E658D9AE6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Como primeiro programa criaremos uma biblioteca que funcione como uma camada de tradução dos valores que estão na serigrafia para os valores correspondentes do chip.</a:t>
            </a:r>
          </a:p>
          <a:p>
            <a:r>
              <a:rPr lang="pt-BR" dirty="0"/>
              <a:t>Essa biblioteca deverá possuir as seguintes funções: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/*Configuração de direção do pino*/</a:t>
            </a:r>
          </a:p>
          <a:p>
            <a:pPr marL="0" indent="0">
              <a:buNone/>
            </a:pPr>
            <a:r>
              <a:rPr lang="pt-BR" b="1" dirty="0" err="1"/>
              <a:t>pinMode</a:t>
            </a:r>
            <a:r>
              <a:rPr lang="pt-BR" b="1" dirty="0"/>
              <a:t>( PORT, PIN);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/*Função para escrita no pino*/</a:t>
            </a:r>
          </a:p>
          <a:p>
            <a:pPr marL="0" indent="0">
              <a:buNone/>
            </a:pPr>
            <a:r>
              <a:rPr lang="pt-BR" b="1" dirty="0" err="1"/>
              <a:t>digitalWrite</a:t>
            </a:r>
            <a:r>
              <a:rPr lang="pt-BR" b="1" dirty="0"/>
              <a:t>( PORT, PIN);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/*Função para leitura do pino*/</a:t>
            </a:r>
          </a:p>
          <a:p>
            <a:pPr marL="0" indent="0">
              <a:buNone/>
            </a:pPr>
            <a:r>
              <a:rPr lang="pt-BR" b="1" dirty="0" err="1"/>
              <a:t>digitalWrite</a:t>
            </a:r>
            <a:r>
              <a:rPr lang="pt-BR" b="1" dirty="0"/>
              <a:t>( PORT, PIN);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1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61574-297A-462B-9EBA-3197C6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primeiro programa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4BBF5D-AEBE-453E-A27A-E14BDDC3A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Inicialmente criaremos as funções diretamente no código principal e posteriormente às transportaremos para um novo arquivo que será a biblioteca.</a:t>
            </a:r>
          </a:p>
        </p:txBody>
      </p:sp>
    </p:spTree>
    <p:extLst>
      <p:ext uri="{BB962C8B-B14F-4D97-AF65-F5344CB8AC3E}">
        <p14:creationId xmlns:p14="http://schemas.microsoft.com/office/powerpoint/2010/main" val="355081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2379-B851-479C-A54A-5721BF04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funcionam as 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1AEFE-638D-406B-B0D4-97009FF1C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8"/>
            <a:ext cx="11700000" cy="1773480"/>
          </a:xfrm>
        </p:spPr>
        <p:txBody>
          <a:bodyPr/>
          <a:lstStyle/>
          <a:p>
            <a:r>
              <a:rPr lang="pt-BR" dirty="0"/>
              <a:t>Uma biblioteca ou driver é um conjunto de funções que são disponibilizadas junto com os dispositivos e são utilizada para agilizar o desenvolvimento através da </a:t>
            </a:r>
            <a:r>
              <a:rPr lang="pt-BR" dirty="0" err="1"/>
              <a:t>pré</a:t>
            </a:r>
            <a:r>
              <a:rPr lang="pt-BR" dirty="0"/>
              <a:t>-configuração dos dispositivos internos da placa.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9659C-6A2E-46AA-8E1C-E1729426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47" y="2643320"/>
            <a:ext cx="4939281" cy="27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3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417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Criação do primeiro programa (Requisitos)</vt:lpstr>
      <vt:lpstr>Criação do primeiro programa</vt:lpstr>
      <vt:lpstr>Criação do primeiro programa (Requisitos)</vt:lpstr>
      <vt:lpstr>Criação do primeiro programa (Requisitos)</vt:lpstr>
      <vt:lpstr>Como funcionam as bibliotecas</vt:lpstr>
      <vt:lpstr>Definições em C</vt:lpstr>
      <vt:lpstr>Variáveis</vt:lpstr>
      <vt:lpstr>Variáveis</vt:lpstr>
      <vt:lpstr>Funções</vt:lpstr>
      <vt:lpstr>Condicional IF, ELSE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84</cp:revision>
  <dcterms:created xsi:type="dcterms:W3CDTF">2020-10-13T21:18:19Z</dcterms:created>
  <dcterms:modified xsi:type="dcterms:W3CDTF">2021-07-26T19:22:58Z</dcterms:modified>
</cp:coreProperties>
</file>