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87500"/>
  </p:normalViewPr>
  <p:slideViewPr>
    <p:cSldViewPr snapToGrid="0" snapToObjects="1">
      <p:cViewPr varScale="1">
        <p:scale>
          <a:sx n="53" d="100"/>
          <a:sy n="53" d="100"/>
        </p:scale>
        <p:origin x="245" y="48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C47E-BEBA-440A-90CB-2A9CABE0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2751D9-75C3-4F3C-A9A3-49FF416D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91" y="1059542"/>
            <a:ext cx="5661817" cy="50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Estudo dos vetores e matrizes;</a:t>
            </a:r>
          </a:p>
          <a:p>
            <a:r>
              <a:rPr lang="pt-BR" dirty="0"/>
              <a:t>Estudo das estruturas;</a:t>
            </a:r>
          </a:p>
          <a:p>
            <a:r>
              <a:rPr lang="pt-BR" dirty="0"/>
              <a:t>Estudo dos ponteiros;</a:t>
            </a:r>
          </a:p>
          <a:p>
            <a:r>
              <a:rPr lang="pt-BR" dirty="0"/>
              <a:t>Modificação do </a:t>
            </a:r>
            <a:r>
              <a:rPr lang="pt-BR" dirty="0" err="1"/>
              <a:t>Makefile</a:t>
            </a:r>
            <a:r>
              <a:rPr lang="pt-BR" dirty="0"/>
              <a:t>, compilação isolada</a:t>
            </a:r>
            <a:r>
              <a:rPr lang="pt-BR" b="1" dirty="0"/>
              <a:t>;</a:t>
            </a:r>
          </a:p>
          <a:p>
            <a:r>
              <a:rPr lang="pt-BR" dirty="0"/>
              <a:t>Teste da Biblioteca.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036D-AF12-4339-92AF-7DB0796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dos vetores e matrizes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6F5E5-92F8-4B79-BC7E-95CB29F97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280610"/>
          </a:xfrm>
        </p:spPr>
        <p:txBody>
          <a:bodyPr/>
          <a:lstStyle/>
          <a:p>
            <a:r>
              <a:rPr lang="pt-BR" dirty="0"/>
              <a:t>Os vetores são sequencias indexadas de variáveis do mesmo tipo;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vetor[10];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Declaração de um vetor de inteiros de 10 posições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Acesso a posições individuais do vetor: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vetor[0] = 32;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vetor[1] = 43;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4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036D-AF12-4339-92AF-7DB0796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dos vetores e matrizes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6F5E5-92F8-4B79-BC7E-95CB29F97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280610"/>
          </a:xfrm>
        </p:spPr>
        <p:txBody>
          <a:bodyPr/>
          <a:lstStyle/>
          <a:p>
            <a:r>
              <a:rPr lang="pt-BR" dirty="0"/>
              <a:t>Matrizes são sequencias indexadas de variáveis do mesmo tipo;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vetor[10][10];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Declaração de uma matriz com 10 linhas e 10 colunas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Acesso a posições individuais do vetor: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vetor[0][0] = 32;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vetor[1][9] = 43;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6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571E0-31B4-4496-8D03-4858BBFA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17BFB-0AA9-4612-9F55-D18F8EA78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3000398"/>
          </a:xfrm>
        </p:spPr>
        <p:txBody>
          <a:bodyPr/>
          <a:lstStyle/>
          <a:p>
            <a:r>
              <a:rPr lang="pt-BR" dirty="0"/>
              <a:t>As estruturas são tipos que podem ser definidos pelo usuário;</a:t>
            </a:r>
          </a:p>
          <a:p>
            <a:r>
              <a:rPr lang="pt-BR" dirty="0"/>
              <a:t>Esses tipos podem ser criados com agrupamento de variáveis de diversos tipos;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5F5D6-3D20-4280-B5F0-D9D04C87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58" y="2882096"/>
            <a:ext cx="6058694" cy="27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5DA57-6F5D-4E85-B250-ED963B1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830DD-8F08-489E-A5FB-9D7C87E45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009551"/>
          </a:xfrm>
        </p:spPr>
        <p:txBody>
          <a:bodyPr/>
          <a:lstStyle/>
          <a:p>
            <a:r>
              <a:rPr lang="pt-BR" dirty="0"/>
              <a:t>Quando um novo tipo já foi definido é possível criar variáveis desse novo tipo.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440B58-C59E-42EA-82BA-88924EAD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219324"/>
            <a:ext cx="6403304" cy="14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C3E98-E58E-4EC5-A22F-9269D976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A0AE74-2A05-4DE1-A9AA-D37B75F9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449389"/>
          </a:xfrm>
        </p:spPr>
        <p:txBody>
          <a:bodyPr/>
          <a:lstStyle/>
          <a:p>
            <a:r>
              <a:rPr lang="pt-BR" dirty="0"/>
              <a:t>Ponteiros são muito úteis quando uma variável tem que ser acessada em diferentes partes de um programa, nesse caso o código poderá ter vários ponteiros espalhados por diversas partes do  programa “apontando” para a variável que contém o dado desejado.</a:t>
            </a:r>
          </a:p>
        </p:txBody>
      </p:sp>
    </p:spTree>
    <p:extLst>
      <p:ext uri="{BB962C8B-B14F-4D97-AF65-F5344CB8AC3E}">
        <p14:creationId xmlns:p14="http://schemas.microsoft.com/office/powerpoint/2010/main" val="103835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378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Estudo dos vetores e matrizes</vt:lpstr>
      <vt:lpstr>Estudo dos vetores e matrizes</vt:lpstr>
      <vt:lpstr>Estruturas</vt:lpstr>
      <vt:lpstr>Estruturas</vt:lpstr>
      <vt:lpstr>Ponteiros</vt:lpstr>
      <vt:lpstr>Ponteiros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87</cp:revision>
  <dcterms:created xsi:type="dcterms:W3CDTF">2020-10-13T21:18:19Z</dcterms:created>
  <dcterms:modified xsi:type="dcterms:W3CDTF">2021-07-26T21:11:36Z</dcterms:modified>
</cp:coreProperties>
</file>