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69" r:id="rId4"/>
    <p:sldId id="268" r:id="rId5"/>
    <p:sldId id="27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FFFF"/>
    <a:srgbClr val="FFCCFF"/>
    <a:srgbClr val="009900"/>
    <a:srgbClr val="CC3300"/>
    <a:srgbClr val="C696C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D3404-8960-4477-87BC-68BF9D009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39AF39-9FA1-4431-BB02-BDA2B8C96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AC8C4-1A14-4577-8271-8DAA874F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C41A-B653-47D3-9A10-809E42FCF394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7113F-7CFB-447C-AC6D-8ACD40C4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6AD02-1A55-4F6A-B5A8-7411CE34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0987-FC6D-457C-A350-2A9A34E9E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A9F82-EE8C-4D28-B68A-E7C068B9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C446CF-FB71-464C-A834-EE79E1883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30F12-EDF1-42E0-9048-060CB517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C41A-B653-47D3-9A10-809E42FCF394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D342E-4EE2-411E-AA22-772D5731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70AA8-F497-43AF-8A88-8DB27EAA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0987-FC6D-457C-A350-2A9A34E9E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4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81503B-1137-45E8-A4E3-CDD8F3245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D1BB0B-541C-4F9F-832A-F7C6A16B2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636AB-97A3-4EF5-8F1C-7C5EE5F2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C41A-B653-47D3-9A10-809E42FCF394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520E4-F271-4A79-B242-252B997F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6BDAF-28B6-42D3-B76B-A28FDE1C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0987-FC6D-457C-A350-2A9A34E9E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2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DF3C5-DED8-45A9-ABA7-9D439D34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EDFC4-9EAC-47A5-976B-379472B9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5926B-C2C1-4066-9B56-7FEA81DE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C41A-B653-47D3-9A10-809E42FCF394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9643B-05E5-4954-AD27-FEA8C8F2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62737-E7B1-4818-81F6-A1971031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0987-FC6D-457C-A350-2A9A34E9E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1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597A5-F2CF-4ACC-8984-28EE0C29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4B7EC-DBFA-49EE-B7DB-69447F33A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4B65A-CDE8-4FB7-9F0F-227476DE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C41A-B653-47D3-9A10-809E42FCF394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EBE84-3A37-4C0F-A9FB-3EACD181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43D33-0654-4B5E-BE1C-9012FAAC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0987-FC6D-457C-A350-2A9A34E9E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0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8CA2C-5F4F-4F50-AEDC-23C4E8DD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9C3EB-8412-47B8-BC47-2395EEC97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047814-7FA6-4764-BF1B-8FDE2ED25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E2C6F3-91F8-4F85-BB76-E4BD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C41A-B653-47D3-9A10-809E42FCF394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9579C-2E49-4E4F-889D-2AF114AD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CD5EE6-C011-4FF4-ACDD-9F933CCF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0987-FC6D-457C-A350-2A9A34E9E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2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EA04B-DE37-4CDA-BD40-0195C68E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A2774-16A3-4E29-BB5C-865FDB56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E57FAB-05E1-4703-80E9-7BF46261B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A7402B-B8D2-45B6-A6F9-03D99FE55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29AD5B-2880-4E27-814B-0C45C2696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059694-3322-43C2-935D-B3A49BA0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C41A-B653-47D3-9A10-809E42FCF394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4156CD-3017-4A40-845A-211B3C31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EF8433-2828-4C01-A0C9-5F151FEB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0987-FC6D-457C-A350-2A9A34E9E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6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ADCDB-3AB5-4901-82BF-9649DD69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663B08-0435-49B8-B8B1-273D63CC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C41A-B653-47D3-9A10-809E42FCF394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0546C-F285-465C-AC62-F0DDDEE6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99B199-DE9A-4BF7-A916-D71DB670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0987-FC6D-457C-A350-2A9A34E9E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7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AB2B43-8E5C-4C34-8576-6A652385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C41A-B653-47D3-9A10-809E42FCF394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76641-926A-43BF-B9A7-81001EFC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40DAB2-52AC-4395-83AF-8DA79758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0987-FC6D-457C-A350-2A9A34E9E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4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55A1D-CF69-44A4-AF72-9FFFBDED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51107-E50C-4626-96C9-88EBCB18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2808D6-0819-4B37-AF59-72ECEF7A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CA365-3B5C-4C87-8007-4279B2EF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C41A-B653-47D3-9A10-809E42FCF394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A7C023-6001-4269-9225-E8E8A797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78331-8DFC-48A6-B18D-51E6BDD2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0987-FC6D-457C-A350-2A9A34E9E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9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FDD92-388E-45CF-96BB-7D02FB1B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5EA373-420C-4610-9A80-D20DBA320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8553A7-578C-4EF0-B224-0728E325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C4DCB-0AF0-4453-B077-55A3FB33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C41A-B653-47D3-9A10-809E42FCF394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0A0AE5-1086-41C9-90BB-E00462AA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3F4E06-F544-4F0A-BF6B-5C83CA62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0987-FC6D-457C-A350-2A9A34E9E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BC2967-8000-47BC-828C-95E0F5AB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60C83-4AD5-499F-AC6C-8E3E333D9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6F572-B7A3-4EE5-B803-16AA7D2FE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6C41A-B653-47D3-9A10-809E42FCF394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5092D-D34F-4290-9F66-9B4DF5143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5DF7B-90A7-4F80-BAE9-9CAA06DBA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30987-FC6D-457C-A350-2A9A34E9E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1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C0A65B9-696B-44B3-AE63-A93EC78FFB5C}"/>
              </a:ext>
            </a:extLst>
          </p:cNvPr>
          <p:cNvGrpSpPr/>
          <p:nvPr/>
        </p:nvGrpSpPr>
        <p:grpSpPr>
          <a:xfrm>
            <a:off x="2451886" y="1231191"/>
            <a:ext cx="6143536" cy="3707581"/>
            <a:chOff x="2265699" y="446932"/>
            <a:chExt cx="6143536" cy="370758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1AC1729-AD0F-9347-A0D7-4CCA56EBD5F3}"/>
                </a:ext>
              </a:extLst>
            </p:cNvPr>
            <p:cNvSpPr/>
            <p:nvPr/>
          </p:nvSpPr>
          <p:spPr>
            <a:xfrm rot="16200000">
              <a:off x="3575219" y="-679502"/>
              <a:ext cx="3707581" cy="5960450"/>
            </a:xfrm>
            <a:prstGeom prst="corner">
              <a:avLst>
                <a:gd name="adj1" fmla="val 62075"/>
                <a:gd name="adj2" fmla="val 73288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4" name="TextBox 15">
              <a:extLst>
                <a:ext uri="{FF2B5EF4-FFF2-40B4-BE49-F238E27FC236}">
                  <a16:creationId xmlns:a16="http://schemas.microsoft.com/office/drawing/2014/main" id="{298246DC-02A9-5241-BBD6-B51B7E577D15}"/>
                </a:ext>
              </a:extLst>
            </p:cNvPr>
            <p:cNvSpPr txBox="1"/>
            <p:nvPr/>
          </p:nvSpPr>
          <p:spPr>
            <a:xfrm>
              <a:off x="2265699" y="1364452"/>
              <a:ext cx="130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i="1" dirty="0">
                  <a:latin typeface="Times New Roman" panose="02020603050405020304" pitchFamily="18" charset="0"/>
                </a:rPr>
                <a:t>Decoder</a:t>
              </a:r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BB39049-207E-DD41-A1EB-02343E86ECE6}"/>
              </a:ext>
            </a:extLst>
          </p:cNvPr>
          <p:cNvSpPr/>
          <p:nvPr/>
        </p:nvSpPr>
        <p:spPr>
          <a:xfrm>
            <a:off x="-235240" y="1747420"/>
            <a:ext cx="1629227" cy="14347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scene3d>
            <a:camera prst="isometricOffAxis2Right"/>
            <a:lightRig rig="threePt" dir="t"/>
          </a:scene3d>
          <a:sp3d extrusionH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5E6C88-7164-4AB8-B667-6CBB633AFDE3}"/>
              </a:ext>
            </a:extLst>
          </p:cNvPr>
          <p:cNvGrpSpPr/>
          <p:nvPr/>
        </p:nvGrpSpPr>
        <p:grpSpPr>
          <a:xfrm>
            <a:off x="592259" y="2143424"/>
            <a:ext cx="1950771" cy="2795351"/>
            <a:chOff x="406072" y="1359165"/>
            <a:chExt cx="1950771" cy="2795351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F74334D6-E014-7747-979D-0A96D7D0DAA8}"/>
                </a:ext>
              </a:extLst>
            </p:cNvPr>
            <p:cNvSpPr/>
            <p:nvPr/>
          </p:nvSpPr>
          <p:spPr>
            <a:xfrm>
              <a:off x="406072" y="1430667"/>
              <a:ext cx="1888478" cy="27238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" name="TextBox 15">
              <a:extLst>
                <a:ext uri="{FF2B5EF4-FFF2-40B4-BE49-F238E27FC236}">
                  <a16:creationId xmlns:a16="http://schemas.microsoft.com/office/drawing/2014/main" id="{C6E2849D-475A-8441-838A-E2D6A96B1854}"/>
                </a:ext>
              </a:extLst>
            </p:cNvPr>
            <p:cNvSpPr txBox="1"/>
            <p:nvPr/>
          </p:nvSpPr>
          <p:spPr>
            <a:xfrm>
              <a:off x="873780" y="1359165"/>
              <a:ext cx="1483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i="1" dirty="0">
                  <a:latin typeface="Times New Roman" panose="02020603050405020304" pitchFamily="18" charset="0"/>
                </a:rPr>
                <a:t>Encoder</a:t>
              </a:r>
            </a:p>
          </p:txBody>
        </p:sp>
      </p:grpSp>
      <p:sp>
        <p:nvSpPr>
          <p:cNvPr id="81" name="TextBox 23">
            <a:extLst>
              <a:ext uri="{FF2B5EF4-FFF2-40B4-BE49-F238E27FC236}">
                <a16:creationId xmlns:a16="http://schemas.microsoft.com/office/drawing/2014/main" id="{3F340D20-1E12-384E-BA81-EB62AC1215DB}"/>
              </a:ext>
            </a:extLst>
          </p:cNvPr>
          <p:cNvSpPr txBox="1"/>
          <p:nvPr/>
        </p:nvSpPr>
        <p:spPr>
          <a:xfrm>
            <a:off x="1172745" y="2348641"/>
            <a:ext cx="53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</a:p>
        </p:txBody>
      </p:sp>
      <p:sp>
        <p:nvSpPr>
          <p:cNvPr id="82" name="TextBox 24">
            <a:extLst>
              <a:ext uri="{FF2B5EF4-FFF2-40B4-BE49-F238E27FC236}">
                <a16:creationId xmlns:a16="http://schemas.microsoft.com/office/drawing/2014/main" id="{007B0DFE-13B7-9940-AC13-722B18440D59}"/>
              </a:ext>
            </a:extLst>
          </p:cNvPr>
          <p:cNvSpPr txBox="1"/>
          <p:nvPr/>
        </p:nvSpPr>
        <p:spPr>
          <a:xfrm>
            <a:off x="1320231" y="2788779"/>
            <a:ext cx="6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1/4</a:t>
            </a:r>
          </a:p>
        </p:txBody>
      </p:sp>
      <p:sp>
        <p:nvSpPr>
          <p:cNvPr id="85" name="TextBox 24">
            <a:extLst>
              <a:ext uri="{FF2B5EF4-FFF2-40B4-BE49-F238E27FC236}">
                <a16:creationId xmlns:a16="http://schemas.microsoft.com/office/drawing/2014/main" id="{E2C4D7BD-6607-C045-B170-386BCC110678}"/>
              </a:ext>
            </a:extLst>
          </p:cNvPr>
          <p:cNvSpPr txBox="1"/>
          <p:nvPr/>
        </p:nvSpPr>
        <p:spPr>
          <a:xfrm>
            <a:off x="1502171" y="3216246"/>
            <a:ext cx="61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1/8</a:t>
            </a:r>
          </a:p>
        </p:txBody>
      </p:sp>
      <p:sp>
        <p:nvSpPr>
          <p:cNvPr id="86" name="TextBox 24">
            <a:extLst>
              <a:ext uri="{FF2B5EF4-FFF2-40B4-BE49-F238E27FC236}">
                <a16:creationId xmlns:a16="http://schemas.microsoft.com/office/drawing/2014/main" id="{104AEA3A-5BEE-4D48-8BB3-1523A29B1918}"/>
              </a:ext>
            </a:extLst>
          </p:cNvPr>
          <p:cNvSpPr txBox="1"/>
          <p:nvPr/>
        </p:nvSpPr>
        <p:spPr>
          <a:xfrm>
            <a:off x="1673354" y="3719106"/>
            <a:ext cx="63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1/16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DDC646C-602B-5D47-A14B-69DB6DCEE8B8}"/>
              </a:ext>
            </a:extLst>
          </p:cNvPr>
          <p:cNvSpPr/>
          <p:nvPr/>
        </p:nvSpPr>
        <p:spPr>
          <a:xfrm>
            <a:off x="1407353" y="4029601"/>
            <a:ext cx="468109" cy="461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  <a:scene3d>
            <a:camera prst="isometricOffAxis2Right"/>
            <a:lightRig rig="threePt" dir="t"/>
          </a:scene3d>
          <a:sp3d extrusionH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F123B3D-618E-4F4E-B9BE-7C3D2D0B037A}"/>
              </a:ext>
            </a:extLst>
          </p:cNvPr>
          <p:cNvSpPr/>
          <p:nvPr/>
        </p:nvSpPr>
        <p:spPr>
          <a:xfrm>
            <a:off x="1758153" y="4473599"/>
            <a:ext cx="211543" cy="2856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isometricOffAxis2Right"/>
            <a:lightRig rig="threePt" dir="t"/>
          </a:scene3d>
          <a:sp3d extrusionH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58C6C1B-966A-D44B-8F4E-9817045DAB55}"/>
              </a:ext>
            </a:extLst>
          </p:cNvPr>
          <p:cNvSpPr/>
          <p:nvPr/>
        </p:nvSpPr>
        <p:spPr>
          <a:xfrm>
            <a:off x="3122176" y="4542046"/>
            <a:ext cx="211543" cy="2856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isometricOffAxis2Right"/>
            <a:lightRig rig="threePt" dir="t"/>
          </a:scene3d>
          <a:sp3d extrusionH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C58FB7-CB64-4C9C-9493-80F311A56108}"/>
              </a:ext>
            </a:extLst>
          </p:cNvPr>
          <p:cNvGrpSpPr/>
          <p:nvPr/>
        </p:nvGrpSpPr>
        <p:grpSpPr>
          <a:xfrm>
            <a:off x="4169880" y="3985791"/>
            <a:ext cx="539986" cy="476302"/>
            <a:chOff x="4833196" y="2477887"/>
            <a:chExt cx="539986" cy="47630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EBB0EA-184B-AB47-9367-3F0E582647FF}"/>
                </a:ext>
              </a:extLst>
            </p:cNvPr>
            <p:cNvSpPr/>
            <p:nvPr/>
          </p:nvSpPr>
          <p:spPr>
            <a:xfrm>
              <a:off x="4833196" y="2477887"/>
              <a:ext cx="468109" cy="4617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FF00"/>
              </a:solidFill>
            </a:ln>
            <a:scene3d>
              <a:camera prst="isometricOffAxis2Right"/>
              <a:lightRig rig="threePt" dir="t"/>
            </a:scene3d>
            <a:sp3d extrusionH="82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C990C50-86A5-0A49-AF0D-CCC829619473}"/>
                </a:ext>
              </a:extLst>
            </p:cNvPr>
            <p:cNvSpPr/>
            <p:nvPr/>
          </p:nvSpPr>
          <p:spPr>
            <a:xfrm>
              <a:off x="4905073" y="2492401"/>
              <a:ext cx="468109" cy="4617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2Right"/>
              <a:lightRig rig="threePt" dir="t"/>
            </a:scene3d>
            <a:sp3d extrusionH="82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340BF99-71C0-614F-97D2-D64FD0DADDB3}"/>
              </a:ext>
            </a:extLst>
          </p:cNvPr>
          <p:cNvSpPr/>
          <p:nvPr/>
        </p:nvSpPr>
        <p:spPr>
          <a:xfrm>
            <a:off x="4825484" y="3994724"/>
            <a:ext cx="468109" cy="4617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isometricOffAxis2Right"/>
            <a:lightRig rig="threePt" dir="t"/>
          </a:scene3d>
          <a:sp3d extrusionH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C07CB16-EE75-4299-B949-00F25EBDDDFF}"/>
              </a:ext>
            </a:extLst>
          </p:cNvPr>
          <p:cNvGrpSpPr/>
          <p:nvPr/>
        </p:nvGrpSpPr>
        <p:grpSpPr>
          <a:xfrm>
            <a:off x="5867645" y="3297243"/>
            <a:ext cx="729081" cy="602105"/>
            <a:chOff x="7918797" y="3061034"/>
            <a:chExt cx="729081" cy="602105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132B027-8C6D-4B4D-85D0-181FB5D16BE1}"/>
                </a:ext>
              </a:extLst>
            </p:cNvPr>
            <p:cNvSpPr/>
            <p:nvPr/>
          </p:nvSpPr>
          <p:spPr>
            <a:xfrm>
              <a:off x="7918797" y="3061034"/>
              <a:ext cx="644836" cy="584775"/>
            </a:xfrm>
            <a:prstGeom prst="rect">
              <a:avLst/>
            </a:prstGeom>
            <a:solidFill>
              <a:srgbClr val="A5599E"/>
            </a:solidFill>
            <a:ln>
              <a:solidFill>
                <a:srgbClr val="C696C1"/>
              </a:solidFill>
            </a:ln>
            <a:scene3d>
              <a:camera prst="isometricOffAxis2Right"/>
              <a:lightRig rig="threePt" dir="t"/>
            </a:scene3d>
            <a:sp3d extrusionH="82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7B0D58D-FFB8-3A4D-BD44-80BCC44E8E49}"/>
                </a:ext>
              </a:extLst>
            </p:cNvPr>
            <p:cNvSpPr/>
            <p:nvPr/>
          </p:nvSpPr>
          <p:spPr>
            <a:xfrm>
              <a:off x="8003042" y="3078364"/>
              <a:ext cx="644836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2Right"/>
              <a:lightRig rig="threePt" dir="t"/>
            </a:scene3d>
            <a:sp3d extrusionH="82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17E899-AE70-1844-B409-F545A9D9816A}"/>
              </a:ext>
            </a:extLst>
          </p:cNvPr>
          <p:cNvSpPr/>
          <p:nvPr/>
        </p:nvSpPr>
        <p:spPr>
          <a:xfrm>
            <a:off x="6593575" y="3259534"/>
            <a:ext cx="64483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isometricOffAxis2Right"/>
            <a:lightRig rig="threePt" dir="t"/>
          </a:scene3d>
          <a:sp3d extrusionH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1E8DD6-FCB0-1A47-9FBA-1080BF4FB814}"/>
              </a:ext>
            </a:extLst>
          </p:cNvPr>
          <p:cNvSpPr/>
          <p:nvPr/>
        </p:nvSpPr>
        <p:spPr>
          <a:xfrm>
            <a:off x="6475262" y="1532637"/>
            <a:ext cx="1629227" cy="14347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isometricOffAxis2Right"/>
            <a:lightRig rig="threePt" dir="t"/>
          </a:scene3d>
          <a:sp3d extrusionH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B5AE7A8-E2B3-364C-A033-01666EBB1312}"/>
              </a:ext>
            </a:extLst>
          </p:cNvPr>
          <p:cNvSpPr/>
          <p:nvPr/>
        </p:nvSpPr>
        <p:spPr>
          <a:xfrm>
            <a:off x="7330140" y="1487097"/>
            <a:ext cx="1629227" cy="14347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isometricOffAxis2Right"/>
            <a:lightRig rig="threePt" dir="t"/>
          </a:scene3d>
          <a:sp3d extrusionH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C80F1E7-EE5D-4083-BBA3-01C872756710}"/>
              </a:ext>
            </a:extLst>
          </p:cNvPr>
          <p:cNvSpPr txBox="1"/>
          <p:nvPr/>
        </p:nvSpPr>
        <p:spPr>
          <a:xfrm>
            <a:off x="3795683" y="3708453"/>
            <a:ext cx="60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009900"/>
                </a:solidFill>
              </a:rPr>
              <a:t>F</a:t>
            </a:r>
            <a:r>
              <a:rPr lang="en-US" altLang="zh-CN" baseline="-25000" dirty="0">
                <a:solidFill>
                  <a:srgbClr val="009900"/>
                </a:solidFill>
              </a:rPr>
              <a:t>1</a:t>
            </a:r>
            <a:endParaRPr lang="zh-CN" altLang="en-US" baseline="-25000" dirty="0">
              <a:solidFill>
                <a:srgbClr val="009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79424-A76F-441A-BD17-72964859D2E8}"/>
              </a:ext>
            </a:extLst>
          </p:cNvPr>
          <p:cNvSpPr txBox="1"/>
          <p:nvPr/>
        </p:nvSpPr>
        <p:spPr>
          <a:xfrm>
            <a:off x="67318" y="1206104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C8FDB0-F2F1-3147-A2A5-03F15248C9E5}"/>
              </a:ext>
            </a:extLst>
          </p:cNvPr>
          <p:cNvSpPr/>
          <p:nvPr/>
        </p:nvSpPr>
        <p:spPr>
          <a:xfrm>
            <a:off x="493956" y="2723454"/>
            <a:ext cx="1023415" cy="9560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scene3d>
            <a:camera prst="orthographicFront">
              <a:rot lat="1200000" lon="18000000" rev="0"/>
            </a:camera>
            <a:lightRig rig="threePt" dir="t"/>
          </a:scene3d>
          <a:sp3d extrusionH="82550">
            <a:bevelT w="0" h="0"/>
            <a:bevelB w="0" h="0"/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247182-5FDA-514E-84C2-CDAA1D5DA1B1}"/>
              </a:ext>
            </a:extLst>
          </p:cNvPr>
          <p:cNvSpPr/>
          <p:nvPr/>
        </p:nvSpPr>
        <p:spPr>
          <a:xfrm>
            <a:off x="854630" y="3150966"/>
            <a:ext cx="723395" cy="850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scene3d>
            <a:camera prst="orthographicFront">
              <a:rot lat="1200000" lon="18000000" rev="0"/>
            </a:camera>
            <a:lightRig rig="threePt" dir="t"/>
          </a:scene3d>
          <a:sp3d extrusionH="82550">
            <a:bevelT w="0" h="0"/>
            <a:bevelB w="0" h="0"/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5408D87-859B-8D4C-AE4E-47A4C5639192}"/>
              </a:ext>
            </a:extLst>
          </p:cNvPr>
          <p:cNvSpPr/>
          <p:nvPr/>
        </p:nvSpPr>
        <p:spPr>
          <a:xfrm>
            <a:off x="1125409" y="3552258"/>
            <a:ext cx="644836" cy="584775"/>
          </a:xfrm>
          <a:prstGeom prst="rect">
            <a:avLst/>
          </a:prstGeom>
          <a:solidFill>
            <a:srgbClr val="A5599E"/>
          </a:solidFill>
          <a:ln>
            <a:solidFill>
              <a:srgbClr val="C696C1"/>
            </a:solidFill>
          </a:ln>
          <a:scene3d>
            <a:camera prst="isometricOffAxis2Right"/>
            <a:lightRig rig="threePt" dir="t"/>
          </a:scene3d>
          <a:sp3d extrusionH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F054863-9360-44CC-B656-C928FA46CD6D}"/>
              </a:ext>
            </a:extLst>
          </p:cNvPr>
          <p:cNvGrpSpPr/>
          <p:nvPr/>
        </p:nvGrpSpPr>
        <p:grpSpPr>
          <a:xfrm>
            <a:off x="2035181" y="4644240"/>
            <a:ext cx="978539" cy="79878"/>
            <a:chOff x="450534" y="5826867"/>
            <a:chExt cx="285518" cy="82550"/>
          </a:xfrm>
        </p:grpSpPr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E44AED9-F31B-498C-A1A9-3DADBFA5D141}"/>
                </a:ext>
              </a:extLst>
            </p:cNvPr>
            <p:cNvCxnSpPr>
              <a:cxnSpLocks/>
            </p:cNvCxnSpPr>
            <p:nvPr/>
          </p:nvCxnSpPr>
          <p:spPr>
            <a:xfrm>
              <a:off x="450534" y="5826867"/>
              <a:ext cx="285518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93E9039C-0D25-47D6-936B-3B5958A247AB}"/>
                </a:ext>
              </a:extLst>
            </p:cNvPr>
            <p:cNvCxnSpPr>
              <a:cxnSpLocks/>
            </p:cNvCxnSpPr>
            <p:nvPr/>
          </p:nvCxnSpPr>
          <p:spPr>
            <a:xfrm>
              <a:off x="450534" y="5909417"/>
              <a:ext cx="285518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Flowchart: Or 20">
            <a:extLst>
              <a:ext uri="{FF2B5EF4-FFF2-40B4-BE49-F238E27FC236}">
                <a16:creationId xmlns:a16="http://schemas.microsoft.com/office/drawing/2014/main" id="{A6643A15-971F-4562-A00C-A711BBE34FEB}"/>
              </a:ext>
            </a:extLst>
          </p:cNvPr>
          <p:cNvSpPr/>
          <p:nvPr/>
        </p:nvSpPr>
        <p:spPr>
          <a:xfrm>
            <a:off x="3313554" y="4153358"/>
            <a:ext cx="181562" cy="181562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EA1ED6B-65E6-4386-AFB1-23863761796A}"/>
              </a:ext>
            </a:extLst>
          </p:cNvPr>
          <p:cNvGrpSpPr/>
          <p:nvPr/>
        </p:nvGrpSpPr>
        <p:grpSpPr>
          <a:xfrm>
            <a:off x="4539724" y="4189924"/>
            <a:ext cx="285518" cy="82550"/>
            <a:chOff x="450534" y="5826867"/>
            <a:chExt cx="285518" cy="82550"/>
          </a:xfrm>
        </p:grpSpPr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B58EFAA9-D0A6-4D44-B94A-57F91117EC3B}"/>
                </a:ext>
              </a:extLst>
            </p:cNvPr>
            <p:cNvCxnSpPr>
              <a:cxnSpLocks/>
            </p:cNvCxnSpPr>
            <p:nvPr/>
          </p:nvCxnSpPr>
          <p:spPr>
            <a:xfrm>
              <a:off x="450534" y="5826867"/>
              <a:ext cx="285518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21A2B977-C972-4A7B-8385-B715CD68EB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534" y="5909417"/>
              <a:ext cx="285518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A1CD209-570D-6C42-984B-54A7FCA255C2}"/>
              </a:ext>
            </a:extLst>
          </p:cNvPr>
          <p:cNvSpPr/>
          <p:nvPr/>
        </p:nvSpPr>
        <p:spPr>
          <a:xfrm>
            <a:off x="3503820" y="3973841"/>
            <a:ext cx="468109" cy="4617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isometricOffAxis2Right"/>
            <a:lightRig rig="threePt" dir="t"/>
          </a:scene3d>
          <a:sp3d extrusionH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3E9B684-1C5E-44D8-B387-5EFBC09FDFC2}"/>
              </a:ext>
            </a:extLst>
          </p:cNvPr>
          <p:cNvCxnSpPr>
            <a:cxnSpLocks/>
          </p:cNvCxnSpPr>
          <p:nvPr/>
        </p:nvCxnSpPr>
        <p:spPr>
          <a:xfrm>
            <a:off x="1868820" y="4182452"/>
            <a:ext cx="1060782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83EB476-8331-4E3D-B82F-A4EE7EB27282}"/>
              </a:ext>
            </a:extLst>
          </p:cNvPr>
          <p:cNvSpPr/>
          <p:nvPr/>
        </p:nvSpPr>
        <p:spPr>
          <a:xfrm>
            <a:off x="2895396" y="3994229"/>
            <a:ext cx="468109" cy="461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  <a:scene3d>
            <a:camera prst="isometricOffAxis2Right"/>
            <a:lightRig rig="threePt" dir="t"/>
          </a:scene3d>
          <a:sp3d extrusionH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FDF9913-2534-4DCD-9894-742BA503484C}"/>
              </a:ext>
            </a:extLst>
          </p:cNvPr>
          <p:cNvCxnSpPr>
            <a:cxnSpLocks/>
          </p:cNvCxnSpPr>
          <p:nvPr/>
        </p:nvCxnSpPr>
        <p:spPr>
          <a:xfrm>
            <a:off x="3744945" y="4220596"/>
            <a:ext cx="485191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66B8BB7-33BD-634F-ACC2-F474EE1B48B3}"/>
              </a:ext>
            </a:extLst>
          </p:cNvPr>
          <p:cNvSpPr/>
          <p:nvPr/>
        </p:nvSpPr>
        <p:spPr>
          <a:xfrm>
            <a:off x="5163726" y="3314572"/>
            <a:ext cx="64483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isometricOffAxis2Right"/>
            <a:lightRig rig="threePt" dir="t"/>
          </a:scene3d>
          <a:sp3d extrusionH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C2A73B4-E920-41F7-81A6-20B0A5ACBF71}"/>
              </a:ext>
            </a:extLst>
          </p:cNvPr>
          <p:cNvCxnSpPr>
            <a:cxnSpLocks/>
          </p:cNvCxnSpPr>
          <p:nvPr/>
        </p:nvCxnSpPr>
        <p:spPr>
          <a:xfrm>
            <a:off x="1631183" y="3691421"/>
            <a:ext cx="2952453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723F31B-2741-4103-A0B4-74528BA860C4}"/>
              </a:ext>
            </a:extLst>
          </p:cNvPr>
          <p:cNvSpPr/>
          <p:nvPr/>
        </p:nvSpPr>
        <p:spPr>
          <a:xfrm>
            <a:off x="4514593" y="3322257"/>
            <a:ext cx="644836" cy="584775"/>
          </a:xfrm>
          <a:prstGeom prst="rect">
            <a:avLst/>
          </a:prstGeom>
          <a:solidFill>
            <a:srgbClr val="A5599E"/>
          </a:solidFill>
          <a:ln>
            <a:solidFill>
              <a:srgbClr val="C696C1"/>
            </a:solidFill>
          </a:ln>
          <a:scene3d>
            <a:camera prst="isometricOffAxis2Right"/>
            <a:lightRig rig="threePt" dir="t"/>
          </a:scene3d>
          <a:sp3d extrusionH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5" name="Flowchart: Or 194">
            <a:extLst>
              <a:ext uri="{FF2B5EF4-FFF2-40B4-BE49-F238E27FC236}">
                <a16:creationId xmlns:a16="http://schemas.microsoft.com/office/drawing/2014/main" id="{E1DCC664-8D3B-4BC1-9562-90C55F930511}"/>
              </a:ext>
            </a:extLst>
          </p:cNvPr>
          <p:cNvSpPr/>
          <p:nvPr/>
        </p:nvSpPr>
        <p:spPr>
          <a:xfrm>
            <a:off x="5021480" y="3565856"/>
            <a:ext cx="181562" cy="181562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7A8C7F0-ED51-47E1-BA1A-F37402F500BD}"/>
              </a:ext>
            </a:extLst>
          </p:cNvPr>
          <p:cNvCxnSpPr>
            <a:cxnSpLocks/>
          </p:cNvCxnSpPr>
          <p:nvPr/>
        </p:nvCxnSpPr>
        <p:spPr>
          <a:xfrm>
            <a:off x="5433408" y="3627851"/>
            <a:ext cx="485191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E2D814A-AC8C-470B-82E5-F1AD41223DAE}"/>
              </a:ext>
            </a:extLst>
          </p:cNvPr>
          <p:cNvGrpSpPr/>
          <p:nvPr/>
        </p:nvGrpSpPr>
        <p:grpSpPr>
          <a:xfrm>
            <a:off x="6337506" y="3551922"/>
            <a:ext cx="285518" cy="82550"/>
            <a:chOff x="450534" y="5826867"/>
            <a:chExt cx="285518" cy="82550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B567B5F2-5925-4E2E-BEB1-035648752B98}"/>
                </a:ext>
              </a:extLst>
            </p:cNvPr>
            <p:cNvCxnSpPr>
              <a:cxnSpLocks/>
            </p:cNvCxnSpPr>
            <p:nvPr/>
          </p:nvCxnSpPr>
          <p:spPr>
            <a:xfrm>
              <a:off x="450534" y="5826867"/>
              <a:ext cx="285518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4E124E6E-77F3-46DE-842A-56DDE6E291BC}"/>
                </a:ext>
              </a:extLst>
            </p:cNvPr>
            <p:cNvCxnSpPr>
              <a:cxnSpLocks/>
            </p:cNvCxnSpPr>
            <p:nvPr/>
          </p:nvCxnSpPr>
          <p:spPr>
            <a:xfrm>
              <a:off x="450534" y="5909417"/>
              <a:ext cx="285518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D95DCF9-9FD0-47B6-B25C-8BB76FB10DA9}"/>
              </a:ext>
            </a:extLst>
          </p:cNvPr>
          <p:cNvGrpSpPr/>
          <p:nvPr/>
        </p:nvGrpSpPr>
        <p:grpSpPr>
          <a:xfrm>
            <a:off x="7450901" y="2193323"/>
            <a:ext cx="285518" cy="82550"/>
            <a:chOff x="450534" y="5826867"/>
            <a:chExt cx="285518" cy="8255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25A70025-2C7D-46DD-98A4-FDAD17E4AACF}"/>
                </a:ext>
              </a:extLst>
            </p:cNvPr>
            <p:cNvCxnSpPr>
              <a:cxnSpLocks/>
            </p:cNvCxnSpPr>
            <p:nvPr/>
          </p:nvCxnSpPr>
          <p:spPr>
            <a:xfrm>
              <a:off x="450534" y="5826867"/>
              <a:ext cx="285518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46B5B293-A867-40D8-98E4-AA7F29F32352}"/>
                </a:ext>
              </a:extLst>
            </p:cNvPr>
            <p:cNvCxnSpPr>
              <a:cxnSpLocks/>
            </p:cNvCxnSpPr>
            <p:nvPr/>
          </p:nvCxnSpPr>
          <p:spPr>
            <a:xfrm>
              <a:off x="450534" y="5909417"/>
              <a:ext cx="285518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5" name="文本框 118">
            <a:extLst>
              <a:ext uri="{FF2B5EF4-FFF2-40B4-BE49-F238E27FC236}">
                <a16:creationId xmlns:a16="http://schemas.microsoft.com/office/drawing/2014/main" id="{789969A6-6B9A-4358-946C-DF73A6052889}"/>
              </a:ext>
            </a:extLst>
          </p:cNvPr>
          <p:cNvSpPr txBox="1"/>
          <p:nvPr/>
        </p:nvSpPr>
        <p:spPr>
          <a:xfrm>
            <a:off x="5437283" y="2906529"/>
            <a:ext cx="60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F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207" name="文本框 118">
            <a:extLst>
              <a:ext uri="{FF2B5EF4-FFF2-40B4-BE49-F238E27FC236}">
                <a16:creationId xmlns:a16="http://schemas.microsoft.com/office/drawing/2014/main" id="{656FA68A-FCF5-4A9F-AE04-1325E8EC6CCE}"/>
              </a:ext>
            </a:extLst>
          </p:cNvPr>
          <p:cNvSpPr txBox="1"/>
          <p:nvPr/>
        </p:nvSpPr>
        <p:spPr>
          <a:xfrm>
            <a:off x="8229076" y="1338446"/>
            <a:ext cx="60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F</a:t>
            </a:r>
            <a:endParaRPr lang="zh-CN" altLang="en-US" baseline="-25000" dirty="0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8C00BE3C-9831-4060-9AD9-E837A0128522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3364207" y="4435629"/>
            <a:ext cx="373668" cy="249245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6E2D4E28-1DC1-44E3-B476-C6797288CADD}"/>
              </a:ext>
            </a:extLst>
          </p:cNvPr>
          <p:cNvCxnSpPr>
            <a:cxnSpLocks/>
          </p:cNvCxnSpPr>
          <p:nvPr/>
        </p:nvCxnSpPr>
        <p:spPr>
          <a:xfrm flipV="1">
            <a:off x="5108639" y="3923225"/>
            <a:ext cx="269339" cy="266699"/>
          </a:xfrm>
          <a:prstGeom prst="bentConnector3">
            <a:avLst>
              <a:gd name="adj1" fmla="val 100218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5D0CC1A8-2B73-45A0-B2EC-7AA6739CFD54}"/>
              </a:ext>
            </a:extLst>
          </p:cNvPr>
          <p:cNvCxnSpPr>
            <a:cxnSpLocks/>
            <a:endCxn id="115" idx="2"/>
          </p:cNvCxnSpPr>
          <p:nvPr/>
        </p:nvCxnSpPr>
        <p:spPr>
          <a:xfrm rot="5400000" flipH="1" flipV="1">
            <a:off x="6936097" y="3016657"/>
            <a:ext cx="403044" cy="304514"/>
          </a:xfrm>
          <a:prstGeom prst="bentConnector3">
            <a:avLst>
              <a:gd name="adj1" fmla="val 844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9E9B843-E4EF-49D0-9ABA-6A43DDC01B14}"/>
              </a:ext>
            </a:extLst>
          </p:cNvPr>
          <p:cNvCxnSpPr>
            <a:cxnSpLocks/>
          </p:cNvCxnSpPr>
          <p:nvPr/>
        </p:nvCxnSpPr>
        <p:spPr>
          <a:xfrm>
            <a:off x="8123718" y="2846843"/>
            <a:ext cx="0" cy="9005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654349B-EC80-4456-991E-CE880B96BAE4}"/>
              </a:ext>
            </a:extLst>
          </p:cNvPr>
          <p:cNvGrpSpPr/>
          <p:nvPr/>
        </p:nvGrpSpPr>
        <p:grpSpPr>
          <a:xfrm>
            <a:off x="1362891" y="1184890"/>
            <a:ext cx="4912456" cy="909107"/>
            <a:chOff x="406072" y="4802953"/>
            <a:chExt cx="4912456" cy="90910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67438B5-B794-4970-AE0A-432892FED4E7}"/>
                </a:ext>
              </a:extLst>
            </p:cNvPr>
            <p:cNvGrpSpPr/>
            <p:nvPr/>
          </p:nvGrpSpPr>
          <p:grpSpPr>
            <a:xfrm>
              <a:off x="450534" y="4802953"/>
              <a:ext cx="4867994" cy="909107"/>
              <a:chOff x="450534" y="4802953"/>
              <a:chExt cx="4867994" cy="909107"/>
            </a:xfrm>
          </p:grpSpPr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5F40537E-4A5F-4367-9AB0-C5687F566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534" y="5242667"/>
                <a:ext cx="285518" cy="0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FEC9AC-97F7-4C25-9800-EEBAEF8117A1}"/>
                  </a:ext>
                </a:extLst>
              </p:cNvPr>
              <p:cNvSpPr txBox="1"/>
              <p:nvPr/>
            </p:nvSpPr>
            <p:spPr>
              <a:xfrm>
                <a:off x="761670" y="5058001"/>
                <a:ext cx="2835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kern="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Conv</a:t>
                </a:r>
                <a:r>
                  <a:rPr lang="en-US" sz="1800" i="1" kern="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800" i="1" kern="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kern="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1200" i="1" kern="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×</a:t>
                </a:r>
                <a:r>
                  <a:rPr lang="en-US" sz="1800" i="1" kern="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1800" i="1" kern="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)-BN-</a:t>
                </a:r>
                <a:r>
                  <a:rPr lang="en-US" sz="1800" i="1" kern="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ReLu</a:t>
                </a:r>
                <a:endParaRPr lang="en-US" i="1" dirty="0"/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DFFB1EAC-BFC5-44D3-A5E3-83E752793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534" y="5521056"/>
                <a:ext cx="285518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85F297F-4837-4F11-B1BC-BFCC5D7C40AD}"/>
                  </a:ext>
                </a:extLst>
              </p:cNvPr>
              <p:cNvSpPr txBox="1"/>
              <p:nvPr/>
            </p:nvSpPr>
            <p:spPr>
              <a:xfrm>
                <a:off x="761670" y="5342728"/>
                <a:ext cx="2835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kern="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Avg</a:t>
                </a:r>
                <a:r>
                  <a:rPr lang="en-US" sz="1800" i="1" kern="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1800" i="1" kern="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1800" kern="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i="1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7768610-AFC4-4BF1-A6E2-768071BDE4C1}"/>
                  </a:ext>
                </a:extLst>
              </p:cNvPr>
              <p:cNvGrpSpPr/>
              <p:nvPr/>
            </p:nvGrpSpPr>
            <p:grpSpPr>
              <a:xfrm>
                <a:off x="3025647" y="5226297"/>
                <a:ext cx="285518" cy="82550"/>
                <a:chOff x="450534" y="5931642"/>
                <a:chExt cx="285518" cy="82550"/>
              </a:xfrm>
            </p:grpSpPr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883FAAC8-2744-499D-B62E-3888081B6F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534" y="5931642"/>
                  <a:ext cx="285518" cy="0"/>
                </a:xfrm>
                <a:prstGeom prst="straightConnector1">
                  <a:avLst/>
                </a:prstGeom>
                <a:ln w="254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>
                  <a:extLst>
                    <a:ext uri="{FF2B5EF4-FFF2-40B4-BE49-F238E27FC236}">
                      <a16:creationId xmlns:a16="http://schemas.microsoft.com/office/drawing/2014/main" id="{370F7DFB-4150-4C0F-BE0B-37027B798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534" y="6014192"/>
                  <a:ext cx="285518" cy="0"/>
                </a:xfrm>
                <a:prstGeom prst="straightConnector1">
                  <a:avLst/>
                </a:prstGeom>
                <a:ln w="254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DBCF106-DD56-4706-9720-878A2E64F8EE}"/>
                  </a:ext>
                </a:extLst>
              </p:cNvPr>
              <p:cNvSpPr txBox="1"/>
              <p:nvPr/>
            </p:nvSpPr>
            <p:spPr>
              <a:xfrm>
                <a:off x="3314396" y="5077059"/>
                <a:ext cx="2004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i="1" kern="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DoubleConv</a:t>
                </a:r>
                <a:r>
                  <a:rPr lang="en-US" sz="1800" i="1" kern="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kern="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1200" i="1" kern="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×</a:t>
                </a:r>
                <a:r>
                  <a:rPr lang="en-US" sz="1800" i="1" kern="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1800" i="1" kern="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8F472E3-CF2C-42B1-97B1-BB7C84E063B8}"/>
                  </a:ext>
                </a:extLst>
              </p:cNvPr>
              <p:cNvSpPr txBox="1"/>
              <p:nvPr/>
            </p:nvSpPr>
            <p:spPr>
              <a:xfrm>
                <a:off x="3317421" y="5336390"/>
                <a:ext cx="1134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kern="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CARAFE</a:t>
                </a:r>
                <a:endParaRPr lang="en-US" i="1" dirty="0"/>
              </a:p>
            </p:txBody>
          </p: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9A0DD202-7677-4F9D-BC51-A08C009135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534" y="5028179"/>
                <a:ext cx="285518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093F039-C8C6-456A-877D-0E12276EF65A}"/>
                  </a:ext>
                </a:extLst>
              </p:cNvPr>
              <p:cNvSpPr txBox="1"/>
              <p:nvPr/>
            </p:nvSpPr>
            <p:spPr>
              <a:xfrm>
                <a:off x="768262" y="4802953"/>
                <a:ext cx="836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kern="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Conv</a:t>
                </a:r>
                <a:r>
                  <a:rPr lang="en-US" i="1" kern="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endParaRPr lang="en-US" i="1" dirty="0"/>
              </a:p>
            </p:txBody>
          </p: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F867DC97-7EF5-42A0-B82B-0BBA72D3CB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5647" y="5336254"/>
                <a:ext cx="269339" cy="266699"/>
              </a:xfrm>
              <a:prstGeom prst="bentConnector3">
                <a:avLst>
                  <a:gd name="adj1" fmla="val 100218"/>
                </a:avLst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19B9761-F0AB-4357-A112-12F9E1885F96}"/>
                </a:ext>
              </a:extLst>
            </p:cNvPr>
            <p:cNvSpPr/>
            <p:nvPr/>
          </p:nvSpPr>
          <p:spPr>
            <a:xfrm>
              <a:off x="406072" y="4854129"/>
              <a:ext cx="4841149" cy="8235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6" name="Flowchart: Or 225">
            <a:extLst>
              <a:ext uri="{FF2B5EF4-FFF2-40B4-BE49-F238E27FC236}">
                <a16:creationId xmlns:a16="http://schemas.microsoft.com/office/drawing/2014/main" id="{52EE1007-E930-441C-A143-3C13D1D0B875}"/>
              </a:ext>
            </a:extLst>
          </p:cNvPr>
          <p:cNvSpPr/>
          <p:nvPr/>
        </p:nvSpPr>
        <p:spPr>
          <a:xfrm>
            <a:off x="4005589" y="1321496"/>
            <a:ext cx="181562" cy="181562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49B5346-2B36-480F-A548-55CBF2718912}"/>
              </a:ext>
            </a:extLst>
          </p:cNvPr>
          <p:cNvSpPr txBox="1"/>
          <p:nvPr/>
        </p:nvSpPr>
        <p:spPr>
          <a:xfrm>
            <a:off x="4621095" y="1222954"/>
            <a:ext cx="156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Concatenate</a:t>
            </a:r>
            <a:endParaRPr lang="en-US" i="1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261245C2-703C-49F1-BB14-209D64FAAC61}"/>
              </a:ext>
            </a:extLst>
          </p:cNvPr>
          <p:cNvCxnSpPr>
            <a:cxnSpLocks/>
            <a:endCxn id="227" idx="1"/>
          </p:cNvCxnSpPr>
          <p:nvPr/>
        </p:nvCxnSpPr>
        <p:spPr>
          <a:xfrm>
            <a:off x="4238558" y="1400746"/>
            <a:ext cx="382537" cy="687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24">
            <a:extLst>
              <a:ext uri="{FF2B5EF4-FFF2-40B4-BE49-F238E27FC236}">
                <a16:creationId xmlns:a16="http://schemas.microsoft.com/office/drawing/2014/main" id="{62983A2F-B4C5-438E-AEC4-5C4D088C3C8D}"/>
              </a:ext>
            </a:extLst>
          </p:cNvPr>
          <p:cNvSpPr txBox="1"/>
          <p:nvPr/>
        </p:nvSpPr>
        <p:spPr>
          <a:xfrm>
            <a:off x="1875462" y="4189292"/>
            <a:ext cx="63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1/32</a:t>
            </a:r>
          </a:p>
        </p:txBody>
      </p:sp>
      <p:grpSp>
        <p:nvGrpSpPr>
          <p:cNvPr id="121" name="Group 46">
            <a:extLst>
              <a:ext uri="{FF2B5EF4-FFF2-40B4-BE49-F238E27FC236}">
                <a16:creationId xmlns:a16="http://schemas.microsoft.com/office/drawing/2014/main" id="{1A43B7D3-0317-4D75-B072-7F38A34CA195}"/>
              </a:ext>
            </a:extLst>
          </p:cNvPr>
          <p:cNvGrpSpPr/>
          <p:nvPr/>
        </p:nvGrpSpPr>
        <p:grpSpPr>
          <a:xfrm>
            <a:off x="8637830" y="1234473"/>
            <a:ext cx="1811510" cy="2135963"/>
            <a:chOff x="406072" y="1430667"/>
            <a:chExt cx="1888478" cy="27238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2" name="Rounded Rectangle 74">
              <a:extLst>
                <a:ext uri="{FF2B5EF4-FFF2-40B4-BE49-F238E27FC236}">
                  <a16:creationId xmlns:a16="http://schemas.microsoft.com/office/drawing/2014/main" id="{7AFA1DC5-4100-4623-9078-94F27C022D3A}"/>
                </a:ext>
              </a:extLst>
            </p:cNvPr>
            <p:cNvSpPr/>
            <p:nvPr/>
          </p:nvSpPr>
          <p:spPr>
            <a:xfrm>
              <a:off x="406072" y="1430667"/>
              <a:ext cx="1888478" cy="2723849"/>
            </a:xfrm>
            <a:prstGeom prst="roundRect">
              <a:avLst>
                <a:gd name="adj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3" name="TextBox 15">
              <a:extLst>
                <a:ext uri="{FF2B5EF4-FFF2-40B4-BE49-F238E27FC236}">
                  <a16:creationId xmlns:a16="http://schemas.microsoft.com/office/drawing/2014/main" id="{205B8A82-7C38-4AA7-935E-1477912CA2DF}"/>
                </a:ext>
              </a:extLst>
            </p:cNvPr>
            <p:cNvSpPr txBox="1"/>
            <p:nvPr/>
          </p:nvSpPr>
          <p:spPr>
            <a:xfrm>
              <a:off x="1282218" y="3281307"/>
              <a:ext cx="966571" cy="8242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i="1" dirty="0">
                  <a:latin typeface="Times New Roman" panose="02020603050405020304" pitchFamily="18" charset="0"/>
                </a:rPr>
                <a:t>Density mapper</a:t>
              </a:r>
            </a:p>
          </p:txBody>
        </p:sp>
      </p:grpSp>
      <p:grpSp>
        <p:nvGrpSpPr>
          <p:cNvPr id="124" name="Group 63">
            <a:extLst>
              <a:ext uri="{FF2B5EF4-FFF2-40B4-BE49-F238E27FC236}">
                <a16:creationId xmlns:a16="http://schemas.microsoft.com/office/drawing/2014/main" id="{5F4E93F5-684D-472E-8A21-25AAE4D3A639}"/>
              </a:ext>
            </a:extLst>
          </p:cNvPr>
          <p:cNvGrpSpPr/>
          <p:nvPr/>
        </p:nvGrpSpPr>
        <p:grpSpPr>
          <a:xfrm>
            <a:off x="8471916" y="1514878"/>
            <a:ext cx="1629227" cy="1356889"/>
            <a:chOff x="9543200" y="273731"/>
            <a:chExt cx="1629227" cy="1356889"/>
          </a:xfrm>
        </p:grpSpPr>
        <p:sp>
          <p:nvSpPr>
            <p:cNvPr id="125" name="Rectangle 209">
              <a:extLst>
                <a:ext uri="{FF2B5EF4-FFF2-40B4-BE49-F238E27FC236}">
                  <a16:creationId xmlns:a16="http://schemas.microsoft.com/office/drawing/2014/main" id="{ACBC20AE-0E70-48DD-AA47-EE9BDE5A1F79}"/>
                </a:ext>
              </a:extLst>
            </p:cNvPr>
            <p:cNvSpPr/>
            <p:nvPr/>
          </p:nvSpPr>
          <p:spPr>
            <a:xfrm>
              <a:off x="9543200" y="273731"/>
              <a:ext cx="1629227" cy="1356889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FFCCFF"/>
              </a:solidFill>
            </a:ln>
            <a:scene3d>
              <a:camera prst="isometricOffAxis2Right"/>
              <a:lightRig rig="threePt" dir="t"/>
            </a:scene3d>
            <a:sp3d extrusionH="82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6" name="TextBox 178">
              <a:extLst>
                <a:ext uri="{FF2B5EF4-FFF2-40B4-BE49-F238E27FC236}">
                  <a16:creationId xmlns:a16="http://schemas.microsoft.com/office/drawing/2014/main" id="{0C846F30-1A9A-435F-B48A-65DD9FB85E90}"/>
                </a:ext>
              </a:extLst>
            </p:cNvPr>
            <p:cNvSpPr txBox="1"/>
            <p:nvPr/>
          </p:nvSpPr>
          <p:spPr>
            <a:xfrm>
              <a:off x="9974437" y="401702"/>
              <a:ext cx="3612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cxnSp>
        <p:nvCxnSpPr>
          <p:cNvPr id="127" name="Straight Arrow Connector 208">
            <a:extLst>
              <a:ext uri="{FF2B5EF4-FFF2-40B4-BE49-F238E27FC236}">
                <a16:creationId xmlns:a16="http://schemas.microsoft.com/office/drawing/2014/main" id="{B3B7404C-37A3-4343-B7DB-2124FFF1EA04}"/>
              </a:ext>
            </a:extLst>
          </p:cNvPr>
          <p:cNvCxnSpPr>
            <a:cxnSpLocks/>
          </p:cNvCxnSpPr>
          <p:nvPr/>
        </p:nvCxnSpPr>
        <p:spPr>
          <a:xfrm>
            <a:off x="8164941" y="2214926"/>
            <a:ext cx="657972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1" name="Group 46">
            <a:extLst>
              <a:ext uri="{FF2B5EF4-FFF2-40B4-BE49-F238E27FC236}">
                <a16:creationId xmlns:a16="http://schemas.microsoft.com/office/drawing/2014/main" id="{7A61466A-846C-49D3-89DE-8CCA2B1BBE81}"/>
              </a:ext>
            </a:extLst>
          </p:cNvPr>
          <p:cNvGrpSpPr/>
          <p:nvPr/>
        </p:nvGrpSpPr>
        <p:grpSpPr>
          <a:xfrm>
            <a:off x="8643717" y="3429000"/>
            <a:ext cx="1805623" cy="1509773"/>
            <a:chOff x="406072" y="1430667"/>
            <a:chExt cx="1888478" cy="272384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32" name="Rounded Rectangle 74">
              <a:extLst>
                <a:ext uri="{FF2B5EF4-FFF2-40B4-BE49-F238E27FC236}">
                  <a16:creationId xmlns:a16="http://schemas.microsoft.com/office/drawing/2014/main" id="{76782D28-CB52-4202-A13A-8C80B506E0EF}"/>
                </a:ext>
              </a:extLst>
            </p:cNvPr>
            <p:cNvSpPr/>
            <p:nvPr/>
          </p:nvSpPr>
          <p:spPr>
            <a:xfrm>
              <a:off x="406072" y="1430667"/>
              <a:ext cx="1888478" cy="2723849"/>
            </a:xfrm>
            <a:prstGeom prst="roundRect">
              <a:avLst>
                <a:gd name="adj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3" name="TextBox 15">
              <a:extLst>
                <a:ext uri="{FF2B5EF4-FFF2-40B4-BE49-F238E27FC236}">
                  <a16:creationId xmlns:a16="http://schemas.microsoft.com/office/drawing/2014/main" id="{FC79422A-0E42-46DB-A3E8-E719AB11F6B2}"/>
                </a:ext>
              </a:extLst>
            </p:cNvPr>
            <p:cNvSpPr txBox="1"/>
            <p:nvPr/>
          </p:nvSpPr>
          <p:spPr>
            <a:xfrm>
              <a:off x="798388" y="3454742"/>
              <a:ext cx="1483063" cy="4191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i="1" dirty="0">
                  <a:latin typeface="Times New Roman" panose="02020603050405020304" pitchFamily="18" charset="0"/>
                </a:rPr>
                <a:t>Counter</a:t>
              </a:r>
            </a:p>
          </p:txBody>
        </p:sp>
      </p:grpSp>
      <p:grpSp>
        <p:nvGrpSpPr>
          <p:cNvPr id="134" name="Group 215">
            <a:extLst>
              <a:ext uri="{FF2B5EF4-FFF2-40B4-BE49-F238E27FC236}">
                <a16:creationId xmlns:a16="http://schemas.microsoft.com/office/drawing/2014/main" id="{305C6293-F192-4FE8-88B0-35180359C102}"/>
              </a:ext>
            </a:extLst>
          </p:cNvPr>
          <p:cNvGrpSpPr/>
          <p:nvPr/>
        </p:nvGrpSpPr>
        <p:grpSpPr>
          <a:xfrm>
            <a:off x="8190854" y="3750739"/>
            <a:ext cx="598886" cy="93570"/>
            <a:chOff x="450534" y="5826867"/>
            <a:chExt cx="285518" cy="82550"/>
          </a:xfrm>
        </p:grpSpPr>
        <p:cxnSp>
          <p:nvCxnSpPr>
            <p:cNvPr id="135" name="Straight Arrow Connector 216">
              <a:extLst>
                <a:ext uri="{FF2B5EF4-FFF2-40B4-BE49-F238E27FC236}">
                  <a16:creationId xmlns:a16="http://schemas.microsoft.com/office/drawing/2014/main" id="{2804BE58-4D6A-4F39-8962-2107D29B7444}"/>
                </a:ext>
              </a:extLst>
            </p:cNvPr>
            <p:cNvCxnSpPr>
              <a:cxnSpLocks/>
            </p:cNvCxnSpPr>
            <p:nvPr/>
          </p:nvCxnSpPr>
          <p:spPr>
            <a:xfrm>
              <a:off x="450534" y="5826867"/>
              <a:ext cx="285518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217">
              <a:extLst>
                <a:ext uri="{FF2B5EF4-FFF2-40B4-BE49-F238E27FC236}">
                  <a16:creationId xmlns:a16="http://schemas.microsoft.com/office/drawing/2014/main" id="{B77F74E8-A7BB-49E1-A415-DE4BB13C3349}"/>
                </a:ext>
              </a:extLst>
            </p:cNvPr>
            <p:cNvCxnSpPr>
              <a:cxnSpLocks/>
            </p:cNvCxnSpPr>
            <p:nvPr/>
          </p:nvCxnSpPr>
          <p:spPr>
            <a:xfrm>
              <a:off x="450534" y="5909417"/>
              <a:ext cx="285518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Group 65">
            <a:extLst>
              <a:ext uri="{FF2B5EF4-FFF2-40B4-BE49-F238E27FC236}">
                <a16:creationId xmlns:a16="http://schemas.microsoft.com/office/drawing/2014/main" id="{5EF6300E-9D02-4AEA-B520-5F7B75C73EDB}"/>
              </a:ext>
            </a:extLst>
          </p:cNvPr>
          <p:cNvGrpSpPr/>
          <p:nvPr/>
        </p:nvGrpSpPr>
        <p:grpSpPr>
          <a:xfrm>
            <a:off x="8778507" y="3597677"/>
            <a:ext cx="644836" cy="584775"/>
            <a:chOff x="9831197" y="494313"/>
            <a:chExt cx="644836" cy="584775"/>
          </a:xfrm>
        </p:grpSpPr>
        <p:sp>
          <p:nvSpPr>
            <p:cNvPr id="138" name="Rectangle 218">
              <a:extLst>
                <a:ext uri="{FF2B5EF4-FFF2-40B4-BE49-F238E27FC236}">
                  <a16:creationId xmlns:a16="http://schemas.microsoft.com/office/drawing/2014/main" id="{A028B5DB-E92B-433D-9810-B638F06A02AE}"/>
                </a:ext>
              </a:extLst>
            </p:cNvPr>
            <p:cNvSpPr/>
            <p:nvPr/>
          </p:nvSpPr>
          <p:spPr>
            <a:xfrm>
              <a:off x="9831197" y="494313"/>
              <a:ext cx="644836" cy="584775"/>
            </a:xfrm>
            <a:prstGeom prst="rect">
              <a:avLst/>
            </a:prstGeom>
            <a:solidFill>
              <a:srgbClr val="00FFFF"/>
            </a:solidFill>
            <a:ln>
              <a:solidFill>
                <a:srgbClr val="00FFFF"/>
              </a:solidFill>
            </a:ln>
            <a:scene3d>
              <a:camera prst="isometricOffAxis2Right"/>
              <a:lightRig rig="threePt" dir="t"/>
            </a:scene3d>
            <a:sp3d extrusionH="82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9" name="TextBox 178">
              <a:extLst>
                <a:ext uri="{FF2B5EF4-FFF2-40B4-BE49-F238E27FC236}">
                  <a16:creationId xmlns:a16="http://schemas.microsoft.com/office/drawing/2014/main" id="{6727F81E-B27F-4B09-A58D-3D1B4CA30968}"/>
                </a:ext>
              </a:extLst>
            </p:cNvPr>
            <p:cNvSpPr txBox="1"/>
            <p:nvPr/>
          </p:nvSpPr>
          <p:spPr>
            <a:xfrm>
              <a:off x="9955843" y="519696"/>
              <a:ext cx="4543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E667615-C93C-4445-8346-F9B0AC1AEB0A}"/>
              </a:ext>
            </a:extLst>
          </p:cNvPr>
          <p:cNvCxnSpPr>
            <a:cxnSpLocks/>
          </p:cNvCxnSpPr>
          <p:nvPr/>
        </p:nvCxnSpPr>
        <p:spPr>
          <a:xfrm>
            <a:off x="9582069" y="2143424"/>
            <a:ext cx="10974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471EBBB-EB6F-4047-BB14-E530EC8E7569}"/>
              </a:ext>
            </a:extLst>
          </p:cNvPr>
          <p:cNvSpPr txBox="1"/>
          <p:nvPr/>
        </p:nvSpPr>
        <p:spPr>
          <a:xfrm>
            <a:off x="9799218" y="178091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4759C92-C236-4868-BFD9-4DFE246DD1ED}"/>
              </a:ext>
            </a:extLst>
          </p:cNvPr>
          <p:cNvSpPr txBox="1"/>
          <p:nvPr/>
        </p:nvSpPr>
        <p:spPr>
          <a:xfrm>
            <a:off x="10723845" y="1820258"/>
            <a:ext cx="12635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plants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8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8">
            <a:extLst>
              <a:ext uri="{FF2B5EF4-FFF2-40B4-BE49-F238E27FC236}">
                <a16:creationId xmlns:a16="http://schemas.microsoft.com/office/drawing/2014/main" id="{9E61518D-D3A7-4D6C-96D2-6713041D2A67}"/>
              </a:ext>
            </a:extLst>
          </p:cNvPr>
          <p:cNvSpPr txBox="1"/>
          <p:nvPr/>
        </p:nvSpPr>
        <p:spPr>
          <a:xfrm>
            <a:off x="4012854" y="3890273"/>
            <a:ext cx="118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MAE: 3.50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4.56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0.7948</a:t>
            </a:r>
            <a:endParaRPr lang="en-US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9E526DB-6886-4E3E-ADF3-81D16C341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937" y="3567200"/>
            <a:ext cx="4080000" cy="30600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AC4BA92-C54A-4039-9F9F-19F48839C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522" y="323109"/>
            <a:ext cx="4080000" cy="3060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C537E16-77E2-4080-A2C3-EDA05EA31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674" y="3567200"/>
            <a:ext cx="4080000" cy="30600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761B56D1-E291-4A77-B8F3-159087FA69B4}"/>
              </a:ext>
            </a:extLst>
          </p:cNvPr>
          <p:cNvSpPr txBox="1"/>
          <p:nvPr/>
        </p:nvSpPr>
        <p:spPr>
          <a:xfrm>
            <a:off x="8593965" y="6459412"/>
            <a:ext cx="1987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Ground-truth count</a:t>
            </a:r>
            <a:endParaRPr lang="en-US" altLang="zh-CN" sz="1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90CF77-B8F0-4D9B-A1AD-2380FDB2227E}"/>
              </a:ext>
            </a:extLst>
          </p:cNvPr>
          <p:cNvSpPr txBox="1"/>
          <p:nvPr/>
        </p:nvSpPr>
        <p:spPr>
          <a:xfrm>
            <a:off x="4716853" y="6459413"/>
            <a:ext cx="1987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Ground-truth count</a:t>
            </a:r>
            <a:endParaRPr lang="en-US" altLang="zh-CN" sz="1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50F4484-A313-45B3-BB3B-DBC034F57DFF}"/>
              </a:ext>
            </a:extLst>
          </p:cNvPr>
          <p:cNvSpPr txBox="1"/>
          <p:nvPr/>
        </p:nvSpPr>
        <p:spPr>
          <a:xfrm>
            <a:off x="8503172" y="304888"/>
            <a:ext cx="190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TasselNetV3-Lite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BD7D9305-2DAB-437F-9768-2C5CC5190B4F}"/>
              </a:ext>
            </a:extLst>
          </p:cNvPr>
          <p:cNvSpPr txBox="1"/>
          <p:nvPr/>
        </p:nvSpPr>
        <p:spPr>
          <a:xfrm>
            <a:off x="4043132" y="3930037"/>
            <a:ext cx="118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MAE: 3.06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4.64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0.8248</a:t>
            </a:r>
            <a:endParaRPr lang="en-US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id="{0BAA07F6-642C-4723-A36E-C1777341456D}"/>
              </a:ext>
            </a:extLst>
          </p:cNvPr>
          <p:cNvSpPr txBox="1"/>
          <p:nvPr/>
        </p:nvSpPr>
        <p:spPr>
          <a:xfrm>
            <a:off x="7908927" y="680061"/>
            <a:ext cx="118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MAE: 2.39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3.69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0.8893</a:t>
            </a:r>
            <a:endParaRPr lang="en-US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71D74AD2-723E-4ABB-87C1-BC257D84859D}"/>
              </a:ext>
            </a:extLst>
          </p:cNvPr>
          <p:cNvSpPr txBox="1"/>
          <p:nvPr/>
        </p:nvSpPr>
        <p:spPr>
          <a:xfrm>
            <a:off x="7908927" y="3930037"/>
            <a:ext cx="118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MAE: 3.56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4.93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0.8027</a:t>
            </a:r>
            <a:endParaRPr lang="en-US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F9F1552-9C98-4833-8312-D5A55B5B4338}"/>
              </a:ext>
            </a:extLst>
          </p:cNvPr>
          <p:cNvSpPr txBox="1"/>
          <p:nvPr/>
        </p:nvSpPr>
        <p:spPr>
          <a:xfrm>
            <a:off x="3372911" y="4213438"/>
            <a:ext cx="415498" cy="1526960"/>
          </a:xfrm>
          <a:prstGeom prst="rect">
            <a:avLst/>
          </a:prstGeom>
          <a:noFill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count</a:t>
            </a:r>
            <a:endParaRPr lang="zh-CN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B46BF69-022A-4A10-AAE8-8BC59733A59B}"/>
              </a:ext>
            </a:extLst>
          </p:cNvPr>
          <p:cNvSpPr txBox="1"/>
          <p:nvPr/>
        </p:nvSpPr>
        <p:spPr>
          <a:xfrm>
            <a:off x="4806756" y="3526206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TasselNetV3-seg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†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689433-7F3B-4D88-A4F4-355885D05DD5}"/>
              </a:ext>
            </a:extLst>
          </p:cNvPr>
          <p:cNvSpPr txBox="1"/>
          <p:nvPr/>
        </p:nvSpPr>
        <p:spPr>
          <a:xfrm>
            <a:off x="8565934" y="3526206"/>
            <a:ext cx="190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TasselNetV3-Seg</a:t>
            </a:r>
            <a:r>
              <a:rPr lang="en-US" altLang="zh-CN" sz="16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‡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C99A4294-EEC5-4390-953C-1921EEADC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982" y="323109"/>
            <a:ext cx="4080000" cy="3060000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E03CAE80-3B58-4616-8F5F-43E6E80E6230}"/>
              </a:ext>
            </a:extLst>
          </p:cNvPr>
          <p:cNvSpPr txBox="1"/>
          <p:nvPr/>
        </p:nvSpPr>
        <p:spPr>
          <a:xfrm>
            <a:off x="5004638" y="304888"/>
            <a:ext cx="141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IntegrateNet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CFCFA82-16C0-42CF-9BAB-CB49012AEBE4}"/>
              </a:ext>
            </a:extLst>
          </p:cNvPr>
          <p:cNvSpPr txBox="1"/>
          <p:nvPr/>
        </p:nvSpPr>
        <p:spPr>
          <a:xfrm>
            <a:off x="3372911" y="991542"/>
            <a:ext cx="415498" cy="1526960"/>
          </a:xfrm>
          <a:prstGeom prst="rect">
            <a:avLst/>
          </a:prstGeom>
          <a:noFill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count</a:t>
            </a:r>
            <a:endParaRPr lang="zh-CN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28">
            <a:extLst>
              <a:ext uri="{FF2B5EF4-FFF2-40B4-BE49-F238E27FC236}">
                <a16:creationId xmlns:a16="http://schemas.microsoft.com/office/drawing/2014/main" id="{A539293C-158D-4557-AF13-29B2BEB2A520}"/>
              </a:ext>
            </a:extLst>
          </p:cNvPr>
          <p:cNvSpPr txBox="1"/>
          <p:nvPr/>
        </p:nvSpPr>
        <p:spPr>
          <a:xfrm>
            <a:off x="4012854" y="684436"/>
            <a:ext cx="118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MAE: 1.62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2.28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0.9578</a:t>
            </a:r>
            <a:endParaRPr lang="en-US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9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642783-3045-42EC-A645-FB90C2EC2F15}"/>
                  </a:ext>
                </a:extLst>
              </p:cNvPr>
              <p:cNvSpPr txBox="1"/>
              <p:nvPr/>
            </p:nvSpPr>
            <p:spPr>
              <a:xfrm>
                <a:off x="4431437" y="5504156"/>
                <a:ext cx="3542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 on the loss of density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642783-3045-42EC-A645-FB90C2EC2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437" y="5504156"/>
                <a:ext cx="3542190" cy="369332"/>
              </a:xfrm>
              <a:prstGeom prst="rect">
                <a:avLst/>
              </a:prstGeom>
              <a:blipFill>
                <a:blip r:embed="rId2"/>
                <a:stretch>
                  <a:fillRect l="-154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F28862A-DD5C-4050-970B-10568EF3DE68}"/>
              </a:ext>
            </a:extLst>
          </p:cNvPr>
          <p:cNvSpPr txBox="1"/>
          <p:nvPr/>
        </p:nvSpPr>
        <p:spPr>
          <a:xfrm>
            <a:off x="2965131" y="2938508"/>
            <a:ext cx="461665" cy="754602"/>
          </a:xfrm>
          <a:prstGeom prst="rect">
            <a:avLst/>
          </a:prstGeom>
          <a:noFill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</a:p>
        </p:txBody>
      </p:sp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E0C30560-FA9A-42D1-B96E-AB8D788BB7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" t="7233" r="7282" b="3447"/>
          <a:stretch/>
        </p:blipFill>
        <p:spPr>
          <a:xfrm>
            <a:off x="3329127" y="1500326"/>
            <a:ext cx="5344357" cy="40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4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鱼, 火车, 蓝色&#10;&#10;描述已自动生成">
            <a:extLst>
              <a:ext uri="{FF2B5EF4-FFF2-40B4-BE49-F238E27FC236}">
                <a16:creationId xmlns:a16="http://schemas.microsoft.com/office/drawing/2014/main" id="{FB8D1482-3B95-449D-A1E6-4EAA5948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80" y="3957947"/>
            <a:ext cx="9453600" cy="1902172"/>
          </a:xfrm>
          <a:prstGeom prst="rect">
            <a:avLst/>
          </a:prstGeom>
        </p:spPr>
      </p:pic>
      <p:pic>
        <p:nvPicPr>
          <p:cNvPr id="7" name="图片 6" descr="背景图案&#10;&#10;低可信度描述已自动生成">
            <a:extLst>
              <a:ext uri="{FF2B5EF4-FFF2-40B4-BE49-F238E27FC236}">
                <a16:creationId xmlns:a16="http://schemas.microsoft.com/office/drawing/2014/main" id="{C74B8317-C3C6-478D-B769-C8179BA28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81" y="1895612"/>
            <a:ext cx="9454169" cy="1897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5E06CB-3758-429F-B70A-94C47D7B0DBE}"/>
              </a:ext>
            </a:extLst>
          </p:cNvPr>
          <p:cNvSpPr txBox="1"/>
          <p:nvPr/>
        </p:nvSpPr>
        <p:spPr>
          <a:xfrm>
            <a:off x="2063008" y="2007845"/>
            <a:ext cx="732916" cy="676794"/>
          </a:xfrm>
          <a:prstGeom prst="rect">
            <a:avLst/>
          </a:prstGeom>
          <a:noFill/>
          <a:ln w="31750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2FDF3B-A652-444B-BBB9-AEDC13484784}"/>
              </a:ext>
            </a:extLst>
          </p:cNvPr>
          <p:cNvSpPr txBox="1"/>
          <p:nvPr/>
        </p:nvSpPr>
        <p:spPr>
          <a:xfrm>
            <a:off x="2063008" y="4068943"/>
            <a:ext cx="732916" cy="676794"/>
          </a:xfrm>
          <a:prstGeom prst="rect">
            <a:avLst/>
          </a:prstGeom>
          <a:noFill/>
          <a:ln w="31750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A6BBB6-4F9E-4DE0-AC70-98A267E519DD}"/>
              </a:ext>
            </a:extLst>
          </p:cNvPr>
          <p:cNvSpPr txBox="1"/>
          <p:nvPr/>
        </p:nvSpPr>
        <p:spPr>
          <a:xfrm>
            <a:off x="7728441" y="2007845"/>
            <a:ext cx="732916" cy="676794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7F8470-EF2C-4330-8C1C-0E47FD6B0AD9}"/>
              </a:ext>
            </a:extLst>
          </p:cNvPr>
          <p:cNvSpPr txBox="1"/>
          <p:nvPr/>
        </p:nvSpPr>
        <p:spPr>
          <a:xfrm>
            <a:off x="7728441" y="4068943"/>
            <a:ext cx="732916" cy="676794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102DF3-E963-4DDA-955F-3B002B96173F}"/>
              </a:ext>
            </a:extLst>
          </p:cNvPr>
          <p:cNvSpPr txBox="1"/>
          <p:nvPr/>
        </p:nvSpPr>
        <p:spPr>
          <a:xfrm>
            <a:off x="5363084" y="5065346"/>
            <a:ext cx="732916" cy="676794"/>
          </a:xfrm>
          <a:prstGeom prst="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0C0E8A-A493-40D1-BE8D-359A40FD7B5E}"/>
              </a:ext>
            </a:extLst>
          </p:cNvPr>
          <p:cNvSpPr txBox="1"/>
          <p:nvPr/>
        </p:nvSpPr>
        <p:spPr>
          <a:xfrm>
            <a:off x="5363084" y="3007206"/>
            <a:ext cx="732916" cy="676794"/>
          </a:xfrm>
          <a:prstGeom prst="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B6B74B-6659-4749-9CDD-133E49ACDEAF}"/>
              </a:ext>
            </a:extLst>
          </p:cNvPr>
          <p:cNvSpPr txBox="1"/>
          <p:nvPr/>
        </p:nvSpPr>
        <p:spPr>
          <a:xfrm>
            <a:off x="1052687" y="1545811"/>
            <a:ext cx="44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011BD1-BA25-4B30-B368-E7F9B6F0AC6A}"/>
              </a:ext>
            </a:extLst>
          </p:cNvPr>
          <p:cNvSpPr txBox="1"/>
          <p:nvPr/>
        </p:nvSpPr>
        <p:spPr>
          <a:xfrm>
            <a:off x="1012054" y="3684000"/>
            <a:ext cx="44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8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游戏机, 火车&#10;&#10;描述已自动生成">
            <a:extLst>
              <a:ext uri="{FF2B5EF4-FFF2-40B4-BE49-F238E27FC236}">
                <a16:creationId xmlns:a16="http://schemas.microsoft.com/office/drawing/2014/main" id="{2C58D990-0CED-410A-93FD-2446E722F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30" y="3826639"/>
            <a:ext cx="9468337" cy="2317869"/>
          </a:xfrm>
          <a:prstGeom prst="rect">
            <a:avLst/>
          </a:prstGeom>
        </p:spPr>
      </p:pic>
      <p:pic>
        <p:nvPicPr>
          <p:cNvPr id="15" name="图片 14" descr="手机屏幕截图&#10;&#10;低可信度描述已自动生成">
            <a:extLst>
              <a:ext uri="{FF2B5EF4-FFF2-40B4-BE49-F238E27FC236}">
                <a16:creationId xmlns:a16="http://schemas.microsoft.com/office/drawing/2014/main" id="{25E6D3A5-8DA6-47B0-9871-A9E6BD09A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31" y="1376606"/>
            <a:ext cx="9468337" cy="231786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B4AE21B-A84F-45DA-B685-B52F2CA18298}"/>
              </a:ext>
            </a:extLst>
          </p:cNvPr>
          <p:cNvSpPr txBox="1"/>
          <p:nvPr/>
        </p:nvSpPr>
        <p:spPr>
          <a:xfrm>
            <a:off x="7207380" y="2831503"/>
            <a:ext cx="732916" cy="676794"/>
          </a:xfrm>
          <a:prstGeom prst="rect">
            <a:avLst/>
          </a:prstGeom>
          <a:noFill/>
          <a:ln w="31750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C5408B-FA02-433A-9CE7-7ECD1F30A5F5}"/>
              </a:ext>
            </a:extLst>
          </p:cNvPr>
          <p:cNvSpPr txBox="1"/>
          <p:nvPr/>
        </p:nvSpPr>
        <p:spPr>
          <a:xfrm>
            <a:off x="7207380" y="5280373"/>
            <a:ext cx="732916" cy="676794"/>
          </a:xfrm>
          <a:prstGeom prst="rect">
            <a:avLst/>
          </a:prstGeom>
          <a:noFill/>
          <a:ln w="31750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DAA530-9E34-424C-91B4-6616672AA4BE}"/>
              </a:ext>
            </a:extLst>
          </p:cNvPr>
          <p:cNvSpPr txBox="1"/>
          <p:nvPr/>
        </p:nvSpPr>
        <p:spPr>
          <a:xfrm>
            <a:off x="8909002" y="4005368"/>
            <a:ext cx="732916" cy="676794"/>
          </a:xfrm>
          <a:prstGeom prst="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D451BD-173B-4DA7-AC1F-1CBAA889E662}"/>
              </a:ext>
            </a:extLst>
          </p:cNvPr>
          <p:cNvSpPr txBox="1"/>
          <p:nvPr/>
        </p:nvSpPr>
        <p:spPr>
          <a:xfrm>
            <a:off x="8909002" y="1554171"/>
            <a:ext cx="732916" cy="676794"/>
          </a:xfrm>
          <a:prstGeom prst="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76733C-ADD1-4763-8956-C6C15137A9B4}"/>
              </a:ext>
            </a:extLst>
          </p:cNvPr>
          <p:cNvSpPr txBox="1"/>
          <p:nvPr/>
        </p:nvSpPr>
        <p:spPr>
          <a:xfrm>
            <a:off x="3714853" y="5280373"/>
            <a:ext cx="732916" cy="676794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67F8BE-4952-4C70-945A-652D62A65A05}"/>
              </a:ext>
            </a:extLst>
          </p:cNvPr>
          <p:cNvSpPr txBox="1"/>
          <p:nvPr/>
        </p:nvSpPr>
        <p:spPr>
          <a:xfrm>
            <a:off x="3714853" y="2831503"/>
            <a:ext cx="732916" cy="676794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87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31039</TotalTime>
  <Words>116</Words>
  <Application>Microsoft Office PowerPoint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黑体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WENXIN LIU</dc:creator>
  <cp:lastModifiedBy>WENXIN LIU</cp:lastModifiedBy>
  <cp:revision>3</cp:revision>
  <dcterms:created xsi:type="dcterms:W3CDTF">2022-02-15T02:49:12Z</dcterms:created>
  <dcterms:modified xsi:type="dcterms:W3CDTF">2022-04-15T06:21:48Z</dcterms:modified>
</cp:coreProperties>
</file>