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9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02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4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93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0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03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20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2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18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8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7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7510-3AE8-4818-94D1-472508074B7B}" type="datetimeFigureOut">
              <a:rPr lang="es-PE" smtClean="0"/>
              <a:t>27/12/2014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1C9D-BBB7-4CE6-AFB3-9D9B2FDEE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396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285238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2852381" cy="12692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073254"/>
            <a:ext cx="2852381" cy="7847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109182" y="94390"/>
            <a:ext cx="1037229" cy="996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Logo de Inicio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109182" y="6127845"/>
            <a:ext cx="668740" cy="6755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 smtClean="0"/>
              <a:t>F</a:t>
            </a:r>
            <a:endParaRPr lang="es-PE" sz="3600" dirty="0"/>
          </a:p>
        </p:txBody>
      </p:sp>
      <p:sp>
        <p:nvSpPr>
          <p:cNvPr id="9" name="Elipse 8"/>
          <p:cNvSpPr/>
          <p:nvPr/>
        </p:nvSpPr>
        <p:spPr>
          <a:xfrm>
            <a:off x="1025288" y="6127845"/>
            <a:ext cx="668740" cy="6755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T</a:t>
            </a:r>
            <a:endParaRPr lang="es-PE" sz="4000" dirty="0"/>
          </a:p>
        </p:txBody>
      </p:sp>
      <p:sp>
        <p:nvSpPr>
          <p:cNvPr id="10" name="Elipse 9"/>
          <p:cNvSpPr/>
          <p:nvPr/>
        </p:nvSpPr>
        <p:spPr>
          <a:xfrm>
            <a:off x="1925471" y="6127845"/>
            <a:ext cx="668740" cy="675564"/>
          </a:xfrm>
          <a:prstGeom prst="ellipse">
            <a:avLst/>
          </a:prstGeom>
          <a:solidFill>
            <a:srgbClr val="D74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G+</a:t>
            </a:r>
            <a:endParaRPr lang="es-PE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486400" y="2306472"/>
            <a:ext cx="4899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dirty="0" smtClean="0"/>
              <a:t>Contenidos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" y="1323832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1" y="1811542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1" y="2307880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1" y="3691792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1" y="4181629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Acorde 11"/>
          <p:cNvSpPr/>
          <p:nvPr/>
        </p:nvSpPr>
        <p:spPr>
          <a:xfrm>
            <a:off x="2654488" y="3254597"/>
            <a:ext cx="395786" cy="750627"/>
          </a:xfrm>
          <a:prstGeom prst="chord">
            <a:avLst>
              <a:gd name="adj1" fmla="val 550760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riángulo rectángulo 12"/>
          <p:cNvSpPr/>
          <p:nvPr/>
        </p:nvSpPr>
        <p:spPr>
          <a:xfrm rot="2747143">
            <a:off x="2694140" y="3562098"/>
            <a:ext cx="129188" cy="135623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1" y="5127441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/>
          <p:cNvSpPr/>
          <p:nvPr/>
        </p:nvSpPr>
        <p:spPr>
          <a:xfrm>
            <a:off x="6824" y="4650116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/>
          <p:cNvSpPr/>
          <p:nvPr/>
        </p:nvSpPr>
        <p:spPr>
          <a:xfrm>
            <a:off x="-6822" y="5604766"/>
            <a:ext cx="2852380" cy="4503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1249350" y="150212"/>
            <a:ext cx="1415735" cy="101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4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</dc:creator>
  <cp:lastModifiedBy>Wilder</cp:lastModifiedBy>
  <cp:revision>6</cp:revision>
  <dcterms:created xsi:type="dcterms:W3CDTF">2014-12-20T14:46:40Z</dcterms:created>
  <dcterms:modified xsi:type="dcterms:W3CDTF">2014-12-27T17:10:37Z</dcterms:modified>
</cp:coreProperties>
</file>