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4" r:id="rId3"/>
    <p:sldId id="270" r:id="rId4"/>
    <p:sldId id="271" r:id="rId5"/>
    <p:sldId id="273" r:id="rId6"/>
    <p:sldId id="322" r:id="rId7"/>
    <p:sldId id="303" r:id="rId8"/>
    <p:sldId id="304" r:id="rId9"/>
    <p:sldId id="312" r:id="rId10"/>
    <p:sldId id="301" r:id="rId11"/>
    <p:sldId id="295" r:id="rId12"/>
    <p:sldId id="296" r:id="rId13"/>
    <p:sldId id="302" r:id="rId14"/>
    <p:sldId id="305" r:id="rId15"/>
    <p:sldId id="313" r:id="rId16"/>
    <p:sldId id="298" r:id="rId17"/>
    <p:sldId id="297" r:id="rId18"/>
    <p:sldId id="299" r:id="rId19"/>
    <p:sldId id="300" r:id="rId20"/>
    <p:sldId id="314" r:id="rId21"/>
    <p:sldId id="306" r:id="rId22"/>
    <p:sldId id="310" r:id="rId23"/>
    <p:sldId id="311" r:id="rId24"/>
    <p:sldId id="318" r:id="rId25"/>
    <p:sldId id="307" r:id="rId26"/>
    <p:sldId id="308" r:id="rId27"/>
    <p:sldId id="309" r:id="rId28"/>
    <p:sldId id="31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u\Desktop\Macro\air_pollution\All_Combin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u\Desktop\Macro\air_pollution\All_Combin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u\Desktop\Macro\air_pollution\All_Combine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u\Desktop\Macro\air_pollution\All_Combin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u\Desktop\Macro\air_pollution\All_Combin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u\Desktop\Macro\air_pollution\All_Combin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u\Desktop\Macro\air_pollution\All_Combin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u\Desktop\Macro\air_pollution\All_Combin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u\Desktop\Macro\air_pollution\All_Combin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u\Desktop\Macro\air_pollution\All_Combin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u\Desktop\Macro\air_pollution\All_Combin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Delhi!$E$1</c:f>
              <c:strCache>
                <c:ptCount val="1"/>
                <c:pt idx="0">
                  <c:v>NO2_OFFICIAL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Delhi!$A$2:$A$2771</c:f>
              <c:numCache>
                <c:formatCode>[$-14009]dd/mm/yyyy;@</c:formatCode>
                <c:ptCount val="2770"/>
                <c:pt idx="0">
                  <c:v>42005</c:v>
                </c:pt>
                <c:pt idx="1">
                  <c:v>42006</c:v>
                </c:pt>
                <c:pt idx="2">
                  <c:v>42007</c:v>
                </c:pt>
                <c:pt idx="3">
                  <c:v>42008</c:v>
                </c:pt>
                <c:pt idx="4">
                  <c:v>42009</c:v>
                </c:pt>
                <c:pt idx="5">
                  <c:v>42010</c:v>
                </c:pt>
                <c:pt idx="6">
                  <c:v>42011</c:v>
                </c:pt>
                <c:pt idx="7">
                  <c:v>42012</c:v>
                </c:pt>
                <c:pt idx="8">
                  <c:v>42013</c:v>
                </c:pt>
                <c:pt idx="9">
                  <c:v>42014</c:v>
                </c:pt>
                <c:pt idx="10">
                  <c:v>42015</c:v>
                </c:pt>
                <c:pt idx="11">
                  <c:v>42016</c:v>
                </c:pt>
                <c:pt idx="12">
                  <c:v>42017</c:v>
                </c:pt>
                <c:pt idx="13">
                  <c:v>42018</c:v>
                </c:pt>
                <c:pt idx="14">
                  <c:v>42019</c:v>
                </c:pt>
                <c:pt idx="15">
                  <c:v>42020</c:v>
                </c:pt>
                <c:pt idx="16">
                  <c:v>42021</c:v>
                </c:pt>
                <c:pt idx="17">
                  <c:v>42022</c:v>
                </c:pt>
                <c:pt idx="18">
                  <c:v>42023</c:v>
                </c:pt>
                <c:pt idx="19">
                  <c:v>42024</c:v>
                </c:pt>
                <c:pt idx="20">
                  <c:v>42025</c:v>
                </c:pt>
                <c:pt idx="21">
                  <c:v>42026</c:v>
                </c:pt>
                <c:pt idx="22">
                  <c:v>42027</c:v>
                </c:pt>
                <c:pt idx="23">
                  <c:v>42028</c:v>
                </c:pt>
                <c:pt idx="24">
                  <c:v>42029</c:v>
                </c:pt>
                <c:pt idx="25">
                  <c:v>42030</c:v>
                </c:pt>
                <c:pt idx="26">
                  <c:v>42031</c:v>
                </c:pt>
                <c:pt idx="27">
                  <c:v>42032</c:v>
                </c:pt>
                <c:pt idx="28">
                  <c:v>42033</c:v>
                </c:pt>
                <c:pt idx="29">
                  <c:v>42034</c:v>
                </c:pt>
                <c:pt idx="30">
                  <c:v>42035</c:v>
                </c:pt>
                <c:pt idx="31">
                  <c:v>42036</c:v>
                </c:pt>
                <c:pt idx="32">
                  <c:v>42037</c:v>
                </c:pt>
                <c:pt idx="33">
                  <c:v>42038</c:v>
                </c:pt>
                <c:pt idx="34">
                  <c:v>42039</c:v>
                </c:pt>
                <c:pt idx="35">
                  <c:v>42040</c:v>
                </c:pt>
                <c:pt idx="36">
                  <c:v>42041</c:v>
                </c:pt>
                <c:pt idx="37">
                  <c:v>42042</c:v>
                </c:pt>
                <c:pt idx="38">
                  <c:v>42043</c:v>
                </c:pt>
                <c:pt idx="39">
                  <c:v>42044</c:v>
                </c:pt>
                <c:pt idx="40">
                  <c:v>42045</c:v>
                </c:pt>
                <c:pt idx="41">
                  <c:v>42046</c:v>
                </c:pt>
                <c:pt idx="42">
                  <c:v>42047</c:v>
                </c:pt>
                <c:pt idx="43">
                  <c:v>42048</c:v>
                </c:pt>
                <c:pt idx="44">
                  <c:v>42049</c:v>
                </c:pt>
                <c:pt idx="45">
                  <c:v>42050</c:v>
                </c:pt>
                <c:pt idx="46">
                  <c:v>42051</c:v>
                </c:pt>
                <c:pt idx="47">
                  <c:v>42052</c:v>
                </c:pt>
                <c:pt idx="48">
                  <c:v>42053</c:v>
                </c:pt>
                <c:pt idx="49">
                  <c:v>42054</c:v>
                </c:pt>
                <c:pt idx="50">
                  <c:v>42055</c:v>
                </c:pt>
                <c:pt idx="51">
                  <c:v>42056</c:v>
                </c:pt>
                <c:pt idx="52">
                  <c:v>42057</c:v>
                </c:pt>
                <c:pt idx="53">
                  <c:v>42058</c:v>
                </c:pt>
                <c:pt idx="54">
                  <c:v>42059</c:v>
                </c:pt>
                <c:pt idx="55">
                  <c:v>42060</c:v>
                </c:pt>
                <c:pt idx="56">
                  <c:v>42061</c:v>
                </c:pt>
                <c:pt idx="57">
                  <c:v>42062</c:v>
                </c:pt>
                <c:pt idx="58">
                  <c:v>42063</c:v>
                </c:pt>
                <c:pt idx="59">
                  <c:v>42064</c:v>
                </c:pt>
                <c:pt idx="60">
                  <c:v>42065</c:v>
                </c:pt>
                <c:pt idx="61">
                  <c:v>42066</c:v>
                </c:pt>
                <c:pt idx="62">
                  <c:v>42067</c:v>
                </c:pt>
                <c:pt idx="63">
                  <c:v>42068</c:v>
                </c:pt>
                <c:pt idx="64">
                  <c:v>42069</c:v>
                </c:pt>
                <c:pt idx="65">
                  <c:v>42070</c:v>
                </c:pt>
                <c:pt idx="66">
                  <c:v>42071</c:v>
                </c:pt>
                <c:pt idx="67">
                  <c:v>42072</c:v>
                </c:pt>
                <c:pt idx="68">
                  <c:v>42073</c:v>
                </c:pt>
                <c:pt idx="69">
                  <c:v>42074</c:v>
                </c:pt>
                <c:pt idx="70">
                  <c:v>42075</c:v>
                </c:pt>
                <c:pt idx="71">
                  <c:v>42076</c:v>
                </c:pt>
                <c:pt idx="72">
                  <c:v>42077</c:v>
                </c:pt>
                <c:pt idx="73">
                  <c:v>42078</c:v>
                </c:pt>
                <c:pt idx="74">
                  <c:v>42079</c:v>
                </c:pt>
                <c:pt idx="75">
                  <c:v>42080</c:v>
                </c:pt>
                <c:pt idx="76">
                  <c:v>42081</c:v>
                </c:pt>
                <c:pt idx="77">
                  <c:v>42082</c:v>
                </c:pt>
                <c:pt idx="78">
                  <c:v>42083</c:v>
                </c:pt>
                <c:pt idx="79">
                  <c:v>42084</c:v>
                </c:pt>
                <c:pt idx="80">
                  <c:v>42085</c:v>
                </c:pt>
                <c:pt idx="81">
                  <c:v>42086</c:v>
                </c:pt>
                <c:pt idx="82">
                  <c:v>42087</c:v>
                </c:pt>
                <c:pt idx="83">
                  <c:v>42088</c:v>
                </c:pt>
                <c:pt idx="84">
                  <c:v>42089</c:v>
                </c:pt>
                <c:pt idx="85">
                  <c:v>42090</c:v>
                </c:pt>
                <c:pt idx="86">
                  <c:v>42091</c:v>
                </c:pt>
                <c:pt idx="87">
                  <c:v>42092</c:v>
                </c:pt>
                <c:pt idx="88">
                  <c:v>42093</c:v>
                </c:pt>
                <c:pt idx="89">
                  <c:v>42094</c:v>
                </c:pt>
                <c:pt idx="90">
                  <c:v>42095</c:v>
                </c:pt>
                <c:pt idx="91">
                  <c:v>42096</c:v>
                </c:pt>
                <c:pt idx="92">
                  <c:v>42097</c:v>
                </c:pt>
                <c:pt idx="93">
                  <c:v>42098</c:v>
                </c:pt>
                <c:pt idx="94">
                  <c:v>42099</c:v>
                </c:pt>
                <c:pt idx="95">
                  <c:v>42100</c:v>
                </c:pt>
                <c:pt idx="96">
                  <c:v>42101</c:v>
                </c:pt>
                <c:pt idx="97">
                  <c:v>42102</c:v>
                </c:pt>
                <c:pt idx="98">
                  <c:v>42103</c:v>
                </c:pt>
                <c:pt idx="99">
                  <c:v>42104</c:v>
                </c:pt>
                <c:pt idx="100">
                  <c:v>42105</c:v>
                </c:pt>
                <c:pt idx="101">
                  <c:v>42106</c:v>
                </c:pt>
                <c:pt idx="102">
                  <c:v>42107</c:v>
                </c:pt>
                <c:pt idx="103">
                  <c:v>42108</c:v>
                </c:pt>
                <c:pt idx="104">
                  <c:v>42109</c:v>
                </c:pt>
                <c:pt idx="105">
                  <c:v>42110</c:v>
                </c:pt>
                <c:pt idx="106">
                  <c:v>42111</c:v>
                </c:pt>
                <c:pt idx="107">
                  <c:v>42112</c:v>
                </c:pt>
                <c:pt idx="108">
                  <c:v>42113</c:v>
                </c:pt>
                <c:pt idx="109">
                  <c:v>42114</c:v>
                </c:pt>
                <c:pt idx="110">
                  <c:v>42115</c:v>
                </c:pt>
                <c:pt idx="111">
                  <c:v>42116</c:v>
                </c:pt>
                <c:pt idx="112">
                  <c:v>42117</c:v>
                </c:pt>
                <c:pt idx="113">
                  <c:v>42118</c:v>
                </c:pt>
                <c:pt idx="114">
                  <c:v>42119</c:v>
                </c:pt>
                <c:pt idx="115">
                  <c:v>42120</c:v>
                </c:pt>
                <c:pt idx="116">
                  <c:v>42121</c:v>
                </c:pt>
                <c:pt idx="117">
                  <c:v>42122</c:v>
                </c:pt>
                <c:pt idx="118">
                  <c:v>42123</c:v>
                </c:pt>
                <c:pt idx="119">
                  <c:v>42124</c:v>
                </c:pt>
                <c:pt idx="120">
                  <c:v>42125</c:v>
                </c:pt>
                <c:pt idx="121">
                  <c:v>42126</c:v>
                </c:pt>
                <c:pt idx="122">
                  <c:v>42127</c:v>
                </c:pt>
                <c:pt idx="123">
                  <c:v>42128</c:v>
                </c:pt>
                <c:pt idx="124">
                  <c:v>42129</c:v>
                </c:pt>
                <c:pt idx="125">
                  <c:v>42130</c:v>
                </c:pt>
                <c:pt idx="126">
                  <c:v>42131</c:v>
                </c:pt>
                <c:pt idx="127">
                  <c:v>42132</c:v>
                </c:pt>
                <c:pt idx="128">
                  <c:v>42133</c:v>
                </c:pt>
                <c:pt idx="129">
                  <c:v>42134</c:v>
                </c:pt>
                <c:pt idx="130">
                  <c:v>42135</c:v>
                </c:pt>
                <c:pt idx="131">
                  <c:v>42136</c:v>
                </c:pt>
                <c:pt idx="132">
                  <c:v>42137</c:v>
                </c:pt>
                <c:pt idx="133">
                  <c:v>42138</c:v>
                </c:pt>
                <c:pt idx="134">
                  <c:v>42139</c:v>
                </c:pt>
                <c:pt idx="135">
                  <c:v>42140</c:v>
                </c:pt>
                <c:pt idx="136">
                  <c:v>42141</c:v>
                </c:pt>
                <c:pt idx="137">
                  <c:v>42142</c:v>
                </c:pt>
                <c:pt idx="138">
                  <c:v>42143</c:v>
                </c:pt>
                <c:pt idx="139">
                  <c:v>42144</c:v>
                </c:pt>
                <c:pt idx="140">
                  <c:v>42145</c:v>
                </c:pt>
                <c:pt idx="141">
                  <c:v>42146</c:v>
                </c:pt>
                <c:pt idx="142">
                  <c:v>42147</c:v>
                </c:pt>
                <c:pt idx="143">
                  <c:v>42148</c:v>
                </c:pt>
                <c:pt idx="144">
                  <c:v>42149</c:v>
                </c:pt>
                <c:pt idx="145">
                  <c:v>42150</c:v>
                </c:pt>
                <c:pt idx="146">
                  <c:v>42151</c:v>
                </c:pt>
                <c:pt idx="147">
                  <c:v>42152</c:v>
                </c:pt>
                <c:pt idx="148">
                  <c:v>42153</c:v>
                </c:pt>
                <c:pt idx="149">
                  <c:v>42154</c:v>
                </c:pt>
                <c:pt idx="150">
                  <c:v>42155</c:v>
                </c:pt>
                <c:pt idx="151">
                  <c:v>42156</c:v>
                </c:pt>
                <c:pt idx="152">
                  <c:v>42157</c:v>
                </c:pt>
                <c:pt idx="153">
                  <c:v>42158</c:v>
                </c:pt>
                <c:pt idx="154">
                  <c:v>42159</c:v>
                </c:pt>
                <c:pt idx="155">
                  <c:v>42160</c:v>
                </c:pt>
                <c:pt idx="156">
                  <c:v>42161</c:v>
                </c:pt>
                <c:pt idx="157">
                  <c:v>42162</c:v>
                </c:pt>
                <c:pt idx="158">
                  <c:v>42163</c:v>
                </c:pt>
                <c:pt idx="159">
                  <c:v>42164</c:v>
                </c:pt>
                <c:pt idx="160">
                  <c:v>42165</c:v>
                </c:pt>
                <c:pt idx="161">
                  <c:v>42166</c:v>
                </c:pt>
                <c:pt idx="162">
                  <c:v>42167</c:v>
                </c:pt>
                <c:pt idx="163">
                  <c:v>42168</c:v>
                </c:pt>
                <c:pt idx="164">
                  <c:v>42169</c:v>
                </c:pt>
                <c:pt idx="165">
                  <c:v>42170</c:v>
                </c:pt>
                <c:pt idx="166">
                  <c:v>42171</c:v>
                </c:pt>
                <c:pt idx="167">
                  <c:v>42172</c:v>
                </c:pt>
                <c:pt idx="168">
                  <c:v>42173</c:v>
                </c:pt>
                <c:pt idx="169">
                  <c:v>42174</c:v>
                </c:pt>
                <c:pt idx="170">
                  <c:v>42175</c:v>
                </c:pt>
                <c:pt idx="171">
                  <c:v>42176</c:v>
                </c:pt>
                <c:pt idx="172">
                  <c:v>42177</c:v>
                </c:pt>
                <c:pt idx="173">
                  <c:v>42178</c:v>
                </c:pt>
                <c:pt idx="174">
                  <c:v>42179</c:v>
                </c:pt>
                <c:pt idx="175">
                  <c:v>42180</c:v>
                </c:pt>
                <c:pt idx="176">
                  <c:v>42181</c:v>
                </c:pt>
                <c:pt idx="177">
                  <c:v>42182</c:v>
                </c:pt>
                <c:pt idx="178">
                  <c:v>42183</c:v>
                </c:pt>
                <c:pt idx="179">
                  <c:v>42184</c:v>
                </c:pt>
                <c:pt idx="180">
                  <c:v>42185</c:v>
                </c:pt>
                <c:pt idx="181">
                  <c:v>42186</c:v>
                </c:pt>
                <c:pt idx="182">
                  <c:v>42187</c:v>
                </c:pt>
                <c:pt idx="183">
                  <c:v>42188</c:v>
                </c:pt>
                <c:pt idx="184">
                  <c:v>42189</c:v>
                </c:pt>
                <c:pt idx="185">
                  <c:v>42190</c:v>
                </c:pt>
                <c:pt idx="186">
                  <c:v>42191</c:v>
                </c:pt>
                <c:pt idx="187">
                  <c:v>42192</c:v>
                </c:pt>
                <c:pt idx="188">
                  <c:v>42193</c:v>
                </c:pt>
                <c:pt idx="189">
                  <c:v>42194</c:v>
                </c:pt>
                <c:pt idx="190">
                  <c:v>42195</c:v>
                </c:pt>
                <c:pt idx="191">
                  <c:v>42196</c:v>
                </c:pt>
                <c:pt idx="192">
                  <c:v>42197</c:v>
                </c:pt>
                <c:pt idx="193">
                  <c:v>42198</c:v>
                </c:pt>
                <c:pt idx="194">
                  <c:v>42199</c:v>
                </c:pt>
                <c:pt idx="195">
                  <c:v>42200</c:v>
                </c:pt>
                <c:pt idx="196">
                  <c:v>42201</c:v>
                </c:pt>
                <c:pt idx="197">
                  <c:v>42202</c:v>
                </c:pt>
                <c:pt idx="198">
                  <c:v>42203</c:v>
                </c:pt>
                <c:pt idx="199">
                  <c:v>42204</c:v>
                </c:pt>
                <c:pt idx="200">
                  <c:v>42205</c:v>
                </c:pt>
                <c:pt idx="201">
                  <c:v>42206</c:v>
                </c:pt>
                <c:pt idx="202">
                  <c:v>42207</c:v>
                </c:pt>
                <c:pt idx="203">
                  <c:v>42208</c:v>
                </c:pt>
                <c:pt idx="204">
                  <c:v>42209</c:v>
                </c:pt>
                <c:pt idx="205">
                  <c:v>42210</c:v>
                </c:pt>
                <c:pt idx="206">
                  <c:v>42211</c:v>
                </c:pt>
                <c:pt idx="207">
                  <c:v>42212</c:v>
                </c:pt>
                <c:pt idx="208">
                  <c:v>42213</c:v>
                </c:pt>
                <c:pt idx="209">
                  <c:v>42214</c:v>
                </c:pt>
                <c:pt idx="210">
                  <c:v>42215</c:v>
                </c:pt>
                <c:pt idx="211">
                  <c:v>42216</c:v>
                </c:pt>
                <c:pt idx="212">
                  <c:v>42217</c:v>
                </c:pt>
                <c:pt idx="213">
                  <c:v>42218</c:v>
                </c:pt>
                <c:pt idx="214">
                  <c:v>42219</c:v>
                </c:pt>
                <c:pt idx="215">
                  <c:v>42220</c:v>
                </c:pt>
                <c:pt idx="216">
                  <c:v>42221</c:v>
                </c:pt>
                <c:pt idx="217">
                  <c:v>42222</c:v>
                </c:pt>
                <c:pt idx="218">
                  <c:v>42223</c:v>
                </c:pt>
                <c:pt idx="219">
                  <c:v>42224</c:v>
                </c:pt>
                <c:pt idx="220">
                  <c:v>42225</c:v>
                </c:pt>
                <c:pt idx="221">
                  <c:v>42226</c:v>
                </c:pt>
                <c:pt idx="222">
                  <c:v>42227</c:v>
                </c:pt>
                <c:pt idx="223">
                  <c:v>42228</c:v>
                </c:pt>
                <c:pt idx="224">
                  <c:v>42229</c:v>
                </c:pt>
                <c:pt idx="225">
                  <c:v>42230</c:v>
                </c:pt>
                <c:pt idx="226">
                  <c:v>42231</c:v>
                </c:pt>
                <c:pt idx="227">
                  <c:v>42232</c:v>
                </c:pt>
                <c:pt idx="228">
                  <c:v>42233</c:v>
                </c:pt>
                <c:pt idx="229">
                  <c:v>42234</c:v>
                </c:pt>
                <c:pt idx="230">
                  <c:v>42235</c:v>
                </c:pt>
                <c:pt idx="231">
                  <c:v>42236</c:v>
                </c:pt>
                <c:pt idx="232">
                  <c:v>42237</c:v>
                </c:pt>
                <c:pt idx="233">
                  <c:v>42238</c:v>
                </c:pt>
                <c:pt idx="234">
                  <c:v>42239</c:v>
                </c:pt>
                <c:pt idx="235">
                  <c:v>42240</c:v>
                </c:pt>
                <c:pt idx="236">
                  <c:v>42241</c:v>
                </c:pt>
                <c:pt idx="237">
                  <c:v>42242</c:v>
                </c:pt>
                <c:pt idx="238">
                  <c:v>42243</c:v>
                </c:pt>
                <c:pt idx="239">
                  <c:v>42244</c:v>
                </c:pt>
                <c:pt idx="240">
                  <c:v>42245</c:v>
                </c:pt>
                <c:pt idx="241">
                  <c:v>42246</c:v>
                </c:pt>
                <c:pt idx="242">
                  <c:v>42247</c:v>
                </c:pt>
                <c:pt idx="243">
                  <c:v>42248</c:v>
                </c:pt>
                <c:pt idx="244">
                  <c:v>42249</c:v>
                </c:pt>
                <c:pt idx="245">
                  <c:v>42250</c:v>
                </c:pt>
                <c:pt idx="246">
                  <c:v>42251</c:v>
                </c:pt>
                <c:pt idx="247">
                  <c:v>42252</c:v>
                </c:pt>
                <c:pt idx="248">
                  <c:v>42253</c:v>
                </c:pt>
                <c:pt idx="249">
                  <c:v>42254</c:v>
                </c:pt>
                <c:pt idx="250">
                  <c:v>42255</c:v>
                </c:pt>
                <c:pt idx="251">
                  <c:v>42256</c:v>
                </c:pt>
                <c:pt idx="252">
                  <c:v>42257</c:v>
                </c:pt>
                <c:pt idx="253">
                  <c:v>42258</c:v>
                </c:pt>
                <c:pt idx="254">
                  <c:v>42259</c:v>
                </c:pt>
                <c:pt idx="255">
                  <c:v>42260</c:v>
                </c:pt>
                <c:pt idx="256">
                  <c:v>42261</c:v>
                </c:pt>
                <c:pt idx="257">
                  <c:v>42262</c:v>
                </c:pt>
                <c:pt idx="258">
                  <c:v>42263</c:v>
                </c:pt>
                <c:pt idx="259">
                  <c:v>42264</c:v>
                </c:pt>
                <c:pt idx="260">
                  <c:v>42265</c:v>
                </c:pt>
                <c:pt idx="261">
                  <c:v>42266</c:v>
                </c:pt>
                <c:pt idx="262">
                  <c:v>42267</c:v>
                </c:pt>
                <c:pt idx="263">
                  <c:v>42268</c:v>
                </c:pt>
                <c:pt idx="264">
                  <c:v>42269</c:v>
                </c:pt>
                <c:pt idx="265">
                  <c:v>42270</c:v>
                </c:pt>
                <c:pt idx="266">
                  <c:v>42271</c:v>
                </c:pt>
                <c:pt idx="267">
                  <c:v>42272</c:v>
                </c:pt>
                <c:pt idx="268">
                  <c:v>42273</c:v>
                </c:pt>
                <c:pt idx="269">
                  <c:v>42274</c:v>
                </c:pt>
                <c:pt idx="270">
                  <c:v>42275</c:v>
                </c:pt>
                <c:pt idx="271">
                  <c:v>42276</c:v>
                </c:pt>
                <c:pt idx="272">
                  <c:v>42277</c:v>
                </c:pt>
                <c:pt idx="273">
                  <c:v>42278</c:v>
                </c:pt>
                <c:pt idx="274">
                  <c:v>42279</c:v>
                </c:pt>
                <c:pt idx="275">
                  <c:v>42280</c:v>
                </c:pt>
                <c:pt idx="276">
                  <c:v>42281</c:v>
                </c:pt>
                <c:pt idx="277">
                  <c:v>42282</c:v>
                </c:pt>
                <c:pt idx="278">
                  <c:v>42283</c:v>
                </c:pt>
                <c:pt idx="279">
                  <c:v>42284</c:v>
                </c:pt>
                <c:pt idx="280">
                  <c:v>42285</c:v>
                </c:pt>
                <c:pt idx="281">
                  <c:v>42286</c:v>
                </c:pt>
                <c:pt idx="282">
                  <c:v>42287</c:v>
                </c:pt>
                <c:pt idx="283">
                  <c:v>42288</c:v>
                </c:pt>
                <c:pt idx="284">
                  <c:v>42289</c:v>
                </c:pt>
                <c:pt idx="285">
                  <c:v>42290</c:v>
                </c:pt>
                <c:pt idx="286">
                  <c:v>42291</c:v>
                </c:pt>
                <c:pt idx="287">
                  <c:v>42292</c:v>
                </c:pt>
                <c:pt idx="288">
                  <c:v>42293</c:v>
                </c:pt>
                <c:pt idx="289">
                  <c:v>42294</c:v>
                </c:pt>
                <c:pt idx="290">
                  <c:v>42295</c:v>
                </c:pt>
                <c:pt idx="291">
                  <c:v>42296</c:v>
                </c:pt>
                <c:pt idx="292">
                  <c:v>42297</c:v>
                </c:pt>
                <c:pt idx="293">
                  <c:v>42298</c:v>
                </c:pt>
                <c:pt idx="294">
                  <c:v>42299</c:v>
                </c:pt>
                <c:pt idx="295">
                  <c:v>42300</c:v>
                </c:pt>
                <c:pt idx="296">
                  <c:v>42301</c:v>
                </c:pt>
                <c:pt idx="297">
                  <c:v>42302</c:v>
                </c:pt>
                <c:pt idx="298">
                  <c:v>42303</c:v>
                </c:pt>
                <c:pt idx="299">
                  <c:v>42304</c:v>
                </c:pt>
                <c:pt idx="300">
                  <c:v>42305</c:v>
                </c:pt>
                <c:pt idx="301">
                  <c:v>42306</c:v>
                </c:pt>
                <c:pt idx="302">
                  <c:v>42307</c:v>
                </c:pt>
                <c:pt idx="303">
                  <c:v>42308</c:v>
                </c:pt>
                <c:pt idx="304">
                  <c:v>42309</c:v>
                </c:pt>
                <c:pt idx="305">
                  <c:v>42310</c:v>
                </c:pt>
                <c:pt idx="306">
                  <c:v>42311</c:v>
                </c:pt>
                <c:pt idx="307">
                  <c:v>42312</c:v>
                </c:pt>
                <c:pt idx="308">
                  <c:v>42313</c:v>
                </c:pt>
                <c:pt idx="309">
                  <c:v>42314</c:v>
                </c:pt>
                <c:pt idx="310">
                  <c:v>42315</c:v>
                </c:pt>
                <c:pt idx="311">
                  <c:v>42316</c:v>
                </c:pt>
                <c:pt idx="312">
                  <c:v>42317</c:v>
                </c:pt>
                <c:pt idx="313">
                  <c:v>42318</c:v>
                </c:pt>
                <c:pt idx="314">
                  <c:v>42319</c:v>
                </c:pt>
                <c:pt idx="315">
                  <c:v>42320</c:v>
                </c:pt>
                <c:pt idx="316">
                  <c:v>42321</c:v>
                </c:pt>
                <c:pt idx="317">
                  <c:v>42322</c:v>
                </c:pt>
                <c:pt idx="318">
                  <c:v>42323</c:v>
                </c:pt>
                <c:pt idx="319">
                  <c:v>42324</c:v>
                </c:pt>
                <c:pt idx="320">
                  <c:v>42325</c:v>
                </c:pt>
                <c:pt idx="321">
                  <c:v>42326</c:v>
                </c:pt>
                <c:pt idx="322">
                  <c:v>42327</c:v>
                </c:pt>
                <c:pt idx="323">
                  <c:v>42328</c:v>
                </c:pt>
                <c:pt idx="324">
                  <c:v>42329</c:v>
                </c:pt>
                <c:pt idx="325">
                  <c:v>42330</c:v>
                </c:pt>
                <c:pt idx="326">
                  <c:v>42331</c:v>
                </c:pt>
                <c:pt idx="327">
                  <c:v>42332</c:v>
                </c:pt>
                <c:pt idx="328">
                  <c:v>42333</c:v>
                </c:pt>
                <c:pt idx="329">
                  <c:v>42334</c:v>
                </c:pt>
                <c:pt idx="330">
                  <c:v>42335</c:v>
                </c:pt>
                <c:pt idx="331">
                  <c:v>42336</c:v>
                </c:pt>
                <c:pt idx="332">
                  <c:v>42337</c:v>
                </c:pt>
                <c:pt idx="333">
                  <c:v>42338</c:v>
                </c:pt>
                <c:pt idx="334">
                  <c:v>42339</c:v>
                </c:pt>
                <c:pt idx="335">
                  <c:v>42340</c:v>
                </c:pt>
                <c:pt idx="336">
                  <c:v>42341</c:v>
                </c:pt>
                <c:pt idx="337">
                  <c:v>42342</c:v>
                </c:pt>
                <c:pt idx="338">
                  <c:v>42343</c:v>
                </c:pt>
                <c:pt idx="339">
                  <c:v>42344</c:v>
                </c:pt>
                <c:pt idx="340">
                  <c:v>42345</c:v>
                </c:pt>
                <c:pt idx="341">
                  <c:v>42346</c:v>
                </c:pt>
                <c:pt idx="342">
                  <c:v>42347</c:v>
                </c:pt>
                <c:pt idx="343">
                  <c:v>42348</c:v>
                </c:pt>
                <c:pt idx="344">
                  <c:v>42349</c:v>
                </c:pt>
                <c:pt idx="345">
                  <c:v>42350</c:v>
                </c:pt>
                <c:pt idx="346">
                  <c:v>42351</c:v>
                </c:pt>
                <c:pt idx="347">
                  <c:v>42352</c:v>
                </c:pt>
                <c:pt idx="348">
                  <c:v>42353</c:v>
                </c:pt>
                <c:pt idx="349">
                  <c:v>42354</c:v>
                </c:pt>
                <c:pt idx="350">
                  <c:v>42355</c:v>
                </c:pt>
                <c:pt idx="351">
                  <c:v>42356</c:v>
                </c:pt>
                <c:pt idx="352">
                  <c:v>42357</c:v>
                </c:pt>
                <c:pt idx="353">
                  <c:v>42358</c:v>
                </c:pt>
                <c:pt idx="354">
                  <c:v>42359</c:v>
                </c:pt>
                <c:pt idx="355">
                  <c:v>42360</c:v>
                </c:pt>
                <c:pt idx="356">
                  <c:v>42361</c:v>
                </c:pt>
                <c:pt idx="357">
                  <c:v>42362</c:v>
                </c:pt>
                <c:pt idx="358">
                  <c:v>42363</c:v>
                </c:pt>
                <c:pt idx="359">
                  <c:v>42364</c:v>
                </c:pt>
                <c:pt idx="360">
                  <c:v>42365</c:v>
                </c:pt>
                <c:pt idx="361">
                  <c:v>42366</c:v>
                </c:pt>
                <c:pt idx="362">
                  <c:v>42367</c:v>
                </c:pt>
                <c:pt idx="363">
                  <c:v>42368</c:v>
                </c:pt>
                <c:pt idx="364">
                  <c:v>42369</c:v>
                </c:pt>
                <c:pt idx="365">
                  <c:v>42370</c:v>
                </c:pt>
                <c:pt idx="366">
                  <c:v>42371</c:v>
                </c:pt>
                <c:pt idx="367">
                  <c:v>42372</c:v>
                </c:pt>
                <c:pt idx="368">
                  <c:v>42373</c:v>
                </c:pt>
                <c:pt idx="369">
                  <c:v>42374</c:v>
                </c:pt>
                <c:pt idx="370">
                  <c:v>42375</c:v>
                </c:pt>
                <c:pt idx="371">
                  <c:v>42376</c:v>
                </c:pt>
                <c:pt idx="372">
                  <c:v>42377</c:v>
                </c:pt>
                <c:pt idx="373">
                  <c:v>42378</c:v>
                </c:pt>
                <c:pt idx="374">
                  <c:v>42379</c:v>
                </c:pt>
                <c:pt idx="375">
                  <c:v>42380</c:v>
                </c:pt>
                <c:pt idx="376">
                  <c:v>42381</c:v>
                </c:pt>
                <c:pt idx="377">
                  <c:v>42382</c:v>
                </c:pt>
                <c:pt idx="378">
                  <c:v>42383</c:v>
                </c:pt>
                <c:pt idx="379">
                  <c:v>42384</c:v>
                </c:pt>
                <c:pt idx="380">
                  <c:v>42385</c:v>
                </c:pt>
                <c:pt idx="381">
                  <c:v>42386</c:v>
                </c:pt>
                <c:pt idx="382">
                  <c:v>42387</c:v>
                </c:pt>
                <c:pt idx="383">
                  <c:v>42388</c:v>
                </c:pt>
                <c:pt idx="384">
                  <c:v>42389</c:v>
                </c:pt>
                <c:pt idx="385">
                  <c:v>42390</c:v>
                </c:pt>
                <c:pt idx="386">
                  <c:v>42391</c:v>
                </c:pt>
                <c:pt idx="387">
                  <c:v>42392</c:v>
                </c:pt>
                <c:pt idx="388">
                  <c:v>42393</c:v>
                </c:pt>
                <c:pt idx="389">
                  <c:v>42394</c:v>
                </c:pt>
                <c:pt idx="390">
                  <c:v>42395</c:v>
                </c:pt>
                <c:pt idx="391">
                  <c:v>42396</c:v>
                </c:pt>
                <c:pt idx="392">
                  <c:v>42397</c:v>
                </c:pt>
                <c:pt idx="393">
                  <c:v>42398</c:v>
                </c:pt>
                <c:pt idx="394">
                  <c:v>42399</c:v>
                </c:pt>
                <c:pt idx="395">
                  <c:v>42400</c:v>
                </c:pt>
                <c:pt idx="396">
                  <c:v>42401</c:v>
                </c:pt>
                <c:pt idx="397">
                  <c:v>42402</c:v>
                </c:pt>
                <c:pt idx="398">
                  <c:v>42403</c:v>
                </c:pt>
                <c:pt idx="399">
                  <c:v>42404</c:v>
                </c:pt>
                <c:pt idx="400">
                  <c:v>42405</c:v>
                </c:pt>
                <c:pt idx="401">
                  <c:v>42406</c:v>
                </c:pt>
                <c:pt idx="402">
                  <c:v>42407</c:v>
                </c:pt>
                <c:pt idx="403">
                  <c:v>42408</c:v>
                </c:pt>
                <c:pt idx="404">
                  <c:v>42409</c:v>
                </c:pt>
                <c:pt idx="405">
                  <c:v>42410</c:v>
                </c:pt>
                <c:pt idx="406">
                  <c:v>42411</c:v>
                </c:pt>
                <c:pt idx="407">
                  <c:v>42412</c:v>
                </c:pt>
                <c:pt idx="408">
                  <c:v>42413</c:v>
                </c:pt>
                <c:pt idx="409">
                  <c:v>42414</c:v>
                </c:pt>
                <c:pt idx="410">
                  <c:v>42415</c:v>
                </c:pt>
                <c:pt idx="411">
                  <c:v>42416</c:v>
                </c:pt>
                <c:pt idx="412">
                  <c:v>42417</c:v>
                </c:pt>
                <c:pt idx="413">
                  <c:v>42418</c:v>
                </c:pt>
                <c:pt idx="414">
                  <c:v>42419</c:v>
                </c:pt>
                <c:pt idx="415">
                  <c:v>42420</c:v>
                </c:pt>
                <c:pt idx="416">
                  <c:v>42421</c:v>
                </c:pt>
                <c:pt idx="417">
                  <c:v>42422</c:v>
                </c:pt>
                <c:pt idx="418">
                  <c:v>42423</c:v>
                </c:pt>
                <c:pt idx="419">
                  <c:v>42424</c:v>
                </c:pt>
                <c:pt idx="420">
                  <c:v>42425</c:v>
                </c:pt>
                <c:pt idx="421">
                  <c:v>42426</c:v>
                </c:pt>
                <c:pt idx="422">
                  <c:v>42427</c:v>
                </c:pt>
                <c:pt idx="423">
                  <c:v>42428</c:v>
                </c:pt>
                <c:pt idx="424">
                  <c:v>42429</c:v>
                </c:pt>
                <c:pt idx="425">
                  <c:v>42430</c:v>
                </c:pt>
                <c:pt idx="426">
                  <c:v>42431</c:v>
                </c:pt>
                <c:pt idx="427">
                  <c:v>42432</c:v>
                </c:pt>
                <c:pt idx="428">
                  <c:v>42433</c:v>
                </c:pt>
                <c:pt idx="429">
                  <c:v>42434</c:v>
                </c:pt>
                <c:pt idx="430">
                  <c:v>42435</c:v>
                </c:pt>
                <c:pt idx="431">
                  <c:v>42436</c:v>
                </c:pt>
                <c:pt idx="432">
                  <c:v>42437</c:v>
                </c:pt>
                <c:pt idx="433">
                  <c:v>42438</c:v>
                </c:pt>
                <c:pt idx="434">
                  <c:v>42439</c:v>
                </c:pt>
                <c:pt idx="435">
                  <c:v>42440</c:v>
                </c:pt>
                <c:pt idx="436">
                  <c:v>42441</c:v>
                </c:pt>
                <c:pt idx="437">
                  <c:v>42442</c:v>
                </c:pt>
                <c:pt idx="438">
                  <c:v>42443</c:v>
                </c:pt>
                <c:pt idx="439">
                  <c:v>42444</c:v>
                </c:pt>
                <c:pt idx="440">
                  <c:v>42445</c:v>
                </c:pt>
                <c:pt idx="441">
                  <c:v>42446</c:v>
                </c:pt>
                <c:pt idx="442">
                  <c:v>42447</c:v>
                </c:pt>
                <c:pt idx="443">
                  <c:v>42448</c:v>
                </c:pt>
                <c:pt idx="444">
                  <c:v>42449</c:v>
                </c:pt>
                <c:pt idx="445">
                  <c:v>42450</c:v>
                </c:pt>
                <c:pt idx="446">
                  <c:v>42451</c:v>
                </c:pt>
                <c:pt idx="447">
                  <c:v>42452</c:v>
                </c:pt>
                <c:pt idx="448">
                  <c:v>42453</c:v>
                </c:pt>
                <c:pt idx="449">
                  <c:v>42454</c:v>
                </c:pt>
                <c:pt idx="450">
                  <c:v>42455</c:v>
                </c:pt>
                <c:pt idx="451">
                  <c:v>42456</c:v>
                </c:pt>
                <c:pt idx="452">
                  <c:v>42457</c:v>
                </c:pt>
                <c:pt idx="453">
                  <c:v>42458</c:v>
                </c:pt>
                <c:pt idx="454">
                  <c:v>42459</c:v>
                </c:pt>
                <c:pt idx="455">
                  <c:v>42460</c:v>
                </c:pt>
                <c:pt idx="456">
                  <c:v>42461</c:v>
                </c:pt>
                <c:pt idx="457">
                  <c:v>42462</c:v>
                </c:pt>
                <c:pt idx="458">
                  <c:v>42463</c:v>
                </c:pt>
                <c:pt idx="459">
                  <c:v>42464</c:v>
                </c:pt>
                <c:pt idx="460">
                  <c:v>42465</c:v>
                </c:pt>
                <c:pt idx="461">
                  <c:v>42466</c:v>
                </c:pt>
                <c:pt idx="462">
                  <c:v>42467</c:v>
                </c:pt>
                <c:pt idx="463">
                  <c:v>42468</c:v>
                </c:pt>
                <c:pt idx="464">
                  <c:v>42469</c:v>
                </c:pt>
                <c:pt idx="465">
                  <c:v>42470</c:v>
                </c:pt>
                <c:pt idx="466">
                  <c:v>42471</c:v>
                </c:pt>
                <c:pt idx="467">
                  <c:v>42472</c:v>
                </c:pt>
                <c:pt idx="468">
                  <c:v>42473</c:v>
                </c:pt>
                <c:pt idx="469">
                  <c:v>42474</c:v>
                </c:pt>
                <c:pt idx="470">
                  <c:v>42475</c:v>
                </c:pt>
                <c:pt idx="471">
                  <c:v>42476</c:v>
                </c:pt>
                <c:pt idx="472">
                  <c:v>42477</c:v>
                </c:pt>
                <c:pt idx="473">
                  <c:v>42478</c:v>
                </c:pt>
                <c:pt idx="474">
                  <c:v>42479</c:v>
                </c:pt>
                <c:pt idx="475">
                  <c:v>42480</c:v>
                </c:pt>
                <c:pt idx="476">
                  <c:v>42481</c:v>
                </c:pt>
                <c:pt idx="477">
                  <c:v>42482</c:v>
                </c:pt>
                <c:pt idx="478">
                  <c:v>42483</c:v>
                </c:pt>
                <c:pt idx="479">
                  <c:v>42484</c:v>
                </c:pt>
                <c:pt idx="480">
                  <c:v>42485</c:v>
                </c:pt>
                <c:pt idx="481">
                  <c:v>42486</c:v>
                </c:pt>
                <c:pt idx="482">
                  <c:v>42487</c:v>
                </c:pt>
                <c:pt idx="483">
                  <c:v>42488</c:v>
                </c:pt>
                <c:pt idx="484">
                  <c:v>42489</c:v>
                </c:pt>
                <c:pt idx="485">
                  <c:v>42490</c:v>
                </c:pt>
                <c:pt idx="486">
                  <c:v>42491</c:v>
                </c:pt>
                <c:pt idx="487">
                  <c:v>42492</c:v>
                </c:pt>
                <c:pt idx="488">
                  <c:v>42493</c:v>
                </c:pt>
                <c:pt idx="489">
                  <c:v>42494</c:v>
                </c:pt>
                <c:pt idx="490">
                  <c:v>42495</c:v>
                </c:pt>
                <c:pt idx="491">
                  <c:v>42496</c:v>
                </c:pt>
                <c:pt idx="492">
                  <c:v>42497</c:v>
                </c:pt>
                <c:pt idx="493">
                  <c:v>42498</c:v>
                </c:pt>
                <c:pt idx="494">
                  <c:v>42499</c:v>
                </c:pt>
                <c:pt idx="495">
                  <c:v>42500</c:v>
                </c:pt>
                <c:pt idx="496">
                  <c:v>42501</c:v>
                </c:pt>
                <c:pt idx="497">
                  <c:v>42502</c:v>
                </c:pt>
                <c:pt idx="498">
                  <c:v>42503</c:v>
                </c:pt>
                <c:pt idx="499">
                  <c:v>42504</c:v>
                </c:pt>
                <c:pt idx="500">
                  <c:v>42505</c:v>
                </c:pt>
                <c:pt idx="501">
                  <c:v>42506</c:v>
                </c:pt>
                <c:pt idx="502">
                  <c:v>42507</c:v>
                </c:pt>
                <c:pt idx="503">
                  <c:v>42508</c:v>
                </c:pt>
                <c:pt idx="504">
                  <c:v>42509</c:v>
                </c:pt>
                <c:pt idx="505">
                  <c:v>42510</c:v>
                </c:pt>
                <c:pt idx="506">
                  <c:v>42511</c:v>
                </c:pt>
                <c:pt idx="507">
                  <c:v>42512</c:v>
                </c:pt>
                <c:pt idx="508">
                  <c:v>42513</c:v>
                </c:pt>
                <c:pt idx="509">
                  <c:v>42514</c:v>
                </c:pt>
                <c:pt idx="510">
                  <c:v>42515</c:v>
                </c:pt>
                <c:pt idx="511">
                  <c:v>42516</c:v>
                </c:pt>
                <c:pt idx="512">
                  <c:v>42517</c:v>
                </c:pt>
                <c:pt idx="513">
                  <c:v>42518</c:v>
                </c:pt>
                <c:pt idx="514">
                  <c:v>42519</c:v>
                </c:pt>
                <c:pt idx="515">
                  <c:v>42520</c:v>
                </c:pt>
                <c:pt idx="516">
                  <c:v>42521</c:v>
                </c:pt>
                <c:pt idx="517">
                  <c:v>42522</c:v>
                </c:pt>
                <c:pt idx="518">
                  <c:v>42523</c:v>
                </c:pt>
                <c:pt idx="519">
                  <c:v>42524</c:v>
                </c:pt>
                <c:pt idx="520">
                  <c:v>42525</c:v>
                </c:pt>
                <c:pt idx="521">
                  <c:v>42526</c:v>
                </c:pt>
                <c:pt idx="522">
                  <c:v>42527</c:v>
                </c:pt>
                <c:pt idx="523">
                  <c:v>42528</c:v>
                </c:pt>
                <c:pt idx="524">
                  <c:v>42529</c:v>
                </c:pt>
                <c:pt idx="525">
                  <c:v>42530</c:v>
                </c:pt>
                <c:pt idx="526">
                  <c:v>42531</c:v>
                </c:pt>
                <c:pt idx="527">
                  <c:v>42532</c:v>
                </c:pt>
                <c:pt idx="528">
                  <c:v>42533</c:v>
                </c:pt>
                <c:pt idx="529">
                  <c:v>42534</c:v>
                </c:pt>
                <c:pt idx="530">
                  <c:v>42535</c:v>
                </c:pt>
                <c:pt idx="531">
                  <c:v>42536</c:v>
                </c:pt>
                <c:pt idx="532">
                  <c:v>42537</c:v>
                </c:pt>
                <c:pt idx="533">
                  <c:v>42538</c:v>
                </c:pt>
                <c:pt idx="534">
                  <c:v>42539</c:v>
                </c:pt>
                <c:pt idx="535">
                  <c:v>42540</c:v>
                </c:pt>
                <c:pt idx="536">
                  <c:v>42541</c:v>
                </c:pt>
                <c:pt idx="537">
                  <c:v>42542</c:v>
                </c:pt>
                <c:pt idx="538">
                  <c:v>42543</c:v>
                </c:pt>
                <c:pt idx="539">
                  <c:v>42544</c:v>
                </c:pt>
                <c:pt idx="540">
                  <c:v>42545</c:v>
                </c:pt>
                <c:pt idx="541">
                  <c:v>42546</c:v>
                </c:pt>
                <c:pt idx="542">
                  <c:v>42547</c:v>
                </c:pt>
                <c:pt idx="543">
                  <c:v>42548</c:v>
                </c:pt>
                <c:pt idx="544">
                  <c:v>42549</c:v>
                </c:pt>
                <c:pt idx="545">
                  <c:v>42550</c:v>
                </c:pt>
                <c:pt idx="546">
                  <c:v>42551</c:v>
                </c:pt>
                <c:pt idx="547">
                  <c:v>42552</c:v>
                </c:pt>
                <c:pt idx="548">
                  <c:v>42553</c:v>
                </c:pt>
                <c:pt idx="549">
                  <c:v>42554</c:v>
                </c:pt>
                <c:pt idx="550">
                  <c:v>42555</c:v>
                </c:pt>
                <c:pt idx="551">
                  <c:v>42556</c:v>
                </c:pt>
                <c:pt idx="552">
                  <c:v>42557</c:v>
                </c:pt>
                <c:pt idx="553">
                  <c:v>42558</c:v>
                </c:pt>
                <c:pt idx="554">
                  <c:v>42559</c:v>
                </c:pt>
                <c:pt idx="555">
                  <c:v>42560</c:v>
                </c:pt>
                <c:pt idx="556">
                  <c:v>42561</c:v>
                </c:pt>
                <c:pt idx="557">
                  <c:v>42562</c:v>
                </c:pt>
                <c:pt idx="558">
                  <c:v>42563</c:v>
                </c:pt>
                <c:pt idx="559">
                  <c:v>42564</c:v>
                </c:pt>
                <c:pt idx="560">
                  <c:v>42565</c:v>
                </c:pt>
                <c:pt idx="561">
                  <c:v>42566</c:v>
                </c:pt>
                <c:pt idx="562">
                  <c:v>42567</c:v>
                </c:pt>
                <c:pt idx="563">
                  <c:v>42568</c:v>
                </c:pt>
                <c:pt idx="564">
                  <c:v>42569</c:v>
                </c:pt>
                <c:pt idx="565">
                  <c:v>42570</c:v>
                </c:pt>
                <c:pt idx="566">
                  <c:v>42571</c:v>
                </c:pt>
                <c:pt idx="567">
                  <c:v>42572</c:v>
                </c:pt>
                <c:pt idx="568">
                  <c:v>42573</c:v>
                </c:pt>
                <c:pt idx="569">
                  <c:v>42574</c:v>
                </c:pt>
                <c:pt idx="570">
                  <c:v>42575</c:v>
                </c:pt>
                <c:pt idx="571">
                  <c:v>42576</c:v>
                </c:pt>
                <c:pt idx="572">
                  <c:v>42577</c:v>
                </c:pt>
                <c:pt idx="573">
                  <c:v>42578</c:v>
                </c:pt>
                <c:pt idx="574">
                  <c:v>42579</c:v>
                </c:pt>
                <c:pt idx="575">
                  <c:v>42580</c:v>
                </c:pt>
                <c:pt idx="576">
                  <c:v>42581</c:v>
                </c:pt>
                <c:pt idx="577">
                  <c:v>42582</c:v>
                </c:pt>
                <c:pt idx="578">
                  <c:v>42583</c:v>
                </c:pt>
                <c:pt idx="579">
                  <c:v>42584</c:v>
                </c:pt>
                <c:pt idx="580">
                  <c:v>42585</c:v>
                </c:pt>
                <c:pt idx="581">
                  <c:v>42586</c:v>
                </c:pt>
                <c:pt idx="582">
                  <c:v>42587</c:v>
                </c:pt>
                <c:pt idx="583">
                  <c:v>42588</c:v>
                </c:pt>
                <c:pt idx="584">
                  <c:v>42589</c:v>
                </c:pt>
                <c:pt idx="585">
                  <c:v>42590</c:v>
                </c:pt>
                <c:pt idx="586">
                  <c:v>42591</c:v>
                </c:pt>
                <c:pt idx="587">
                  <c:v>42592</c:v>
                </c:pt>
                <c:pt idx="588">
                  <c:v>42593</c:v>
                </c:pt>
                <c:pt idx="589">
                  <c:v>42594</c:v>
                </c:pt>
                <c:pt idx="590">
                  <c:v>42595</c:v>
                </c:pt>
                <c:pt idx="591">
                  <c:v>42596</c:v>
                </c:pt>
                <c:pt idx="592">
                  <c:v>42597</c:v>
                </c:pt>
                <c:pt idx="593">
                  <c:v>42598</c:v>
                </c:pt>
                <c:pt idx="594">
                  <c:v>42599</c:v>
                </c:pt>
                <c:pt idx="595">
                  <c:v>42600</c:v>
                </c:pt>
                <c:pt idx="596">
                  <c:v>42601</c:v>
                </c:pt>
                <c:pt idx="597">
                  <c:v>42602</c:v>
                </c:pt>
                <c:pt idx="598">
                  <c:v>42603</c:v>
                </c:pt>
                <c:pt idx="599">
                  <c:v>42604</c:v>
                </c:pt>
                <c:pt idx="600">
                  <c:v>42605</c:v>
                </c:pt>
                <c:pt idx="601">
                  <c:v>42606</c:v>
                </c:pt>
                <c:pt idx="602">
                  <c:v>42607</c:v>
                </c:pt>
                <c:pt idx="603">
                  <c:v>42608</c:v>
                </c:pt>
                <c:pt idx="604">
                  <c:v>42609</c:v>
                </c:pt>
                <c:pt idx="605">
                  <c:v>42610</c:v>
                </c:pt>
                <c:pt idx="606">
                  <c:v>42611</c:v>
                </c:pt>
                <c:pt idx="607">
                  <c:v>42612</c:v>
                </c:pt>
                <c:pt idx="608">
                  <c:v>42613</c:v>
                </c:pt>
                <c:pt idx="609">
                  <c:v>42614</c:v>
                </c:pt>
                <c:pt idx="610">
                  <c:v>42615</c:v>
                </c:pt>
                <c:pt idx="611">
                  <c:v>42616</c:v>
                </c:pt>
                <c:pt idx="612">
                  <c:v>42617</c:v>
                </c:pt>
                <c:pt idx="613">
                  <c:v>42618</c:v>
                </c:pt>
                <c:pt idx="614">
                  <c:v>42619</c:v>
                </c:pt>
                <c:pt idx="615">
                  <c:v>42620</c:v>
                </c:pt>
                <c:pt idx="616">
                  <c:v>42621</c:v>
                </c:pt>
                <c:pt idx="617">
                  <c:v>42622</c:v>
                </c:pt>
                <c:pt idx="618">
                  <c:v>42623</c:v>
                </c:pt>
                <c:pt idx="619">
                  <c:v>42624</c:v>
                </c:pt>
                <c:pt idx="620">
                  <c:v>42625</c:v>
                </c:pt>
                <c:pt idx="621">
                  <c:v>42626</c:v>
                </c:pt>
                <c:pt idx="622">
                  <c:v>42627</c:v>
                </c:pt>
                <c:pt idx="623">
                  <c:v>42628</c:v>
                </c:pt>
                <c:pt idx="624">
                  <c:v>42629</c:v>
                </c:pt>
                <c:pt idx="625">
                  <c:v>42630</c:v>
                </c:pt>
                <c:pt idx="626">
                  <c:v>42631</c:v>
                </c:pt>
                <c:pt idx="627">
                  <c:v>42632</c:v>
                </c:pt>
                <c:pt idx="628">
                  <c:v>42633</c:v>
                </c:pt>
                <c:pt idx="629">
                  <c:v>42634</c:v>
                </c:pt>
                <c:pt idx="630">
                  <c:v>42635</c:v>
                </c:pt>
                <c:pt idx="631">
                  <c:v>42636</c:v>
                </c:pt>
                <c:pt idx="632">
                  <c:v>42637</c:v>
                </c:pt>
                <c:pt idx="633">
                  <c:v>42638</c:v>
                </c:pt>
                <c:pt idx="634">
                  <c:v>42639</c:v>
                </c:pt>
                <c:pt idx="635">
                  <c:v>42640</c:v>
                </c:pt>
                <c:pt idx="636">
                  <c:v>42641</c:v>
                </c:pt>
                <c:pt idx="637">
                  <c:v>42642</c:v>
                </c:pt>
                <c:pt idx="638">
                  <c:v>42643</c:v>
                </c:pt>
                <c:pt idx="639">
                  <c:v>42644</c:v>
                </c:pt>
                <c:pt idx="640">
                  <c:v>42645</c:v>
                </c:pt>
                <c:pt idx="641">
                  <c:v>42646</c:v>
                </c:pt>
                <c:pt idx="642">
                  <c:v>42647</c:v>
                </c:pt>
                <c:pt idx="643">
                  <c:v>42648</c:v>
                </c:pt>
                <c:pt idx="644">
                  <c:v>42649</c:v>
                </c:pt>
                <c:pt idx="645">
                  <c:v>42650</c:v>
                </c:pt>
                <c:pt idx="646">
                  <c:v>42651</c:v>
                </c:pt>
                <c:pt idx="647">
                  <c:v>42652</c:v>
                </c:pt>
                <c:pt idx="648">
                  <c:v>42653</c:v>
                </c:pt>
                <c:pt idx="649">
                  <c:v>42654</c:v>
                </c:pt>
                <c:pt idx="650">
                  <c:v>42655</c:v>
                </c:pt>
                <c:pt idx="651">
                  <c:v>42656</c:v>
                </c:pt>
                <c:pt idx="652">
                  <c:v>42657</c:v>
                </c:pt>
                <c:pt idx="653">
                  <c:v>42658</c:v>
                </c:pt>
                <c:pt idx="654">
                  <c:v>42659</c:v>
                </c:pt>
                <c:pt idx="655">
                  <c:v>42660</c:v>
                </c:pt>
                <c:pt idx="656">
                  <c:v>42661</c:v>
                </c:pt>
                <c:pt idx="657">
                  <c:v>42662</c:v>
                </c:pt>
                <c:pt idx="658">
                  <c:v>42663</c:v>
                </c:pt>
                <c:pt idx="659">
                  <c:v>42664</c:v>
                </c:pt>
                <c:pt idx="660">
                  <c:v>42665</c:v>
                </c:pt>
                <c:pt idx="661">
                  <c:v>42666</c:v>
                </c:pt>
                <c:pt idx="662">
                  <c:v>42667</c:v>
                </c:pt>
                <c:pt idx="663">
                  <c:v>42668</c:v>
                </c:pt>
                <c:pt idx="664">
                  <c:v>42669</c:v>
                </c:pt>
                <c:pt idx="665">
                  <c:v>42670</c:v>
                </c:pt>
                <c:pt idx="666">
                  <c:v>42671</c:v>
                </c:pt>
                <c:pt idx="667">
                  <c:v>42672</c:v>
                </c:pt>
                <c:pt idx="668">
                  <c:v>42673</c:v>
                </c:pt>
                <c:pt idx="669">
                  <c:v>42674</c:v>
                </c:pt>
                <c:pt idx="670">
                  <c:v>42675</c:v>
                </c:pt>
                <c:pt idx="671">
                  <c:v>42676</c:v>
                </c:pt>
                <c:pt idx="672">
                  <c:v>42677</c:v>
                </c:pt>
                <c:pt idx="673">
                  <c:v>42678</c:v>
                </c:pt>
                <c:pt idx="674">
                  <c:v>42679</c:v>
                </c:pt>
                <c:pt idx="675">
                  <c:v>42680</c:v>
                </c:pt>
                <c:pt idx="676">
                  <c:v>42681</c:v>
                </c:pt>
                <c:pt idx="677">
                  <c:v>42682</c:v>
                </c:pt>
                <c:pt idx="678">
                  <c:v>42683</c:v>
                </c:pt>
                <c:pt idx="679">
                  <c:v>42684</c:v>
                </c:pt>
                <c:pt idx="680">
                  <c:v>42685</c:v>
                </c:pt>
                <c:pt idx="681">
                  <c:v>42686</c:v>
                </c:pt>
                <c:pt idx="682">
                  <c:v>42687</c:v>
                </c:pt>
                <c:pt idx="683">
                  <c:v>42688</c:v>
                </c:pt>
                <c:pt idx="684">
                  <c:v>42689</c:v>
                </c:pt>
                <c:pt idx="685">
                  <c:v>42690</c:v>
                </c:pt>
                <c:pt idx="686">
                  <c:v>42691</c:v>
                </c:pt>
                <c:pt idx="687">
                  <c:v>42692</c:v>
                </c:pt>
                <c:pt idx="688">
                  <c:v>42693</c:v>
                </c:pt>
                <c:pt idx="689">
                  <c:v>42694</c:v>
                </c:pt>
                <c:pt idx="690">
                  <c:v>42695</c:v>
                </c:pt>
                <c:pt idx="691">
                  <c:v>42696</c:v>
                </c:pt>
                <c:pt idx="692">
                  <c:v>42697</c:v>
                </c:pt>
                <c:pt idx="693">
                  <c:v>42698</c:v>
                </c:pt>
                <c:pt idx="694">
                  <c:v>42699</c:v>
                </c:pt>
                <c:pt idx="695">
                  <c:v>42700</c:v>
                </c:pt>
                <c:pt idx="696">
                  <c:v>42701</c:v>
                </c:pt>
                <c:pt idx="697">
                  <c:v>42702</c:v>
                </c:pt>
                <c:pt idx="698">
                  <c:v>42703</c:v>
                </c:pt>
                <c:pt idx="699">
                  <c:v>42704</c:v>
                </c:pt>
                <c:pt idx="700">
                  <c:v>42705</c:v>
                </c:pt>
                <c:pt idx="701">
                  <c:v>42706</c:v>
                </c:pt>
                <c:pt idx="702">
                  <c:v>42707</c:v>
                </c:pt>
                <c:pt idx="703">
                  <c:v>42708</c:v>
                </c:pt>
                <c:pt idx="704">
                  <c:v>42709</c:v>
                </c:pt>
                <c:pt idx="705">
                  <c:v>42710</c:v>
                </c:pt>
                <c:pt idx="706">
                  <c:v>42711</c:v>
                </c:pt>
                <c:pt idx="707">
                  <c:v>42712</c:v>
                </c:pt>
                <c:pt idx="708">
                  <c:v>42713</c:v>
                </c:pt>
                <c:pt idx="709">
                  <c:v>42714</c:v>
                </c:pt>
                <c:pt idx="710">
                  <c:v>42715</c:v>
                </c:pt>
                <c:pt idx="711">
                  <c:v>42716</c:v>
                </c:pt>
                <c:pt idx="712">
                  <c:v>42717</c:v>
                </c:pt>
                <c:pt idx="713">
                  <c:v>42718</c:v>
                </c:pt>
                <c:pt idx="714">
                  <c:v>42719</c:v>
                </c:pt>
                <c:pt idx="715">
                  <c:v>42720</c:v>
                </c:pt>
                <c:pt idx="716">
                  <c:v>42721</c:v>
                </c:pt>
                <c:pt idx="717">
                  <c:v>42722</c:v>
                </c:pt>
                <c:pt idx="718">
                  <c:v>42723</c:v>
                </c:pt>
                <c:pt idx="719">
                  <c:v>42724</c:v>
                </c:pt>
                <c:pt idx="720">
                  <c:v>42725</c:v>
                </c:pt>
                <c:pt idx="721">
                  <c:v>42726</c:v>
                </c:pt>
                <c:pt idx="722">
                  <c:v>42727</c:v>
                </c:pt>
                <c:pt idx="723">
                  <c:v>42728</c:v>
                </c:pt>
                <c:pt idx="724">
                  <c:v>42729</c:v>
                </c:pt>
                <c:pt idx="725">
                  <c:v>42730</c:v>
                </c:pt>
                <c:pt idx="726">
                  <c:v>42731</c:v>
                </c:pt>
                <c:pt idx="727">
                  <c:v>42732</c:v>
                </c:pt>
                <c:pt idx="728">
                  <c:v>42733</c:v>
                </c:pt>
                <c:pt idx="729">
                  <c:v>42734</c:v>
                </c:pt>
                <c:pt idx="730">
                  <c:v>42735</c:v>
                </c:pt>
                <c:pt idx="731">
                  <c:v>42736</c:v>
                </c:pt>
                <c:pt idx="732">
                  <c:v>42737</c:v>
                </c:pt>
                <c:pt idx="733">
                  <c:v>42738</c:v>
                </c:pt>
                <c:pt idx="734">
                  <c:v>42739</c:v>
                </c:pt>
                <c:pt idx="735">
                  <c:v>42740</c:v>
                </c:pt>
                <c:pt idx="736">
                  <c:v>42741</c:v>
                </c:pt>
                <c:pt idx="737">
                  <c:v>42742</c:v>
                </c:pt>
                <c:pt idx="738">
                  <c:v>42743</c:v>
                </c:pt>
                <c:pt idx="739">
                  <c:v>42744</c:v>
                </c:pt>
                <c:pt idx="740">
                  <c:v>42745</c:v>
                </c:pt>
                <c:pt idx="741">
                  <c:v>42746</c:v>
                </c:pt>
                <c:pt idx="742">
                  <c:v>42747</c:v>
                </c:pt>
                <c:pt idx="743">
                  <c:v>42748</c:v>
                </c:pt>
                <c:pt idx="744">
                  <c:v>42749</c:v>
                </c:pt>
                <c:pt idx="745">
                  <c:v>42750</c:v>
                </c:pt>
                <c:pt idx="746">
                  <c:v>42751</c:v>
                </c:pt>
                <c:pt idx="747">
                  <c:v>42752</c:v>
                </c:pt>
                <c:pt idx="748">
                  <c:v>42753</c:v>
                </c:pt>
                <c:pt idx="749">
                  <c:v>42754</c:v>
                </c:pt>
                <c:pt idx="750">
                  <c:v>42755</c:v>
                </c:pt>
                <c:pt idx="751">
                  <c:v>42756</c:v>
                </c:pt>
                <c:pt idx="752">
                  <c:v>42757</c:v>
                </c:pt>
                <c:pt idx="753">
                  <c:v>42758</c:v>
                </c:pt>
                <c:pt idx="754">
                  <c:v>42759</c:v>
                </c:pt>
                <c:pt idx="755">
                  <c:v>42760</c:v>
                </c:pt>
                <c:pt idx="756">
                  <c:v>42761</c:v>
                </c:pt>
                <c:pt idx="757">
                  <c:v>42762</c:v>
                </c:pt>
                <c:pt idx="758">
                  <c:v>42763</c:v>
                </c:pt>
                <c:pt idx="759">
                  <c:v>42764</c:v>
                </c:pt>
                <c:pt idx="760">
                  <c:v>42765</c:v>
                </c:pt>
                <c:pt idx="761">
                  <c:v>42766</c:v>
                </c:pt>
                <c:pt idx="762">
                  <c:v>42767</c:v>
                </c:pt>
                <c:pt idx="763">
                  <c:v>42768</c:v>
                </c:pt>
                <c:pt idx="764">
                  <c:v>42769</c:v>
                </c:pt>
                <c:pt idx="765">
                  <c:v>42770</c:v>
                </c:pt>
                <c:pt idx="766">
                  <c:v>42771</c:v>
                </c:pt>
                <c:pt idx="767">
                  <c:v>42772</c:v>
                </c:pt>
                <c:pt idx="768">
                  <c:v>42773</c:v>
                </c:pt>
                <c:pt idx="769">
                  <c:v>42774</c:v>
                </c:pt>
                <c:pt idx="770">
                  <c:v>42775</c:v>
                </c:pt>
                <c:pt idx="771">
                  <c:v>42776</c:v>
                </c:pt>
                <c:pt idx="772">
                  <c:v>42777</c:v>
                </c:pt>
                <c:pt idx="773">
                  <c:v>42778</c:v>
                </c:pt>
                <c:pt idx="774">
                  <c:v>42779</c:v>
                </c:pt>
                <c:pt idx="775">
                  <c:v>42780</c:v>
                </c:pt>
                <c:pt idx="776">
                  <c:v>42781</c:v>
                </c:pt>
                <c:pt idx="777">
                  <c:v>42782</c:v>
                </c:pt>
                <c:pt idx="778">
                  <c:v>42783</c:v>
                </c:pt>
                <c:pt idx="779">
                  <c:v>42784</c:v>
                </c:pt>
                <c:pt idx="780">
                  <c:v>42785</c:v>
                </c:pt>
                <c:pt idx="781">
                  <c:v>42786</c:v>
                </c:pt>
                <c:pt idx="782">
                  <c:v>42787</c:v>
                </c:pt>
                <c:pt idx="783">
                  <c:v>42788</c:v>
                </c:pt>
                <c:pt idx="784">
                  <c:v>42789</c:v>
                </c:pt>
                <c:pt idx="785">
                  <c:v>42790</c:v>
                </c:pt>
                <c:pt idx="786">
                  <c:v>42791</c:v>
                </c:pt>
                <c:pt idx="787">
                  <c:v>42792</c:v>
                </c:pt>
                <c:pt idx="788">
                  <c:v>42793</c:v>
                </c:pt>
                <c:pt idx="789">
                  <c:v>42794</c:v>
                </c:pt>
                <c:pt idx="790">
                  <c:v>42795</c:v>
                </c:pt>
                <c:pt idx="791">
                  <c:v>42796</c:v>
                </c:pt>
                <c:pt idx="792">
                  <c:v>42797</c:v>
                </c:pt>
                <c:pt idx="793">
                  <c:v>42798</c:v>
                </c:pt>
                <c:pt idx="794">
                  <c:v>42799</c:v>
                </c:pt>
                <c:pt idx="795">
                  <c:v>42800</c:v>
                </c:pt>
                <c:pt idx="796">
                  <c:v>42801</c:v>
                </c:pt>
                <c:pt idx="797">
                  <c:v>42802</c:v>
                </c:pt>
                <c:pt idx="798">
                  <c:v>42803</c:v>
                </c:pt>
                <c:pt idx="799">
                  <c:v>42804</c:v>
                </c:pt>
                <c:pt idx="800">
                  <c:v>42805</c:v>
                </c:pt>
                <c:pt idx="801">
                  <c:v>42806</c:v>
                </c:pt>
                <c:pt idx="802">
                  <c:v>42807</c:v>
                </c:pt>
                <c:pt idx="803">
                  <c:v>42808</c:v>
                </c:pt>
                <c:pt idx="804">
                  <c:v>42809</c:v>
                </c:pt>
                <c:pt idx="805">
                  <c:v>42810</c:v>
                </c:pt>
                <c:pt idx="806">
                  <c:v>42811</c:v>
                </c:pt>
                <c:pt idx="807">
                  <c:v>42812</c:v>
                </c:pt>
                <c:pt idx="808">
                  <c:v>42813</c:v>
                </c:pt>
                <c:pt idx="809">
                  <c:v>42814</c:v>
                </c:pt>
                <c:pt idx="810">
                  <c:v>42815</c:v>
                </c:pt>
                <c:pt idx="811">
                  <c:v>42816</c:v>
                </c:pt>
                <c:pt idx="812">
                  <c:v>42817</c:v>
                </c:pt>
                <c:pt idx="813">
                  <c:v>42818</c:v>
                </c:pt>
                <c:pt idx="814">
                  <c:v>42819</c:v>
                </c:pt>
                <c:pt idx="815">
                  <c:v>42820</c:v>
                </c:pt>
                <c:pt idx="816">
                  <c:v>42821</c:v>
                </c:pt>
                <c:pt idx="817">
                  <c:v>42822</c:v>
                </c:pt>
                <c:pt idx="818">
                  <c:v>42823</c:v>
                </c:pt>
                <c:pt idx="819">
                  <c:v>42824</c:v>
                </c:pt>
                <c:pt idx="820">
                  <c:v>42825</c:v>
                </c:pt>
                <c:pt idx="821">
                  <c:v>42826</c:v>
                </c:pt>
                <c:pt idx="822">
                  <c:v>42827</c:v>
                </c:pt>
                <c:pt idx="823">
                  <c:v>42828</c:v>
                </c:pt>
                <c:pt idx="824">
                  <c:v>42829</c:v>
                </c:pt>
                <c:pt idx="825">
                  <c:v>42830</c:v>
                </c:pt>
                <c:pt idx="826">
                  <c:v>42831</c:v>
                </c:pt>
                <c:pt idx="827">
                  <c:v>42832</c:v>
                </c:pt>
                <c:pt idx="828">
                  <c:v>42833</c:v>
                </c:pt>
                <c:pt idx="829">
                  <c:v>42834</c:v>
                </c:pt>
                <c:pt idx="830">
                  <c:v>42835</c:v>
                </c:pt>
                <c:pt idx="831">
                  <c:v>42836</c:v>
                </c:pt>
                <c:pt idx="832">
                  <c:v>42837</c:v>
                </c:pt>
                <c:pt idx="833">
                  <c:v>42838</c:v>
                </c:pt>
                <c:pt idx="834">
                  <c:v>42839</c:v>
                </c:pt>
                <c:pt idx="835">
                  <c:v>42840</c:v>
                </c:pt>
                <c:pt idx="836">
                  <c:v>42841</c:v>
                </c:pt>
                <c:pt idx="837">
                  <c:v>42842</c:v>
                </c:pt>
                <c:pt idx="838">
                  <c:v>42843</c:v>
                </c:pt>
                <c:pt idx="839">
                  <c:v>42844</c:v>
                </c:pt>
                <c:pt idx="840">
                  <c:v>42845</c:v>
                </c:pt>
                <c:pt idx="841">
                  <c:v>42846</c:v>
                </c:pt>
                <c:pt idx="842">
                  <c:v>42847</c:v>
                </c:pt>
                <c:pt idx="843">
                  <c:v>42848</c:v>
                </c:pt>
                <c:pt idx="844">
                  <c:v>42849</c:v>
                </c:pt>
                <c:pt idx="845">
                  <c:v>42850</c:v>
                </c:pt>
                <c:pt idx="846">
                  <c:v>42851</c:v>
                </c:pt>
                <c:pt idx="847">
                  <c:v>42852</c:v>
                </c:pt>
                <c:pt idx="848">
                  <c:v>42853</c:v>
                </c:pt>
                <c:pt idx="849">
                  <c:v>42854</c:v>
                </c:pt>
                <c:pt idx="850">
                  <c:v>42855</c:v>
                </c:pt>
                <c:pt idx="851">
                  <c:v>42856</c:v>
                </c:pt>
                <c:pt idx="852">
                  <c:v>42857</c:v>
                </c:pt>
                <c:pt idx="853">
                  <c:v>42858</c:v>
                </c:pt>
                <c:pt idx="854">
                  <c:v>42859</c:v>
                </c:pt>
                <c:pt idx="855">
                  <c:v>42860</c:v>
                </c:pt>
                <c:pt idx="856">
                  <c:v>42861</c:v>
                </c:pt>
                <c:pt idx="857">
                  <c:v>42862</c:v>
                </c:pt>
                <c:pt idx="858">
                  <c:v>42863</c:v>
                </c:pt>
                <c:pt idx="859">
                  <c:v>42864</c:v>
                </c:pt>
                <c:pt idx="860">
                  <c:v>42865</c:v>
                </c:pt>
                <c:pt idx="861">
                  <c:v>42866</c:v>
                </c:pt>
                <c:pt idx="862">
                  <c:v>42867</c:v>
                </c:pt>
                <c:pt idx="863">
                  <c:v>42868</c:v>
                </c:pt>
                <c:pt idx="864">
                  <c:v>42869</c:v>
                </c:pt>
                <c:pt idx="865">
                  <c:v>42870</c:v>
                </c:pt>
                <c:pt idx="866">
                  <c:v>42871</c:v>
                </c:pt>
                <c:pt idx="867">
                  <c:v>42872</c:v>
                </c:pt>
                <c:pt idx="868">
                  <c:v>42873</c:v>
                </c:pt>
                <c:pt idx="869">
                  <c:v>42874</c:v>
                </c:pt>
                <c:pt idx="870">
                  <c:v>42875</c:v>
                </c:pt>
                <c:pt idx="871">
                  <c:v>42876</c:v>
                </c:pt>
                <c:pt idx="872">
                  <c:v>42877</c:v>
                </c:pt>
                <c:pt idx="873">
                  <c:v>42878</c:v>
                </c:pt>
                <c:pt idx="874">
                  <c:v>42879</c:v>
                </c:pt>
                <c:pt idx="875">
                  <c:v>42880</c:v>
                </c:pt>
                <c:pt idx="876">
                  <c:v>42881</c:v>
                </c:pt>
                <c:pt idx="877">
                  <c:v>42882</c:v>
                </c:pt>
                <c:pt idx="878">
                  <c:v>42883</c:v>
                </c:pt>
                <c:pt idx="879">
                  <c:v>42884</c:v>
                </c:pt>
                <c:pt idx="880">
                  <c:v>42885</c:v>
                </c:pt>
                <c:pt idx="881">
                  <c:v>42886</c:v>
                </c:pt>
                <c:pt idx="882">
                  <c:v>42887</c:v>
                </c:pt>
                <c:pt idx="883">
                  <c:v>42888</c:v>
                </c:pt>
                <c:pt idx="884">
                  <c:v>42889</c:v>
                </c:pt>
                <c:pt idx="885">
                  <c:v>42890</c:v>
                </c:pt>
                <c:pt idx="886">
                  <c:v>42891</c:v>
                </c:pt>
                <c:pt idx="887">
                  <c:v>42892</c:v>
                </c:pt>
                <c:pt idx="888">
                  <c:v>42893</c:v>
                </c:pt>
                <c:pt idx="889">
                  <c:v>42894</c:v>
                </c:pt>
                <c:pt idx="890">
                  <c:v>42895</c:v>
                </c:pt>
                <c:pt idx="891">
                  <c:v>42896</c:v>
                </c:pt>
                <c:pt idx="892">
                  <c:v>42897</c:v>
                </c:pt>
                <c:pt idx="893">
                  <c:v>42898</c:v>
                </c:pt>
                <c:pt idx="894">
                  <c:v>42899</c:v>
                </c:pt>
                <c:pt idx="895">
                  <c:v>42900</c:v>
                </c:pt>
                <c:pt idx="896">
                  <c:v>42901</c:v>
                </c:pt>
                <c:pt idx="897">
                  <c:v>42902</c:v>
                </c:pt>
                <c:pt idx="898">
                  <c:v>42903</c:v>
                </c:pt>
                <c:pt idx="899">
                  <c:v>42904</c:v>
                </c:pt>
                <c:pt idx="900">
                  <c:v>42905</c:v>
                </c:pt>
                <c:pt idx="901">
                  <c:v>42906</c:v>
                </c:pt>
                <c:pt idx="902">
                  <c:v>42907</c:v>
                </c:pt>
                <c:pt idx="903">
                  <c:v>42908</c:v>
                </c:pt>
                <c:pt idx="904">
                  <c:v>42909</c:v>
                </c:pt>
                <c:pt idx="905">
                  <c:v>42910</c:v>
                </c:pt>
                <c:pt idx="906">
                  <c:v>42911</c:v>
                </c:pt>
                <c:pt idx="907">
                  <c:v>42912</c:v>
                </c:pt>
                <c:pt idx="908">
                  <c:v>42913</c:v>
                </c:pt>
                <c:pt idx="909">
                  <c:v>42914</c:v>
                </c:pt>
                <c:pt idx="910">
                  <c:v>42915</c:v>
                </c:pt>
                <c:pt idx="911">
                  <c:v>42916</c:v>
                </c:pt>
                <c:pt idx="912">
                  <c:v>42917</c:v>
                </c:pt>
                <c:pt idx="913">
                  <c:v>42918</c:v>
                </c:pt>
                <c:pt idx="914">
                  <c:v>42919</c:v>
                </c:pt>
                <c:pt idx="915">
                  <c:v>42920</c:v>
                </c:pt>
                <c:pt idx="916">
                  <c:v>42921</c:v>
                </c:pt>
                <c:pt idx="917">
                  <c:v>42922</c:v>
                </c:pt>
                <c:pt idx="918">
                  <c:v>42923</c:v>
                </c:pt>
                <c:pt idx="919">
                  <c:v>42924</c:v>
                </c:pt>
                <c:pt idx="920">
                  <c:v>42925</c:v>
                </c:pt>
                <c:pt idx="921">
                  <c:v>42926</c:v>
                </c:pt>
                <c:pt idx="922">
                  <c:v>42927</c:v>
                </c:pt>
                <c:pt idx="923">
                  <c:v>42928</c:v>
                </c:pt>
                <c:pt idx="924">
                  <c:v>42929</c:v>
                </c:pt>
                <c:pt idx="925">
                  <c:v>42930</c:v>
                </c:pt>
                <c:pt idx="926">
                  <c:v>42931</c:v>
                </c:pt>
                <c:pt idx="927">
                  <c:v>42932</c:v>
                </c:pt>
                <c:pt idx="928">
                  <c:v>42933</c:v>
                </c:pt>
                <c:pt idx="929">
                  <c:v>42934</c:v>
                </c:pt>
                <c:pt idx="930">
                  <c:v>42935</c:v>
                </c:pt>
                <c:pt idx="931">
                  <c:v>42936</c:v>
                </c:pt>
                <c:pt idx="932">
                  <c:v>42937</c:v>
                </c:pt>
                <c:pt idx="933">
                  <c:v>42938</c:v>
                </c:pt>
                <c:pt idx="934">
                  <c:v>42939</c:v>
                </c:pt>
                <c:pt idx="935">
                  <c:v>42940</c:v>
                </c:pt>
                <c:pt idx="936">
                  <c:v>42941</c:v>
                </c:pt>
                <c:pt idx="937">
                  <c:v>42942</c:v>
                </c:pt>
                <c:pt idx="938">
                  <c:v>42943</c:v>
                </c:pt>
                <c:pt idx="939">
                  <c:v>42944</c:v>
                </c:pt>
                <c:pt idx="940">
                  <c:v>42945</c:v>
                </c:pt>
                <c:pt idx="941">
                  <c:v>42946</c:v>
                </c:pt>
                <c:pt idx="942">
                  <c:v>42947</c:v>
                </c:pt>
                <c:pt idx="943">
                  <c:v>42948</c:v>
                </c:pt>
                <c:pt idx="944">
                  <c:v>42949</c:v>
                </c:pt>
                <c:pt idx="945">
                  <c:v>42950</c:v>
                </c:pt>
                <c:pt idx="946">
                  <c:v>42951</c:v>
                </c:pt>
                <c:pt idx="947">
                  <c:v>42952</c:v>
                </c:pt>
                <c:pt idx="948">
                  <c:v>42953</c:v>
                </c:pt>
                <c:pt idx="949">
                  <c:v>42954</c:v>
                </c:pt>
                <c:pt idx="950">
                  <c:v>42955</c:v>
                </c:pt>
                <c:pt idx="951">
                  <c:v>42956</c:v>
                </c:pt>
                <c:pt idx="952">
                  <c:v>42957</c:v>
                </c:pt>
                <c:pt idx="953">
                  <c:v>42958</c:v>
                </c:pt>
                <c:pt idx="954">
                  <c:v>42959</c:v>
                </c:pt>
                <c:pt idx="955">
                  <c:v>42960</c:v>
                </c:pt>
                <c:pt idx="956">
                  <c:v>42961</c:v>
                </c:pt>
                <c:pt idx="957">
                  <c:v>42962</c:v>
                </c:pt>
                <c:pt idx="958">
                  <c:v>42963</c:v>
                </c:pt>
                <c:pt idx="959">
                  <c:v>42964</c:v>
                </c:pt>
                <c:pt idx="960">
                  <c:v>42965</c:v>
                </c:pt>
                <c:pt idx="961">
                  <c:v>42966</c:v>
                </c:pt>
                <c:pt idx="962">
                  <c:v>42967</c:v>
                </c:pt>
                <c:pt idx="963">
                  <c:v>42968</c:v>
                </c:pt>
                <c:pt idx="964">
                  <c:v>42969</c:v>
                </c:pt>
                <c:pt idx="965">
                  <c:v>42970</c:v>
                </c:pt>
                <c:pt idx="966">
                  <c:v>42971</c:v>
                </c:pt>
                <c:pt idx="967">
                  <c:v>42972</c:v>
                </c:pt>
                <c:pt idx="968">
                  <c:v>42973</c:v>
                </c:pt>
                <c:pt idx="969">
                  <c:v>42974</c:v>
                </c:pt>
                <c:pt idx="970">
                  <c:v>42975</c:v>
                </c:pt>
                <c:pt idx="971">
                  <c:v>42976</c:v>
                </c:pt>
                <c:pt idx="972">
                  <c:v>42977</c:v>
                </c:pt>
                <c:pt idx="973">
                  <c:v>42978</c:v>
                </c:pt>
                <c:pt idx="974">
                  <c:v>42979</c:v>
                </c:pt>
                <c:pt idx="975">
                  <c:v>42980</c:v>
                </c:pt>
                <c:pt idx="976">
                  <c:v>42981</c:v>
                </c:pt>
                <c:pt idx="977">
                  <c:v>42982</c:v>
                </c:pt>
                <c:pt idx="978">
                  <c:v>42983</c:v>
                </c:pt>
                <c:pt idx="979">
                  <c:v>42984</c:v>
                </c:pt>
                <c:pt idx="980">
                  <c:v>42985</c:v>
                </c:pt>
                <c:pt idx="981">
                  <c:v>42986</c:v>
                </c:pt>
                <c:pt idx="982">
                  <c:v>42987</c:v>
                </c:pt>
                <c:pt idx="983">
                  <c:v>42988</c:v>
                </c:pt>
                <c:pt idx="984">
                  <c:v>42989</c:v>
                </c:pt>
                <c:pt idx="985">
                  <c:v>42990</c:v>
                </c:pt>
                <c:pt idx="986">
                  <c:v>42991</c:v>
                </c:pt>
                <c:pt idx="987">
                  <c:v>42992</c:v>
                </c:pt>
                <c:pt idx="988">
                  <c:v>42993</c:v>
                </c:pt>
                <c:pt idx="989">
                  <c:v>42994</c:v>
                </c:pt>
                <c:pt idx="990">
                  <c:v>42995</c:v>
                </c:pt>
                <c:pt idx="991">
                  <c:v>42996</c:v>
                </c:pt>
                <c:pt idx="992">
                  <c:v>42997</c:v>
                </c:pt>
                <c:pt idx="993">
                  <c:v>42998</c:v>
                </c:pt>
                <c:pt idx="994">
                  <c:v>42999</c:v>
                </c:pt>
                <c:pt idx="995">
                  <c:v>43000</c:v>
                </c:pt>
                <c:pt idx="996">
                  <c:v>43001</c:v>
                </c:pt>
                <c:pt idx="997">
                  <c:v>43002</c:v>
                </c:pt>
                <c:pt idx="998">
                  <c:v>43003</c:v>
                </c:pt>
                <c:pt idx="999">
                  <c:v>43004</c:v>
                </c:pt>
                <c:pt idx="1000">
                  <c:v>43005</c:v>
                </c:pt>
                <c:pt idx="1001">
                  <c:v>43006</c:v>
                </c:pt>
                <c:pt idx="1002">
                  <c:v>43007</c:v>
                </c:pt>
                <c:pt idx="1003">
                  <c:v>43008</c:v>
                </c:pt>
                <c:pt idx="1004">
                  <c:v>43009</c:v>
                </c:pt>
                <c:pt idx="1005">
                  <c:v>43010</c:v>
                </c:pt>
                <c:pt idx="1006">
                  <c:v>43011</c:v>
                </c:pt>
                <c:pt idx="1007">
                  <c:v>43012</c:v>
                </c:pt>
                <c:pt idx="1008">
                  <c:v>43013</c:v>
                </c:pt>
                <c:pt idx="1009">
                  <c:v>43014</c:v>
                </c:pt>
                <c:pt idx="1010">
                  <c:v>43015</c:v>
                </c:pt>
                <c:pt idx="1011">
                  <c:v>43016</c:v>
                </c:pt>
                <c:pt idx="1012">
                  <c:v>43017</c:v>
                </c:pt>
                <c:pt idx="1013">
                  <c:v>43018</c:v>
                </c:pt>
                <c:pt idx="1014">
                  <c:v>43019</c:v>
                </c:pt>
                <c:pt idx="1015">
                  <c:v>43020</c:v>
                </c:pt>
                <c:pt idx="1016">
                  <c:v>43021</c:v>
                </c:pt>
                <c:pt idx="1017">
                  <c:v>43022</c:v>
                </c:pt>
                <c:pt idx="1018">
                  <c:v>43023</c:v>
                </c:pt>
                <c:pt idx="1019">
                  <c:v>43024</c:v>
                </c:pt>
                <c:pt idx="1020">
                  <c:v>43025</c:v>
                </c:pt>
                <c:pt idx="1021">
                  <c:v>43026</c:v>
                </c:pt>
                <c:pt idx="1022">
                  <c:v>43027</c:v>
                </c:pt>
                <c:pt idx="1023">
                  <c:v>43028</c:v>
                </c:pt>
                <c:pt idx="1024">
                  <c:v>43029</c:v>
                </c:pt>
                <c:pt idx="1025">
                  <c:v>43030</c:v>
                </c:pt>
                <c:pt idx="1026">
                  <c:v>43031</c:v>
                </c:pt>
                <c:pt idx="1027">
                  <c:v>43032</c:v>
                </c:pt>
                <c:pt idx="1028">
                  <c:v>43033</c:v>
                </c:pt>
                <c:pt idx="1029">
                  <c:v>43034</c:v>
                </c:pt>
                <c:pt idx="1030">
                  <c:v>43035</c:v>
                </c:pt>
                <c:pt idx="1031">
                  <c:v>43036</c:v>
                </c:pt>
                <c:pt idx="1032">
                  <c:v>43037</c:v>
                </c:pt>
                <c:pt idx="1033">
                  <c:v>43038</c:v>
                </c:pt>
                <c:pt idx="1034">
                  <c:v>43039</c:v>
                </c:pt>
                <c:pt idx="1035">
                  <c:v>43040</c:v>
                </c:pt>
                <c:pt idx="1036">
                  <c:v>43041</c:v>
                </c:pt>
                <c:pt idx="1037">
                  <c:v>43042</c:v>
                </c:pt>
                <c:pt idx="1038">
                  <c:v>43043</c:v>
                </c:pt>
                <c:pt idx="1039">
                  <c:v>43044</c:v>
                </c:pt>
                <c:pt idx="1040">
                  <c:v>43045</c:v>
                </c:pt>
                <c:pt idx="1041">
                  <c:v>43046</c:v>
                </c:pt>
                <c:pt idx="1042">
                  <c:v>43047</c:v>
                </c:pt>
                <c:pt idx="1043">
                  <c:v>43048</c:v>
                </c:pt>
                <c:pt idx="1044">
                  <c:v>43049</c:v>
                </c:pt>
                <c:pt idx="1045">
                  <c:v>43050</c:v>
                </c:pt>
                <c:pt idx="1046">
                  <c:v>43051</c:v>
                </c:pt>
                <c:pt idx="1047">
                  <c:v>43052</c:v>
                </c:pt>
                <c:pt idx="1048">
                  <c:v>43053</c:v>
                </c:pt>
                <c:pt idx="1049">
                  <c:v>43054</c:v>
                </c:pt>
                <c:pt idx="1050">
                  <c:v>43055</c:v>
                </c:pt>
                <c:pt idx="1051">
                  <c:v>43056</c:v>
                </c:pt>
                <c:pt idx="1052">
                  <c:v>43057</c:v>
                </c:pt>
                <c:pt idx="1053">
                  <c:v>43058</c:v>
                </c:pt>
                <c:pt idx="1054">
                  <c:v>43059</c:v>
                </c:pt>
                <c:pt idx="1055">
                  <c:v>43060</c:v>
                </c:pt>
                <c:pt idx="1056">
                  <c:v>43061</c:v>
                </c:pt>
                <c:pt idx="1057">
                  <c:v>43062</c:v>
                </c:pt>
                <c:pt idx="1058">
                  <c:v>43063</c:v>
                </c:pt>
                <c:pt idx="1059">
                  <c:v>43064</c:v>
                </c:pt>
                <c:pt idx="1060">
                  <c:v>43065</c:v>
                </c:pt>
                <c:pt idx="1061">
                  <c:v>43066</c:v>
                </c:pt>
                <c:pt idx="1062">
                  <c:v>43067</c:v>
                </c:pt>
                <c:pt idx="1063">
                  <c:v>43068</c:v>
                </c:pt>
                <c:pt idx="1064">
                  <c:v>43069</c:v>
                </c:pt>
                <c:pt idx="1065">
                  <c:v>43070</c:v>
                </c:pt>
                <c:pt idx="1066">
                  <c:v>43071</c:v>
                </c:pt>
                <c:pt idx="1067">
                  <c:v>43072</c:v>
                </c:pt>
                <c:pt idx="1068">
                  <c:v>43073</c:v>
                </c:pt>
                <c:pt idx="1069">
                  <c:v>43074</c:v>
                </c:pt>
                <c:pt idx="1070">
                  <c:v>43075</c:v>
                </c:pt>
                <c:pt idx="1071">
                  <c:v>43076</c:v>
                </c:pt>
                <c:pt idx="1072">
                  <c:v>43077</c:v>
                </c:pt>
                <c:pt idx="1073">
                  <c:v>43078</c:v>
                </c:pt>
                <c:pt idx="1074">
                  <c:v>43079</c:v>
                </c:pt>
                <c:pt idx="1075">
                  <c:v>43080</c:v>
                </c:pt>
                <c:pt idx="1076">
                  <c:v>43081</c:v>
                </c:pt>
                <c:pt idx="1077">
                  <c:v>43082</c:v>
                </c:pt>
                <c:pt idx="1078">
                  <c:v>43083</c:v>
                </c:pt>
                <c:pt idx="1079">
                  <c:v>43084</c:v>
                </c:pt>
                <c:pt idx="1080">
                  <c:v>43085</c:v>
                </c:pt>
                <c:pt idx="1081">
                  <c:v>43086</c:v>
                </c:pt>
                <c:pt idx="1082">
                  <c:v>43087</c:v>
                </c:pt>
                <c:pt idx="1083">
                  <c:v>43088</c:v>
                </c:pt>
                <c:pt idx="1084">
                  <c:v>43089</c:v>
                </c:pt>
                <c:pt idx="1085">
                  <c:v>43090</c:v>
                </c:pt>
                <c:pt idx="1086">
                  <c:v>43091</c:v>
                </c:pt>
                <c:pt idx="1087">
                  <c:v>43092</c:v>
                </c:pt>
                <c:pt idx="1088">
                  <c:v>43093</c:v>
                </c:pt>
                <c:pt idx="1089">
                  <c:v>43094</c:v>
                </c:pt>
                <c:pt idx="1090">
                  <c:v>43095</c:v>
                </c:pt>
                <c:pt idx="1091">
                  <c:v>43096</c:v>
                </c:pt>
                <c:pt idx="1092">
                  <c:v>43097</c:v>
                </c:pt>
                <c:pt idx="1093">
                  <c:v>43098</c:v>
                </c:pt>
                <c:pt idx="1094">
                  <c:v>43099</c:v>
                </c:pt>
                <c:pt idx="1095">
                  <c:v>43100</c:v>
                </c:pt>
                <c:pt idx="1096">
                  <c:v>43101</c:v>
                </c:pt>
                <c:pt idx="1097">
                  <c:v>43102</c:v>
                </c:pt>
                <c:pt idx="1098">
                  <c:v>43103</c:v>
                </c:pt>
                <c:pt idx="1099">
                  <c:v>43104</c:v>
                </c:pt>
                <c:pt idx="1100">
                  <c:v>43105</c:v>
                </c:pt>
                <c:pt idx="1101">
                  <c:v>43106</c:v>
                </c:pt>
                <c:pt idx="1102">
                  <c:v>43107</c:v>
                </c:pt>
                <c:pt idx="1103">
                  <c:v>43108</c:v>
                </c:pt>
                <c:pt idx="1104">
                  <c:v>43109</c:v>
                </c:pt>
                <c:pt idx="1105">
                  <c:v>43110</c:v>
                </c:pt>
                <c:pt idx="1106">
                  <c:v>43111</c:v>
                </c:pt>
                <c:pt idx="1107">
                  <c:v>43112</c:v>
                </c:pt>
                <c:pt idx="1108">
                  <c:v>43113</c:v>
                </c:pt>
                <c:pt idx="1109">
                  <c:v>43114</c:v>
                </c:pt>
                <c:pt idx="1110">
                  <c:v>43115</c:v>
                </c:pt>
                <c:pt idx="1111">
                  <c:v>43116</c:v>
                </c:pt>
                <c:pt idx="1112">
                  <c:v>43117</c:v>
                </c:pt>
                <c:pt idx="1113">
                  <c:v>43118</c:v>
                </c:pt>
                <c:pt idx="1114">
                  <c:v>43119</c:v>
                </c:pt>
                <c:pt idx="1115">
                  <c:v>43120</c:v>
                </c:pt>
                <c:pt idx="1116">
                  <c:v>43121</c:v>
                </c:pt>
                <c:pt idx="1117">
                  <c:v>43122</c:v>
                </c:pt>
                <c:pt idx="1118">
                  <c:v>43123</c:v>
                </c:pt>
                <c:pt idx="1119">
                  <c:v>43124</c:v>
                </c:pt>
                <c:pt idx="1120">
                  <c:v>43125</c:v>
                </c:pt>
                <c:pt idx="1121">
                  <c:v>43126</c:v>
                </c:pt>
                <c:pt idx="1122">
                  <c:v>43127</c:v>
                </c:pt>
                <c:pt idx="1123">
                  <c:v>43128</c:v>
                </c:pt>
                <c:pt idx="1124">
                  <c:v>43129</c:v>
                </c:pt>
                <c:pt idx="1125">
                  <c:v>43130</c:v>
                </c:pt>
                <c:pt idx="1126">
                  <c:v>43131</c:v>
                </c:pt>
                <c:pt idx="1127">
                  <c:v>43132</c:v>
                </c:pt>
                <c:pt idx="1128">
                  <c:v>43133</c:v>
                </c:pt>
                <c:pt idx="1129">
                  <c:v>43134</c:v>
                </c:pt>
                <c:pt idx="1130">
                  <c:v>43135</c:v>
                </c:pt>
                <c:pt idx="1131">
                  <c:v>43136</c:v>
                </c:pt>
                <c:pt idx="1132">
                  <c:v>43137</c:v>
                </c:pt>
                <c:pt idx="1133">
                  <c:v>43138</c:v>
                </c:pt>
                <c:pt idx="1134">
                  <c:v>43139</c:v>
                </c:pt>
                <c:pt idx="1135">
                  <c:v>43140</c:v>
                </c:pt>
                <c:pt idx="1136">
                  <c:v>43141</c:v>
                </c:pt>
                <c:pt idx="1137">
                  <c:v>43142</c:v>
                </c:pt>
                <c:pt idx="1138">
                  <c:v>43143</c:v>
                </c:pt>
                <c:pt idx="1139">
                  <c:v>43144</c:v>
                </c:pt>
                <c:pt idx="1140">
                  <c:v>43145</c:v>
                </c:pt>
                <c:pt idx="1141">
                  <c:v>43146</c:v>
                </c:pt>
                <c:pt idx="1142">
                  <c:v>43147</c:v>
                </c:pt>
                <c:pt idx="1143">
                  <c:v>43148</c:v>
                </c:pt>
                <c:pt idx="1144">
                  <c:v>43149</c:v>
                </c:pt>
                <c:pt idx="1145">
                  <c:v>43150</c:v>
                </c:pt>
                <c:pt idx="1146">
                  <c:v>43151</c:v>
                </c:pt>
                <c:pt idx="1147">
                  <c:v>43152</c:v>
                </c:pt>
                <c:pt idx="1148">
                  <c:v>43153</c:v>
                </c:pt>
                <c:pt idx="1149">
                  <c:v>43154</c:v>
                </c:pt>
                <c:pt idx="1150">
                  <c:v>43155</c:v>
                </c:pt>
                <c:pt idx="1151">
                  <c:v>43156</c:v>
                </c:pt>
                <c:pt idx="1152">
                  <c:v>43157</c:v>
                </c:pt>
                <c:pt idx="1153">
                  <c:v>43158</c:v>
                </c:pt>
                <c:pt idx="1154">
                  <c:v>43159</c:v>
                </c:pt>
                <c:pt idx="1155">
                  <c:v>43160</c:v>
                </c:pt>
                <c:pt idx="1156">
                  <c:v>43161</c:v>
                </c:pt>
                <c:pt idx="1157">
                  <c:v>43162</c:v>
                </c:pt>
                <c:pt idx="1158">
                  <c:v>43163</c:v>
                </c:pt>
                <c:pt idx="1159">
                  <c:v>43164</c:v>
                </c:pt>
                <c:pt idx="1160">
                  <c:v>43165</c:v>
                </c:pt>
                <c:pt idx="1161">
                  <c:v>43166</c:v>
                </c:pt>
                <c:pt idx="1162">
                  <c:v>43167</c:v>
                </c:pt>
                <c:pt idx="1163">
                  <c:v>43168</c:v>
                </c:pt>
                <c:pt idx="1164">
                  <c:v>43169</c:v>
                </c:pt>
                <c:pt idx="1165">
                  <c:v>43170</c:v>
                </c:pt>
                <c:pt idx="1166">
                  <c:v>43171</c:v>
                </c:pt>
                <c:pt idx="1167">
                  <c:v>43172</c:v>
                </c:pt>
                <c:pt idx="1168">
                  <c:v>43173</c:v>
                </c:pt>
                <c:pt idx="1169">
                  <c:v>43174</c:v>
                </c:pt>
                <c:pt idx="1170">
                  <c:v>43175</c:v>
                </c:pt>
                <c:pt idx="1171">
                  <c:v>43176</c:v>
                </c:pt>
                <c:pt idx="1172">
                  <c:v>43177</c:v>
                </c:pt>
                <c:pt idx="1173">
                  <c:v>43178</c:v>
                </c:pt>
                <c:pt idx="1174">
                  <c:v>43179</c:v>
                </c:pt>
                <c:pt idx="1175">
                  <c:v>43180</c:v>
                </c:pt>
                <c:pt idx="1176">
                  <c:v>43181</c:v>
                </c:pt>
                <c:pt idx="1177">
                  <c:v>43182</c:v>
                </c:pt>
                <c:pt idx="1178">
                  <c:v>43183</c:v>
                </c:pt>
                <c:pt idx="1179">
                  <c:v>43184</c:v>
                </c:pt>
                <c:pt idx="1180">
                  <c:v>43185</c:v>
                </c:pt>
                <c:pt idx="1181">
                  <c:v>43186</c:v>
                </c:pt>
                <c:pt idx="1182">
                  <c:v>43187</c:v>
                </c:pt>
                <c:pt idx="1183">
                  <c:v>43188</c:v>
                </c:pt>
                <c:pt idx="1184">
                  <c:v>43189</c:v>
                </c:pt>
                <c:pt idx="1185">
                  <c:v>43190</c:v>
                </c:pt>
                <c:pt idx="1186">
                  <c:v>43191</c:v>
                </c:pt>
                <c:pt idx="1187">
                  <c:v>43192</c:v>
                </c:pt>
                <c:pt idx="1188">
                  <c:v>43193</c:v>
                </c:pt>
                <c:pt idx="1189">
                  <c:v>43194</c:v>
                </c:pt>
                <c:pt idx="1190">
                  <c:v>43195</c:v>
                </c:pt>
                <c:pt idx="1191">
                  <c:v>43196</c:v>
                </c:pt>
                <c:pt idx="1192">
                  <c:v>43197</c:v>
                </c:pt>
                <c:pt idx="1193">
                  <c:v>43198</c:v>
                </c:pt>
                <c:pt idx="1194">
                  <c:v>43199</c:v>
                </c:pt>
                <c:pt idx="1195">
                  <c:v>43200</c:v>
                </c:pt>
                <c:pt idx="1196">
                  <c:v>43201</c:v>
                </c:pt>
                <c:pt idx="1197">
                  <c:v>43202</c:v>
                </c:pt>
                <c:pt idx="1198">
                  <c:v>43203</c:v>
                </c:pt>
                <c:pt idx="1199">
                  <c:v>43204</c:v>
                </c:pt>
                <c:pt idx="1200">
                  <c:v>43205</c:v>
                </c:pt>
                <c:pt idx="1201">
                  <c:v>43206</c:v>
                </c:pt>
                <c:pt idx="1202">
                  <c:v>43207</c:v>
                </c:pt>
                <c:pt idx="1203">
                  <c:v>43208</c:v>
                </c:pt>
                <c:pt idx="1204">
                  <c:v>43209</c:v>
                </c:pt>
                <c:pt idx="1205">
                  <c:v>43210</c:v>
                </c:pt>
                <c:pt idx="1206">
                  <c:v>43211</c:v>
                </c:pt>
                <c:pt idx="1207">
                  <c:v>43212</c:v>
                </c:pt>
                <c:pt idx="1208">
                  <c:v>43213</c:v>
                </c:pt>
                <c:pt idx="1209">
                  <c:v>43214</c:v>
                </c:pt>
                <c:pt idx="1210">
                  <c:v>43215</c:v>
                </c:pt>
                <c:pt idx="1211">
                  <c:v>43216</c:v>
                </c:pt>
                <c:pt idx="1212">
                  <c:v>43217</c:v>
                </c:pt>
                <c:pt idx="1213">
                  <c:v>43218</c:v>
                </c:pt>
                <c:pt idx="1214">
                  <c:v>43219</c:v>
                </c:pt>
                <c:pt idx="1215">
                  <c:v>43220</c:v>
                </c:pt>
                <c:pt idx="1216">
                  <c:v>43221</c:v>
                </c:pt>
                <c:pt idx="1217">
                  <c:v>43222</c:v>
                </c:pt>
                <c:pt idx="1218">
                  <c:v>43223</c:v>
                </c:pt>
                <c:pt idx="1219">
                  <c:v>43224</c:v>
                </c:pt>
                <c:pt idx="1220">
                  <c:v>43225</c:v>
                </c:pt>
                <c:pt idx="1221">
                  <c:v>43226</c:v>
                </c:pt>
                <c:pt idx="1222">
                  <c:v>43227</c:v>
                </c:pt>
                <c:pt idx="1223">
                  <c:v>43228</c:v>
                </c:pt>
                <c:pt idx="1224">
                  <c:v>43229</c:v>
                </c:pt>
                <c:pt idx="1225">
                  <c:v>43230</c:v>
                </c:pt>
                <c:pt idx="1226">
                  <c:v>43231</c:v>
                </c:pt>
                <c:pt idx="1227">
                  <c:v>43232</c:v>
                </c:pt>
                <c:pt idx="1228">
                  <c:v>43233</c:v>
                </c:pt>
                <c:pt idx="1229">
                  <c:v>43234</c:v>
                </c:pt>
                <c:pt idx="1230">
                  <c:v>43235</c:v>
                </c:pt>
                <c:pt idx="1231">
                  <c:v>43236</c:v>
                </c:pt>
                <c:pt idx="1232">
                  <c:v>43237</c:v>
                </c:pt>
                <c:pt idx="1233">
                  <c:v>43238</c:v>
                </c:pt>
                <c:pt idx="1234">
                  <c:v>43239</c:v>
                </c:pt>
                <c:pt idx="1235">
                  <c:v>43240</c:v>
                </c:pt>
                <c:pt idx="1236">
                  <c:v>43241</c:v>
                </c:pt>
                <c:pt idx="1237">
                  <c:v>43242</c:v>
                </c:pt>
                <c:pt idx="1238">
                  <c:v>43243</c:v>
                </c:pt>
                <c:pt idx="1239">
                  <c:v>43244</c:v>
                </c:pt>
                <c:pt idx="1240">
                  <c:v>43245</c:v>
                </c:pt>
                <c:pt idx="1241">
                  <c:v>43246</c:v>
                </c:pt>
                <c:pt idx="1242">
                  <c:v>43247</c:v>
                </c:pt>
                <c:pt idx="1243">
                  <c:v>43248</c:v>
                </c:pt>
                <c:pt idx="1244">
                  <c:v>43249</c:v>
                </c:pt>
                <c:pt idx="1245">
                  <c:v>43250</c:v>
                </c:pt>
                <c:pt idx="1246">
                  <c:v>43251</c:v>
                </c:pt>
                <c:pt idx="1247">
                  <c:v>43252</c:v>
                </c:pt>
                <c:pt idx="1248">
                  <c:v>43253</c:v>
                </c:pt>
                <c:pt idx="1249">
                  <c:v>43254</c:v>
                </c:pt>
                <c:pt idx="1250">
                  <c:v>43255</c:v>
                </c:pt>
                <c:pt idx="1251">
                  <c:v>43256</c:v>
                </c:pt>
                <c:pt idx="1252">
                  <c:v>43257</c:v>
                </c:pt>
                <c:pt idx="1253">
                  <c:v>43258</c:v>
                </c:pt>
                <c:pt idx="1254">
                  <c:v>43259</c:v>
                </c:pt>
                <c:pt idx="1255">
                  <c:v>43260</c:v>
                </c:pt>
                <c:pt idx="1256">
                  <c:v>43261</c:v>
                </c:pt>
                <c:pt idx="1257">
                  <c:v>43262</c:v>
                </c:pt>
                <c:pt idx="1258">
                  <c:v>43263</c:v>
                </c:pt>
                <c:pt idx="1259">
                  <c:v>43264</c:v>
                </c:pt>
                <c:pt idx="1260">
                  <c:v>43265</c:v>
                </c:pt>
                <c:pt idx="1261">
                  <c:v>43266</c:v>
                </c:pt>
                <c:pt idx="1262">
                  <c:v>43267</c:v>
                </c:pt>
                <c:pt idx="1263">
                  <c:v>43268</c:v>
                </c:pt>
                <c:pt idx="1264">
                  <c:v>43269</c:v>
                </c:pt>
                <c:pt idx="1265">
                  <c:v>43270</c:v>
                </c:pt>
                <c:pt idx="1266">
                  <c:v>43271</c:v>
                </c:pt>
                <c:pt idx="1267">
                  <c:v>43272</c:v>
                </c:pt>
                <c:pt idx="1268">
                  <c:v>43273</c:v>
                </c:pt>
                <c:pt idx="1269">
                  <c:v>43274</c:v>
                </c:pt>
                <c:pt idx="1270">
                  <c:v>43275</c:v>
                </c:pt>
                <c:pt idx="1271">
                  <c:v>43276</c:v>
                </c:pt>
                <c:pt idx="1272">
                  <c:v>43277</c:v>
                </c:pt>
                <c:pt idx="1273">
                  <c:v>43278</c:v>
                </c:pt>
                <c:pt idx="1274">
                  <c:v>43279</c:v>
                </c:pt>
                <c:pt idx="1275">
                  <c:v>43280</c:v>
                </c:pt>
                <c:pt idx="1276">
                  <c:v>43281</c:v>
                </c:pt>
                <c:pt idx="1277">
                  <c:v>43282</c:v>
                </c:pt>
                <c:pt idx="1278">
                  <c:v>43283</c:v>
                </c:pt>
                <c:pt idx="1279">
                  <c:v>43284</c:v>
                </c:pt>
                <c:pt idx="1280">
                  <c:v>43285</c:v>
                </c:pt>
                <c:pt idx="1281">
                  <c:v>43286</c:v>
                </c:pt>
                <c:pt idx="1282">
                  <c:v>43287</c:v>
                </c:pt>
                <c:pt idx="1283">
                  <c:v>43288</c:v>
                </c:pt>
                <c:pt idx="1284">
                  <c:v>43289</c:v>
                </c:pt>
                <c:pt idx="1285">
                  <c:v>43290</c:v>
                </c:pt>
                <c:pt idx="1286">
                  <c:v>43291</c:v>
                </c:pt>
                <c:pt idx="1287">
                  <c:v>43292</c:v>
                </c:pt>
                <c:pt idx="1288">
                  <c:v>43293</c:v>
                </c:pt>
                <c:pt idx="1289">
                  <c:v>43294</c:v>
                </c:pt>
                <c:pt idx="1290">
                  <c:v>43295</c:v>
                </c:pt>
                <c:pt idx="1291">
                  <c:v>43296</c:v>
                </c:pt>
                <c:pt idx="1292">
                  <c:v>43297</c:v>
                </c:pt>
                <c:pt idx="1293">
                  <c:v>43298</c:v>
                </c:pt>
                <c:pt idx="1294">
                  <c:v>43299</c:v>
                </c:pt>
                <c:pt idx="1295">
                  <c:v>43300</c:v>
                </c:pt>
                <c:pt idx="1296">
                  <c:v>43301</c:v>
                </c:pt>
                <c:pt idx="1297">
                  <c:v>43302</c:v>
                </c:pt>
                <c:pt idx="1298">
                  <c:v>43303</c:v>
                </c:pt>
                <c:pt idx="1299">
                  <c:v>43304</c:v>
                </c:pt>
                <c:pt idx="1300">
                  <c:v>43305</c:v>
                </c:pt>
                <c:pt idx="1301">
                  <c:v>43306</c:v>
                </c:pt>
                <c:pt idx="1302">
                  <c:v>43307</c:v>
                </c:pt>
                <c:pt idx="1303">
                  <c:v>43308</c:v>
                </c:pt>
                <c:pt idx="1304">
                  <c:v>43309</c:v>
                </c:pt>
                <c:pt idx="1305">
                  <c:v>43310</c:v>
                </c:pt>
                <c:pt idx="1306">
                  <c:v>43311</c:v>
                </c:pt>
                <c:pt idx="1307">
                  <c:v>43312</c:v>
                </c:pt>
                <c:pt idx="1308">
                  <c:v>43313</c:v>
                </c:pt>
                <c:pt idx="1309">
                  <c:v>43314</c:v>
                </c:pt>
                <c:pt idx="1310">
                  <c:v>43315</c:v>
                </c:pt>
                <c:pt idx="1311">
                  <c:v>43316</c:v>
                </c:pt>
                <c:pt idx="1312">
                  <c:v>43317</c:v>
                </c:pt>
                <c:pt idx="1313">
                  <c:v>43318</c:v>
                </c:pt>
                <c:pt idx="1314">
                  <c:v>43319</c:v>
                </c:pt>
                <c:pt idx="1315">
                  <c:v>43320</c:v>
                </c:pt>
                <c:pt idx="1316">
                  <c:v>43321</c:v>
                </c:pt>
                <c:pt idx="1317">
                  <c:v>43322</c:v>
                </c:pt>
                <c:pt idx="1318">
                  <c:v>43323</c:v>
                </c:pt>
                <c:pt idx="1319">
                  <c:v>43324</c:v>
                </c:pt>
                <c:pt idx="1320">
                  <c:v>43325</c:v>
                </c:pt>
                <c:pt idx="1321">
                  <c:v>43326</c:v>
                </c:pt>
                <c:pt idx="1322">
                  <c:v>43327</c:v>
                </c:pt>
                <c:pt idx="1323">
                  <c:v>43328</c:v>
                </c:pt>
                <c:pt idx="1324">
                  <c:v>43329</c:v>
                </c:pt>
                <c:pt idx="1325">
                  <c:v>43330</c:v>
                </c:pt>
                <c:pt idx="1326">
                  <c:v>43331</c:v>
                </c:pt>
                <c:pt idx="1327">
                  <c:v>43332</c:v>
                </c:pt>
                <c:pt idx="1328">
                  <c:v>43333</c:v>
                </c:pt>
                <c:pt idx="1329">
                  <c:v>43334</c:v>
                </c:pt>
                <c:pt idx="1330">
                  <c:v>43335</c:v>
                </c:pt>
                <c:pt idx="1331">
                  <c:v>43336</c:v>
                </c:pt>
                <c:pt idx="1332">
                  <c:v>43337</c:v>
                </c:pt>
                <c:pt idx="1333">
                  <c:v>43338</c:v>
                </c:pt>
                <c:pt idx="1334">
                  <c:v>43339</c:v>
                </c:pt>
                <c:pt idx="1335">
                  <c:v>43340</c:v>
                </c:pt>
                <c:pt idx="1336">
                  <c:v>43341</c:v>
                </c:pt>
                <c:pt idx="1337">
                  <c:v>43342</c:v>
                </c:pt>
                <c:pt idx="1338">
                  <c:v>43343</c:v>
                </c:pt>
                <c:pt idx="1339">
                  <c:v>43344</c:v>
                </c:pt>
                <c:pt idx="1340">
                  <c:v>43345</c:v>
                </c:pt>
                <c:pt idx="1341">
                  <c:v>43346</c:v>
                </c:pt>
                <c:pt idx="1342">
                  <c:v>43347</c:v>
                </c:pt>
                <c:pt idx="1343">
                  <c:v>43348</c:v>
                </c:pt>
                <c:pt idx="1344">
                  <c:v>43349</c:v>
                </c:pt>
                <c:pt idx="1345">
                  <c:v>43350</c:v>
                </c:pt>
                <c:pt idx="1346">
                  <c:v>43351</c:v>
                </c:pt>
                <c:pt idx="1347">
                  <c:v>43352</c:v>
                </c:pt>
                <c:pt idx="1348">
                  <c:v>43353</c:v>
                </c:pt>
                <c:pt idx="1349">
                  <c:v>43354</c:v>
                </c:pt>
                <c:pt idx="1350">
                  <c:v>43355</c:v>
                </c:pt>
                <c:pt idx="1351">
                  <c:v>43356</c:v>
                </c:pt>
                <c:pt idx="1352">
                  <c:v>43357</c:v>
                </c:pt>
                <c:pt idx="1353">
                  <c:v>43358</c:v>
                </c:pt>
                <c:pt idx="1354">
                  <c:v>43359</c:v>
                </c:pt>
                <c:pt idx="1355">
                  <c:v>43360</c:v>
                </c:pt>
                <c:pt idx="1356">
                  <c:v>43361</c:v>
                </c:pt>
                <c:pt idx="1357">
                  <c:v>43362</c:v>
                </c:pt>
                <c:pt idx="1358">
                  <c:v>43363</c:v>
                </c:pt>
                <c:pt idx="1359">
                  <c:v>43364</c:v>
                </c:pt>
                <c:pt idx="1360">
                  <c:v>43365</c:v>
                </c:pt>
                <c:pt idx="1361">
                  <c:v>43366</c:v>
                </c:pt>
                <c:pt idx="1362">
                  <c:v>43367</c:v>
                </c:pt>
                <c:pt idx="1363">
                  <c:v>43368</c:v>
                </c:pt>
                <c:pt idx="1364">
                  <c:v>43369</c:v>
                </c:pt>
                <c:pt idx="1365">
                  <c:v>43370</c:v>
                </c:pt>
                <c:pt idx="1366">
                  <c:v>43371</c:v>
                </c:pt>
                <c:pt idx="1367">
                  <c:v>43372</c:v>
                </c:pt>
                <c:pt idx="1368">
                  <c:v>43373</c:v>
                </c:pt>
                <c:pt idx="1369">
                  <c:v>43374</c:v>
                </c:pt>
                <c:pt idx="1370">
                  <c:v>43375</c:v>
                </c:pt>
                <c:pt idx="1371">
                  <c:v>43376</c:v>
                </c:pt>
                <c:pt idx="1372">
                  <c:v>43377</c:v>
                </c:pt>
                <c:pt idx="1373">
                  <c:v>43378</c:v>
                </c:pt>
                <c:pt idx="1374">
                  <c:v>43379</c:v>
                </c:pt>
                <c:pt idx="1375">
                  <c:v>43380</c:v>
                </c:pt>
                <c:pt idx="1376">
                  <c:v>43381</c:v>
                </c:pt>
                <c:pt idx="1377">
                  <c:v>43382</c:v>
                </c:pt>
                <c:pt idx="1378">
                  <c:v>43383</c:v>
                </c:pt>
                <c:pt idx="1379">
                  <c:v>43384</c:v>
                </c:pt>
                <c:pt idx="1380">
                  <c:v>43385</c:v>
                </c:pt>
                <c:pt idx="1381">
                  <c:v>43386</c:v>
                </c:pt>
                <c:pt idx="1382">
                  <c:v>43387</c:v>
                </c:pt>
                <c:pt idx="1383">
                  <c:v>43388</c:v>
                </c:pt>
                <c:pt idx="1384">
                  <c:v>43389</c:v>
                </c:pt>
                <c:pt idx="1385">
                  <c:v>43390</c:v>
                </c:pt>
                <c:pt idx="1386">
                  <c:v>43391</c:v>
                </c:pt>
                <c:pt idx="1387">
                  <c:v>43392</c:v>
                </c:pt>
                <c:pt idx="1388">
                  <c:v>43393</c:v>
                </c:pt>
                <c:pt idx="1389">
                  <c:v>43394</c:v>
                </c:pt>
                <c:pt idx="1390">
                  <c:v>43395</c:v>
                </c:pt>
                <c:pt idx="1391">
                  <c:v>43396</c:v>
                </c:pt>
                <c:pt idx="1392">
                  <c:v>43397</c:v>
                </c:pt>
                <c:pt idx="1393">
                  <c:v>43398</c:v>
                </c:pt>
                <c:pt idx="1394">
                  <c:v>43399</c:v>
                </c:pt>
                <c:pt idx="1395">
                  <c:v>43400</c:v>
                </c:pt>
                <c:pt idx="1396">
                  <c:v>43401</c:v>
                </c:pt>
                <c:pt idx="1397">
                  <c:v>43402</c:v>
                </c:pt>
                <c:pt idx="1398">
                  <c:v>43403</c:v>
                </c:pt>
                <c:pt idx="1399">
                  <c:v>43404</c:v>
                </c:pt>
                <c:pt idx="1400">
                  <c:v>43405</c:v>
                </c:pt>
                <c:pt idx="1401">
                  <c:v>43406</c:v>
                </c:pt>
                <c:pt idx="1402">
                  <c:v>43407</c:v>
                </c:pt>
                <c:pt idx="1403">
                  <c:v>43408</c:v>
                </c:pt>
                <c:pt idx="1404">
                  <c:v>43409</c:v>
                </c:pt>
                <c:pt idx="1405">
                  <c:v>43410</c:v>
                </c:pt>
                <c:pt idx="1406">
                  <c:v>43411</c:v>
                </c:pt>
                <c:pt idx="1407">
                  <c:v>43412</c:v>
                </c:pt>
                <c:pt idx="1408">
                  <c:v>43413</c:v>
                </c:pt>
                <c:pt idx="1409">
                  <c:v>43414</c:v>
                </c:pt>
                <c:pt idx="1410">
                  <c:v>43415</c:v>
                </c:pt>
                <c:pt idx="1411">
                  <c:v>43416</c:v>
                </c:pt>
                <c:pt idx="1412">
                  <c:v>43417</c:v>
                </c:pt>
                <c:pt idx="1413">
                  <c:v>43418</c:v>
                </c:pt>
                <c:pt idx="1414">
                  <c:v>43419</c:v>
                </c:pt>
                <c:pt idx="1415">
                  <c:v>43420</c:v>
                </c:pt>
                <c:pt idx="1416">
                  <c:v>43421</c:v>
                </c:pt>
                <c:pt idx="1417">
                  <c:v>43422</c:v>
                </c:pt>
                <c:pt idx="1418">
                  <c:v>43423</c:v>
                </c:pt>
                <c:pt idx="1419">
                  <c:v>43424</c:v>
                </c:pt>
                <c:pt idx="1420">
                  <c:v>43425</c:v>
                </c:pt>
                <c:pt idx="1421">
                  <c:v>43426</c:v>
                </c:pt>
                <c:pt idx="1422">
                  <c:v>43427</c:v>
                </c:pt>
                <c:pt idx="1423">
                  <c:v>43428</c:v>
                </c:pt>
                <c:pt idx="1424">
                  <c:v>43429</c:v>
                </c:pt>
                <c:pt idx="1425">
                  <c:v>43430</c:v>
                </c:pt>
                <c:pt idx="1426">
                  <c:v>43431</c:v>
                </c:pt>
                <c:pt idx="1427">
                  <c:v>43432</c:v>
                </c:pt>
                <c:pt idx="1428">
                  <c:v>43433</c:v>
                </c:pt>
                <c:pt idx="1429">
                  <c:v>43434</c:v>
                </c:pt>
                <c:pt idx="1430">
                  <c:v>43435</c:v>
                </c:pt>
                <c:pt idx="1431">
                  <c:v>43436</c:v>
                </c:pt>
                <c:pt idx="1432">
                  <c:v>43437</c:v>
                </c:pt>
                <c:pt idx="1433">
                  <c:v>43438</c:v>
                </c:pt>
                <c:pt idx="1434">
                  <c:v>43439</c:v>
                </c:pt>
                <c:pt idx="1435">
                  <c:v>43440</c:v>
                </c:pt>
                <c:pt idx="1436">
                  <c:v>43441</c:v>
                </c:pt>
                <c:pt idx="1437">
                  <c:v>43442</c:v>
                </c:pt>
                <c:pt idx="1438">
                  <c:v>43443</c:v>
                </c:pt>
                <c:pt idx="1439">
                  <c:v>43444</c:v>
                </c:pt>
                <c:pt idx="1440">
                  <c:v>43445</c:v>
                </c:pt>
                <c:pt idx="1441">
                  <c:v>43446</c:v>
                </c:pt>
                <c:pt idx="1442">
                  <c:v>43447</c:v>
                </c:pt>
                <c:pt idx="1443">
                  <c:v>43448</c:v>
                </c:pt>
                <c:pt idx="1444">
                  <c:v>43449</c:v>
                </c:pt>
                <c:pt idx="1445">
                  <c:v>43450</c:v>
                </c:pt>
                <c:pt idx="1446">
                  <c:v>43451</c:v>
                </c:pt>
                <c:pt idx="1447">
                  <c:v>43452</c:v>
                </c:pt>
                <c:pt idx="1448">
                  <c:v>43453</c:v>
                </c:pt>
                <c:pt idx="1449">
                  <c:v>43454</c:v>
                </c:pt>
                <c:pt idx="1450">
                  <c:v>43455</c:v>
                </c:pt>
                <c:pt idx="1451">
                  <c:v>43456</c:v>
                </c:pt>
                <c:pt idx="1452">
                  <c:v>43457</c:v>
                </c:pt>
                <c:pt idx="1453">
                  <c:v>43458</c:v>
                </c:pt>
                <c:pt idx="1454">
                  <c:v>43459</c:v>
                </c:pt>
                <c:pt idx="1455">
                  <c:v>43460</c:v>
                </c:pt>
                <c:pt idx="1456">
                  <c:v>43461</c:v>
                </c:pt>
                <c:pt idx="1457">
                  <c:v>43462</c:v>
                </c:pt>
                <c:pt idx="1458">
                  <c:v>43463</c:v>
                </c:pt>
                <c:pt idx="1459">
                  <c:v>43464</c:v>
                </c:pt>
                <c:pt idx="1460">
                  <c:v>43465</c:v>
                </c:pt>
                <c:pt idx="1461">
                  <c:v>43466</c:v>
                </c:pt>
                <c:pt idx="1462">
                  <c:v>43467</c:v>
                </c:pt>
                <c:pt idx="1463">
                  <c:v>43468</c:v>
                </c:pt>
                <c:pt idx="1464">
                  <c:v>43469</c:v>
                </c:pt>
                <c:pt idx="1465">
                  <c:v>43470</c:v>
                </c:pt>
                <c:pt idx="1466">
                  <c:v>43471</c:v>
                </c:pt>
                <c:pt idx="1467">
                  <c:v>43472</c:v>
                </c:pt>
                <c:pt idx="1468">
                  <c:v>43473</c:v>
                </c:pt>
                <c:pt idx="1469">
                  <c:v>43474</c:v>
                </c:pt>
                <c:pt idx="1470">
                  <c:v>43475</c:v>
                </c:pt>
                <c:pt idx="1471">
                  <c:v>43476</c:v>
                </c:pt>
                <c:pt idx="1472">
                  <c:v>43477</c:v>
                </c:pt>
                <c:pt idx="1473">
                  <c:v>43478</c:v>
                </c:pt>
                <c:pt idx="1474">
                  <c:v>43479</c:v>
                </c:pt>
                <c:pt idx="1475">
                  <c:v>43480</c:v>
                </c:pt>
                <c:pt idx="1476">
                  <c:v>43481</c:v>
                </c:pt>
                <c:pt idx="1477">
                  <c:v>43482</c:v>
                </c:pt>
                <c:pt idx="1478">
                  <c:v>43483</c:v>
                </c:pt>
                <c:pt idx="1479">
                  <c:v>43484</c:v>
                </c:pt>
                <c:pt idx="1480">
                  <c:v>43485</c:v>
                </c:pt>
                <c:pt idx="1481">
                  <c:v>43486</c:v>
                </c:pt>
                <c:pt idx="1482">
                  <c:v>43487</c:v>
                </c:pt>
                <c:pt idx="1483">
                  <c:v>43488</c:v>
                </c:pt>
                <c:pt idx="1484">
                  <c:v>43489</c:v>
                </c:pt>
                <c:pt idx="1485">
                  <c:v>43490</c:v>
                </c:pt>
                <c:pt idx="1486">
                  <c:v>43491</c:v>
                </c:pt>
                <c:pt idx="1487">
                  <c:v>43492</c:v>
                </c:pt>
                <c:pt idx="1488">
                  <c:v>43493</c:v>
                </c:pt>
                <c:pt idx="1489">
                  <c:v>43494</c:v>
                </c:pt>
                <c:pt idx="1490">
                  <c:v>43495</c:v>
                </c:pt>
                <c:pt idx="1491">
                  <c:v>43496</c:v>
                </c:pt>
                <c:pt idx="1492">
                  <c:v>43497</c:v>
                </c:pt>
                <c:pt idx="1493">
                  <c:v>43498</c:v>
                </c:pt>
                <c:pt idx="1494">
                  <c:v>43499</c:v>
                </c:pt>
                <c:pt idx="1495">
                  <c:v>43500</c:v>
                </c:pt>
                <c:pt idx="1496">
                  <c:v>43501</c:v>
                </c:pt>
                <c:pt idx="1497">
                  <c:v>43502</c:v>
                </c:pt>
                <c:pt idx="1498">
                  <c:v>43503</c:v>
                </c:pt>
                <c:pt idx="1499">
                  <c:v>43504</c:v>
                </c:pt>
                <c:pt idx="1500">
                  <c:v>43505</c:v>
                </c:pt>
                <c:pt idx="1501">
                  <c:v>43506</c:v>
                </c:pt>
                <c:pt idx="1502">
                  <c:v>43507</c:v>
                </c:pt>
                <c:pt idx="1503">
                  <c:v>43508</c:v>
                </c:pt>
                <c:pt idx="1504">
                  <c:v>43509</c:v>
                </c:pt>
                <c:pt idx="1505">
                  <c:v>43510</c:v>
                </c:pt>
                <c:pt idx="1506">
                  <c:v>43511</c:v>
                </c:pt>
                <c:pt idx="1507">
                  <c:v>43512</c:v>
                </c:pt>
                <c:pt idx="1508">
                  <c:v>43513</c:v>
                </c:pt>
                <c:pt idx="1509">
                  <c:v>43514</c:v>
                </c:pt>
                <c:pt idx="1510">
                  <c:v>43515</c:v>
                </c:pt>
                <c:pt idx="1511">
                  <c:v>43516</c:v>
                </c:pt>
                <c:pt idx="1512">
                  <c:v>43517</c:v>
                </c:pt>
                <c:pt idx="1513">
                  <c:v>43518</c:v>
                </c:pt>
                <c:pt idx="1514">
                  <c:v>43519</c:v>
                </c:pt>
                <c:pt idx="1515">
                  <c:v>43520</c:v>
                </c:pt>
                <c:pt idx="1516">
                  <c:v>43521</c:v>
                </c:pt>
                <c:pt idx="1517">
                  <c:v>43522</c:v>
                </c:pt>
                <c:pt idx="1518">
                  <c:v>43523</c:v>
                </c:pt>
                <c:pt idx="1519">
                  <c:v>43524</c:v>
                </c:pt>
                <c:pt idx="1520">
                  <c:v>43525</c:v>
                </c:pt>
                <c:pt idx="1521">
                  <c:v>43526</c:v>
                </c:pt>
                <c:pt idx="1522">
                  <c:v>43527</c:v>
                </c:pt>
                <c:pt idx="1523">
                  <c:v>43528</c:v>
                </c:pt>
                <c:pt idx="1524">
                  <c:v>43529</c:v>
                </c:pt>
                <c:pt idx="1525">
                  <c:v>43530</c:v>
                </c:pt>
                <c:pt idx="1526">
                  <c:v>43531</c:v>
                </c:pt>
                <c:pt idx="1527">
                  <c:v>43532</c:v>
                </c:pt>
                <c:pt idx="1528">
                  <c:v>43533</c:v>
                </c:pt>
                <c:pt idx="1529">
                  <c:v>43534</c:v>
                </c:pt>
                <c:pt idx="1530">
                  <c:v>43535</c:v>
                </c:pt>
                <c:pt idx="1531">
                  <c:v>43536</c:v>
                </c:pt>
                <c:pt idx="1532">
                  <c:v>43537</c:v>
                </c:pt>
                <c:pt idx="1533">
                  <c:v>43538</c:v>
                </c:pt>
                <c:pt idx="1534">
                  <c:v>43539</c:v>
                </c:pt>
                <c:pt idx="1535">
                  <c:v>43540</c:v>
                </c:pt>
                <c:pt idx="1536">
                  <c:v>43541</c:v>
                </c:pt>
                <c:pt idx="1537">
                  <c:v>43542</c:v>
                </c:pt>
                <c:pt idx="1538">
                  <c:v>43543</c:v>
                </c:pt>
                <c:pt idx="1539">
                  <c:v>43544</c:v>
                </c:pt>
                <c:pt idx="1540">
                  <c:v>43545</c:v>
                </c:pt>
                <c:pt idx="1541">
                  <c:v>43546</c:v>
                </c:pt>
                <c:pt idx="1542">
                  <c:v>43547</c:v>
                </c:pt>
                <c:pt idx="1543">
                  <c:v>43548</c:v>
                </c:pt>
                <c:pt idx="1544">
                  <c:v>43549</c:v>
                </c:pt>
                <c:pt idx="1545">
                  <c:v>43550</c:v>
                </c:pt>
                <c:pt idx="1546">
                  <c:v>43551</c:v>
                </c:pt>
                <c:pt idx="1547">
                  <c:v>43552</c:v>
                </c:pt>
                <c:pt idx="1548">
                  <c:v>43553</c:v>
                </c:pt>
                <c:pt idx="1549">
                  <c:v>43554</c:v>
                </c:pt>
                <c:pt idx="1550">
                  <c:v>43555</c:v>
                </c:pt>
                <c:pt idx="1551">
                  <c:v>43556</c:v>
                </c:pt>
                <c:pt idx="1552">
                  <c:v>43557</c:v>
                </c:pt>
                <c:pt idx="1553">
                  <c:v>43558</c:v>
                </c:pt>
                <c:pt idx="1554">
                  <c:v>43559</c:v>
                </c:pt>
                <c:pt idx="1555">
                  <c:v>43560</c:v>
                </c:pt>
                <c:pt idx="1556">
                  <c:v>43561</c:v>
                </c:pt>
                <c:pt idx="1557">
                  <c:v>43562</c:v>
                </c:pt>
                <c:pt idx="1558">
                  <c:v>43563</c:v>
                </c:pt>
                <c:pt idx="1559">
                  <c:v>43564</c:v>
                </c:pt>
                <c:pt idx="1560">
                  <c:v>43565</c:v>
                </c:pt>
                <c:pt idx="1561">
                  <c:v>43566</c:v>
                </c:pt>
                <c:pt idx="1562">
                  <c:v>43567</c:v>
                </c:pt>
                <c:pt idx="1563">
                  <c:v>43568</c:v>
                </c:pt>
                <c:pt idx="1564">
                  <c:v>43569</c:v>
                </c:pt>
                <c:pt idx="1565">
                  <c:v>43570</c:v>
                </c:pt>
                <c:pt idx="1566">
                  <c:v>43571</c:v>
                </c:pt>
                <c:pt idx="1567">
                  <c:v>43572</c:v>
                </c:pt>
                <c:pt idx="1568">
                  <c:v>43573</c:v>
                </c:pt>
                <c:pt idx="1569">
                  <c:v>43574</c:v>
                </c:pt>
                <c:pt idx="1570">
                  <c:v>43575</c:v>
                </c:pt>
                <c:pt idx="1571">
                  <c:v>43576</c:v>
                </c:pt>
                <c:pt idx="1572">
                  <c:v>43577</c:v>
                </c:pt>
                <c:pt idx="1573">
                  <c:v>43578</c:v>
                </c:pt>
                <c:pt idx="1574">
                  <c:v>43579</c:v>
                </c:pt>
                <c:pt idx="1575">
                  <c:v>43580</c:v>
                </c:pt>
                <c:pt idx="1576">
                  <c:v>43581</c:v>
                </c:pt>
                <c:pt idx="1577">
                  <c:v>43582</c:v>
                </c:pt>
                <c:pt idx="1578">
                  <c:v>43583</c:v>
                </c:pt>
                <c:pt idx="1579">
                  <c:v>43584</c:v>
                </c:pt>
                <c:pt idx="1580">
                  <c:v>43585</c:v>
                </c:pt>
                <c:pt idx="1581">
                  <c:v>43586</c:v>
                </c:pt>
                <c:pt idx="1582">
                  <c:v>43587</c:v>
                </c:pt>
                <c:pt idx="1583">
                  <c:v>43588</c:v>
                </c:pt>
                <c:pt idx="1584">
                  <c:v>43589</c:v>
                </c:pt>
                <c:pt idx="1585">
                  <c:v>43590</c:v>
                </c:pt>
                <c:pt idx="1586">
                  <c:v>43591</c:v>
                </c:pt>
                <c:pt idx="1587">
                  <c:v>43592</c:v>
                </c:pt>
                <c:pt idx="1588">
                  <c:v>43593</c:v>
                </c:pt>
                <c:pt idx="1589">
                  <c:v>43594</c:v>
                </c:pt>
                <c:pt idx="1590">
                  <c:v>43595</c:v>
                </c:pt>
                <c:pt idx="1591">
                  <c:v>43596</c:v>
                </c:pt>
                <c:pt idx="1592">
                  <c:v>43597</c:v>
                </c:pt>
                <c:pt idx="1593">
                  <c:v>43598</c:v>
                </c:pt>
                <c:pt idx="1594">
                  <c:v>43599</c:v>
                </c:pt>
                <c:pt idx="1595">
                  <c:v>43600</c:v>
                </c:pt>
                <c:pt idx="1596">
                  <c:v>43601</c:v>
                </c:pt>
                <c:pt idx="1597">
                  <c:v>43602</c:v>
                </c:pt>
                <c:pt idx="1598">
                  <c:v>43603</c:v>
                </c:pt>
                <c:pt idx="1599">
                  <c:v>43604</c:v>
                </c:pt>
                <c:pt idx="1600">
                  <c:v>43605</c:v>
                </c:pt>
                <c:pt idx="1601">
                  <c:v>43606</c:v>
                </c:pt>
                <c:pt idx="1602">
                  <c:v>43607</c:v>
                </c:pt>
                <c:pt idx="1603">
                  <c:v>43608</c:v>
                </c:pt>
                <c:pt idx="1604">
                  <c:v>43609</c:v>
                </c:pt>
                <c:pt idx="1605">
                  <c:v>43610</c:v>
                </c:pt>
                <c:pt idx="1606">
                  <c:v>43611</c:v>
                </c:pt>
                <c:pt idx="1607">
                  <c:v>43612</c:v>
                </c:pt>
                <c:pt idx="1608">
                  <c:v>43613</c:v>
                </c:pt>
                <c:pt idx="1609">
                  <c:v>43614</c:v>
                </c:pt>
                <c:pt idx="1610">
                  <c:v>43615</c:v>
                </c:pt>
                <c:pt idx="1611">
                  <c:v>43616</c:v>
                </c:pt>
                <c:pt idx="1612">
                  <c:v>43617</c:v>
                </c:pt>
                <c:pt idx="1613">
                  <c:v>43618</c:v>
                </c:pt>
                <c:pt idx="1614">
                  <c:v>43619</c:v>
                </c:pt>
                <c:pt idx="1615">
                  <c:v>43620</c:v>
                </c:pt>
                <c:pt idx="1616">
                  <c:v>43621</c:v>
                </c:pt>
                <c:pt idx="1617">
                  <c:v>43622</c:v>
                </c:pt>
                <c:pt idx="1618">
                  <c:v>43623</c:v>
                </c:pt>
                <c:pt idx="1619">
                  <c:v>43624</c:v>
                </c:pt>
                <c:pt idx="1620">
                  <c:v>43625</c:v>
                </c:pt>
                <c:pt idx="1621">
                  <c:v>43626</c:v>
                </c:pt>
                <c:pt idx="1622">
                  <c:v>43627</c:v>
                </c:pt>
                <c:pt idx="1623">
                  <c:v>43628</c:v>
                </c:pt>
                <c:pt idx="1624">
                  <c:v>43629</c:v>
                </c:pt>
                <c:pt idx="1625">
                  <c:v>43630</c:v>
                </c:pt>
                <c:pt idx="1626">
                  <c:v>43631</c:v>
                </c:pt>
                <c:pt idx="1627">
                  <c:v>43632</c:v>
                </c:pt>
                <c:pt idx="1628">
                  <c:v>43633</c:v>
                </c:pt>
                <c:pt idx="1629">
                  <c:v>43634</c:v>
                </c:pt>
                <c:pt idx="1630">
                  <c:v>43635</c:v>
                </c:pt>
                <c:pt idx="1631">
                  <c:v>43636</c:v>
                </c:pt>
                <c:pt idx="1632">
                  <c:v>43637</c:v>
                </c:pt>
                <c:pt idx="1633">
                  <c:v>43638</c:v>
                </c:pt>
                <c:pt idx="1634">
                  <c:v>43639</c:v>
                </c:pt>
                <c:pt idx="1635">
                  <c:v>43640</c:v>
                </c:pt>
                <c:pt idx="1636">
                  <c:v>43641</c:v>
                </c:pt>
                <c:pt idx="1637">
                  <c:v>43642</c:v>
                </c:pt>
                <c:pt idx="1638">
                  <c:v>43643</c:v>
                </c:pt>
                <c:pt idx="1639">
                  <c:v>43644</c:v>
                </c:pt>
                <c:pt idx="1640">
                  <c:v>43645</c:v>
                </c:pt>
                <c:pt idx="1641">
                  <c:v>43646</c:v>
                </c:pt>
                <c:pt idx="1642">
                  <c:v>43647</c:v>
                </c:pt>
                <c:pt idx="1643">
                  <c:v>43648</c:v>
                </c:pt>
                <c:pt idx="1644">
                  <c:v>43649</c:v>
                </c:pt>
                <c:pt idx="1645">
                  <c:v>43650</c:v>
                </c:pt>
                <c:pt idx="1646">
                  <c:v>43651</c:v>
                </c:pt>
                <c:pt idx="1647">
                  <c:v>43652</c:v>
                </c:pt>
                <c:pt idx="1648">
                  <c:v>43653</c:v>
                </c:pt>
                <c:pt idx="1649">
                  <c:v>43654</c:v>
                </c:pt>
                <c:pt idx="1650">
                  <c:v>43655</c:v>
                </c:pt>
                <c:pt idx="1651">
                  <c:v>43656</c:v>
                </c:pt>
                <c:pt idx="1652">
                  <c:v>43657</c:v>
                </c:pt>
                <c:pt idx="1653">
                  <c:v>43658</c:v>
                </c:pt>
                <c:pt idx="1654">
                  <c:v>43659</c:v>
                </c:pt>
                <c:pt idx="1655">
                  <c:v>43660</c:v>
                </c:pt>
                <c:pt idx="1656">
                  <c:v>43661</c:v>
                </c:pt>
                <c:pt idx="1657">
                  <c:v>43662</c:v>
                </c:pt>
                <c:pt idx="1658">
                  <c:v>43663</c:v>
                </c:pt>
                <c:pt idx="1659">
                  <c:v>43664</c:v>
                </c:pt>
                <c:pt idx="1660">
                  <c:v>43665</c:v>
                </c:pt>
                <c:pt idx="1661">
                  <c:v>43666</c:v>
                </c:pt>
                <c:pt idx="1662">
                  <c:v>43667</c:v>
                </c:pt>
                <c:pt idx="1663">
                  <c:v>43668</c:v>
                </c:pt>
                <c:pt idx="1664">
                  <c:v>43669</c:v>
                </c:pt>
                <c:pt idx="1665">
                  <c:v>43670</c:v>
                </c:pt>
                <c:pt idx="1666">
                  <c:v>43671</c:v>
                </c:pt>
                <c:pt idx="1667">
                  <c:v>43672</c:v>
                </c:pt>
                <c:pt idx="1668">
                  <c:v>43673</c:v>
                </c:pt>
                <c:pt idx="1669">
                  <c:v>43674</c:v>
                </c:pt>
                <c:pt idx="1670">
                  <c:v>43675</c:v>
                </c:pt>
                <c:pt idx="1671">
                  <c:v>43676</c:v>
                </c:pt>
                <c:pt idx="1672">
                  <c:v>43677</c:v>
                </c:pt>
                <c:pt idx="1673">
                  <c:v>43678</c:v>
                </c:pt>
                <c:pt idx="1674">
                  <c:v>43679</c:v>
                </c:pt>
                <c:pt idx="1675">
                  <c:v>43680</c:v>
                </c:pt>
                <c:pt idx="1676">
                  <c:v>43681</c:v>
                </c:pt>
                <c:pt idx="1677">
                  <c:v>43682</c:v>
                </c:pt>
                <c:pt idx="1678">
                  <c:v>43683</c:v>
                </c:pt>
                <c:pt idx="1679">
                  <c:v>43684</c:v>
                </c:pt>
                <c:pt idx="1680">
                  <c:v>43685</c:v>
                </c:pt>
                <c:pt idx="1681">
                  <c:v>43686</c:v>
                </c:pt>
                <c:pt idx="1682">
                  <c:v>43687</c:v>
                </c:pt>
                <c:pt idx="1683">
                  <c:v>43688</c:v>
                </c:pt>
                <c:pt idx="1684">
                  <c:v>43689</c:v>
                </c:pt>
                <c:pt idx="1685">
                  <c:v>43690</c:v>
                </c:pt>
                <c:pt idx="1686">
                  <c:v>43691</c:v>
                </c:pt>
                <c:pt idx="1687">
                  <c:v>43692</c:v>
                </c:pt>
                <c:pt idx="1688">
                  <c:v>43693</c:v>
                </c:pt>
                <c:pt idx="1689">
                  <c:v>43694</c:v>
                </c:pt>
                <c:pt idx="1690">
                  <c:v>43695</c:v>
                </c:pt>
                <c:pt idx="1691">
                  <c:v>43696</c:v>
                </c:pt>
                <c:pt idx="1692">
                  <c:v>43697</c:v>
                </c:pt>
                <c:pt idx="1693">
                  <c:v>43698</c:v>
                </c:pt>
                <c:pt idx="1694">
                  <c:v>43699</c:v>
                </c:pt>
                <c:pt idx="1695">
                  <c:v>43700</c:v>
                </c:pt>
                <c:pt idx="1696">
                  <c:v>43701</c:v>
                </c:pt>
                <c:pt idx="1697">
                  <c:v>43702</c:v>
                </c:pt>
                <c:pt idx="1698">
                  <c:v>43703</c:v>
                </c:pt>
                <c:pt idx="1699">
                  <c:v>43704</c:v>
                </c:pt>
                <c:pt idx="1700">
                  <c:v>43705</c:v>
                </c:pt>
                <c:pt idx="1701">
                  <c:v>43706</c:v>
                </c:pt>
                <c:pt idx="1702">
                  <c:v>43707</c:v>
                </c:pt>
                <c:pt idx="1703">
                  <c:v>43708</c:v>
                </c:pt>
                <c:pt idx="1704">
                  <c:v>43709</c:v>
                </c:pt>
                <c:pt idx="1705">
                  <c:v>43710</c:v>
                </c:pt>
                <c:pt idx="1706">
                  <c:v>43711</c:v>
                </c:pt>
                <c:pt idx="1707">
                  <c:v>43712</c:v>
                </c:pt>
                <c:pt idx="1708">
                  <c:v>43713</c:v>
                </c:pt>
                <c:pt idx="1709">
                  <c:v>43714</c:v>
                </c:pt>
                <c:pt idx="1710">
                  <c:v>43715</c:v>
                </c:pt>
                <c:pt idx="1711">
                  <c:v>43716</c:v>
                </c:pt>
                <c:pt idx="1712">
                  <c:v>43717</c:v>
                </c:pt>
                <c:pt idx="1713">
                  <c:v>43718</c:v>
                </c:pt>
                <c:pt idx="1714">
                  <c:v>43719</c:v>
                </c:pt>
                <c:pt idx="1715">
                  <c:v>43720</c:v>
                </c:pt>
                <c:pt idx="1716">
                  <c:v>43721</c:v>
                </c:pt>
                <c:pt idx="1717">
                  <c:v>43722</c:v>
                </c:pt>
                <c:pt idx="1718">
                  <c:v>43723</c:v>
                </c:pt>
                <c:pt idx="1719">
                  <c:v>43724</c:v>
                </c:pt>
                <c:pt idx="1720">
                  <c:v>43725</c:v>
                </c:pt>
                <c:pt idx="1721">
                  <c:v>43726</c:v>
                </c:pt>
                <c:pt idx="1722">
                  <c:v>43727</c:v>
                </c:pt>
                <c:pt idx="1723">
                  <c:v>43728</c:v>
                </c:pt>
                <c:pt idx="1724">
                  <c:v>43729</c:v>
                </c:pt>
                <c:pt idx="1725">
                  <c:v>43730</c:v>
                </c:pt>
                <c:pt idx="1726">
                  <c:v>43731</c:v>
                </c:pt>
                <c:pt idx="1727">
                  <c:v>43732</c:v>
                </c:pt>
                <c:pt idx="1728">
                  <c:v>43733</c:v>
                </c:pt>
                <c:pt idx="1729">
                  <c:v>43734</c:v>
                </c:pt>
                <c:pt idx="1730">
                  <c:v>43735</c:v>
                </c:pt>
                <c:pt idx="1731">
                  <c:v>43736</c:v>
                </c:pt>
                <c:pt idx="1732">
                  <c:v>43737</c:v>
                </c:pt>
                <c:pt idx="1733">
                  <c:v>43738</c:v>
                </c:pt>
                <c:pt idx="1734">
                  <c:v>43739</c:v>
                </c:pt>
                <c:pt idx="1735">
                  <c:v>43740</c:v>
                </c:pt>
                <c:pt idx="1736">
                  <c:v>43741</c:v>
                </c:pt>
                <c:pt idx="1737">
                  <c:v>43742</c:v>
                </c:pt>
                <c:pt idx="1738">
                  <c:v>43743</c:v>
                </c:pt>
                <c:pt idx="1739">
                  <c:v>43744</c:v>
                </c:pt>
                <c:pt idx="1740">
                  <c:v>43745</c:v>
                </c:pt>
                <c:pt idx="1741">
                  <c:v>43746</c:v>
                </c:pt>
                <c:pt idx="1742">
                  <c:v>43747</c:v>
                </c:pt>
                <c:pt idx="1743">
                  <c:v>43748</c:v>
                </c:pt>
                <c:pt idx="1744">
                  <c:v>43749</c:v>
                </c:pt>
                <c:pt idx="1745">
                  <c:v>43750</c:v>
                </c:pt>
                <c:pt idx="1746">
                  <c:v>43751</c:v>
                </c:pt>
                <c:pt idx="1747">
                  <c:v>43752</c:v>
                </c:pt>
                <c:pt idx="1748">
                  <c:v>43753</c:v>
                </c:pt>
                <c:pt idx="1749">
                  <c:v>43754</c:v>
                </c:pt>
                <c:pt idx="1750">
                  <c:v>43755</c:v>
                </c:pt>
                <c:pt idx="1751">
                  <c:v>43756</c:v>
                </c:pt>
                <c:pt idx="1752">
                  <c:v>43757</c:v>
                </c:pt>
                <c:pt idx="1753">
                  <c:v>43758</c:v>
                </c:pt>
                <c:pt idx="1754">
                  <c:v>43759</c:v>
                </c:pt>
                <c:pt idx="1755">
                  <c:v>43760</c:v>
                </c:pt>
                <c:pt idx="1756">
                  <c:v>43761</c:v>
                </c:pt>
                <c:pt idx="1757">
                  <c:v>43762</c:v>
                </c:pt>
                <c:pt idx="1758">
                  <c:v>43763</c:v>
                </c:pt>
                <c:pt idx="1759">
                  <c:v>43764</c:v>
                </c:pt>
                <c:pt idx="1760">
                  <c:v>43765</c:v>
                </c:pt>
                <c:pt idx="1761">
                  <c:v>43766</c:v>
                </c:pt>
                <c:pt idx="1762">
                  <c:v>43767</c:v>
                </c:pt>
                <c:pt idx="1763">
                  <c:v>43768</c:v>
                </c:pt>
                <c:pt idx="1764">
                  <c:v>43769</c:v>
                </c:pt>
                <c:pt idx="1765">
                  <c:v>43770</c:v>
                </c:pt>
                <c:pt idx="1766">
                  <c:v>43771</c:v>
                </c:pt>
                <c:pt idx="1767">
                  <c:v>43772</c:v>
                </c:pt>
                <c:pt idx="1768">
                  <c:v>43773</c:v>
                </c:pt>
                <c:pt idx="1769">
                  <c:v>43774</c:v>
                </c:pt>
                <c:pt idx="1770">
                  <c:v>43775</c:v>
                </c:pt>
                <c:pt idx="1771">
                  <c:v>43776</c:v>
                </c:pt>
                <c:pt idx="1772">
                  <c:v>43777</c:v>
                </c:pt>
                <c:pt idx="1773">
                  <c:v>43778</c:v>
                </c:pt>
                <c:pt idx="1774">
                  <c:v>43779</c:v>
                </c:pt>
                <c:pt idx="1775">
                  <c:v>43780</c:v>
                </c:pt>
                <c:pt idx="1776">
                  <c:v>43781</c:v>
                </c:pt>
                <c:pt idx="1777">
                  <c:v>43782</c:v>
                </c:pt>
                <c:pt idx="1778">
                  <c:v>43783</c:v>
                </c:pt>
                <c:pt idx="1779">
                  <c:v>43784</c:v>
                </c:pt>
                <c:pt idx="1780">
                  <c:v>43785</c:v>
                </c:pt>
                <c:pt idx="1781">
                  <c:v>43786</c:v>
                </c:pt>
                <c:pt idx="1782">
                  <c:v>43787</c:v>
                </c:pt>
                <c:pt idx="1783">
                  <c:v>43788</c:v>
                </c:pt>
                <c:pt idx="1784">
                  <c:v>43789</c:v>
                </c:pt>
                <c:pt idx="1785">
                  <c:v>43790</c:v>
                </c:pt>
                <c:pt idx="1786">
                  <c:v>43791</c:v>
                </c:pt>
                <c:pt idx="1787">
                  <c:v>43792</c:v>
                </c:pt>
                <c:pt idx="1788">
                  <c:v>43793</c:v>
                </c:pt>
                <c:pt idx="1789">
                  <c:v>43794</c:v>
                </c:pt>
                <c:pt idx="1790">
                  <c:v>43795</c:v>
                </c:pt>
                <c:pt idx="1791">
                  <c:v>43796</c:v>
                </c:pt>
                <c:pt idx="1792">
                  <c:v>43797</c:v>
                </c:pt>
                <c:pt idx="1793">
                  <c:v>43798</c:v>
                </c:pt>
                <c:pt idx="1794">
                  <c:v>43799</c:v>
                </c:pt>
                <c:pt idx="1795">
                  <c:v>43800</c:v>
                </c:pt>
                <c:pt idx="1796">
                  <c:v>43801</c:v>
                </c:pt>
                <c:pt idx="1797">
                  <c:v>43802</c:v>
                </c:pt>
                <c:pt idx="1798">
                  <c:v>43803</c:v>
                </c:pt>
                <c:pt idx="1799">
                  <c:v>43804</c:v>
                </c:pt>
                <c:pt idx="1800">
                  <c:v>43805</c:v>
                </c:pt>
                <c:pt idx="1801">
                  <c:v>43806</c:v>
                </c:pt>
                <c:pt idx="1802">
                  <c:v>43807</c:v>
                </c:pt>
                <c:pt idx="1803">
                  <c:v>43808</c:v>
                </c:pt>
                <c:pt idx="1804">
                  <c:v>43809</c:v>
                </c:pt>
                <c:pt idx="1805">
                  <c:v>43810</c:v>
                </c:pt>
                <c:pt idx="1806">
                  <c:v>43811</c:v>
                </c:pt>
                <c:pt idx="1807">
                  <c:v>43812</c:v>
                </c:pt>
                <c:pt idx="1808">
                  <c:v>43813</c:v>
                </c:pt>
                <c:pt idx="1809">
                  <c:v>43814</c:v>
                </c:pt>
                <c:pt idx="1810">
                  <c:v>43815</c:v>
                </c:pt>
                <c:pt idx="1811">
                  <c:v>43816</c:v>
                </c:pt>
                <c:pt idx="1812">
                  <c:v>43817</c:v>
                </c:pt>
                <c:pt idx="1813">
                  <c:v>43818</c:v>
                </c:pt>
                <c:pt idx="1814">
                  <c:v>43819</c:v>
                </c:pt>
                <c:pt idx="1815">
                  <c:v>43820</c:v>
                </c:pt>
                <c:pt idx="1816">
                  <c:v>43821</c:v>
                </c:pt>
                <c:pt idx="1817">
                  <c:v>43822</c:v>
                </c:pt>
                <c:pt idx="1818">
                  <c:v>43823</c:v>
                </c:pt>
                <c:pt idx="1819">
                  <c:v>43824</c:v>
                </c:pt>
                <c:pt idx="1820">
                  <c:v>43825</c:v>
                </c:pt>
                <c:pt idx="1821">
                  <c:v>43826</c:v>
                </c:pt>
                <c:pt idx="1822">
                  <c:v>43827</c:v>
                </c:pt>
                <c:pt idx="1823">
                  <c:v>43828</c:v>
                </c:pt>
                <c:pt idx="1824">
                  <c:v>43829</c:v>
                </c:pt>
                <c:pt idx="1825">
                  <c:v>43830</c:v>
                </c:pt>
                <c:pt idx="1826">
                  <c:v>43831</c:v>
                </c:pt>
                <c:pt idx="1827">
                  <c:v>43832</c:v>
                </c:pt>
                <c:pt idx="1828">
                  <c:v>43833</c:v>
                </c:pt>
                <c:pt idx="1829">
                  <c:v>43834</c:v>
                </c:pt>
                <c:pt idx="1830">
                  <c:v>43835</c:v>
                </c:pt>
                <c:pt idx="1831">
                  <c:v>43836</c:v>
                </c:pt>
                <c:pt idx="1832">
                  <c:v>43837</c:v>
                </c:pt>
                <c:pt idx="1833">
                  <c:v>43838</c:v>
                </c:pt>
                <c:pt idx="1834">
                  <c:v>43839</c:v>
                </c:pt>
                <c:pt idx="1835">
                  <c:v>43840</c:v>
                </c:pt>
                <c:pt idx="1836">
                  <c:v>43841</c:v>
                </c:pt>
                <c:pt idx="1837">
                  <c:v>43842</c:v>
                </c:pt>
                <c:pt idx="1838">
                  <c:v>43843</c:v>
                </c:pt>
                <c:pt idx="1839">
                  <c:v>43844</c:v>
                </c:pt>
                <c:pt idx="1840">
                  <c:v>43845</c:v>
                </c:pt>
                <c:pt idx="1841">
                  <c:v>43846</c:v>
                </c:pt>
                <c:pt idx="1842">
                  <c:v>43847</c:v>
                </c:pt>
                <c:pt idx="1843">
                  <c:v>43848</c:v>
                </c:pt>
                <c:pt idx="1844">
                  <c:v>43849</c:v>
                </c:pt>
                <c:pt idx="1845">
                  <c:v>43850</c:v>
                </c:pt>
                <c:pt idx="1846">
                  <c:v>43851</c:v>
                </c:pt>
                <c:pt idx="1847">
                  <c:v>43852</c:v>
                </c:pt>
                <c:pt idx="1848">
                  <c:v>43853</c:v>
                </c:pt>
                <c:pt idx="1849">
                  <c:v>43854</c:v>
                </c:pt>
                <c:pt idx="1850">
                  <c:v>43855</c:v>
                </c:pt>
                <c:pt idx="1851">
                  <c:v>43856</c:v>
                </c:pt>
                <c:pt idx="1852">
                  <c:v>43857</c:v>
                </c:pt>
                <c:pt idx="1853">
                  <c:v>43858</c:v>
                </c:pt>
                <c:pt idx="1854">
                  <c:v>43859</c:v>
                </c:pt>
                <c:pt idx="1855">
                  <c:v>43860</c:v>
                </c:pt>
                <c:pt idx="1856">
                  <c:v>43861</c:v>
                </c:pt>
                <c:pt idx="1857">
                  <c:v>43862</c:v>
                </c:pt>
                <c:pt idx="1858">
                  <c:v>43863</c:v>
                </c:pt>
                <c:pt idx="1859">
                  <c:v>43864</c:v>
                </c:pt>
                <c:pt idx="1860">
                  <c:v>43865</c:v>
                </c:pt>
                <c:pt idx="1861">
                  <c:v>43866</c:v>
                </c:pt>
                <c:pt idx="1862">
                  <c:v>43867</c:v>
                </c:pt>
                <c:pt idx="1863">
                  <c:v>43868</c:v>
                </c:pt>
                <c:pt idx="1864">
                  <c:v>43869</c:v>
                </c:pt>
                <c:pt idx="1865">
                  <c:v>43870</c:v>
                </c:pt>
                <c:pt idx="1866">
                  <c:v>43871</c:v>
                </c:pt>
                <c:pt idx="1867">
                  <c:v>43872</c:v>
                </c:pt>
                <c:pt idx="1868">
                  <c:v>43873</c:v>
                </c:pt>
                <c:pt idx="1869">
                  <c:v>43874</c:v>
                </c:pt>
                <c:pt idx="1870">
                  <c:v>43875</c:v>
                </c:pt>
                <c:pt idx="1871">
                  <c:v>43876</c:v>
                </c:pt>
                <c:pt idx="1872">
                  <c:v>43877</c:v>
                </c:pt>
                <c:pt idx="1873">
                  <c:v>43878</c:v>
                </c:pt>
                <c:pt idx="1874">
                  <c:v>43879</c:v>
                </c:pt>
                <c:pt idx="1875">
                  <c:v>43880</c:v>
                </c:pt>
                <c:pt idx="1876">
                  <c:v>43881</c:v>
                </c:pt>
                <c:pt idx="1877">
                  <c:v>43882</c:v>
                </c:pt>
                <c:pt idx="1878">
                  <c:v>43883</c:v>
                </c:pt>
                <c:pt idx="1879">
                  <c:v>43884</c:v>
                </c:pt>
                <c:pt idx="1880">
                  <c:v>43885</c:v>
                </c:pt>
                <c:pt idx="1881">
                  <c:v>43886</c:v>
                </c:pt>
                <c:pt idx="1882">
                  <c:v>43887</c:v>
                </c:pt>
                <c:pt idx="1883">
                  <c:v>43888</c:v>
                </c:pt>
                <c:pt idx="1884">
                  <c:v>43889</c:v>
                </c:pt>
                <c:pt idx="1885">
                  <c:v>43890</c:v>
                </c:pt>
                <c:pt idx="1886">
                  <c:v>43891</c:v>
                </c:pt>
                <c:pt idx="1887">
                  <c:v>43892</c:v>
                </c:pt>
                <c:pt idx="1888">
                  <c:v>43893</c:v>
                </c:pt>
                <c:pt idx="1889">
                  <c:v>43894</c:v>
                </c:pt>
                <c:pt idx="1890">
                  <c:v>43895</c:v>
                </c:pt>
                <c:pt idx="1891">
                  <c:v>43896</c:v>
                </c:pt>
                <c:pt idx="1892">
                  <c:v>43897</c:v>
                </c:pt>
                <c:pt idx="1893">
                  <c:v>43898</c:v>
                </c:pt>
                <c:pt idx="1894">
                  <c:v>43899</c:v>
                </c:pt>
                <c:pt idx="1895">
                  <c:v>43900</c:v>
                </c:pt>
                <c:pt idx="1896">
                  <c:v>43901</c:v>
                </c:pt>
                <c:pt idx="1897">
                  <c:v>43902</c:v>
                </c:pt>
                <c:pt idx="1898">
                  <c:v>43903</c:v>
                </c:pt>
                <c:pt idx="1899">
                  <c:v>43904</c:v>
                </c:pt>
                <c:pt idx="1900">
                  <c:v>43905</c:v>
                </c:pt>
                <c:pt idx="1901">
                  <c:v>43906</c:v>
                </c:pt>
                <c:pt idx="1902">
                  <c:v>43907</c:v>
                </c:pt>
                <c:pt idx="1903">
                  <c:v>43908</c:v>
                </c:pt>
                <c:pt idx="1904">
                  <c:v>43909</c:v>
                </c:pt>
                <c:pt idx="1905">
                  <c:v>43910</c:v>
                </c:pt>
                <c:pt idx="1906">
                  <c:v>43911</c:v>
                </c:pt>
                <c:pt idx="1907">
                  <c:v>43912</c:v>
                </c:pt>
                <c:pt idx="1908">
                  <c:v>43913</c:v>
                </c:pt>
                <c:pt idx="1909">
                  <c:v>43914</c:v>
                </c:pt>
                <c:pt idx="1910">
                  <c:v>43915</c:v>
                </c:pt>
                <c:pt idx="1911">
                  <c:v>43916</c:v>
                </c:pt>
                <c:pt idx="1912">
                  <c:v>43917</c:v>
                </c:pt>
                <c:pt idx="1913">
                  <c:v>43918</c:v>
                </c:pt>
                <c:pt idx="1914">
                  <c:v>43919</c:v>
                </c:pt>
                <c:pt idx="1915">
                  <c:v>43920</c:v>
                </c:pt>
                <c:pt idx="1916">
                  <c:v>43921</c:v>
                </c:pt>
                <c:pt idx="1917">
                  <c:v>43922</c:v>
                </c:pt>
                <c:pt idx="1918">
                  <c:v>43923</c:v>
                </c:pt>
                <c:pt idx="1919">
                  <c:v>43924</c:v>
                </c:pt>
                <c:pt idx="1920">
                  <c:v>43925</c:v>
                </c:pt>
                <c:pt idx="1921">
                  <c:v>43926</c:v>
                </c:pt>
                <c:pt idx="1922">
                  <c:v>43927</c:v>
                </c:pt>
                <c:pt idx="1923">
                  <c:v>43928</c:v>
                </c:pt>
                <c:pt idx="1924">
                  <c:v>43929</c:v>
                </c:pt>
                <c:pt idx="1925">
                  <c:v>43930</c:v>
                </c:pt>
                <c:pt idx="1926">
                  <c:v>43931</c:v>
                </c:pt>
                <c:pt idx="1927">
                  <c:v>43932</c:v>
                </c:pt>
                <c:pt idx="1928">
                  <c:v>43933</c:v>
                </c:pt>
                <c:pt idx="1929">
                  <c:v>43934</c:v>
                </c:pt>
                <c:pt idx="1930">
                  <c:v>43935</c:v>
                </c:pt>
                <c:pt idx="1931">
                  <c:v>43936</c:v>
                </c:pt>
                <c:pt idx="1932">
                  <c:v>43937</c:v>
                </c:pt>
                <c:pt idx="1933">
                  <c:v>43938</c:v>
                </c:pt>
                <c:pt idx="1934">
                  <c:v>43939</c:v>
                </c:pt>
                <c:pt idx="1935">
                  <c:v>43940</c:v>
                </c:pt>
                <c:pt idx="1936">
                  <c:v>43941</c:v>
                </c:pt>
                <c:pt idx="1937">
                  <c:v>43942</c:v>
                </c:pt>
                <c:pt idx="1938">
                  <c:v>43943</c:v>
                </c:pt>
                <c:pt idx="1939">
                  <c:v>43944</c:v>
                </c:pt>
                <c:pt idx="1940">
                  <c:v>43945</c:v>
                </c:pt>
                <c:pt idx="1941">
                  <c:v>43946</c:v>
                </c:pt>
                <c:pt idx="1942">
                  <c:v>43947</c:v>
                </c:pt>
                <c:pt idx="1943">
                  <c:v>43948</c:v>
                </c:pt>
                <c:pt idx="1944">
                  <c:v>43949</c:v>
                </c:pt>
                <c:pt idx="1945">
                  <c:v>43950</c:v>
                </c:pt>
                <c:pt idx="1946">
                  <c:v>43951</c:v>
                </c:pt>
                <c:pt idx="1947">
                  <c:v>43952</c:v>
                </c:pt>
                <c:pt idx="1948">
                  <c:v>43953</c:v>
                </c:pt>
                <c:pt idx="1949">
                  <c:v>43954</c:v>
                </c:pt>
                <c:pt idx="1950">
                  <c:v>43955</c:v>
                </c:pt>
                <c:pt idx="1951">
                  <c:v>43956</c:v>
                </c:pt>
                <c:pt idx="1952">
                  <c:v>43957</c:v>
                </c:pt>
                <c:pt idx="1953">
                  <c:v>43958</c:v>
                </c:pt>
                <c:pt idx="1954">
                  <c:v>43959</c:v>
                </c:pt>
                <c:pt idx="1955">
                  <c:v>43960</c:v>
                </c:pt>
                <c:pt idx="1956">
                  <c:v>43961</c:v>
                </c:pt>
                <c:pt idx="1957">
                  <c:v>43962</c:v>
                </c:pt>
                <c:pt idx="1958">
                  <c:v>43963</c:v>
                </c:pt>
                <c:pt idx="1959">
                  <c:v>43964</c:v>
                </c:pt>
                <c:pt idx="1960">
                  <c:v>43965</c:v>
                </c:pt>
                <c:pt idx="1961">
                  <c:v>43966</c:v>
                </c:pt>
                <c:pt idx="1962">
                  <c:v>43967</c:v>
                </c:pt>
                <c:pt idx="1963">
                  <c:v>43968</c:v>
                </c:pt>
                <c:pt idx="1964">
                  <c:v>43969</c:v>
                </c:pt>
                <c:pt idx="1965">
                  <c:v>43970</c:v>
                </c:pt>
                <c:pt idx="1966">
                  <c:v>43971</c:v>
                </c:pt>
                <c:pt idx="1967">
                  <c:v>43972</c:v>
                </c:pt>
                <c:pt idx="1968">
                  <c:v>43973</c:v>
                </c:pt>
                <c:pt idx="1969">
                  <c:v>43974</c:v>
                </c:pt>
                <c:pt idx="1970">
                  <c:v>43975</c:v>
                </c:pt>
                <c:pt idx="1971">
                  <c:v>43976</c:v>
                </c:pt>
                <c:pt idx="1972">
                  <c:v>43977</c:v>
                </c:pt>
                <c:pt idx="1973">
                  <c:v>43978</c:v>
                </c:pt>
                <c:pt idx="1974">
                  <c:v>43979</c:v>
                </c:pt>
                <c:pt idx="1975">
                  <c:v>43980</c:v>
                </c:pt>
                <c:pt idx="1976">
                  <c:v>43981</c:v>
                </c:pt>
                <c:pt idx="1977">
                  <c:v>43982</c:v>
                </c:pt>
                <c:pt idx="1978">
                  <c:v>43983</c:v>
                </c:pt>
                <c:pt idx="1979">
                  <c:v>43984</c:v>
                </c:pt>
                <c:pt idx="1980">
                  <c:v>43985</c:v>
                </c:pt>
                <c:pt idx="1981">
                  <c:v>43986</c:v>
                </c:pt>
                <c:pt idx="1982">
                  <c:v>43987</c:v>
                </c:pt>
                <c:pt idx="1983">
                  <c:v>43988</c:v>
                </c:pt>
                <c:pt idx="1984">
                  <c:v>43989</c:v>
                </c:pt>
                <c:pt idx="1985">
                  <c:v>43990</c:v>
                </c:pt>
                <c:pt idx="1986">
                  <c:v>43991</c:v>
                </c:pt>
                <c:pt idx="1987">
                  <c:v>43992</c:v>
                </c:pt>
                <c:pt idx="1988">
                  <c:v>43993</c:v>
                </c:pt>
                <c:pt idx="1989">
                  <c:v>43994</c:v>
                </c:pt>
                <c:pt idx="1990">
                  <c:v>43995</c:v>
                </c:pt>
                <c:pt idx="1991">
                  <c:v>43996</c:v>
                </c:pt>
                <c:pt idx="1992">
                  <c:v>43997</c:v>
                </c:pt>
                <c:pt idx="1993">
                  <c:v>43998</c:v>
                </c:pt>
                <c:pt idx="1994">
                  <c:v>43999</c:v>
                </c:pt>
                <c:pt idx="1995">
                  <c:v>44000</c:v>
                </c:pt>
                <c:pt idx="1996">
                  <c:v>44001</c:v>
                </c:pt>
                <c:pt idx="1997">
                  <c:v>44002</c:v>
                </c:pt>
                <c:pt idx="1998">
                  <c:v>44003</c:v>
                </c:pt>
                <c:pt idx="1999">
                  <c:v>44004</c:v>
                </c:pt>
                <c:pt idx="2000">
                  <c:v>44005</c:v>
                </c:pt>
                <c:pt idx="2001">
                  <c:v>44006</c:v>
                </c:pt>
                <c:pt idx="2002">
                  <c:v>44007</c:v>
                </c:pt>
                <c:pt idx="2003">
                  <c:v>44008</c:v>
                </c:pt>
                <c:pt idx="2004">
                  <c:v>44009</c:v>
                </c:pt>
                <c:pt idx="2005">
                  <c:v>44010</c:v>
                </c:pt>
                <c:pt idx="2006">
                  <c:v>44011</c:v>
                </c:pt>
                <c:pt idx="2007">
                  <c:v>44012</c:v>
                </c:pt>
                <c:pt idx="2008">
                  <c:v>44013</c:v>
                </c:pt>
                <c:pt idx="2009">
                  <c:v>44014</c:v>
                </c:pt>
                <c:pt idx="2010">
                  <c:v>44015</c:v>
                </c:pt>
                <c:pt idx="2011">
                  <c:v>44016</c:v>
                </c:pt>
                <c:pt idx="2012">
                  <c:v>44017</c:v>
                </c:pt>
                <c:pt idx="2013">
                  <c:v>44018</c:v>
                </c:pt>
                <c:pt idx="2014">
                  <c:v>44019</c:v>
                </c:pt>
                <c:pt idx="2015">
                  <c:v>44020</c:v>
                </c:pt>
                <c:pt idx="2016">
                  <c:v>44021</c:v>
                </c:pt>
                <c:pt idx="2017">
                  <c:v>44022</c:v>
                </c:pt>
                <c:pt idx="2018">
                  <c:v>44023</c:v>
                </c:pt>
                <c:pt idx="2019">
                  <c:v>44024</c:v>
                </c:pt>
                <c:pt idx="2020">
                  <c:v>44025</c:v>
                </c:pt>
                <c:pt idx="2021">
                  <c:v>44026</c:v>
                </c:pt>
                <c:pt idx="2022">
                  <c:v>44027</c:v>
                </c:pt>
                <c:pt idx="2023">
                  <c:v>44028</c:v>
                </c:pt>
                <c:pt idx="2024">
                  <c:v>44029</c:v>
                </c:pt>
                <c:pt idx="2025">
                  <c:v>44030</c:v>
                </c:pt>
                <c:pt idx="2026">
                  <c:v>44031</c:v>
                </c:pt>
                <c:pt idx="2027">
                  <c:v>44032</c:v>
                </c:pt>
                <c:pt idx="2028">
                  <c:v>44033</c:v>
                </c:pt>
                <c:pt idx="2029">
                  <c:v>44034</c:v>
                </c:pt>
                <c:pt idx="2030">
                  <c:v>44035</c:v>
                </c:pt>
                <c:pt idx="2031">
                  <c:v>44036</c:v>
                </c:pt>
                <c:pt idx="2032">
                  <c:v>44037</c:v>
                </c:pt>
                <c:pt idx="2033">
                  <c:v>44038</c:v>
                </c:pt>
                <c:pt idx="2034">
                  <c:v>44039</c:v>
                </c:pt>
                <c:pt idx="2035">
                  <c:v>44040</c:v>
                </c:pt>
                <c:pt idx="2036">
                  <c:v>44041</c:v>
                </c:pt>
                <c:pt idx="2037">
                  <c:v>44042</c:v>
                </c:pt>
                <c:pt idx="2038">
                  <c:v>44043</c:v>
                </c:pt>
                <c:pt idx="2039">
                  <c:v>44044</c:v>
                </c:pt>
                <c:pt idx="2040">
                  <c:v>44045</c:v>
                </c:pt>
                <c:pt idx="2041">
                  <c:v>44046</c:v>
                </c:pt>
                <c:pt idx="2042">
                  <c:v>44047</c:v>
                </c:pt>
                <c:pt idx="2043">
                  <c:v>44048</c:v>
                </c:pt>
                <c:pt idx="2044">
                  <c:v>44049</c:v>
                </c:pt>
                <c:pt idx="2045">
                  <c:v>44050</c:v>
                </c:pt>
                <c:pt idx="2046">
                  <c:v>44051</c:v>
                </c:pt>
                <c:pt idx="2047">
                  <c:v>44052</c:v>
                </c:pt>
                <c:pt idx="2048">
                  <c:v>44053</c:v>
                </c:pt>
                <c:pt idx="2049">
                  <c:v>44054</c:v>
                </c:pt>
                <c:pt idx="2050">
                  <c:v>44055</c:v>
                </c:pt>
                <c:pt idx="2051">
                  <c:v>44056</c:v>
                </c:pt>
                <c:pt idx="2052">
                  <c:v>44057</c:v>
                </c:pt>
                <c:pt idx="2053">
                  <c:v>44058</c:v>
                </c:pt>
                <c:pt idx="2054">
                  <c:v>44059</c:v>
                </c:pt>
                <c:pt idx="2055">
                  <c:v>44060</c:v>
                </c:pt>
                <c:pt idx="2056">
                  <c:v>44061</c:v>
                </c:pt>
                <c:pt idx="2057">
                  <c:v>44062</c:v>
                </c:pt>
                <c:pt idx="2058">
                  <c:v>44063</c:v>
                </c:pt>
                <c:pt idx="2059">
                  <c:v>44064</c:v>
                </c:pt>
                <c:pt idx="2060">
                  <c:v>44065</c:v>
                </c:pt>
                <c:pt idx="2061">
                  <c:v>44066</c:v>
                </c:pt>
                <c:pt idx="2062">
                  <c:v>44067</c:v>
                </c:pt>
                <c:pt idx="2063">
                  <c:v>44068</c:v>
                </c:pt>
                <c:pt idx="2064">
                  <c:v>44069</c:v>
                </c:pt>
                <c:pt idx="2065">
                  <c:v>44070</c:v>
                </c:pt>
                <c:pt idx="2066">
                  <c:v>44071</c:v>
                </c:pt>
                <c:pt idx="2067">
                  <c:v>44072</c:v>
                </c:pt>
                <c:pt idx="2068">
                  <c:v>44073</c:v>
                </c:pt>
                <c:pt idx="2069">
                  <c:v>44074</c:v>
                </c:pt>
                <c:pt idx="2070">
                  <c:v>44075</c:v>
                </c:pt>
                <c:pt idx="2071">
                  <c:v>44076</c:v>
                </c:pt>
                <c:pt idx="2072">
                  <c:v>44077</c:v>
                </c:pt>
                <c:pt idx="2073">
                  <c:v>44078</c:v>
                </c:pt>
                <c:pt idx="2074">
                  <c:v>44079</c:v>
                </c:pt>
                <c:pt idx="2075">
                  <c:v>44080</c:v>
                </c:pt>
                <c:pt idx="2076">
                  <c:v>44081</c:v>
                </c:pt>
                <c:pt idx="2077">
                  <c:v>44082</c:v>
                </c:pt>
                <c:pt idx="2078">
                  <c:v>44083</c:v>
                </c:pt>
                <c:pt idx="2079">
                  <c:v>44084</c:v>
                </c:pt>
                <c:pt idx="2080">
                  <c:v>44085</c:v>
                </c:pt>
                <c:pt idx="2081">
                  <c:v>44086</c:v>
                </c:pt>
                <c:pt idx="2082">
                  <c:v>44087</c:v>
                </c:pt>
                <c:pt idx="2083">
                  <c:v>44088</c:v>
                </c:pt>
                <c:pt idx="2084">
                  <c:v>44089</c:v>
                </c:pt>
                <c:pt idx="2085">
                  <c:v>44090</c:v>
                </c:pt>
                <c:pt idx="2086">
                  <c:v>44091</c:v>
                </c:pt>
                <c:pt idx="2087">
                  <c:v>44092</c:v>
                </c:pt>
                <c:pt idx="2088">
                  <c:v>44093</c:v>
                </c:pt>
                <c:pt idx="2089">
                  <c:v>44094</c:v>
                </c:pt>
                <c:pt idx="2090">
                  <c:v>44095</c:v>
                </c:pt>
                <c:pt idx="2091">
                  <c:v>44096</c:v>
                </c:pt>
                <c:pt idx="2092">
                  <c:v>44097</c:v>
                </c:pt>
                <c:pt idx="2093">
                  <c:v>44098</c:v>
                </c:pt>
                <c:pt idx="2094">
                  <c:v>44099</c:v>
                </c:pt>
                <c:pt idx="2095">
                  <c:v>44100</c:v>
                </c:pt>
                <c:pt idx="2096">
                  <c:v>44101</c:v>
                </c:pt>
                <c:pt idx="2097">
                  <c:v>44102</c:v>
                </c:pt>
                <c:pt idx="2098">
                  <c:v>44103</c:v>
                </c:pt>
                <c:pt idx="2099">
                  <c:v>44104</c:v>
                </c:pt>
                <c:pt idx="2100">
                  <c:v>44105</c:v>
                </c:pt>
                <c:pt idx="2101">
                  <c:v>44106</c:v>
                </c:pt>
                <c:pt idx="2102">
                  <c:v>44107</c:v>
                </c:pt>
                <c:pt idx="2103">
                  <c:v>44108</c:v>
                </c:pt>
                <c:pt idx="2104">
                  <c:v>44109</c:v>
                </c:pt>
                <c:pt idx="2105">
                  <c:v>44110</c:v>
                </c:pt>
                <c:pt idx="2106">
                  <c:v>44111</c:v>
                </c:pt>
                <c:pt idx="2107">
                  <c:v>44112</c:v>
                </c:pt>
                <c:pt idx="2108">
                  <c:v>44113</c:v>
                </c:pt>
                <c:pt idx="2109">
                  <c:v>44114</c:v>
                </c:pt>
                <c:pt idx="2110">
                  <c:v>44115</c:v>
                </c:pt>
                <c:pt idx="2111">
                  <c:v>44116</c:v>
                </c:pt>
                <c:pt idx="2112">
                  <c:v>44117</c:v>
                </c:pt>
                <c:pt idx="2113">
                  <c:v>44118</c:v>
                </c:pt>
                <c:pt idx="2114">
                  <c:v>44119</c:v>
                </c:pt>
                <c:pt idx="2115">
                  <c:v>44120</c:v>
                </c:pt>
                <c:pt idx="2116">
                  <c:v>44121</c:v>
                </c:pt>
                <c:pt idx="2117">
                  <c:v>44122</c:v>
                </c:pt>
                <c:pt idx="2118">
                  <c:v>44123</c:v>
                </c:pt>
                <c:pt idx="2119">
                  <c:v>44124</c:v>
                </c:pt>
                <c:pt idx="2120">
                  <c:v>44125</c:v>
                </c:pt>
                <c:pt idx="2121">
                  <c:v>44126</c:v>
                </c:pt>
                <c:pt idx="2122">
                  <c:v>44127</c:v>
                </c:pt>
                <c:pt idx="2123">
                  <c:v>44128</c:v>
                </c:pt>
                <c:pt idx="2124">
                  <c:v>44129</c:v>
                </c:pt>
                <c:pt idx="2125">
                  <c:v>44130</c:v>
                </c:pt>
                <c:pt idx="2126">
                  <c:v>44131</c:v>
                </c:pt>
                <c:pt idx="2127">
                  <c:v>44132</c:v>
                </c:pt>
                <c:pt idx="2128">
                  <c:v>44133</c:v>
                </c:pt>
                <c:pt idx="2129">
                  <c:v>44134</c:v>
                </c:pt>
                <c:pt idx="2130">
                  <c:v>44135</c:v>
                </c:pt>
                <c:pt idx="2131">
                  <c:v>44136</c:v>
                </c:pt>
                <c:pt idx="2132">
                  <c:v>44137</c:v>
                </c:pt>
                <c:pt idx="2133">
                  <c:v>44138</c:v>
                </c:pt>
                <c:pt idx="2134">
                  <c:v>44139</c:v>
                </c:pt>
                <c:pt idx="2135">
                  <c:v>44140</c:v>
                </c:pt>
                <c:pt idx="2136">
                  <c:v>44141</c:v>
                </c:pt>
                <c:pt idx="2137">
                  <c:v>44142</c:v>
                </c:pt>
                <c:pt idx="2138">
                  <c:v>44143</c:v>
                </c:pt>
                <c:pt idx="2139">
                  <c:v>44144</c:v>
                </c:pt>
                <c:pt idx="2140">
                  <c:v>44145</c:v>
                </c:pt>
                <c:pt idx="2141">
                  <c:v>44146</c:v>
                </c:pt>
                <c:pt idx="2142">
                  <c:v>44147</c:v>
                </c:pt>
                <c:pt idx="2143">
                  <c:v>44148</c:v>
                </c:pt>
                <c:pt idx="2144">
                  <c:v>44149</c:v>
                </c:pt>
                <c:pt idx="2145">
                  <c:v>44150</c:v>
                </c:pt>
                <c:pt idx="2146">
                  <c:v>44151</c:v>
                </c:pt>
                <c:pt idx="2147">
                  <c:v>44152</c:v>
                </c:pt>
                <c:pt idx="2148">
                  <c:v>44153</c:v>
                </c:pt>
                <c:pt idx="2149">
                  <c:v>44154</c:v>
                </c:pt>
                <c:pt idx="2150">
                  <c:v>44155</c:v>
                </c:pt>
                <c:pt idx="2151">
                  <c:v>44156</c:v>
                </c:pt>
                <c:pt idx="2152">
                  <c:v>44157</c:v>
                </c:pt>
                <c:pt idx="2153">
                  <c:v>44158</c:v>
                </c:pt>
                <c:pt idx="2154">
                  <c:v>44159</c:v>
                </c:pt>
                <c:pt idx="2155">
                  <c:v>44160</c:v>
                </c:pt>
                <c:pt idx="2156">
                  <c:v>44161</c:v>
                </c:pt>
                <c:pt idx="2157">
                  <c:v>44162</c:v>
                </c:pt>
                <c:pt idx="2158">
                  <c:v>44163</c:v>
                </c:pt>
                <c:pt idx="2159">
                  <c:v>44164</c:v>
                </c:pt>
                <c:pt idx="2160">
                  <c:v>44165</c:v>
                </c:pt>
                <c:pt idx="2161">
                  <c:v>44166</c:v>
                </c:pt>
                <c:pt idx="2162">
                  <c:v>44167</c:v>
                </c:pt>
                <c:pt idx="2163">
                  <c:v>44168</c:v>
                </c:pt>
                <c:pt idx="2164">
                  <c:v>44169</c:v>
                </c:pt>
                <c:pt idx="2165">
                  <c:v>44170</c:v>
                </c:pt>
                <c:pt idx="2166">
                  <c:v>44171</c:v>
                </c:pt>
                <c:pt idx="2167">
                  <c:v>44172</c:v>
                </c:pt>
                <c:pt idx="2168">
                  <c:v>44173</c:v>
                </c:pt>
                <c:pt idx="2169">
                  <c:v>44174</c:v>
                </c:pt>
                <c:pt idx="2170">
                  <c:v>44175</c:v>
                </c:pt>
                <c:pt idx="2171">
                  <c:v>44176</c:v>
                </c:pt>
                <c:pt idx="2172">
                  <c:v>44177</c:v>
                </c:pt>
                <c:pt idx="2173">
                  <c:v>44178</c:v>
                </c:pt>
                <c:pt idx="2174">
                  <c:v>44179</c:v>
                </c:pt>
                <c:pt idx="2175">
                  <c:v>44180</c:v>
                </c:pt>
                <c:pt idx="2176">
                  <c:v>44181</c:v>
                </c:pt>
                <c:pt idx="2177">
                  <c:v>44182</c:v>
                </c:pt>
                <c:pt idx="2178">
                  <c:v>44183</c:v>
                </c:pt>
                <c:pt idx="2179">
                  <c:v>44184</c:v>
                </c:pt>
                <c:pt idx="2180">
                  <c:v>44185</c:v>
                </c:pt>
                <c:pt idx="2181">
                  <c:v>44186</c:v>
                </c:pt>
                <c:pt idx="2182">
                  <c:v>44187</c:v>
                </c:pt>
                <c:pt idx="2183">
                  <c:v>44188</c:v>
                </c:pt>
                <c:pt idx="2184">
                  <c:v>44189</c:v>
                </c:pt>
                <c:pt idx="2185">
                  <c:v>44190</c:v>
                </c:pt>
                <c:pt idx="2186">
                  <c:v>44191</c:v>
                </c:pt>
                <c:pt idx="2187">
                  <c:v>44192</c:v>
                </c:pt>
                <c:pt idx="2188">
                  <c:v>44193</c:v>
                </c:pt>
                <c:pt idx="2189">
                  <c:v>44194</c:v>
                </c:pt>
                <c:pt idx="2190">
                  <c:v>44195</c:v>
                </c:pt>
                <c:pt idx="2191">
                  <c:v>44196</c:v>
                </c:pt>
                <c:pt idx="2192">
                  <c:v>44197</c:v>
                </c:pt>
                <c:pt idx="2193">
                  <c:v>44198</c:v>
                </c:pt>
                <c:pt idx="2194">
                  <c:v>44199</c:v>
                </c:pt>
                <c:pt idx="2195">
                  <c:v>44200</c:v>
                </c:pt>
                <c:pt idx="2196">
                  <c:v>44201</c:v>
                </c:pt>
                <c:pt idx="2197">
                  <c:v>44202</c:v>
                </c:pt>
                <c:pt idx="2198">
                  <c:v>44203</c:v>
                </c:pt>
                <c:pt idx="2199">
                  <c:v>44204</c:v>
                </c:pt>
                <c:pt idx="2200">
                  <c:v>44205</c:v>
                </c:pt>
                <c:pt idx="2201">
                  <c:v>44206</c:v>
                </c:pt>
                <c:pt idx="2202">
                  <c:v>44207</c:v>
                </c:pt>
                <c:pt idx="2203">
                  <c:v>44208</c:v>
                </c:pt>
                <c:pt idx="2204">
                  <c:v>44209</c:v>
                </c:pt>
                <c:pt idx="2205">
                  <c:v>44210</c:v>
                </c:pt>
                <c:pt idx="2206">
                  <c:v>44211</c:v>
                </c:pt>
                <c:pt idx="2207">
                  <c:v>44212</c:v>
                </c:pt>
                <c:pt idx="2208">
                  <c:v>44213</c:v>
                </c:pt>
                <c:pt idx="2209">
                  <c:v>44214</c:v>
                </c:pt>
                <c:pt idx="2210">
                  <c:v>44215</c:v>
                </c:pt>
                <c:pt idx="2211">
                  <c:v>44216</c:v>
                </c:pt>
                <c:pt idx="2212">
                  <c:v>44217</c:v>
                </c:pt>
                <c:pt idx="2213">
                  <c:v>44218</c:v>
                </c:pt>
                <c:pt idx="2214">
                  <c:v>44219</c:v>
                </c:pt>
                <c:pt idx="2215">
                  <c:v>44220</c:v>
                </c:pt>
                <c:pt idx="2216">
                  <c:v>44221</c:v>
                </c:pt>
                <c:pt idx="2217">
                  <c:v>44222</c:v>
                </c:pt>
                <c:pt idx="2218">
                  <c:v>44223</c:v>
                </c:pt>
                <c:pt idx="2219">
                  <c:v>44224</c:v>
                </c:pt>
                <c:pt idx="2220">
                  <c:v>44225</c:v>
                </c:pt>
                <c:pt idx="2221">
                  <c:v>44226</c:v>
                </c:pt>
                <c:pt idx="2222">
                  <c:v>44227</c:v>
                </c:pt>
                <c:pt idx="2223">
                  <c:v>44228</c:v>
                </c:pt>
                <c:pt idx="2224">
                  <c:v>44229</c:v>
                </c:pt>
                <c:pt idx="2225">
                  <c:v>44230</c:v>
                </c:pt>
                <c:pt idx="2226">
                  <c:v>44231</c:v>
                </c:pt>
                <c:pt idx="2227">
                  <c:v>44232</c:v>
                </c:pt>
                <c:pt idx="2228">
                  <c:v>44233</c:v>
                </c:pt>
                <c:pt idx="2229">
                  <c:v>44234</c:v>
                </c:pt>
                <c:pt idx="2230">
                  <c:v>44235</c:v>
                </c:pt>
                <c:pt idx="2231">
                  <c:v>44236</c:v>
                </c:pt>
                <c:pt idx="2232">
                  <c:v>44237</c:v>
                </c:pt>
                <c:pt idx="2233">
                  <c:v>44238</c:v>
                </c:pt>
                <c:pt idx="2234">
                  <c:v>44239</c:v>
                </c:pt>
                <c:pt idx="2235">
                  <c:v>44240</c:v>
                </c:pt>
                <c:pt idx="2236">
                  <c:v>44241</c:v>
                </c:pt>
                <c:pt idx="2237">
                  <c:v>44242</c:v>
                </c:pt>
                <c:pt idx="2238">
                  <c:v>44243</c:v>
                </c:pt>
                <c:pt idx="2239">
                  <c:v>44244</c:v>
                </c:pt>
                <c:pt idx="2240">
                  <c:v>44245</c:v>
                </c:pt>
                <c:pt idx="2241">
                  <c:v>44246</c:v>
                </c:pt>
                <c:pt idx="2242">
                  <c:v>44247</c:v>
                </c:pt>
                <c:pt idx="2243">
                  <c:v>44248</c:v>
                </c:pt>
                <c:pt idx="2244">
                  <c:v>44249</c:v>
                </c:pt>
                <c:pt idx="2245">
                  <c:v>44250</c:v>
                </c:pt>
                <c:pt idx="2246">
                  <c:v>44251</c:v>
                </c:pt>
                <c:pt idx="2247">
                  <c:v>44252</c:v>
                </c:pt>
                <c:pt idx="2248">
                  <c:v>44253</c:v>
                </c:pt>
                <c:pt idx="2249">
                  <c:v>44254</c:v>
                </c:pt>
                <c:pt idx="2250">
                  <c:v>44255</c:v>
                </c:pt>
                <c:pt idx="2251">
                  <c:v>44256</c:v>
                </c:pt>
                <c:pt idx="2252">
                  <c:v>44257</c:v>
                </c:pt>
                <c:pt idx="2253">
                  <c:v>44258</c:v>
                </c:pt>
                <c:pt idx="2254">
                  <c:v>44259</c:v>
                </c:pt>
                <c:pt idx="2255">
                  <c:v>44260</c:v>
                </c:pt>
                <c:pt idx="2256">
                  <c:v>44261</c:v>
                </c:pt>
                <c:pt idx="2257">
                  <c:v>44262</c:v>
                </c:pt>
                <c:pt idx="2258">
                  <c:v>44263</c:v>
                </c:pt>
                <c:pt idx="2259">
                  <c:v>44264</c:v>
                </c:pt>
                <c:pt idx="2260">
                  <c:v>44265</c:v>
                </c:pt>
                <c:pt idx="2261">
                  <c:v>44266</c:v>
                </c:pt>
                <c:pt idx="2262">
                  <c:v>44267</c:v>
                </c:pt>
                <c:pt idx="2263">
                  <c:v>44268</c:v>
                </c:pt>
                <c:pt idx="2264">
                  <c:v>44269</c:v>
                </c:pt>
                <c:pt idx="2265">
                  <c:v>44270</c:v>
                </c:pt>
                <c:pt idx="2266">
                  <c:v>44271</c:v>
                </c:pt>
                <c:pt idx="2267">
                  <c:v>44272</c:v>
                </c:pt>
                <c:pt idx="2268">
                  <c:v>44273</c:v>
                </c:pt>
                <c:pt idx="2269">
                  <c:v>44274</c:v>
                </c:pt>
                <c:pt idx="2270">
                  <c:v>44275</c:v>
                </c:pt>
                <c:pt idx="2271">
                  <c:v>44276</c:v>
                </c:pt>
                <c:pt idx="2272">
                  <c:v>44277</c:v>
                </c:pt>
                <c:pt idx="2273">
                  <c:v>44278</c:v>
                </c:pt>
                <c:pt idx="2274">
                  <c:v>44279</c:v>
                </c:pt>
                <c:pt idx="2275">
                  <c:v>44280</c:v>
                </c:pt>
                <c:pt idx="2276">
                  <c:v>44281</c:v>
                </c:pt>
                <c:pt idx="2277">
                  <c:v>44282</c:v>
                </c:pt>
                <c:pt idx="2278">
                  <c:v>44283</c:v>
                </c:pt>
                <c:pt idx="2279">
                  <c:v>44284</c:v>
                </c:pt>
                <c:pt idx="2280">
                  <c:v>44285</c:v>
                </c:pt>
                <c:pt idx="2281">
                  <c:v>44286</c:v>
                </c:pt>
                <c:pt idx="2282">
                  <c:v>44287</c:v>
                </c:pt>
                <c:pt idx="2283">
                  <c:v>44288</c:v>
                </c:pt>
                <c:pt idx="2284">
                  <c:v>44289</c:v>
                </c:pt>
                <c:pt idx="2285">
                  <c:v>44290</c:v>
                </c:pt>
                <c:pt idx="2286">
                  <c:v>44291</c:v>
                </c:pt>
                <c:pt idx="2287">
                  <c:v>44292</c:v>
                </c:pt>
                <c:pt idx="2288">
                  <c:v>44293</c:v>
                </c:pt>
                <c:pt idx="2289">
                  <c:v>44294</c:v>
                </c:pt>
                <c:pt idx="2290">
                  <c:v>44295</c:v>
                </c:pt>
                <c:pt idx="2291">
                  <c:v>44296</c:v>
                </c:pt>
                <c:pt idx="2292">
                  <c:v>44297</c:v>
                </c:pt>
                <c:pt idx="2293">
                  <c:v>44298</c:v>
                </c:pt>
                <c:pt idx="2294">
                  <c:v>44299</c:v>
                </c:pt>
                <c:pt idx="2295">
                  <c:v>44300</c:v>
                </c:pt>
                <c:pt idx="2296">
                  <c:v>44301</c:v>
                </c:pt>
                <c:pt idx="2297">
                  <c:v>44302</c:v>
                </c:pt>
                <c:pt idx="2298">
                  <c:v>44303</c:v>
                </c:pt>
                <c:pt idx="2299">
                  <c:v>44304</c:v>
                </c:pt>
                <c:pt idx="2300">
                  <c:v>44305</c:v>
                </c:pt>
                <c:pt idx="2301">
                  <c:v>44306</c:v>
                </c:pt>
                <c:pt idx="2302">
                  <c:v>44307</c:v>
                </c:pt>
                <c:pt idx="2303">
                  <c:v>44308</c:v>
                </c:pt>
                <c:pt idx="2304">
                  <c:v>44309</c:v>
                </c:pt>
                <c:pt idx="2305">
                  <c:v>44310</c:v>
                </c:pt>
                <c:pt idx="2306">
                  <c:v>44311</c:v>
                </c:pt>
                <c:pt idx="2307">
                  <c:v>44312</c:v>
                </c:pt>
                <c:pt idx="2308">
                  <c:v>44313</c:v>
                </c:pt>
                <c:pt idx="2309">
                  <c:v>44314</c:v>
                </c:pt>
                <c:pt idx="2310">
                  <c:v>44315</c:v>
                </c:pt>
                <c:pt idx="2311">
                  <c:v>44316</c:v>
                </c:pt>
                <c:pt idx="2312">
                  <c:v>44317</c:v>
                </c:pt>
                <c:pt idx="2313">
                  <c:v>44318</c:v>
                </c:pt>
                <c:pt idx="2314">
                  <c:v>44319</c:v>
                </c:pt>
                <c:pt idx="2315">
                  <c:v>44320</c:v>
                </c:pt>
                <c:pt idx="2316">
                  <c:v>44321</c:v>
                </c:pt>
                <c:pt idx="2317">
                  <c:v>44322</c:v>
                </c:pt>
                <c:pt idx="2318">
                  <c:v>44323</c:v>
                </c:pt>
                <c:pt idx="2319">
                  <c:v>44324</c:v>
                </c:pt>
                <c:pt idx="2320">
                  <c:v>44325</c:v>
                </c:pt>
                <c:pt idx="2321">
                  <c:v>44326</c:v>
                </c:pt>
                <c:pt idx="2322">
                  <c:v>44327</c:v>
                </c:pt>
                <c:pt idx="2323">
                  <c:v>44328</c:v>
                </c:pt>
                <c:pt idx="2324">
                  <c:v>44329</c:v>
                </c:pt>
                <c:pt idx="2325">
                  <c:v>44330</c:v>
                </c:pt>
                <c:pt idx="2326">
                  <c:v>44331</c:v>
                </c:pt>
                <c:pt idx="2327">
                  <c:v>44332</c:v>
                </c:pt>
                <c:pt idx="2328">
                  <c:v>44333</c:v>
                </c:pt>
                <c:pt idx="2329">
                  <c:v>44334</c:v>
                </c:pt>
                <c:pt idx="2330">
                  <c:v>44335</c:v>
                </c:pt>
                <c:pt idx="2331">
                  <c:v>44336</c:v>
                </c:pt>
                <c:pt idx="2332">
                  <c:v>44337</c:v>
                </c:pt>
                <c:pt idx="2333">
                  <c:v>44338</c:v>
                </c:pt>
                <c:pt idx="2334">
                  <c:v>44339</c:v>
                </c:pt>
                <c:pt idx="2335">
                  <c:v>44340</c:v>
                </c:pt>
                <c:pt idx="2336">
                  <c:v>44341</c:v>
                </c:pt>
                <c:pt idx="2337">
                  <c:v>44342</c:v>
                </c:pt>
                <c:pt idx="2338">
                  <c:v>44343</c:v>
                </c:pt>
                <c:pt idx="2339">
                  <c:v>44344</c:v>
                </c:pt>
                <c:pt idx="2340">
                  <c:v>44345</c:v>
                </c:pt>
                <c:pt idx="2341">
                  <c:v>44346</c:v>
                </c:pt>
                <c:pt idx="2342">
                  <c:v>44347</c:v>
                </c:pt>
                <c:pt idx="2343">
                  <c:v>44348</c:v>
                </c:pt>
                <c:pt idx="2344">
                  <c:v>44349</c:v>
                </c:pt>
                <c:pt idx="2345">
                  <c:v>44350</c:v>
                </c:pt>
                <c:pt idx="2346">
                  <c:v>44351</c:v>
                </c:pt>
                <c:pt idx="2347">
                  <c:v>44352</c:v>
                </c:pt>
                <c:pt idx="2348">
                  <c:v>44353</c:v>
                </c:pt>
                <c:pt idx="2349">
                  <c:v>44354</c:v>
                </c:pt>
                <c:pt idx="2350">
                  <c:v>44355</c:v>
                </c:pt>
                <c:pt idx="2351">
                  <c:v>44356</c:v>
                </c:pt>
                <c:pt idx="2352">
                  <c:v>44357</c:v>
                </c:pt>
                <c:pt idx="2353">
                  <c:v>44358</c:v>
                </c:pt>
                <c:pt idx="2354">
                  <c:v>44359</c:v>
                </c:pt>
                <c:pt idx="2355">
                  <c:v>44360</c:v>
                </c:pt>
                <c:pt idx="2356">
                  <c:v>44361</c:v>
                </c:pt>
                <c:pt idx="2357">
                  <c:v>44362</c:v>
                </c:pt>
                <c:pt idx="2358">
                  <c:v>44363</c:v>
                </c:pt>
                <c:pt idx="2359">
                  <c:v>44364</c:v>
                </c:pt>
                <c:pt idx="2360">
                  <c:v>44365</c:v>
                </c:pt>
                <c:pt idx="2361">
                  <c:v>44366</c:v>
                </c:pt>
                <c:pt idx="2362">
                  <c:v>44367</c:v>
                </c:pt>
                <c:pt idx="2363">
                  <c:v>44368</c:v>
                </c:pt>
                <c:pt idx="2364">
                  <c:v>44369</c:v>
                </c:pt>
                <c:pt idx="2365">
                  <c:v>44370</c:v>
                </c:pt>
                <c:pt idx="2366">
                  <c:v>44371</c:v>
                </c:pt>
                <c:pt idx="2367">
                  <c:v>44372</c:v>
                </c:pt>
                <c:pt idx="2368">
                  <c:v>44373</c:v>
                </c:pt>
                <c:pt idx="2369">
                  <c:v>44374</c:v>
                </c:pt>
                <c:pt idx="2370">
                  <c:v>44375</c:v>
                </c:pt>
                <c:pt idx="2371">
                  <c:v>44376</c:v>
                </c:pt>
                <c:pt idx="2372">
                  <c:v>44377</c:v>
                </c:pt>
                <c:pt idx="2373">
                  <c:v>44378</c:v>
                </c:pt>
                <c:pt idx="2374">
                  <c:v>44379</c:v>
                </c:pt>
                <c:pt idx="2375">
                  <c:v>44380</c:v>
                </c:pt>
                <c:pt idx="2376">
                  <c:v>44381</c:v>
                </c:pt>
                <c:pt idx="2377">
                  <c:v>44382</c:v>
                </c:pt>
                <c:pt idx="2378">
                  <c:v>44383</c:v>
                </c:pt>
                <c:pt idx="2379">
                  <c:v>44384</c:v>
                </c:pt>
                <c:pt idx="2380">
                  <c:v>44385</c:v>
                </c:pt>
                <c:pt idx="2381">
                  <c:v>44386</c:v>
                </c:pt>
                <c:pt idx="2382">
                  <c:v>44387</c:v>
                </c:pt>
                <c:pt idx="2383">
                  <c:v>44388</c:v>
                </c:pt>
                <c:pt idx="2384">
                  <c:v>44389</c:v>
                </c:pt>
                <c:pt idx="2385">
                  <c:v>44390</c:v>
                </c:pt>
                <c:pt idx="2386">
                  <c:v>44391</c:v>
                </c:pt>
                <c:pt idx="2387">
                  <c:v>44392</c:v>
                </c:pt>
                <c:pt idx="2388">
                  <c:v>44393</c:v>
                </c:pt>
                <c:pt idx="2389">
                  <c:v>44394</c:v>
                </c:pt>
                <c:pt idx="2390">
                  <c:v>44395</c:v>
                </c:pt>
                <c:pt idx="2391">
                  <c:v>44396</c:v>
                </c:pt>
                <c:pt idx="2392">
                  <c:v>44397</c:v>
                </c:pt>
                <c:pt idx="2393">
                  <c:v>44398</c:v>
                </c:pt>
                <c:pt idx="2394">
                  <c:v>44399</c:v>
                </c:pt>
                <c:pt idx="2395">
                  <c:v>44400</c:v>
                </c:pt>
                <c:pt idx="2396">
                  <c:v>44401</c:v>
                </c:pt>
                <c:pt idx="2397">
                  <c:v>44402</c:v>
                </c:pt>
                <c:pt idx="2398">
                  <c:v>44403</c:v>
                </c:pt>
                <c:pt idx="2399">
                  <c:v>44404</c:v>
                </c:pt>
                <c:pt idx="2400">
                  <c:v>44405</c:v>
                </c:pt>
                <c:pt idx="2401">
                  <c:v>44406</c:v>
                </c:pt>
                <c:pt idx="2402">
                  <c:v>44407</c:v>
                </c:pt>
                <c:pt idx="2403">
                  <c:v>44408</c:v>
                </c:pt>
                <c:pt idx="2404">
                  <c:v>44409</c:v>
                </c:pt>
                <c:pt idx="2405">
                  <c:v>44410</c:v>
                </c:pt>
                <c:pt idx="2406">
                  <c:v>44411</c:v>
                </c:pt>
                <c:pt idx="2407">
                  <c:v>44412</c:v>
                </c:pt>
                <c:pt idx="2408">
                  <c:v>44413</c:v>
                </c:pt>
                <c:pt idx="2409">
                  <c:v>44414</c:v>
                </c:pt>
                <c:pt idx="2410">
                  <c:v>44415</c:v>
                </c:pt>
                <c:pt idx="2411">
                  <c:v>44416</c:v>
                </c:pt>
                <c:pt idx="2412">
                  <c:v>44417</c:v>
                </c:pt>
                <c:pt idx="2413">
                  <c:v>44418</c:v>
                </c:pt>
                <c:pt idx="2414">
                  <c:v>44419</c:v>
                </c:pt>
                <c:pt idx="2415">
                  <c:v>44420</c:v>
                </c:pt>
                <c:pt idx="2416">
                  <c:v>44421</c:v>
                </c:pt>
                <c:pt idx="2417">
                  <c:v>44422</c:v>
                </c:pt>
                <c:pt idx="2418">
                  <c:v>44423</c:v>
                </c:pt>
                <c:pt idx="2419">
                  <c:v>44424</c:v>
                </c:pt>
                <c:pt idx="2420">
                  <c:v>44425</c:v>
                </c:pt>
                <c:pt idx="2421">
                  <c:v>44426</c:v>
                </c:pt>
                <c:pt idx="2422">
                  <c:v>44427</c:v>
                </c:pt>
                <c:pt idx="2423">
                  <c:v>44428</c:v>
                </c:pt>
                <c:pt idx="2424">
                  <c:v>44429</c:v>
                </c:pt>
                <c:pt idx="2425">
                  <c:v>44430</c:v>
                </c:pt>
                <c:pt idx="2426">
                  <c:v>44431</c:v>
                </c:pt>
                <c:pt idx="2427">
                  <c:v>44432</c:v>
                </c:pt>
                <c:pt idx="2428">
                  <c:v>44433</c:v>
                </c:pt>
                <c:pt idx="2429">
                  <c:v>44434</c:v>
                </c:pt>
                <c:pt idx="2430">
                  <c:v>44435</c:v>
                </c:pt>
                <c:pt idx="2431">
                  <c:v>44436</c:v>
                </c:pt>
                <c:pt idx="2432">
                  <c:v>44437</c:v>
                </c:pt>
                <c:pt idx="2433">
                  <c:v>44438</c:v>
                </c:pt>
                <c:pt idx="2434">
                  <c:v>44439</c:v>
                </c:pt>
                <c:pt idx="2435">
                  <c:v>44440</c:v>
                </c:pt>
                <c:pt idx="2436">
                  <c:v>44441</c:v>
                </c:pt>
                <c:pt idx="2437">
                  <c:v>44442</c:v>
                </c:pt>
                <c:pt idx="2438">
                  <c:v>44443</c:v>
                </c:pt>
                <c:pt idx="2439">
                  <c:v>44444</c:v>
                </c:pt>
                <c:pt idx="2440">
                  <c:v>44445</c:v>
                </c:pt>
                <c:pt idx="2441">
                  <c:v>44446</c:v>
                </c:pt>
                <c:pt idx="2442">
                  <c:v>44447</c:v>
                </c:pt>
                <c:pt idx="2443">
                  <c:v>44448</c:v>
                </c:pt>
                <c:pt idx="2444">
                  <c:v>44449</c:v>
                </c:pt>
                <c:pt idx="2445">
                  <c:v>44450</c:v>
                </c:pt>
                <c:pt idx="2446">
                  <c:v>44451</c:v>
                </c:pt>
                <c:pt idx="2447">
                  <c:v>44452</c:v>
                </c:pt>
                <c:pt idx="2448">
                  <c:v>44453</c:v>
                </c:pt>
                <c:pt idx="2449">
                  <c:v>44454</c:v>
                </c:pt>
                <c:pt idx="2450">
                  <c:v>44455</c:v>
                </c:pt>
                <c:pt idx="2451">
                  <c:v>44456</c:v>
                </c:pt>
                <c:pt idx="2452">
                  <c:v>44457</c:v>
                </c:pt>
                <c:pt idx="2453">
                  <c:v>44458</c:v>
                </c:pt>
                <c:pt idx="2454">
                  <c:v>44459</c:v>
                </c:pt>
                <c:pt idx="2455">
                  <c:v>44460</c:v>
                </c:pt>
                <c:pt idx="2456">
                  <c:v>44461</c:v>
                </c:pt>
                <c:pt idx="2457">
                  <c:v>44462</c:v>
                </c:pt>
                <c:pt idx="2458">
                  <c:v>44463</c:v>
                </c:pt>
                <c:pt idx="2459">
                  <c:v>44464</c:v>
                </c:pt>
                <c:pt idx="2460">
                  <c:v>44465</c:v>
                </c:pt>
                <c:pt idx="2461">
                  <c:v>44466</c:v>
                </c:pt>
                <c:pt idx="2462">
                  <c:v>44467</c:v>
                </c:pt>
                <c:pt idx="2463">
                  <c:v>44468</c:v>
                </c:pt>
                <c:pt idx="2464">
                  <c:v>44469</c:v>
                </c:pt>
                <c:pt idx="2465">
                  <c:v>44470</c:v>
                </c:pt>
                <c:pt idx="2466">
                  <c:v>44471</c:v>
                </c:pt>
                <c:pt idx="2467">
                  <c:v>44472</c:v>
                </c:pt>
                <c:pt idx="2468">
                  <c:v>44473</c:v>
                </c:pt>
                <c:pt idx="2469">
                  <c:v>44474</c:v>
                </c:pt>
                <c:pt idx="2470">
                  <c:v>44475</c:v>
                </c:pt>
                <c:pt idx="2471">
                  <c:v>44476</c:v>
                </c:pt>
                <c:pt idx="2472">
                  <c:v>44477</c:v>
                </c:pt>
                <c:pt idx="2473">
                  <c:v>44478</c:v>
                </c:pt>
                <c:pt idx="2474">
                  <c:v>44479</c:v>
                </c:pt>
                <c:pt idx="2475">
                  <c:v>44480</c:v>
                </c:pt>
                <c:pt idx="2476">
                  <c:v>44481</c:v>
                </c:pt>
                <c:pt idx="2477">
                  <c:v>44482</c:v>
                </c:pt>
                <c:pt idx="2478">
                  <c:v>44483</c:v>
                </c:pt>
                <c:pt idx="2479">
                  <c:v>44484</c:v>
                </c:pt>
                <c:pt idx="2480">
                  <c:v>44485</c:v>
                </c:pt>
                <c:pt idx="2481">
                  <c:v>44486</c:v>
                </c:pt>
                <c:pt idx="2482">
                  <c:v>44487</c:v>
                </c:pt>
                <c:pt idx="2483">
                  <c:v>44488</c:v>
                </c:pt>
                <c:pt idx="2484">
                  <c:v>44489</c:v>
                </c:pt>
                <c:pt idx="2485">
                  <c:v>44490</c:v>
                </c:pt>
                <c:pt idx="2486">
                  <c:v>44491</c:v>
                </c:pt>
                <c:pt idx="2487">
                  <c:v>44492</c:v>
                </c:pt>
                <c:pt idx="2488">
                  <c:v>44493</c:v>
                </c:pt>
                <c:pt idx="2489">
                  <c:v>44494</c:v>
                </c:pt>
                <c:pt idx="2490">
                  <c:v>44495</c:v>
                </c:pt>
                <c:pt idx="2491">
                  <c:v>44496</c:v>
                </c:pt>
                <c:pt idx="2492">
                  <c:v>44497</c:v>
                </c:pt>
                <c:pt idx="2493">
                  <c:v>44498</c:v>
                </c:pt>
                <c:pt idx="2494">
                  <c:v>44499</c:v>
                </c:pt>
                <c:pt idx="2495">
                  <c:v>44500</c:v>
                </c:pt>
                <c:pt idx="2496">
                  <c:v>44501</c:v>
                </c:pt>
                <c:pt idx="2497">
                  <c:v>44502</c:v>
                </c:pt>
                <c:pt idx="2498">
                  <c:v>44503</c:v>
                </c:pt>
                <c:pt idx="2499">
                  <c:v>44504</c:v>
                </c:pt>
                <c:pt idx="2500">
                  <c:v>44505</c:v>
                </c:pt>
                <c:pt idx="2501">
                  <c:v>44506</c:v>
                </c:pt>
                <c:pt idx="2502">
                  <c:v>44507</c:v>
                </c:pt>
                <c:pt idx="2503">
                  <c:v>44508</c:v>
                </c:pt>
                <c:pt idx="2504">
                  <c:v>44509</c:v>
                </c:pt>
                <c:pt idx="2505">
                  <c:v>44510</c:v>
                </c:pt>
                <c:pt idx="2506">
                  <c:v>44511</c:v>
                </c:pt>
                <c:pt idx="2507">
                  <c:v>44512</c:v>
                </c:pt>
                <c:pt idx="2508">
                  <c:v>44513</c:v>
                </c:pt>
                <c:pt idx="2509">
                  <c:v>44514</c:v>
                </c:pt>
                <c:pt idx="2510">
                  <c:v>44515</c:v>
                </c:pt>
                <c:pt idx="2511">
                  <c:v>44516</c:v>
                </c:pt>
                <c:pt idx="2512">
                  <c:v>44517</c:v>
                </c:pt>
                <c:pt idx="2513">
                  <c:v>44518</c:v>
                </c:pt>
                <c:pt idx="2514">
                  <c:v>44519</c:v>
                </c:pt>
                <c:pt idx="2515">
                  <c:v>44520</c:v>
                </c:pt>
                <c:pt idx="2516">
                  <c:v>44521</c:v>
                </c:pt>
                <c:pt idx="2517">
                  <c:v>44522</c:v>
                </c:pt>
                <c:pt idx="2518">
                  <c:v>44523</c:v>
                </c:pt>
                <c:pt idx="2519">
                  <c:v>44524</c:v>
                </c:pt>
                <c:pt idx="2520">
                  <c:v>44525</c:v>
                </c:pt>
                <c:pt idx="2521">
                  <c:v>44526</c:v>
                </c:pt>
                <c:pt idx="2522">
                  <c:v>44527</c:v>
                </c:pt>
                <c:pt idx="2523">
                  <c:v>44528</c:v>
                </c:pt>
                <c:pt idx="2524">
                  <c:v>44529</c:v>
                </c:pt>
                <c:pt idx="2525">
                  <c:v>44530</c:v>
                </c:pt>
                <c:pt idx="2526">
                  <c:v>44531</c:v>
                </c:pt>
                <c:pt idx="2527">
                  <c:v>44532</c:v>
                </c:pt>
                <c:pt idx="2528">
                  <c:v>44533</c:v>
                </c:pt>
                <c:pt idx="2529">
                  <c:v>44534</c:v>
                </c:pt>
                <c:pt idx="2530">
                  <c:v>44535</c:v>
                </c:pt>
                <c:pt idx="2531">
                  <c:v>44536</c:v>
                </c:pt>
                <c:pt idx="2532">
                  <c:v>44537</c:v>
                </c:pt>
                <c:pt idx="2533">
                  <c:v>44538</c:v>
                </c:pt>
                <c:pt idx="2534">
                  <c:v>44539</c:v>
                </c:pt>
                <c:pt idx="2535">
                  <c:v>44540</c:v>
                </c:pt>
                <c:pt idx="2536">
                  <c:v>44541</c:v>
                </c:pt>
                <c:pt idx="2537">
                  <c:v>44542</c:v>
                </c:pt>
                <c:pt idx="2538">
                  <c:v>44543</c:v>
                </c:pt>
                <c:pt idx="2539">
                  <c:v>44544</c:v>
                </c:pt>
                <c:pt idx="2540">
                  <c:v>44545</c:v>
                </c:pt>
                <c:pt idx="2541">
                  <c:v>44546</c:v>
                </c:pt>
                <c:pt idx="2542">
                  <c:v>44547</c:v>
                </c:pt>
                <c:pt idx="2543">
                  <c:v>44548</c:v>
                </c:pt>
                <c:pt idx="2544">
                  <c:v>44549</c:v>
                </c:pt>
                <c:pt idx="2545">
                  <c:v>44550</c:v>
                </c:pt>
                <c:pt idx="2546">
                  <c:v>44551</c:v>
                </c:pt>
                <c:pt idx="2547">
                  <c:v>44552</c:v>
                </c:pt>
                <c:pt idx="2548">
                  <c:v>44553</c:v>
                </c:pt>
                <c:pt idx="2549">
                  <c:v>44554</c:v>
                </c:pt>
                <c:pt idx="2550">
                  <c:v>44555</c:v>
                </c:pt>
                <c:pt idx="2551">
                  <c:v>44556</c:v>
                </c:pt>
                <c:pt idx="2552">
                  <c:v>44557</c:v>
                </c:pt>
                <c:pt idx="2553">
                  <c:v>44558</c:v>
                </c:pt>
                <c:pt idx="2554">
                  <c:v>44559</c:v>
                </c:pt>
                <c:pt idx="2555">
                  <c:v>44560</c:v>
                </c:pt>
                <c:pt idx="2556">
                  <c:v>44561</c:v>
                </c:pt>
                <c:pt idx="2557">
                  <c:v>44562</c:v>
                </c:pt>
                <c:pt idx="2558">
                  <c:v>44563</c:v>
                </c:pt>
                <c:pt idx="2559">
                  <c:v>44564</c:v>
                </c:pt>
                <c:pt idx="2560">
                  <c:v>44565</c:v>
                </c:pt>
                <c:pt idx="2561">
                  <c:v>44566</c:v>
                </c:pt>
                <c:pt idx="2562">
                  <c:v>44567</c:v>
                </c:pt>
                <c:pt idx="2563">
                  <c:v>44568</c:v>
                </c:pt>
                <c:pt idx="2564">
                  <c:v>44569</c:v>
                </c:pt>
                <c:pt idx="2565">
                  <c:v>44570</c:v>
                </c:pt>
                <c:pt idx="2566">
                  <c:v>44571</c:v>
                </c:pt>
                <c:pt idx="2567">
                  <c:v>44572</c:v>
                </c:pt>
                <c:pt idx="2568">
                  <c:v>44573</c:v>
                </c:pt>
                <c:pt idx="2569">
                  <c:v>44574</c:v>
                </c:pt>
                <c:pt idx="2570">
                  <c:v>44575</c:v>
                </c:pt>
                <c:pt idx="2571">
                  <c:v>44576</c:v>
                </c:pt>
                <c:pt idx="2572">
                  <c:v>44577</c:v>
                </c:pt>
                <c:pt idx="2573">
                  <c:v>44578</c:v>
                </c:pt>
                <c:pt idx="2574">
                  <c:v>44579</c:v>
                </c:pt>
                <c:pt idx="2575">
                  <c:v>44580</c:v>
                </c:pt>
                <c:pt idx="2576">
                  <c:v>44581</c:v>
                </c:pt>
                <c:pt idx="2577">
                  <c:v>44582</c:v>
                </c:pt>
                <c:pt idx="2578">
                  <c:v>44583</c:v>
                </c:pt>
                <c:pt idx="2579">
                  <c:v>44584</c:v>
                </c:pt>
                <c:pt idx="2580">
                  <c:v>44585</c:v>
                </c:pt>
                <c:pt idx="2581">
                  <c:v>44586</c:v>
                </c:pt>
                <c:pt idx="2582">
                  <c:v>44587</c:v>
                </c:pt>
                <c:pt idx="2583">
                  <c:v>44588</c:v>
                </c:pt>
                <c:pt idx="2584">
                  <c:v>44589</c:v>
                </c:pt>
                <c:pt idx="2585">
                  <c:v>44590</c:v>
                </c:pt>
                <c:pt idx="2586">
                  <c:v>44591</c:v>
                </c:pt>
                <c:pt idx="2587">
                  <c:v>44592</c:v>
                </c:pt>
                <c:pt idx="2588">
                  <c:v>44593</c:v>
                </c:pt>
                <c:pt idx="2589">
                  <c:v>44594</c:v>
                </c:pt>
                <c:pt idx="2590">
                  <c:v>44595</c:v>
                </c:pt>
                <c:pt idx="2591">
                  <c:v>44596</c:v>
                </c:pt>
                <c:pt idx="2592">
                  <c:v>44597</c:v>
                </c:pt>
                <c:pt idx="2593">
                  <c:v>44598</c:v>
                </c:pt>
                <c:pt idx="2594">
                  <c:v>44599</c:v>
                </c:pt>
                <c:pt idx="2595">
                  <c:v>44600</c:v>
                </c:pt>
                <c:pt idx="2596">
                  <c:v>44601</c:v>
                </c:pt>
                <c:pt idx="2597">
                  <c:v>44602</c:v>
                </c:pt>
                <c:pt idx="2598">
                  <c:v>44603</c:v>
                </c:pt>
                <c:pt idx="2599">
                  <c:v>44604</c:v>
                </c:pt>
                <c:pt idx="2600">
                  <c:v>44605</c:v>
                </c:pt>
                <c:pt idx="2601">
                  <c:v>44606</c:v>
                </c:pt>
                <c:pt idx="2602">
                  <c:v>44607</c:v>
                </c:pt>
                <c:pt idx="2603">
                  <c:v>44608</c:v>
                </c:pt>
                <c:pt idx="2604">
                  <c:v>44609</c:v>
                </c:pt>
                <c:pt idx="2605">
                  <c:v>44610</c:v>
                </c:pt>
                <c:pt idx="2606">
                  <c:v>44611</c:v>
                </c:pt>
                <c:pt idx="2607">
                  <c:v>44612</c:v>
                </c:pt>
                <c:pt idx="2608">
                  <c:v>44613</c:v>
                </c:pt>
                <c:pt idx="2609">
                  <c:v>44614</c:v>
                </c:pt>
                <c:pt idx="2610">
                  <c:v>44615</c:v>
                </c:pt>
                <c:pt idx="2611">
                  <c:v>44616</c:v>
                </c:pt>
                <c:pt idx="2612">
                  <c:v>44617</c:v>
                </c:pt>
                <c:pt idx="2613">
                  <c:v>44618</c:v>
                </c:pt>
                <c:pt idx="2614">
                  <c:v>44619</c:v>
                </c:pt>
                <c:pt idx="2615">
                  <c:v>44620</c:v>
                </c:pt>
                <c:pt idx="2616">
                  <c:v>44621</c:v>
                </c:pt>
                <c:pt idx="2617">
                  <c:v>44622</c:v>
                </c:pt>
                <c:pt idx="2618">
                  <c:v>44623</c:v>
                </c:pt>
                <c:pt idx="2619">
                  <c:v>44624</c:v>
                </c:pt>
                <c:pt idx="2620">
                  <c:v>44625</c:v>
                </c:pt>
                <c:pt idx="2621">
                  <c:v>44626</c:v>
                </c:pt>
                <c:pt idx="2622">
                  <c:v>44627</c:v>
                </c:pt>
                <c:pt idx="2623">
                  <c:v>44628</c:v>
                </c:pt>
                <c:pt idx="2624">
                  <c:v>44629</c:v>
                </c:pt>
                <c:pt idx="2625">
                  <c:v>44630</c:v>
                </c:pt>
                <c:pt idx="2626">
                  <c:v>44631</c:v>
                </c:pt>
                <c:pt idx="2627">
                  <c:v>44632</c:v>
                </c:pt>
                <c:pt idx="2628">
                  <c:v>44633</c:v>
                </c:pt>
                <c:pt idx="2629">
                  <c:v>44634</c:v>
                </c:pt>
                <c:pt idx="2630">
                  <c:v>44635</c:v>
                </c:pt>
                <c:pt idx="2631">
                  <c:v>44636</c:v>
                </c:pt>
                <c:pt idx="2632">
                  <c:v>44637</c:v>
                </c:pt>
                <c:pt idx="2633">
                  <c:v>44638</c:v>
                </c:pt>
                <c:pt idx="2634">
                  <c:v>44639</c:v>
                </c:pt>
                <c:pt idx="2635">
                  <c:v>44640</c:v>
                </c:pt>
                <c:pt idx="2636">
                  <c:v>44641</c:v>
                </c:pt>
                <c:pt idx="2637">
                  <c:v>44642</c:v>
                </c:pt>
                <c:pt idx="2638">
                  <c:v>44643</c:v>
                </c:pt>
                <c:pt idx="2639">
                  <c:v>44644</c:v>
                </c:pt>
                <c:pt idx="2640">
                  <c:v>44645</c:v>
                </c:pt>
                <c:pt idx="2641">
                  <c:v>44646</c:v>
                </c:pt>
                <c:pt idx="2642">
                  <c:v>44647</c:v>
                </c:pt>
                <c:pt idx="2643">
                  <c:v>44648</c:v>
                </c:pt>
                <c:pt idx="2644">
                  <c:v>44649</c:v>
                </c:pt>
                <c:pt idx="2645">
                  <c:v>44650</c:v>
                </c:pt>
                <c:pt idx="2646">
                  <c:v>44651</c:v>
                </c:pt>
                <c:pt idx="2647">
                  <c:v>44652</c:v>
                </c:pt>
                <c:pt idx="2648">
                  <c:v>44653</c:v>
                </c:pt>
                <c:pt idx="2649">
                  <c:v>44654</c:v>
                </c:pt>
                <c:pt idx="2650">
                  <c:v>44655</c:v>
                </c:pt>
                <c:pt idx="2651">
                  <c:v>44656</c:v>
                </c:pt>
                <c:pt idx="2652">
                  <c:v>44657</c:v>
                </c:pt>
                <c:pt idx="2653">
                  <c:v>44658</c:v>
                </c:pt>
                <c:pt idx="2654">
                  <c:v>44659</c:v>
                </c:pt>
                <c:pt idx="2655">
                  <c:v>44660</c:v>
                </c:pt>
                <c:pt idx="2656">
                  <c:v>44661</c:v>
                </c:pt>
                <c:pt idx="2657">
                  <c:v>44662</c:v>
                </c:pt>
                <c:pt idx="2658">
                  <c:v>44663</c:v>
                </c:pt>
                <c:pt idx="2659">
                  <c:v>44664</c:v>
                </c:pt>
                <c:pt idx="2660">
                  <c:v>44665</c:v>
                </c:pt>
                <c:pt idx="2661">
                  <c:v>44666</c:v>
                </c:pt>
                <c:pt idx="2662">
                  <c:v>44667</c:v>
                </c:pt>
                <c:pt idx="2663">
                  <c:v>44668</c:v>
                </c:pt>
                <c:pt idx="2664">
                  <c:v>44669</c:v>
                </c:pt>
                <c:pt idx="2665">
                  <c:v>44670</c:v>
                </c:pt>
                <c:pt idx="2666">
                  <c:v>44671</c:v>
                </c:pt>
                <c:pt idx="2667">
                  <c:v>44672</c:v>
                </c:pt>
                <c:pt idx="2668">
                  <c:v>44673</c:v>
                </c:pt>
                <c:pt idx="2669">
                  <c:v>44674</c:v>
                </c:pt>
                <c:pt idx="2670">
                  <c:v>44675</c:v>
                </c:pt>
                <c:pt idx="2671">
                  <c:v>44676</c:v>
                </c:pt>
                <c:pt idx="2672">
                  <c:v>44677</c:v>
                </c:pt>
                <c:pt idx="2673">
                  <c:v>44678</c:v>
                </c:pt>
                <c:pt idx="2674">
                  <c:v>44679</c:v>
                </c:pt>
                <c:pt idx="2675">
                  <c:v>44680</c:v>
                </c:pt>
                <c:pt idx="2676">
                  <c:v>44681</c:v>
                </c:pt>
                <c:pt idx="2677">
                  <c:v>44682</c:v>
                </c:pt>
                <c:pt idx="2678">
                  <c:v>44683</c:v>
                </c:pt>
                <c:pt idx="2679">
                  <c:v>44684</c:v>
                </c:pt>
                <c:pt idx="2680">
                  <c:v>44685</c:v>
                </c:pt>
                <c:pt idx="2681">
                  <c:v>44686</c:v>
                </c:pt>
                <c:pt idx="2682">
                  <c:v>44687</c:v>
                </c:pt>
                <c:pt idx="2683">
                  <c:v>44688</c:v>
                </c:pt>
                <c:pt idx="2684">
                  <c:v>44689</c:v>
                </c:pt>
                <c:pt idx="2685">
                  <c:v>44690</c:v>
                </c:pt>
                <c:pt idx="2686">
                  <c:v>44691</c:v>
                </c:pt>
                <c:pt idx="2687">
                  <c:v>44692</c:v>
                </c:pt>
                <c:pt idx="2688">
                  <c:v>44693</c:v>
                </c:pt>
                <c:pt idx="2689">
                  <c:v>44694</c:v>
                </c:pt>
                <c:pt idx="2690">
                  <c:v>44695</c:v>
                </c:pt>
                <c:pt idx="2691">
                  <c:v>44696</c:v>
                </c:pt>
                <c:pt idx="2692">
                  <c:v>44697</c:v>
                </c:pt>
                <c:pt idx="2693">
                  <c:v>44698</c:v>
                </c:pt>
                <c:pt idx="2694">
                  <c:v>44699</c:v>
                </c:pt>
                <c:pt idx="2695">
                  <c:v>44700</c:v>
                </c:pt>
                <c:pt idx="2696">
                  <c:v>44701</c:v>
                </c:pt>
                <c:pt idx="2697">
                  <c:v>44702</c:v>
                </c:pt>
                <c:pt idx="2698">
                  <c:v>44703</c:v>
                </c:pt>
                <c:pt idx="2699">
                  <c:v>44704</c:v>
                </c:pt>
                <c:pt idx="2700">
                  <c:v>44705</c:v>
                </c:pt>
                <c:pt idx="2701">
                  <c:v>44706</c:v>
                </c:pt>
                <c:pt idx="2702">
                  <c:v>44707</c:v>
                </c:pt>
                <c:pt idx="2703">
                  <c:v>44708</c:v>
                </c:pt>
                <c:pt idx="2704">
                  <c:v>44709</c:v>
                </c:pt>
                <c:pt idx="2705">
                  <c:v>44710</c:v>
                </c:pt>
                <c:pt idx="2706">
                  <c:v>44711</c:v>
                </c:pt>
                <c:pt idx="2707">
                  <c:v>44712</c:v>
                </c:pt>
                <c:pt idx="2708">
                  <c:v>44713</c:v>
                </c:pt>
                <c:pt idx="2709">
                  <c:v>44714</c:v>
                </c:pt>
                <c:pt idx="2710">
                  <c:v>44715</c:v>
                </c:pt>
                <c:pt idx="2711">
                  <c:v>44716</c:v>
                </c:pt>
                <c:pt idx="2712">
                  <c:v>44717</c:v>
                </c:pt>
                <c:pt idx="2713">
                  <c:v>44718</c:v>
                </c:pt>
                <c:pt idx="2714">
                  <c:v>44719</c:v>
                </c:pt>
                <c:pt idx="2715">
                  <c:v>44720</c:v>
                </c:pt>
                <c:pt idx="2716">
                  <c:v>44721</c:v>
                </c:pt>
                <c:pt idx="2717">
                  <c:v>44722</c:v>
                </c:pt>
                <c:pt idx="2718">
                  <c:v>44723</c:v>
                </c:pt>
                <c:pt idx="2719">
                  <c:v>44724</c:v>
                </c:pt>
                <c:pt idx="2720">
                  <c:v>44725</c:v>
                </c:pt>
                <c:pt idx="2721">
                  <c:v>44726</c:v>
                </c:pt>
                <c:pt idx="2722">
                  <c:v>44727</c:v>
                </c:pt>
                <c:pt idx="2723">
                  <c:v>44728</c:v>
                </c:pt>
                <c:pt idx="2724">
                  <c:v>44729</c:v>
                </c:pt>
                <c:pt idx="2725">
                  <c:v>44730</c:v>
                </c:pt>
                <c:pt idx="2726">
                  <c:v>44731</c:v>
                </c:pt>
                <c:pt idx="2727">
                  <c:v>44732</c:v>
                </c:pt>
                <c:pt idx="2728">
                  <c:v>44733</c:v>
                </c:pt>
                <c:pt idx="2729">
                  <c:v>44734</c:v>
                </c:pt>
                <c:pt idx="2730">
                  <c:v>44735</c:v>
                </c:pt>
                <c:pt idx="2731">
                  <c:v>44736</c:v>
                </c:pt>
                <c:pt idx="2732">
                  <c:v>44737</c:v>
                </c:pt>
                <c:pt idx="2733">
                  <c:v>44738</c:v>
                </c:pt>
                <c:pt idx="2734">
                  <c:v>44739</c:v>
                </c:pt>
                <c:pt idx="2735">
                  <c:v>44740</c:v>
                </c:pt>
                <c:pt idx="2736">
                  <c:v>44741</c:v>
                </c:pt>
                <c:pt idx="2737">
                  <c:v>44742</c:v>
                </c:pt>
                <c:pt idx="2738">
                  <c:v>44743</c:v>
                </c:pt>
                <c:pt idx="2739">
                  <c:v>44744</c:v>
                </c:pt>
                <c:pt idx="2740">
                  <c:v>44745</c:v>
                </c:pt>
                <c:pt idx="2741">
                  <c:v>44746</c:v>
                </c:pt>
                <c:pt idx="2742">
                  <c:v>44747</c:v>
                </c:pt>
                <c:pt idx="2743">
                  <c:v>44748</c:v>
                </c:pt>
                <c:pt idx="2744">
                  <c:v>44749</c:v>
                </c:pt>
                <c:pt idx="2745">
                  <c:v>44750</c:v>
                </c:pt>
                <c:pt idx="2746">
                  <c:v>44751</c:v>
                </c:pt>
                <c:pt idx="2747">
                  <c:v>44752</c:v>
                </c:pt>
                <c:pt idx="2748">
                  <c:v>44753</c:v>
                </c:pt>
                <c:pt idx="2749">
                  <c:v>44754</c:v>
                </c:pt>
                <c:pt idx="2750">
                  <c:v>44755</c:v>
                </c:pt>
                <c:pt idx="2751">
                  <c:v>44756</c:v>
                </c:pt>
                <c:pt idx="2752">
                  <c:v>44757</c:v>
                </c:pt>
                <c:pt idx="2753">
                  <c:v>44758</c:v>
                </c:pt>
                <c:pt idx="2754">
                  <c:v>44759</c:v>
                </c:pt>
                <c:pt idx="2755">
                  <c:v>44760</c:v>
                </c:pt>
                <c:pt idx="2756">
                  <c:v>44761</c:v>
                </c:pt>
                <c:pt idx="2757">
                  <c:v>44762</c:v>
                </c:pt>
                <c:pt idx="2758">
                  <c:v>44763</c:v>
                </c:pt>
                <c:pt idx="2759">
                  <c:v>44764</c:v>
                </c:pt>
                <c:pt idx="2760">
                  <c:v>44765</c:v>
                </c:pt>
                <c:pt idx="2761">
                  <c:v>44766</c:v>
                </c:pt>
                <c:pt idx="2762">
                  <c:v>44767</c:v>
                </c:pt>
                <c:pt idx="2763">
                  <c:v>44768</c:v>
                </c:pt>
                <c:pt idx="2764">
                  <c:v>44769</c:v>
                </c:pt>
                <c:pt idx="2765">
                  <c:v>44770</c:v>
                </c:pt>
                <c:pt idx="2766">
                  <c:v>44771</c:v>
                </c:pt>
                <c:pt idx="2767">
                  <c:v>44772</c:v>
                </c:pt>
                <c:pt idx="2768">
                  <c:v>44773</c:v>
                </c:pt>
                <c:pt idx="2769">
                  <c:v>44774</c:v>
                </c:pt>
              </c:numCache>
            </c:numRef>
          </c:cat>
          <c:val>
            <c:numRef>
              <c:f>Delhi!$E$2:$E$2771</c:f>
              <c:numCache>
                <c:formatCode>General</c:formatCode>
                <c:ptCount val="2770"/>
                <c:pt idx="0">
                  <c:v>36.39</c:v>
                </c:pt>
                <c:pt idx="1">
                  <c:v>32.869999999999997</c:v>
                </c:pt>
                <c:pt idx="2">
                  <c:v>30.31</c:v>
                </c:pt>
                <c:pt idx="3">
                  <c:v>36.909999999999997</c:v>
                </c:pt>
                <c:pt idx="4">
                  <c:v>34.92</c:v>
                </c:pt>
                <c:pt idx="5">
                  <c:v>37.840000000000003</c:v>
                </c:pt>
                <c:pt idx="6">
                  <c:v>40.15</c:v>
                </c:pt>
                <c:pt idx="7">
                  <c:v>43.16</c:v>
                </c:pt>
                <c:pt idx="8">
                  <c:v>38.56</c:v>
                </c:pt>
                <c:pt idx="9">
                  <c:v>46.39</c:v>
                </c:pt>
                <c:pt idx="10">
                  <c:v>47.29</c:v>
                </c:pt>
                <c:pt idx="11">
                  <c:v>44.71</c:v>
                </c:pt>
                <c:pt idx="12">
                  <c:v>45.88</c:v>
                </c:pt>
                <c:pt idx="13">
                  <c:v>41.17</c:v>
                </c:pt>
                <c:pt idx="14">
                  <c:v>56.7</c:v>
                </c:pt>
                <c:pt idx="15">
                  <c:v>49.41</c:v>
                </c:pt>
                <c:pt idx="16">
                  <c:v>53.04</c:v>
                </c:pt>
                <c:pt idx="17">
                  <c:v>53.77</c:v>
                </c:pt>
                <c:pt idx="18">
                  <c:v>39.880000000000003</c:v>
                </c:pt>
                <c:pt idx="19">
                  <c:v>34.229999999999997</c:v>
                </c:pt>
                <c:pt idx="20">
                  <c:v>22.56</c:v>
                </c:pt>
                <c:pt idx="21">
                  <c:v>21.82</c:v>
                </c:pt>
                <c:pt idx="22">
                  <c:v>17.350000000000001</c:v>
                </c:pt>
                <c:pt idx="23">
                  <c:v>15.77</c:v>
                </c:pt>
                <c:pt idx="24">
                  <c:v>20.83</c:v>
                </c:pt>
                <c:pt idx="25">
                  <c:v>25.66</c:v>
                </c:pt>
                <c:pt idx="26">
                  <c:v>30.39</c:v>
                </c:pt>
                <c:pt idx="27">
                  <c:v>28.6</c:v>
                </c:pt>
                <c:pt idx="28">
                  <c:v>38.340000000000003</c:v>
                </c:pt>
                <c:pt idx="29">
                  <c:v>38.43</c:v>
                </c:pt>
                <c:pt idx="30">
                  <c:v>41.36</c:v>
                </c:pt>
                <c:pt idx="31">
                  <c:v>58.17</c:v>
                </c:pt>
                <c:pt idx="32">
                  <c:v>37.25</c:v>
                </c:pt>
                <c:pt idx="33">
                  <c:v>31.05</c:v>
                </c:pt>
                <c:pt idx="34">
                  <c:v>29.69</c:v>
                </c:pt>
                <c:pt idx="35">
                  <c:v>36.51</c:v>
                </c:pt>
                <c:pt idx="36">
                  <c:v>67</c:v>
                </c:pt>
                <c:pt idx="37">
                  <c:v>57.69</c:v>
                </c:pt>
                <c:pt idx="38">
                  <c:v>50.39</c:v>
                </c:pt>
                <c:pt idx="39">
                  <c:v>39.18</c:v>
                </c:pt>
                <c:pt idx="40">
                  <c:v>42.2</c:v>
                </c:pt>
                <c:pt idx="41">
                  <c:v>53.63</c:v>
                </c:pt>
                <c:pt idx="42">
                  <c:v>42.73</c:v>
                </c:pt>
                <c:pt idx="43">
                  <c:v>44.61</c:v>
                </c:pt>
                <c:pt idx="44">
                  <c:v>53.81</c:v>
                </c:pt>
                <c:pt idx="45">
                  <c:v>58.15</c:v>
                </c:pt>
                <c:pt idx="46">
                  <c:v>44.22</c:v>
                </c:pt>
                <c:pt idx="47">
                  <c:v>25.4</c:v>
                </c:pt>
                <c:pt idx="48">
                  <c:v>60.29</c:v>
                </c:pt>
                <c:pt idx="49">
                  <c:v>40.51</c:v>
                </c:pt>
                <c:pt idx="50">
                  <c:v>34.71</c:v>
                </c:pt>
                <c:pt idx="51">
                  <c:v>45.11</c:v>
                </c:pt>
                <c:pt idx="52">
                  <c:v>31.83</c:v>
                </c:pt>
                <c:pt idx="53">
                  <c:v>38.229999999999997</c:v>
                </c:pt>
                <c:pt idx="54">
                  <c:v>48.4</c:v>
                </c:pt>
                <c:pt idx="55">
                  <c:v>29.28</c:v>
                </c:pt>
                <c:pt idx="56">
                  <c:v>20.95</c:v>
                </c:pt>
                <c:pt idx="57">
                  <c:v>24.75</c:v>
                </c:pt>
                <c:pt idx="58">
                  <c:v>20.65</c:v>
                </c:pt>
                <c:pt idx="59">
                  <c:v>21.42</c:v>
                </c:pt>
                <c:pt idx="60">
                  <c:v>13.43</c:v>
                </c:pt>
                <c:pt idx="61">
                  <c:v>23.75</c:v>
                </c:pt>
                <c:pt idx="62">
                  <c:v>24.28</c:v>
                </c:pt>
                <c:pt idx="63">
                  <c:v>31.12</c:v>
                </c:pt>
                <c:pt idx="64">
                  <c:v>26.59</c:v>
                </c:pt>
                <c:pt idx="65">
                  <c:v>19.149999999999999</c:v>
                </c:pt>
                <c:pt idx="66">
                  <c:v>20.350000000000001</c:v>
                </c:pt>
                <c:pt idx="67">
                  <c:v>18.21</c:v>
                </c:pt>
                <c:pt idx="68">
                  <c:v>18.82</c:v>
                </c:pt>
                <c:pt idx="69">
                  <c:v>25.63</c:v>
                </c:pt>
                <c:pt idx="70">
                  <c:v>32.29</c:v>
                </c:pt>
                <c:pt idx="71">
                  <c:v>30.75</c:v>
                </c:pt>
                <c:pt idx="72">
                  <c:v>29.78</c:v>
                </c:pt>
                <c:pt idx="73">
                  <c:v>17.760000000000002</c:v>
                </c:pt>
                <c:pt idx="74">
                  <c:v>17.14</c:v>
                </c:pt>
                <c:pt idx="75">
                  <c:v>20.96</c:v>
                </c:pt>
                <c:pt idx="76">
                  <c:v>16.600000000000001</c:v>
                </c:pt>
                <c:pt idx="77">
                  <c:v>23.77</c:v>
                </c:pt>
                <c:pt idx="78">
                  <c:v>29.04</c:v>
                </c:pt>
                <c:pt idx="79">
                  <c:v>29.21</c:v>
                </c:pt>
                <c:pt idx="80">
                  <c:v>20.27</c:v>
                </c:pt>
                <c:pt idx="81">
                  <c:v>23.04</c:v>
                </c:pt>
                <c:pt idx="82">
                  <c:v>30.01</c:v>
                </c:pt>
                <c:pt idx="83">
                  <c:v>33.82</c:v>
                </c:pt>
                <c:pt idx="84">
                  <c:v>33.020000000000003</c:v>
                </c:pt>
                <c:pt idx="85">
                  <c:v>24.76</c:v>
                </c:pt>
                <c:pt idx="86">
                  <c:v>29.41</c:v>
                </c:pt>
                <c:pt idx="87">
                  <c:v>33.86</c:v>
                </c:pt>
                <c:pt idx="88">
                  <c:v>17.600000000000001</c:v>
                </c:pt>
                <c:pt idx="89">
                  <c:v>20.13</c:v>
                </c:pt>
                <c:pt idx="90">
                  <c:v>32.71</c:v>
                </c:pt>
                <c:pt idx="91">
                  <c:v>20.54</c:v>
                </c:pt>
                <c:pt idx="92">
                  <c:v>18.47</c:v>
                </c:pt>
                <c:pt idx="93">
                  <c:v>24.96</c:v>
                </c:pt>
                <c:pt idx="94">
                  <c:v>27.75</c:v>
                </c:pt>
                <c:pt idx="95">
                  <c:v>32.83</c:v>
                </c:pt>
                <c:pt idx="96">
                  <c:v>24.47</c:v>
                </c:pt>
                <c:pt idx="97">
                  <c:v>34.72</c:v>
                </c:pt>
                <c:pt idx="98">
                  <c:v>35.15</c:v>
                </c:pt>
                <c:pt idx="99">
                  <c:v>52.77</c:v>
                </c:pt>
                <c:pt idx="100">
                  <c:v>59.52</c:v>
                </c:pt>
                <c:pt idx="101">
                  <c:v>45.3</c:v>
                </c:pt>
                <c:pt idx="102">
                  <c:v>50.3</c:v>
                </c:pt>
                <c:pt idx="103">
                  <c:v>42.65</c:v>
                </c:pt>
                <c:pt idx="104">
                  <c:v>47.41</c:v>
                </c:pt>
                <c:pt idx="105">
                  <c:v>44.06</c:v>
                </c:pt>
                <c:pt idx="106">
                  <c:v>40.090000000000003</c:v>
                </c:pt>
                <c:pt idx="107">
                  <c:v>51.11</c:v>
                </c:pt>
                <c:pt idx="108">
                  <c:v>64.73</c:v>
                </c:pt>
                <c:pt idx="109">
                  <c:v>60.41</c:v>
                </c:pt>
                <c:pt idx="110">
                  <c:v>50.7</c:v>
                </c:pt>
                <c:pt idx="111">
                  <c:v>55.27</c:v>
                </c:pt>
                <c:pt idx="112">
                  <c:v>76.459999999999994</c:v>
                </c:pt>
                <c:pt idx="113">
                  <c:v>88.61</c:v>
                </c:pt>
                <c:pt idx="114">
                  <c:v>58.87</c:v>
                </c:pt>
                <c:pt idx="115">
                  <c:v>31.23</c:v>
                </c:pt>
                <c:pt idx="116">
                  <c:v>35.54</c:v>
                </c:pt>
                <c:pt idx="117">
                  <c:v>34.880000000000003</c:v>
                </c:pt>
                <c:pt idx="118">
                  <c:v>42.98</c:v>
                </c:pt>
                <c:pt idx="119">
                  <c:v>43.9</c:v>
                </c:pt>
                <c:pt idx="120">
                  <c:v>42.99</c:v>
                </c:pt>
                <c:pt idx="121">
                  <c:v>62.09</c:v>
                </c:pt>
                <c:pt idx="122">
                  <c:v>83.3</c:v>
                </c:pt>
                <c:pt idx="123">
                  <c:v>85.5</c:v>
                </c:pt>
                <c:pt idx="124">
                  <c:v>107.85</c:v>
                </c:pt>
                <c:pt idx="125">
                  <c:v>87.88</c:v>
                </c:pt>
                <c:pt idx="126">
                  <c:v>63.18</c:v>
                </c:pt>
                <c:pt idx="127">
                  <c:v>56.54</c:v>
                </c:pt>
                <c:pt idx="128">
                  <c:v>63.57</c:v>
                </c:pt>
                <c:pt idx="129">
                  <c:v>57.51</c:v>
                </c:pt>
                <c:pt idx="130">
                  <c:v>42.7</c:v>
                </c:pt>
                <c:pt idx="131">
                  <c:v>43.04</c:v>
                </c:pt>
                <c:pt idx="132">
                  <c:v>48.61</c:v>
                </c:pt>
                <c:pt idx="133">
                  <c:v>42.22</c:v>
                </c:pt>
                <c:pt idx="134">
                  <c:v>63.55</c:v>
                </c:pt>
                <c:pt idx="135">
                  <c:v>75.5</c:v>
                </c:pt>
                <c:pt idx="136">
                  <c:v>57.63</c:v>
                </c:pt>
                <c:pt idx="137">
                  <c:v>47.64</c:v>
                </c:pt>
                <c:pt idx="138">
                  <c:v>75.47</c:v>
                </c:pt>
                <c:pt idx="139">
                  <c:v>52.69</c:v>
                </c:pt>
                <c:pt idx="140">
                  <c:v>53.03</c:v>
                </c:pt>
                <c:pt idx="141">
                  <c:v>56.84</c:v>
                </c:pt>
                <c:pt idx="142">
                  <c:v>52.79</c:v>
                </c:pt>
                <c:pt idx="143">
                  <c:v>56.29</c:v>
                </c:pt>
                <c:pt idx="144">
                  <c:v>60.65</c:v>
                </c:pt>
                <c:pt idx="145">
                  <c:v>51.77</c:v>
                </c:pt>
                <c:pt idx="146">
                  <c:v>70.430000000000007</c:v>
                </c:pt>
                <c:pt idx="147">
                  <c:v>72.67</c:v>
                </c:pt>
                <c:pt idx="148">
                  <c:v>64.94</c:v>
                </c:pt>
                <c:pt idx="149">
                  <c:v>65.260000000000005</c:v>
                </c:pt>
                <c:pt idx="150">
                  <c:v>41.86</c:v>
                </c:pt>
                <c:pt idx="151">
                  <c:v>48.55</c:v>
                </c:pt>
                <c:pt idx="152">
                  <c:v>54.29</c:v>
                </c:pt>
                <c:pt idx="153">
                  <c:v>65.25</c:v>
                </c:pt>
                <c:pt idx="154">
                  <c:v>62.38</c:v>
                </c:pt>
                <c:pt idx="155">
                  <c:v>62.63</c:v>
                </c:pt>
                <c:pt idx="156">
                  <c:v>46.37</c:v>
                </c:pt>
                <c:pt idx="157">
                  <c:v>77.069999999999993</c:v>
                </c:pt>
                <c:pt idx="158">
                  <c:v>109.34</c:v>
                </c:pt>
                <c:pt idx="159">
                  <c:v>76.88</c:v>
                </c:pt>
                <c:pt idx="160">
                  <c:v>31.27</c:v>
                </c:pt>
                <c:pt idx="161">
                  <c:v>32.99</c:v>
                </c:pt>
                <c:pt idx="162">
                  <c:v>36.36</c:v>
                </c:pt>
                <c:pt idx="163">
                  <c:v>52.9</c:v>
                </c:pt>
                <c:pt idx="164">
                  <c:v>68.760000000000005</c:v>
                </c:pt>
                <c:pt idx="165">
                  <c:v>72.790000000000006</c:v>
                </c:pt>
                <c:pt idx="166">
                  <c:v>81.569999999999993</c:v>
                </c:pt>
                <c:pt idx="167">
                  <c:v>70.959999999999994</c:v>
                </c:pt>
                <c:pt idx="168">
                  <c:v>94.25</c:v>
                </c:pt>
                <c:pt idx="169">
                  <c:v>65.209999999999994</c:v>
                </c:pt>
                <c:pt idx="170">
                  <c:v>52.7</c:v>
                </c:pt>
                <c:pt idx="171">
                  <c:v>50.78</c:v>
                </c:pt>
                <c:pt idx="172">
                  <c:v>58.88</c:v>
                </c:pt>
                <c:pt idx="173">
                  <c:v>61.18</c:v>
                </c:pt>
                <c:pt idx="174">
                  <c:v>60.31</c:v>
                </c:pt>
                <c:pt idx="175">
                  <c:v>44.72</c:v>
                </c:pt>
                <c:pt idx="176">
                  <c:v>46.88</c:v>
                </c:pt>
                <c:pt idx="177">
                  <c:v>38.549999999999997</c:v>
                </c:pt>
                <c:pt idx="178">
                  <c:v>47.19</c:v>
                </c:pt>
                <c:pt idx="179">
                  <c:v>38.369999999999997</c:v>
                </c:pt>
                <c:pt idx="180">
                  <c:v>46.06</c:v>
                </c:pt>
                <c:pt idx="181">
                  <c:v>49.64</c:v>
                </c:pt>
                <c:pt idx="182">
                  <c:v>52.45</c:v>
                </c:pt>
                <c:pt idx="183">
                  <c:v>37.090000000000003</c:v>
                </c:pt>
                <c:pt idx="184">
                  <c:v>35.54</c:v>
                </c:pt>
                <c:pt idx="185">
                  <c:v>36.89</c:v>
                </c:pt>
                <c:pt idx="186">
                  <c:v>44.07</c:v>
                </c:pt>
                <c:pt idx="187">
                  <c:v>51.7</c:v>
                </c:pt>
                <c:pt idx="188">
                  <c:v>52.69</c:v>
                </c:pt>
                <c:pt idx="189">
                  <c:v>53.39</c:v>
                </c:pt>
                <c:pt idx="190">
                  <c:v>46.71</c:v>
                </c:pt>
                <c:pt idx="191">
                  <c:v>51.39</c:v>
                </c:pt>
                <c:pt idx="192">
                  <c:v>32.770000000000003</c:v>
                </c:pt>
                <c:pt idx="193">
                  <c:v>37.71</c:v>
                </c:pt>
                <c:pt idx="194">
                  <c:v>43.46</c:v>
                </c:pt>
                <c:pt idx="195">
                  <c:v>38.049999999999997</c:v>
                </c:pt>
                <c:pt idx="196">
                  <c:v>36.72</c:v>
                </c:pt>
                <c:pt idx="197">
                  <c:v>42.07</c:v>
                </c:pt>
                <c:pt idx="198">
                  <c:v>48.79</c:v>
                </c:pt>
                <c:pt idx="199">
                  <c:v>52.87</c:v>
                </c:pt>
                <c:pt idx="200">
                  <c:v>62.37</c:v>
                </c:pt>
                <c:pt idx="201">
                  <c:v>46.3</c:v>
                </c:pt>
                <c:pt idx="202">
                  <c:v>41.41</c:v>
                </c:pt>
                <c:pt idx="203">
                  <c:v>39.979999999999997</c:v>
                </c:pt>
                <c:pt idx="204">
                  <c:v>43.99</c:v>
                </c:pt>
                <c:pt idx="205">
                  <c:v>42.86</c:v>
                </c:pt>
                <c:pt idx="206">
                  <c:v>30.66</c:v>
                </c:pt>
                <c:pt idx="207">
                  <c:v>33.21</c:v>
                </c:pt>
                <c:pt idx="208">
                  <c:v>40.25</c:v>
                </c:pt>
                <c:pt idx="209">
                  <c:v>35.69</c:v>
                </c:pt>
                <c:pt idx="210">
                  <c:v>32.96</c:v>
                </c:pt>
                <c:pt idx="211">
                  <c:v>35.9</c:v>
                </c:pt>
                <c:pt idx="212">
                  <c:v>35.14</c:v>
                </c:pt>
                <c:pt idx="213">
                  <c:v>37.96</c:v>
                </c:pt>
                <c:pt idx="214">
                  <c:v>40.17</c:v>
                </c:pt>
                <c:pt idx="215">
                  <c:v>46.74</c:v>
                </c:pt>
                <c:pt idx="216">
                  <c:v>52.78</c:v>
                </c:pt>
                <c:pt idx="217">
                  <c:v>52.51</c:v>
                </c:pt>
                <c:pt idx="218">
                  <c:v>48.24</c:v>
                </c:pt>
                <c:pt idx="219">
                  <c:v>50.51</c:v>
                </c:pt>
                <c:pt idx="220">
                  <c:v>39.47</c:v>
                </c:pt>
                <c:pt idx="221">
                  <c:v>45.46</c:v>
                </c:pt>
                <c:pt idx="222">
                  <c:v>49.43</c:v>
                </c:pt>
                <c:pt idx="223">
                  <c:v>45.71</c:v>
                </c:pt>
                <c:pt idx="224">
                  <c:v>52.76</c:v>
                </c:pt>
                <c:pt idx="225">
                  <c:v>50.96</c:v>
                </c:pt>
                <c:pt idx="226">
                  <c:v>44.4</c:v>
                </c:pt>
                <c:pt idx="227">
                  <c:v>48.39</c:v>
                </c:pt>
                <c:pt idx="228">
                  <c:v>44.41</c:v>
                </c:pt>
                <c:pt idx="229">
                  <c:v>56.15</c:v>
                </c:pt>
                <c:pt idx="230">
                  <c:v>36.47</c:v>
                </c:pt>
                <c:pt idx="231">
                  <c:v>32</c:v>
                </c:pt>
                <c:pt idx="232">
                  <c:v>35.869999999999997</c:v>
                </c:pt>
                <c:pt idx="233">
                  <c:v>40.28</c:v>
                </c:pt>
                <c:pt idx="234">
                  <c:v>33.76</c:v>
                </c:pt>
                <c:pt idx="235">
                  <c:v>44.61</c:v>
                </c:pt>
                <c:pt idx="236">
                  <c:v>39.880000000000003</c:v>
                </c:pt>
                <c:pt idx="237">
                  <c:v>37.85</c:v>
                </c:pt>
                <c:pt idx="238">
                  <c:v>40.409999999999997</c:v>
                </c:pt>
                <c:pt idx="239">
                  <c:v>50.74</c:v>
                </c:pt>
                <c:pt idx="240">
                  <c:v>49.3</c:v>
                </c:pt>
                <c:pt idx="241">
                  <c:v>39.840000000000003</c:v>
                </c:pt>
                <c:pt idx="242">
                  <c:v>32.53</c:v>
                </c:pt>
                <c:pt idx="243">
                  <c:v>27.42</c:v>
                </c:pt>
                <c:pt idx="244">
                  <c:v>29.16</c:v>
                </c:pt>
                <c:pt idx="245">
                  <c:v>35.31</c:v>
                </c:pt>
                <c:pt idx="246">
                  <c:v>41.7</c:v>
                </c:pt>
                <c:pt idx="247">
                  <c:v>29.5</c:v>
                </c:pt>
                <c:pt idx="248">
                  <c:v>27.81</c:v>
                </c:pt>
                <c:pt idx="249">
                  <c:v>35.49</c:v>
                </c:pt>
                <c:pt idx="250">
                  <c:v>38.36</c:v>
                </c:pt>
                <c:pt idx="251">
                  <c:v>36.200000000000003</c:v>
                </c:pt>
                <c:pt idx="252">
                  <c:v>42.1</c:v>
                </c:pt>
                <c:pt idx="253">
                  <c:v>46.81</c:v>
                </c:pt>
                <c:pt idx="254">
                  <c:v>54.45</c:v>
                </c:pt>
                <c:pt idx="255">
                  <c:v>45.36</c:v>
                </c:pt>
                <c:pt idx="256">
                  <c:v>60.71</c:v>
                </c:pt>
                <c:pt idx="257">
                  <c:v>56.31</c:v>
                </c:pt>
                <c:pt idx="258">
                  <c:v>46.44</c:v>
                </c:pt>
                <c:pt idx="259">
                  <c:v>60.96</c:v>
                </c:pt>
                <c:pt idx="260">
                  <c:v>43.3</c:v>
                </c:pt>
                <c:pt idx="261">
                  <c:v>49.83</c:v>
                </c:pt>
                <c:pt idx="262">
                  <c:v>62.73</c:v>
                </c:pt>
                <c:pt idx="263">
                  <c:v>62.69</c:v>
                </c:pt>
                <c:pt idx="264">
                  <c:v>38.78</c:v>
                </c:pt>
                <c:pt idx="265">
                  <c:v>31.17</c:v>
                </c:pt>
                <c:pt idx="266">
                  <c:v>39.159999999999997</c:v>
                </c:pt>
                <c:pt idx="267">
                  <c:v>45.09</c:v>
                </c:pt>
                <c:pt idx="268">
                  <c:v>45.96</c:v>
                </c:pt>
                <c:pt idx="269">
                  <c:v>44.13</c:v>
                </c:pt>
                <c:pt idx="270">
                  <c:v>43.41</c:v>
                </c:pt>
                <c:pt idx="271">
                  <c:v>48.19</c:v>
                </c:pt>
                <c:pt idx="272">
                  <c:v>42.91</c:v>
                </c:pt>
                <c:pt idx="273">
                  <c:v>54.68</c:v>
                </c:pt>
                <c:pt idx="274">
                  <c:v>52.53</c:v>
                </c:pt>
                <c:pt idx="275">
                  <c:v>54.93</c:v>
                </c:pt>
                <c:pt idx="276">
                  <c:v>62.84</c:v>
                </c:pt>
                <c:pt idx="277">
                  <c:v>75.42</c:v>
                </c:pt>
                <c:pt idx="278">
                  <c:v>65.069999999999993</c:v>
                </c:pt>
                <c:pt idx="279">
                  <c:v>57.05</c:v>
                </c:pt>
                <c:pt idx="280">
                  <c:v>58.32</c:v>
                </c:pt>
                <c:pt idx="281">
                  <c:v>65.150000000000006</c:v>
                </c:pt>
                <c:pt idx="282">
                  <c:v>61.29</c:v>
                </c:pt>
                <c:pt idx="283">
                  <c:v>51.83</c:v>
                </c:pt>
                <c:pt idx="284">
                  <c:v>52.92</c:v>
                </c:pt>
                <c:pt idx="285">
                  <c:v>48.92</c:v>
                </c:pt>
                <c:pt idx="286">
                  <c:v>43.47</c:v>
                </c:pt>
                <c:pt idx="287">
                  <c:v>60.8</c:v>
                </c:pt>
                <c:pt idx="288">
                  <c:v>68.239999999999995</c:v>
                </c:pt>
                <c:pt idx="289">
                  <c:v>20.29</c:v>
                </c:pt>
                <c:pt idx="290">
                  <c:v>41.09</c:v>
                </c:pt>
                <c:pt idx="291">
                  <c:v>61.67</c:v>
                </c:pt>
                <c:pt idx="292">
                  <c:v>74.62</c:v>
                </c:pt>
                <c:pt idx="293">
                  <c:v>46.9</c:v>
                </c:pt>
                <c:pt idx="294">
                  <c:v>32.96</c:v>
                </c:pt>
                <c:pt idx="295">
                  <c:v>67.38</c:v>
                </c:pt>
                <c:pt idx="296">
                  <c:v>71.38</c:v>
                </c:pt>
                <c:pt idx="297">
                  <c:v>56.46</c:v>
                </c:pt>
                <c:pt idx="298">
                  <c:v>47.8</c:v>
                </c:pt>
                <c:pt idx="299">
                  <c:v>49.25</c:v>
                </c:pt>
                <c:pt idx="300">
                  <c:v>43.78</c:v>
                </c:pt>
                <c:pt idx="301">
                  <c:v>57.74</c:v>
                </c:pt>
                <c:pt idx="302">
                  <c:v>42.63</c:v>
                </c:pt>
                <c:pt idx="303">
                  <c:v>35.11</c:v>
                </c:pt>
                <c:pt idx="304">
                  <c:v>60.17</c:v>
                </c:pt>
                <c:pt idx="305">
                  <c:v>68.400000000000006</c:v>
                </c:pt>
                <c:pt idx="306">
                  <c:v>82.74</c:v>
                </c:pt>
                <c:pt idx="307">
                  <c:v>87.47</c:v>
                </c:pt>
                <c:pt idx="308">
                  <c:v>63.78</c:v>
                </c:pt>
                <c:pt idx="309">
                  <c:v>58.13</c:v>
                </c:pt>
                <c:pt idx="310">
                  <c:v>86.59</c:v>
                </c:pt>
                <c:pt idx="311">
                  <c:v>75.98</c:v>
                </c:pt>
                <c:pt idx="312">
                  <c:v>79.2</c:v>
                </c:pt>
                <c:pt idx="313">
                  <c:v>84.89</c:v>
                </c:pt>
                <c:pt idx="314">
                  <c:v>55.72</c:v>
                </c:pt>
                <c:pt idx="315">
                  <c:v>54.69</c:v>
                </c:pt>
                <c:pt idx="316">
                  <c:v>61.66</c:v>
                </c:pt>
                <c:pt idx="317">
                  <c:v>60.05</c:v>
                </c:pt>
                <c:pt idx="318">
                  <c:v>83.62</c:v>
                </c:pt>
                <c:pt idx="319">
                  <c:v>85.03</c:v>
                </c:pt>
                <c:pt idx="320">
                  <c:v>57.11</c:v>
                </c:pt>
                <c:pt idx="321">
                  <c:v>74.39</c:v>
                </c:pt>
                <c:pt idx="322">
                  <c:v>96.62</c:v>
                </c:pt>
                <c:pt idx="323">
                  <c:v>101.44</c:v>
                </c:pt>
                <c:pt idx="324">
                  <c:v>97.76</c:v>
                </c:pt>
                <c:pt idx="325">
                  <c:v>92.32</c:v>
                </c:pt>
                <c:pt idx="326">
                  <c:v>105.29</c:v>
                </c:pt>
                <c:pt idx="327">
                  <c:v>88.74</c:v>
                </c:pt>
                <c:pt idx="328">
                  <c:v>54.63</c:v>
                </c:pt>
                <c:pt idx="329">
                  <c:v>69.290000000000006</c:v>
                </c:pt>
                <c:pt idx="330">
                  <c:v>71.349999999999994</c:v>
                </c:pt>
                <c:pt idx="331">
                  <c:v>47.21</c:v>
                </c:pt>
                <c:pt idx="332">
                  <c:v>51.84</c:v>
                </c:pt>
                <c:pt idx="333">
                  <c:v>78.48</c:v>
                </c:pt>
                <c:pt idx="334">
                  <c:v>83.03</c:v>
                </c:pt>
                <c:pt idx="335">
                  <c:v>95.99</c:v>
                </c:pt>
                <c:pt idx="336">
                  <c:v>92.91</c:v>
                </c:pt>
                <c:pt idx="337">
                  <c:v>79.52</c:v>
                </c:pt>
                <c:pt idx="338">
                  <c:v>121.11</c:v>
                </c:pt>
                <c:pt idx="339">
                  <c:v>113.45</c:v>
                </c:pt>
                <c:pt idx="340">
                  <c:v>103.77</c:v>
                </c:pt>
                <c:pt idx="341">
                  <c:v>140.09</c:v>
                </c:pt>
                <c:pt idx="342">
                  <c:v>93.99</c:v>
                </c:pt>
                <c:pt idx="343">
                  <c:v>78.05</c:v>
                </c:pt>
                <c:pt idx="344">
                  <c:v>64.209999999999994</c:v>
                </c:pt>
                <c:pt idx="345">
                  <c:v>55.01</c:v>
                </c:pt>
                <c:pt idx="346">
                  <c:v>63.9</c:v>
                </c:pt>
                <c:pt idx="347">
                  <c:v>59.09</c:v>
                </c:pt>
                <c:pt idx="348">
                  <c:v>40.520000000000003</c:v>
                </c:pt>
                <c:pt idx="349">
                  <c:v>34.44</c:v>
                </c:pt>
                <c:pt idx="350">
                  <c:v>23.07</c:v>
                </c:pt>
                <c:pt idx="351">
                  <c:v>25.24</c:v>
                </c:pt>
                <c:pt idx="352">
                  <c:v>26.84</c:v>
                </c:pt>
                <c:pt idx="353">
                  <c:v>111.18</c:v>
                </c:pt>
                <c:pt idx="354">
                  <c:v>78.989999999999995</c:v>
                </c:pt>
                <c:pt idx="355">
                  <c:v>136.15</c:v>
                </c:pt>
                <c:pt idx="356">
                  <c:v>102.69</c:v>
                </c:pt>
                <c:pt idx="357">
                  <c:v>55.01</c:v>
                </c:pt>
                <c:pt idx="358">
                  <c:v>71.91</c:v>
                </c:pt>
                <c:pt idx="359">
                  <c:v>88.96</c:v>
                </c:pt>
                <c:pt idx="360">
                  <c:v>90.57</c:v>
                </c:pt>
                <c:pt idx="361">
                  <c:v>75.69</c:v>
                </c:pt>
                <c:pt idx="362">
                  <c:v>73.11</c:v>
                </c:pt>
                <c:pt idx="363">
                  <c:v>87.4</c:v>
                </c:pt>
                <c:pt idx="364">
                  <c:v>72.930000000000007</c:v>
                </c:pt>
                <c:pt idx="365">
                  <c:v>94.04</c:v>
                </c:pt>
                <c:pt idx="366">
                  <c:v>81.22</c:v>
                </c:pt>
                <c:pt idx="367">
                  <c:v>76.67</c:v>
                </c:pt>
                <c:pt idx="368">
                  <c:v>133.94999999999999</c:v>
                </c:pt>
                <c:pt idx="369">
                  <c:v>118.81</c:v>
                </c:pt>
                <c:pt idx="370">
                  <c:v>103.78</c:v>
                </c:pt>
                <c:pt idx="371">
                  <c:v>96.36</c:v>
                </c:pt>
                <c:pt idx="372">
                  <c:v>67.849999999999994</c:v>
                </c:pt>
                <c:pt idx="373">
                  <c:v>60.63</c:v>
                </c:pt>
                <c:pt idx="374">
                  <c:v>68.86</c:v>
                </c:pt>
                <c:pt idx="375">
                  <c:v>76.400000000000006</c:v>
                </c:pt>
                <c:pt idx="376">
                  <c:v>78.61</c:v>
                </c:pt>
                <c:pt idx="377">
                  <c:v>73.180000000000007</c:v>
                </c:pt>
                <c:pt idx="378">
                  <c:v>55.91</c:v>
                </c:pt>
                <c:pt idx="379">
                  <c:v>45.85</c:v>
                </c:pt>
                <c:pt idx="380">
                  <c:v>41.92</c:v>
                </c:pt>
                <c:pt idx="381">
                  <c:v>58.56</c:v>
                </c:pt>
                <c:pt idx="382">
                  <c:v>78.22</c:v>
                </c:pt>
                <c:pt idx="383">
                  <c:v>61.04</c:v>
                </c:pt>
                <c:pt idx="384">
                  <c:v>56.67</c:v>
                </c:pt>
                <c:pt idx="385">
                  <c:v>52.83</c:v>
                </c:pt>
                <c:pt idx="386">
                  <c:v>73.900000000000006</c:v>
                </c:pt>
                <c:pt idx="387">
                  <c:v>78.209999999999994</c:v>
                </c:pt>
                <c:pt idx="388">
                  <c:v>64.55</c:v>
                </c:pt>
                <c:pt idx="389">
                  <c:v>66.89</c:v>
                </c:pt>
                <c:pt idx="390">
                  <c:v>80.14</c:v>
                </c:pt>
                <c:pt idx="391">
                  <c:v>87.93</c:v>
                </c:pt>
                <c:pt idx="392">
                  <c:v>90.45</c:v>
                </c:pt>
                <c:pt idx="393">
                  <c:v>117.07</c:v>
                </c:pt>
                <c:pt idx="394">
                  <c:v>111.19</c:v>
                </c:pt>
                <c:pt idx="395">
                  <c:v>46.17</c:v>
                </c:pt>
                <c:pt idx="396">
                  <c:v>60.12</c:v>
                </c:pt>
                <c:pt idx="397">
                  <c:v>63.6</c:v>
                </c:pt>
                <c:pt idx="398">
                  <c:v>61.81</c:v>
                </c:pt>
                <c:pt idx="399">
                  <c:v>67.45</c:v>
                </c:pt>
                <c:pt idx="400">
                  <c:v>86.15</c:v>
                </c:pt>
                <c:pt idx="401">
                  <c:v>85.86</c:v>
                </c:pt>
                <c:pt idx="402">
                  <c:v>72.61</c:v>
                </c:pt>
                <c:pt idx="403">
                  <c:v>57</c:v>
                </c:pt>
                <c:pt idx="404">
                  <c:v>65.45</c:v>
                </c:pt>
                <c:pt idx="405">
                  <c:v>81.98</c:v>
                </c:pt>
                <c:pt idx="406">
                  <c:v>70.989999999999995</c:v>
                </c:pt>
                <c:pt idx="407">
                  <c:v>79.430000000000007</c:v>
                </c:pt>
                <c:pt idx="408">
                  <c:v>56.05</c:v>
                </c:pt>
                <c:pt idx="409">
                  <c:v>61.73</c:v>
                </c:pt>
                <c:pt idx="410">
                  <c:v>66.8</c:v>
                </c:pt>
                <c:pt idx="411">
                  <c:v>65.75</c:v>
                </c:pt>
                <c:pt idx="412">
                  <c:v>80.760000000000005</c:v>
                </c:pt>
                <c:pt idx="413">
                  <c:v>76.11</c:v>
                </c:pt>
                <c:pt idx="414">
                  <c:v>66.45</c:v>
                </c:pt>
                <c:pt idx="415">
                  <c:v>47.72</c:v>
                </c:pt>
                <c:pt idx="416">
                  <c:v>30.51</c:v>
                </c:pt>
                <c:pt idx="417">
                  <c:v>41.47</c:v>
                </c:pt>
                <c:pt idx="418">
                  <c:v>56.77</c:v>
                </c:pt>
                <c:pt idx="419">
                  <c:v>117.04</c:v>
                </c:pt>
                <c:pt idx="420">
                  <c:v>81.93</c:v>
                </c:pt>
                <c:pt idx="421">
                  <c:v>76.819999999999993</c:v>
                </c:pt>
                <c:pt idx="422">
                  <c:v>86.59</c:v>
                </c:pt>
                <c:pt idx="423">
                  <c:v>76.430000000000007</c:v>
                </c:pt>
                <c:pt idx="424">
                  <c:v>76.400000000000006</c:v>
                </c:pt>
                <c:pt idx="425">
                  <c:v>102.02</c:v>
                </c:pt>
                <c:pt idx="426">
                  <c:v>102.23</c:v>
                </c:pt>
                <c:pt idx="427">
                  <c:v>100.71</c:v>
                </c:pt>
                <c:pt idx="428">
                  <c:v>60.47</c:v>
                </c:pt>
                <c:pt idx="429">
                  <c:v>48.15</c:v>
                </c:pt>
                <c:pt idx="430">
                  <c:v>55.78</c:v>
                </c:pt>
                <c:pt idx="431">
                  <c:v>54.69</c:v>
                </c:pt>
                <c:pt idx="432">
                  <c:v>43.9</c:v>
                </c:pt>
                <c:pt idx="433">
                  <c:v>49.75</c:v>
                </c:pt>
                <c:pt idx="434">
                  <c:v>60.19</c:v>
                </c:pt>
                <c:pt idx="435">
                  <c:v>30.44</c:v>
                </c:pt>
                <c:pt idx="436">
                  <c:v>15.89</c:v>
                </c:pt>
                <c:pt idx="437">
                  <c:v>10.63</c:v>
                </c:pt>
                <c:pt idx="438">
                  <c:v>38.11</c:v>
                </c:pt>
                <c:pt idx="439">
                  <c:v>34.54</c:v>
                </c:pt>
                <c:pt idx="440">
                  <c:v>36.61</c:v>
                </c:pt>
                <c:pt idx="441">
                  <c:v>65.89</c:v>
                </c:pt>
                <c:pt idx="442">
                  <c:v>64.64</c:v>
                </c:pt>
                <c:pt idx="443">
                  <c:v>77.89</c:v>
                </c:pt>
                <c:pt idx="444">
                  <c:v>57.84</c:v>
                </c:pt>
                <c:pt idx="445">
                  <c:v>36.369999999999997</c:v>
                </c:pt>
                <c:pt idx="446">
                  <c:v>31.12</c:v>
                </c:pt>
                <c:pt idx="447">
                  <c:v>50.45</c:v>
                </c:pt>
                <c:pt idx="448">
                  <c:v>88.44</c:v>
                </c:pt>
                <c:pt idx="449">
                  <c:v>85.91</c:v>
                </c:pt>
                <c:pt idx="450">
                  <c:v>42.51</c:v>
                </c:pt>
                <c:pt idx="451">
                  <c:v>37.18</c:v>
                </c:pt>
                <c:pt idx="452">
                  <c:v>53.01</c:v>
                </c:pt>
                <c:pt idx="453">
                  <c:v>48.72</c:v>
                </c:pt>
                <c:pt idx="454">
                  <c:v>46.74</c:v>
                </c:pt>
                <c:pt idx="455">
                  <c:v>61.21</c:v>
                </c:pt>
                <c:pt idx="456">
                  <c:v>15.89</c:v>
                </c:pt>
                <c:pt idx="457">
                  <c:v>18.29</c:v>
                </c:pt>
                <c:pt idx="458">
                  <c:v>44.98</c:v>
                </c:pt>
                <c:pt idx="459">
                  <c:v>31.55</c:v>
                </c:pt>
                <c:pt idx="460">
                  <c:v>20.149999999999999</c:v>
                </c:pt>
                <c:pt idx="461">
                  <c:v>52.54</c:v>
                </c:pt>
                <c:pt idx="462">
                  <c:v>58.6</c:v>
                </c:pt>
                <c:pt idx="463">
                  <c:v>53.55</c:v>
                </c:pt>
                <c:pt idx="464">
                  <c:v>63.03</c:v>
                </c:pt>
                <c:pt idx="465">
                  <c:v>47.95</c:v>
                </c:pt>
                <c:pt idx="466">
                  <c:v>36.5</c:v>
                </c:pt>
                <c:pt idx="467">
                  <c:v>35.44</c:v>
                </c:pt>
                <c:pt idx="468">
                  <c:v>46.29</c:v>
                </c:pt>
                <c:pt idx="469">
                  <c:v>58.81</c:v>
                </c:pt>
                <c:pt idx="470">
                  <c:v>76.2</c:v>
                </c:pt>
                <c:pt idx="471">
                  <c:v>37.49</c:v>
                </c:pt>
                <c:pt idx="472">
                  <c:v>42.35</c:v>
                </c:pt>
                <c:pt idx="473">
                  <c:v>49.32</c:v>
                </c:pt>
                <c:pt idx="474">
                  <c:v>63.21</c:v>
                </c:pt>
                <c:pt idx="475">
                  <c:v>48.65</c:v>
                </c:pt>
                <c:pt idx="476">
                  <c:v>42.87</c:v>
                </c:pt>
                <c:pt idx="477">
                  <c:v>44.8</c:v>
                </c:pt>
                <c:pt idx="478">
                  <c:v>50.78</c:v>
                </c:pt>
                <c:pt idx="479">
                  <c:v>69.92</c:v>
                </c:pt>
                <c:pt idx="480">
                  <c:v>70.040000000000006</c:v>
                </c:pt>
                <c:pt idx="481">
                  <c:v>97.93</c:v>
                </c:pt>
                <c:pt idx="482">
                  <c:v>108.53</c:v>
                </c:pt>
                <c:pt idx="483">
                  <c:v>80.400000000000006</c:v>
                </c:pt>
                <c:pt idx="484">
                  <c:v>88.26</c:v>
                </c:pt>
                <c:pt idx="485">
                  <c:v>51.53</c:v>
                </c:pt>
                <c:pt idx="486">
                  <c:v>52.3</c:v>
                </c:pt>
                <c:pt idx="487">
                  <c:v>41.26</c:v>
                </c:pt>
                <c:pt idx="488">
                  <c:v>59.73</c:v>
                </c:pt>
                <c:pt idx="489">
                  <c:v>61.77</c:v>
                </c:pt>
                <c:pt idx="490">
                  <c:v>46.27</c:v>
                </c:pt>
                <c:pt idx="491">
                  <c:v>55.07</c:v>
                </c:pt>
                <c:pt idx="492">
                  <c:v>66.680000000000007</c:v>
                </c:pt>
                <c:pt idx="493">
                  <c:v>64.2</c:v>
                </c:pt>
                <c:pt idx="494">
                  <c:v>48.67</c:v>
                </c:pt>
                <c:pt idx="495">
                  <c:v>57.52</c:v>
                </c:pt>
                <c:pt idx="496">
                  <c:v>52.3</c:v>
                </c:pt>
                <c:pt idx="497">
                  <c:v>64.25</c:v>
                </c:pt>
                <c:pt idx="498">
                  <c:v>60.29</c:v>
                </c:pt>
                <c:pt idx="499">
                  <c:v>67.709999999999994</c:v>
                </c:pt>
                <c:pt idx="500">
                  <c:v>57.06</c:v>
                </c:pt>
                <c:pt idx="501">
                  <c:v>58.46</c:v>
                </c:pt>
                <c:pt idx="502">
                  <c:v>62.4</c:v>
                </c:pt>
                <c:pt idx="503">
                  <c:v>80.569999999999993</c:v>
                </c:pt>
                <c:pt idx="504">
                  <c:v>67.73</c:v>
                </c:pt>
                <c:pt idx="505">
                  <c:v>52.02</c:v>
                </c:pt>
                <c:pt idx="506">
                  <c:v>48.23</c:v>
                </c:pt>
                <c:pt idx="507">
                  <c:v>53.42</c:v>
                </c:pt>
                <c:pt idx="508">
                  <c:v>45.86</c:v>
                </c:pt>
                <c:pt idx="509">
                  <c:v>43.57</c:v>
                </c:pt>
                <c:pt idx="510">
                  <c:v>50.77</c:v>
                </c:pt>
                <c:pt idx="511">
                  <c:v>48.12</c:v>
                </c:pt>
                <c:pt idx="512">
                  <c:v>50.38</c:v>
                </c:pt>
                <c:pt idx="513">
                  <c:v>34.369999999999997</c:v>
                </c:pt>
                <c:pt idx="514">
                  <c:v>35.71</c:v>
                </c:pt>
                <c:pt idx="515">
                  <c:v>50.18</c:v>
                </c:pt>
                <c:pt idx="516">
                  <c:v>49.41</c:v>
                </c:pt>
                <c:pt idx="517">
                  <c:v>44.55</c:v>
                </c:pt>
                <c:pt idx="518">
                  <c:v>49.88</c:v>
                </c:pt>
                <c:pt idx="519">
                  <c:v>74.989999999999995</c:v>
                </c:pt>
                <c:pt idx="520">
                  <c:v>75.260000000000005</c:v>
                </c:pt>
                <c:pt idx="521">
                  <c:v>36.69</c:v>
                </c:pt>
                <c:pt idx="522">
                  <c:v>45.47</c:v>
                </c:pt>
                <c:pt idx="523">
                  <c:v>45.5</c:v>
                </c:pt>
                <c:pt idx="524">
                  <c:v>57.31</c:v>
                </c:pt>
                <c:pt idx="525">
                  <c:v>49.67</c:v>
                </c:pt>
                <c:pt idx="526">
                  <c:v>51.75</c:v>
                </c:pt>
                <c:pt idx="527">
                  <c:v>38.840000000000003</c:v>
                </c:pt>
                <c:pt idx="528">
                  <c:v>40.04</c:v>
                </c:pt>
                <c:pt idx="529">
                  <c:v>34.520000000000003</c:v>
                </c:pt>
                <c:pt idx="530">
                  <c:v>38.549999999999997</c:v>
                </c:pt>
                <c:pt idx="531">
                  <c:v>37.74</c:v>
                </c:pt>
                <c:pt idx="532">
                  <c:v>30.44</c:v>
                </c:pt>
                <c:pt idx="533">
                  <c:v>41.27</c:v>
                </c:pt>
                <c:pt idx="534">
                  <c:v>33.979999999999997</c:v>
                </c:pt>
                <c:pt idx="535">
                  <c:v>32.549999999999997</c:v>
                </c:pt>
                <c:pt idx="536">
                  <c:v>40.24</c:v>
                </c:pt>
                <c:pt idx="537">
                  <c:v>32.04</c:v>
                </c:pt>
                <c:pt idx="538">
                  <c:v>31.89</c:v>
                </c:pt>
                <c:pt idx="539">
                  <c:v>37.700000000000003</c:v>
                </c:pt>
                <c:pt idx="540">
                  <c:v>45.29</c:v>
                </c:pt>
                <c:pt idx="541">
                  <c:v>50.91</c:v>
                </c:pt>
                <c:pt idx="542">
                  <c:v>40.57</c:v>
                </c:pt>
                <c:pt idx="543">
                  <c:v>37.28</c:v>
                </c:pt>
                <c:pt idx="544">
                  <c:v>40.07</c:v>
                </c:pt>
                <c:pt idx="545">
                  <c:v>37.01</c:v>
                </c:pt>
                <c:pt idx="546">
                  <c:v>34.17</c:v>
                </c:pt>
                <c:pt idx="547">
                  <c:v>29.28</c:v>
                </c:pt>
                <c:pt idx="548">
                  <c:v>33.9</c:v>
                </c:pt>
                <c:pt idx="549">
                  <c:v>36.79</c:v>
                </c:pt>
                <c:pt idx="550">
                  <c:v>37.93</c:v>
                </c:pt>
                <c:pt idx="551">
                  <c:v>47.24</c:v>
                </c:pt>
                <c:pt idx="552">
                  <c:v>34.78</c:v>
                </c:pt>
                <c:pt idx="553">
                  <c:v>27.69</c:v>
                </c:pt>
                <c:pt idx="554">
                  <c:v>42.07</c:v>
                </c:pt>
                <c:pt idx="555">
                  <c:v>30.77</c:v>
                </c:pt>
                <c:pt idx="556">
                  <c:v>35.909999999999997</c:v>
                </c:pt>
                <c:pt idx="557">
                  <c:v>33.57</c:v>
                </c:pt>
                <c:pt idx="558">
                  <c:v>32.549999999999997</c:v>
                </c:pt>
                <c:pt idx="559">
                  <c:v>31.96</c:v>
                </c:pt>
                <c:pt idx="560">
                  <c:v>29.7</c:v>
                </c:pt>
                <c:pt idx="561">
                  <c:v>29.17</c:v>
                </c:pt>
                <c:pt idx="562">
                  <c:v>22.38</c:v>
                </c:pt>
                <c:pt idx="563">
                  <c:v>15.75</c:v>
                </c:pt>
                <c:pt idx="564">
                  <c:v>32.85</c:v>
                </c:pt>
                <c:pt idx="565">
                  <c:v>31.4</c:v>
                </c:pt>
                <c:pt idx="566">
                  <c:v>34.96</c:v>
                </c:pt>
                <c:pt idx="567">
                  <c:v>37.799999999999997</c:v>
                </c:pt>
                <c:pt idx="568">
                  <c:v>37.42</c:v>
                </c:pt>
                <c:pt idx="569">
                  <c:v>23.88</c:v>
                </c:pt>
                <c:pt idx="570">
                  <c:v>56.56</c:v>
                </c:pt>
                <c:pt idx="571">
                  <c:v>58.4</c:v>
                </c:pt>
                <c:pt idx="572">
                  <c:v>40.479999999999997</c:v>
                </c:pt>
                <c:pt idx="573">
                  <c:v>40.86</c:v>
                </c:pt>
                <c:pt idx="574">
                  <c:v>42.81</c:v>
                </c:pt>
                <c:pt idx="575">
                  <c:v>44.18</c:v>
                </c:pt>
                <c:pt idx="576">
                  <c:v>36.78</c:v>
                </c:pt>
                <c:pt idx="577">
                  <c:v>32.5</c:v>
                </c:pt>
                <c:pt idx="578">
                  <c:v>29.86</c:v>
                </c:pt>
                <c:pt idx="579">
                  <c:v>34.869999999999997</c:v>
                </c:pt>
                <c:pt idx="580">
                  <c:v>36.14</c:v>
                </c:pt>
                <c:pt idx="581">
                  <c:v>35.93</c:v>
                </c:pt>
                <c:pt idx="582">
                  <c:v>33.68</c:v>
                </c:pt>
                <c:pt idx="583">
                  <c:v>38.29</c:v>
                </c:pt>
                <c:pt idx="584">
                  <c:v>31.42</c:v>
                </c:pt>
                <c:pt idx="585">
                  <c:v>34.270000000000003</c:v>
                </c:pt>
                <c:pt idx="586">
                  <c:v>29.05</c:v>
                </c:pt>
                <c:pt idx="587">
                  <c:v>30.76</c:v>
                </c:pt>
                <c:pt idx="588">
                  <c:v>29.78</c:v>
                </c:pt>
                <c:pt idx="589">
                  <c:v>34.9</c:v>
                </c:pt>
                <c:pt idx="590">
                  <c:v>43.49</c:v>
                </c:pt>
                <c:pt idx="591">
                  <c:v>42.53</c:v>
                </c:pt>
                <c:pt idx="592">
                  <c:v>32.96</c:v>
                </c:pt>
                <c:pt idx="593">
                  <c:v>28.74</c:v>
                </c:pt>
                <c:pt idx="594">
                  <c:v>36.46</c:v>
                </c:pt>
                <c:pt idx="595">
                  <c:v>51.48</c:v>
                </c:pt>
                <c:pt idx="596">
                  <c:v>43.97</c:v>
                </c:pt>
                <c:pt idx="597">
                  <c:v>35.840000000000003</c:v>
                </c:pt>
                <c:pt idx="598">
                  <c:v>27.58</c:v>
                </c:pt>
                <c:pt idx="599">
                  <c:v>31.31</c:v>
                </c:pt>
                <c:pt idx="600">
                  <c:v>39.47</c:v>
                </c:pt>
                <c:pt idx="601">
                  <c:v>32.04</c:v>
                </c:pt>
                <c:pt idx="602">
                  <c:v>35.409999999999997</c:v>
                </c:pt>
                <c:pt idx="603">
                  <c:v>35.61</c:v>
                </c:pt>
                <c:pt idx="604">
                  <c:v>20.84</c:v>
                </c:pt>
                <c:pt idx="605">
                  <c:v>28.7</c:v>
                </c:pt>
                <c:pt idx="606">
                  <c:v>37.479999999999997</c:v>
                </c:pt>
                <c:pt idx="607">
                  <c:v>42.73</c:v>
                </c:pt>
                <c:pt idx="608">
                  <c:v>41.82</c:v>
                </c:pt>
                <c:pt idx="609">
                  <c:v>51.78</c:v>
                </c:pt>
                <c:pt idx="610">
                  <c:v>41.71</c:v>
                </c:pt>
                <c:pt idx="611">
                  <c:v>40.85</c:v>
                </c:pt>
                <c:pt idx="612">
                  <c:v>31.96</c:v>
                </c:pt>
                <c:pt idx="613">
                  <c:v>33.42</c:v>
                </c:pt>
                <c:pt idx="614">
                  <c:v>34.74</c:v>
                </c:pt>
                <c:pt idx="615">
                  <c:v>39.21</c:v>
                </c:pt>
                <c:pt idx="616">
                  <c:v>39.69</c:v>
                </c:pt>
                <c:pt idx="617">
                  <c:v>43.67</c:v>
                </c:pt>
                <c:pt idx="618">
                  <c:v>38.14</c:v>
                </c:pt>
                <c:pt idx="619">
                  <c:v>40.58</c:v>
                </c:pt>
                <c:pt idx="620">
                  <c:v>39.409999999999997</c:v>
                </c:pt>
                <c:pt idx="621">
                  <c:v>43.84</c:v>
                </c:pt>
                <c:pt idx="622">
                  <c:v>45.6</c:v>
                </c:pt>
                <c:pt idx="623">
                  <c:v>54.73</c:v>
                </c:pt>
                <c:pt idx="624">
                  <c:v>57.22</c:v>
                </c:pt>
                <c:pt idx="625">
                  <c:v>56.8</c:v>
                </c:pt>
                <c:pt idx="626">
                  <c:v>56.82</c:v>
                </c:pt>
                <c:pt idx="627">
                  <c:v>67.37</c:v>
                </c:pt>
                <c:pt idx="628">
                  <c:v>86.2</c:v>
                </c:pt>
                <c:pt idx="629">
                  <c:v>70</c:v>
                </c:pt>
                <c:pt idx="630">
                  <c:v>44.35</c:v>
                </c:pt>
                <c:pt idx="631">
                  <c:v>57.24</c:v>
                </c:pt>
                <c:pt idx="632">
                  <c:v>53.66</c:v>
                </c:pt>
                <c:pt idx="633">
                  <c:v>55.69</c:v>
                </c:pt>
                <c:pt idx="634">
                  <c:v>68.3</c:v>
                </c:pt>
                <c:pt idx="635">
                  <c:v>41.03</c:v>
                </c:pt>
                <c:pt idx="636">
                  <c:v>100.66</c:v>
                </c:pt>
                <c:pt idx="637">
                  <c:v>63</c:v>
                </c:pt>
                <c:pt idx="638">
                  <c:v>65.05</c:v>
                </c:pt>
                <c:pt idx="639">
                  <c:v>73.709999999999994</c:v>
                </c:pt>
                <c:pt idx="640">
                  <c:v>59.82</c:v>
                </c:pt>
                <c:pt idx="641">
                  <c:v>66.31</c:v>
                </c:pt>
                <c:pt idx="642">
                  <c:v>78.180000000000007</c:v>
                </c:pt>
                <c:pt idx="643">
                  <c:v>77.959999999999994</c:v>
                </c:pt>
                <c:pt idx="644">
                  <c:v>87.85</c:v>
                </c:pt>
                <c:pt idx="645">
                  <c:v>74.989999999999995</c:v>
                </c:pt>
                <c:pt idx="646">
                  <c:v>76.989999999999995</c:v>
                </c:pt>
                <c:pt idx="647">
                  <c:v>92.64</c:v>
                </c:pt>
                <c:pt idx="648">
                  <c:v>88.86</c:v>
                </c:pt>
                <c:pt idx="649">
                  <c:v>83.87</c:v>
                </c:pt>
                <c:pt idx="650">
                  <c:v>83.3</c:v>
                </c:pt>
                <c:pt idx="651">
                  <c:v>81.11</c:v>
                </c:pt>
                <c:pt idx="652">
                  <c:v>87.15</c:v>
                </c:pt>
                <c:pt idx="653">
                  <c:v>108.83</c:v>
                </c:pt>
                <c:pt idx="654">
                  <c:v>89.01</c:v>
                </c:pt>
                <c:pt idx="655">
                  <c:v>94.29</c:v>
                </c:pt>
                <c:pt idx="656">
                  <c:v>95.27</c:v>
                </c:pt>
                <c:pt idx="657">
                  <c:v>91.52</c:v>
                </c:pt>
                <c:pt idx="658">
                  <c:v>90.28</c:v>
                </c:pt>
                <c:pt idx="659">
                  <c:v>88.27</c:v>
                </c:pt>
                <c:pt idx="660">
                  <c:v>84.96</c:v>
                </c:pt>
                <c:pt idx="661">
                  <c:v>90.22</c:v>
                </c:pt>
                <c:pt idx="662">
                  <c:v>88.17</c:v>
                </c:pt>
                <c:pt idx="663">
                  <c:v>82.7</c:v>
                </c:pt>
                <c:pt idx="664">
                  <c:v>111.23</c:v>
                </c:pt>
                <c:pt idx="665">
                  <c:v>120.07</c:v>
                </c:pt>
                <c:pt idx="666">
                  <c:v>119.42</c:v>
                </c:pt>
                <c:pt idx="667">
                  <c:v>162.5</c:v>
                </c:pt>
                <c:pt idx="668">
                  <c:v>112.59</c:v>
                </c:pt>
                <c:pt idx="669">
                  <c:v>113.21</c:v>
                </c:pt>
                <c:pt idx="670">
                  <c:v>120.66</c:v>
                </c:pt>
                <c:pt idx="671">
                  <c:v>149.12</c:v>
                </c:pt>
                <c:pt idx="672">
                  <c:v>148.91999999999999</c:v>
                </c:pt>
                <c:pt idx="673">
                  <c:v>131.91999999999999</c:v>
                </c:pt>
                <c:pt idx="674">
                  <c:v>113.31</c:v>
                </c:pt>
                <c:pt idx="675">
                  <c:v>128.15</c:v>
                </c:pt>
                <c:pt idx="676">
                  <c:v>123.36</c:v>
                </c:pt>
                <c:pt idx="677">
                  <c:v>92.18</c:v>
                </c:pt>
                <c:pt idx="678">
                  <c:v>103.26</c:v>
                </c:pt>
                <c:pt idx="679">
                  <c:v>133.97999999999999</c:v>
                </c:pt>
                <c:pt idx="680">
                  <c:v>147.03</c:v>
                </c:pt>
                <c:pt idx="681">
                  <c:v>127.18</c:v>
                </c:pt>
                <c:pt idx="682">
                  <c:v>113.74</c:v>
                </c:pt>
                <c:pt idx="683">
                  <c:v>119.58</c:v>
                </c:pt>
                <c:pt idx="684">
                  <c:v>116.66</c:v>
                </c:pt>
                <c:pt idx="685">
                  <c:v>109.65</c:v>
                </c:pt>
                <c:pt idx="686">
                  <c:v>96.23</c:v>
                </c:pt>
                <c:pt idx="687">
                  <c:v>102.95</c:v>
                </c:pt>
                <c:pt idx="688">
                  <c:v>114.11</c:v>
                </c:pt>
                <c:pt idx="689">
                  <c:v>117.17</c:v>
                </c:pt>
                <c:pt idx="690">
                  <c:v>128.85</c:v>
                </c:pt>
                <c:pt idx="691">
                  <c:v>111.52</c:v>
                </c:pt>
                <c:pt idx="692">
                  <c:v>98.73</c:v>
                </c:pt>
                <c:pt idx="693">
                  <c:v>109.5</c:v>
                </c:pt>
                <c:pt idx="694">
                  <c:v>68.900000000000006</c:v>
                </c:pt>
                <c:pt idx="695">
                  <c:v>70.010000000000005</c:v>
                </c:pt>
                <c:pt idx="696">
                  <c:v>71.290000000000006</c:v>
                </c:pt>
                <c:pt idx="697">
                  <c:v>82.99</c:v>
                </c:pt>
                <c:pt idx="698">
                  <c:v>133.28</c:v>
                </c:pt>
                <c:pt idx="699">
                  <c:v>95.64</c:v>
                </c:pt>
                <c:pt idx="700">
                  <c:v>83.15</c:v>
                </c:pt>
                <c:pt idx="701">
                  <c:v>101.67</c:v>
                </c:pt>
                <c:pt idx="702">
                  <c:v>97.75</c:v>
                </c:pt>
                <c:pt idx="703">
                  <c:v>109.4</c:v>
                </c:pt>
                <c:pt idx="704">
                  <c:v>78.790000000000006</c:v>
                </c:pt>
                <c:pt idx="705">
                  <c:v>96.68</c:v>
                </c:pt>
                <c:pt idx="706">
                  <c:v>81.86</c:v>
                </c:pt>
                <c:pt idx="707">
                  <c:v>72.44</c:v>
                </c:pt>
                <c:pt idx="708">
                  <c:v>71.44</c:v>
                </c:pt>
                <c:pt idx="709">
                  <c:v>58.86</c:v>
                </c:pt>
                <c:pt idx="710">
                  <c:v>50.79</c:v>
                </c:pt>
                <c:pt idx="711">
                  <c:v>76.900000000000006</c:v>
                </c:pt>
                <c:pt idx="712">
                  <c:v>76.81</c:v>
                </c:pt>
                <c:pt idx="713">
                  <c:v>66.38</c:v>
                </c:pt>
                <c:pt idx="714">
                  <c:v>61.53</c:v>
                </c:pt>
                <c:pt idx="715">
                  <c:v>85.26</c:v>
                </c:pt>
                <c:pt idx="716">
                  <c:v>88.54</c:v>
                </c:pt>
                <c:pt idx="717">
                  <c:v>86.92</c:v>
                </c:pt>
                <c:pt idx="718">
                  <c:v>88.02</c:v>
                </c:pt>
                <c:pt idx="719">
                  <c:v>68.349999999999994</c:v>
                </c:pt>
                <c:pt idx="720">
                  <c:v>66.67</c:v>
                </c:pt>
                <c:pt idx="721">
                  <c:v>82.03</c:v>
                </c:pt>
                <c:pt idx="722">
                  <c:v>122.88</c:v>
                </c:pt>
                <c:pt idx="723">
                  <c:v>114.03</c:v>
                </c:pt>
                <c:pt idx="724">
                  <c:v>59.88</c:v>
                </c:pt>
                <c:pt idx="725">
                  <c:v>65.489999999999995</c:v>
                </c:pt>
                <c:pt idx="726">
                  <c:v>93.45</c:v>
                </c:pt>
                <c:pt idx="727">
                  <c:v>129.41</c:v>
                </c:pt>
                <c:pt idx="728">
                  <c:v>108.76</c:v>
                </c:pt>
                <c:pt idx="729">
                  <c:v>62.46</c:v>
                </c:pt>
                <c:pt idx="730">
                  <c:v>56.66</c:v>
                </c:pt>
                <c:pt idx="731">
                  <c:v>66.19</c:v>
                </c:pt>
                <c:pt idx="732">
                  <c:v>95.55</c:v>
                </c:pt>
                <c:pt idx="733">
                  <c:v>90.79</c:v>
                </c:pt>
                <c:pt idx="734">
                  <c:v>91.07</c:v>
                </c:pt>
                <c:pt idx="735">
                  <c:v>87.15</c:v>
                </c:pt>
                <c:pt idx="736">
                  <c:v>65.86</c:v>
                </c:pt>
                <c:pt idx="737">
                  <c:v>38.85</c:v>
                </c:pt>
                <c:pt idx="738">
                  <c:v>52.31</c:v>
                </c:pt>
                <c:pt idx="739">
                  <c:v>64.33</c:v>
                </c:pt>
                <c:pt idx="740">
                  <c:v>59.2</c:v>
                </c:pt>
                <c:pt idx="741">
                  <c:v>67.72</c:v>
                </c:pt>
                <c:pt idx="742">
                  <c:v>79.349999999999994</c:v>
                </c:pt>
                <c:pt idx="743">
                  <c:v>85.07</c:v>
                </c:pt>
                <c:pt idx="744">
                  <c:v>84.75</c:v>
                </c:pt>
                <c:pt idx="745">
                  <c:v>63.97</c:v>
                </c:pt>
                <c:pt idx="746">
                  <c:v>60.94</c:v>
                </c:pt>
                <c:pt idx="747">
                  <c:v>51.44</c:v>
                </c:pt>
                <c:pt idx="748">
                  <c:v>66.94</c:v>
                </c:pt>
                <c:pt idx="749">
                  <c:v>55.95</c:v>
                </c:pt>
                <c:pt idx="750">
                  <c:v>63.7</c:v>
                </c:pt>
                <c:pt idx="751">
                  <c:v>63.36</c:v>
                </c:pt>
                <c:pt idx="752">
                  <c:v>63.71</c:v>
                </c:pt>
                <c:pt idx="753">
                  <c:v>67.27</c:v>
                </c:pt>
                <c:pt idx="754">
                  <c:v>92.12</c:v>
                </c:pt>
                <c:pt idx="755">
                  <c:v>88.02</c:v>
                </c:pt>
                <c:pt idx="756">
                  <c:v>50.39</c:v>
                </c:pt>
                <c:pt idx="757">
                  <c:v>42.24</c:v>
                </c:pt>
                <c:pt idx="758">
                  <c:v>45.82</c:v>
                </c:pt>
                <c:pt idx="759">
                  <c:v>46.68</c:v>
                </c:pt>
                <c:pt idx="760">
                  <c:v>65.430000000000007</c:v>
                </c:pt>
                <c:pt idx="761">
                  <c:v>82.78</c:v>
                </c:pt>
                <c:pt idx="762">
                  <c:v>64.08</c:v>
                </c:pt>
                <c:pt idx="763">
                  <c:v>93.86</c:v>
                </c:pt>
                <c:pt idx="764">
                  <c:v>88.38</c:v>
                </c:pt>
                <c:pt idx="765">
                  <c:v>62.01</c:v>
                </c:pt>
                <c:pt idx="766">
                  <c:v>49.57</c:v>
                </c:pt>
                <c:pt idx="767">
                  <c:v>60.62</c:v>
                </c:pt>
                <c:pt idx="768">
                  <c:v>55.29</c:v>
                </c:pt>
                <c:pt idx="769">
                  <c:v>69.98</c:v>
                </c:pt>
                <c:pt idx="770">
                  <c:v>67.239999999999995</c:v>
                </c:pt>
                <c:pt idx="771">
                  <c:v>62.77</c:v>
                </c:pt>
                <c:pt idx="772">
                  <c:v>58.31</c:v>
                </c:pt>
                <c:pt idx="773">
                  <c:v>56.97</c:v>
                </c:pt>
                <c:pt idx="774">
                  <c:v>73.3</c:v>
                </c:pt>
                <c:pt idx="775">
                  <c:v>81.510000000000005</c:v>
                </c:pt>
                <c:pt idx="776">
                  <c:v>82.14</c:v>
                </c:pt>
                <c:pt idx="777">
                  <c:v>78.819999999999993</c:v>
                </c:pt>
                <c:pt idx="778">
                  <c:v>72.55</c:v>
                </c:pt>
                <c:pt idx="779">
                  <c:v>71.98</c:v>
                </c:pt>
                <c:pt idx="780">
                  <c:v>68.84</c:v>
                </c:pt>
                <c:pt idx="781">
                  <c:v>67.45</c:v>
                </c:pt>
                <c:pt idx="782">
                  <c:v>60.72</c:v>
                </c:pt>
                <c:pt idx="783">
                  <c:v>65.62</c:v>
                </c:pt>
                <c:pt idx="784">
                  <c:v>55.22</c:v>
                </c:pt>
                <c:pt idx="785">
                  <c:v>42.2</c:v>
                </c:pt>
                <c:pt idx="786">
                  <c:v>46.64</c:v>
                </c:pt>
                <c:pt idx="787">
                  <c:v>59.34</c:v>
                </c:pt>
                <c:pt idx="788">
                  <c:v>72.8</c:v>
                </c:pt>
                <c:pt idx="789">
                  <c:v>94.66</c:v>
                </c:pt>
                <c:pt idx="790">
                  <c:v>79.459999999999994</c:v>
                </c:pt>
                <c:pt idx="791">
                  <c:v>69.08</c:v>
                </c:pt>
                <c:pt idx="792">
                  <c:v>56.64</c:v>
                </c:pt>
                <c:pt idx="793">
                  <c:v>60.55</c:v>
                </c:pt>
                <c:pt idx="794">
                  <c:v>61.48</c:v>
                </c:pt>
                <c:pt idx="795">
                  <c:v>64.989999999999995</c:v>
                </c:pt>
                <c:pt idx="796">
                  <c:v>65.16</c:v>
                </c:pt>
                <c:pt idx="797">
                  <c:v>49.88</c:v>
                </c:pt>
                <c:pt idx="798">
                  <c:v>39.68</c:v>
                </c:pt>
                <c:pt idx="799">
                  <c:v>33.32</c:v>
                </c:pt>
                <c:pt idx="800">
                  <c:v>32</c:v>
                </c:pt>
                <c:pt idx="801">
                  <c:v>32.11</c:v>
                </c:pt>
                <c:pt idx="802">
                  <c:v>27.78</c:v>
                </c:pt>
                <c:pt idx="803">
                  <c:v>34.28</c:v>
                </c:pt>
                <c:pt idx="804">
                  <c:v>42.06</c:v>
                </c:pt>
                <c:pt idx="805">
                  <c:v>42.18</c:v>
                </c:pt>
                <c:pt idx="806">
                  <c:v>38.700000000000003</c:v>
                </c:pt>
                <c:pt idx="807">
                  <c:v>46.65</c:v>
                </c:pt>
                <c:pt idx="808">
                  <c:v>51.65</c:v>
                </c:pt>
                <c:pt idx="809">
                  <c:v>49.53</c:v>
                </c:pt>
                <c:pt idx="810">
                  <c:v>51.94</c:v>
                </c:pt>
                <c:pt idx="811">
                  <c:v>69.31</c:v>
                </c:pt>
                <c:pt idx="812">
                  <c:v>70.55</c:v>
                </c:pt>
                <c:pt idx="813">
                  <c:v>79.52</c:v>
                </c:pt>
                <c:pt idx="814">
                  <c:v>83.82</c:v>
                </c:pt>
                <c:pt idx="815">
                  <c:v>78.84</c:v>
                </c:pt>
                <c:pt idx="816">
                  <c:v>79.239999999999995</c:v>
                </c:pt>
                <c:pt idx="817">
                  <c:v>85.54</c:v>
                </c:pt>
                <c:pt idx="818">
                  <c:v>75.87</c:v>
                </c:pt>
                <c:pt idx="819">
                  <c:v>76.28</c:v>
                </c:pt>
                <c:pt idx="820">
                  <c:v>84.22</c:v>
                </c:pt>
                <c:pt idx="821">
                  <c:v>81.75</c:v>
                </c:pt>
                <c:pt idx="822">
                  <c:v>77.959999999999994</c:v>
                </c:pt>
                <c:pt idx="823">
                  <c:v>83.8</c:v>
                </c:pt>
                <c:pt idx="824">
                  <c:v>73.67</c:v>
                </c:pt>
                <c:pt idx="825">
                  <c:v>64.650000000000006</c:v>
                </c:pt>
                <c:pt idx="826">
                  <c:v>67.13</c:v>
                </c:pt>
                <c:pt idx="827">
                  <c:v>74.989999999999995</c:v>
                </c:pt>
                <c:pt idx="828">
                  <c:v>77.599999999999994</c:v>
                </c:pt>
                <c:pt idx="829">
                  <c:v>68.099999999999994</c:v>
                </c:pt>
                <c:pt idx="830">
                  <c:v>72.06</c:v>
                </c:pt>
                <c:pt idx="831">
                  <c:v>71.58</c:v>
                </c:pt>
                <c:pt idx="832">
                  <c:v>61.17</c:v>
                </c:pt>
                <c:pt idx="833">
                  <c:v>87.79</c:v>
                </c:pt>
                <c:pt idx="834">
                  <c:v>110.15</c:v>
                </c:pt>
                <c:pt idx="835">
                  <c:v>102.4</c:v>
                </c:pt>
                <c:pt idx="836">
                  <c:v>102.55</c:v>
                </c:pt>
                <c:pt idx="837">
                  <c:v>102.55</c:v>
                </c:pt>
                <c:pt idx="838">
                  <c:v>88.05</c:v>
                </c:pt>
                <c:pt idx="839">
                  <c:v>80.08</c:v>
                </c:pt>
                <c:pt idx="840">
                  <c:v>93.15</c:v>
                </c:pt>
                <c:pt idx="841">
                  <c:v>103.25</c:v>
                </c:pt>
                <c:pt idx="842">
                  <c:v>93.8</c:v>
                </c:pt>
                <c:pt idx="843">
                  <c:v>75.05</c:v>
                </c:pt>
                <c:pt idx="844">
                  <c:v>61.32</c:v>
                </c:pt>
                <c:pt idx="845">
                  <c:v>69.59</c:v>
                </c:pt>
                <c:pt idx="846">
                  <c:v>72.94</c:v>
                </c:pt>
                <c:pt idx="847">
                  <c:v>73.489999999999995</c:v>
                </c:pt>
                <c:pt idx="848">
                  <c:v>68.760000000000005</c:v>
                </c:pt>
                <c:pt idx="849">
                  <c:v>85.21</c:v>
                </c:pt>
                <c:pt idx="850">
                  <c:v>65.55</c:v>
                </c:pt>
                <c:pt idx="851">
                  <c:v>70.38</c:v>
                </c:pt>
                <c:pt idx="852">
                  <c:v>108.48</c:v>
                </c:pt>
                <c:pt idx="853">
                  <c:v>97.21</c:v>
                </c:pt>
                <c:pt idx="854">
                  <c:v>67.760000000000005</c:v>
                </c:pt>
                <c:pt idx="855">
                  <c:v>75.66</c:v>
                </c:pt>
                <c:pt idx="856">
                  <c:v>92.19</c:v>
                </c:pt>
                <c:pt idx="857">
                  <c:v>92.34</c:v>
                </c:pt>
                <c:pt idx="858">
                  <c:v>94.19</c:v>
                </c:pt>
                <c:pt idx="859">
                  <c:v>65.209999999999994</c:v>
                </c:pt>
                <c:pt idx="860">
                  <c:v>46.48</c:v>
                </c:pt>
                <c:pt idx="861">
                  <c:v>62.22</c:v>
                </c:pt>
                <c:pt idx="862">
                  <c:v>70.84</c:v>
                </c:pt>
                <c:pt idx="863">
                  <c:v>87.53</c:v>
                </c:pt>
                <c:pt idx="864">
                  <c:v>70.37</c:v>
                </c:pt>
                <c:pt idx="865">
                  <c:v>75.55</c:v>
                </c:pt>
                <c:pt idx="866">
                  <c:v>54.83</c:v>
                </c:pt>
                <c:pt idx="867">
                  <c:v>47.84</c:v>
                </c:pt>
                <c:pt idx="868">
                  <c:v>50.3</c:v>
                </c:pt>
                <c:pt idx="869">
                  <c:v>58.93</c:v>
                </c:pt>
                <c:pt idx="870">
                  <c:v>59.74</c:v>
                </c:pt>
                <c:pt idx="871">
                  <c:v>52.38</c:v>
                </c:pt>
                <c:pt idx="872">
                  <c:v>63.7</c:v>
                </c:pt>
                <c:pt idx="873">
                  <c:v>84.21</c:v>
                </c:pt>
                <c:pt idx="874">
                  <c:v>80.72</c:v>
                </c:pt>
                <c:pt idx="875">
                  <c:v>65.709999999999994</c:v>
                </c:pt>
                <c:pt idx="876">
                  <c:v>79.069999999999993</c:v>
                </c:pt>
                <c:pt idx="877">
                  <c:v>50.12</c:v>
                </c:pt>
                <c:pt idx="878">
                  <c:v>45.6</c:v>
                </c:pt>
                <c:pt idx="879">
                  <c:v>55.2</c:v>
                </c:pt>
                <c:pt idx="880">
                  <c:v>64.11</c:v>
                </c:pt>
                <c:pt idx="881">
                  <c:v>69.98</c:v>
                </c:pt>
                <c:pt idx="882">
                  <c:v>97.33</c:v>
                </c:pt>
                <c:pt idx="883">
                  <c:v>131.55000000000001</c:v>
                </c:pt>
                <c:pt idx="884">
                  <c:v>119.37</c:v>
                </c:pt>
                <c:pt idx="885">
                  <c:v>92.68</c:v>
                </c:pt>
                <c:pt idx="886">
                  <c:v>64.069999999999993</c:v>
                </c:pt>
                <c:pt idx="887">
                  <c:v>57.63</c:v>
                </c:pt>
                <c:pt idx="888">
                  <c:v>70.77</c:v>
                </c:pt>
                <c:pt idx="889">
                  <c:v>79.900000000000006</c:v>
                </c:pt>
                <c:pt idx="890">
                  <c:v>76.52</c:v>
                </c:pt>
                <c:pt idx="891">
                  <c:v>80.040000000000006</c:v>
                </c:pt>
                <c:pt idx="892">
                  <c:v>77.069999999999993</c:v>
                </c:pt>
                <c:pt idx="893">
                  <c:v>106.23</c:v>
                </c:pt>
                <c:pt idx="894">
                  <c:v>96.64</c:v>
                </c:pt>
                <c:pt idx="895">
                  <c:v>86.9</c:v>
                </c:pt>
                <c:pt idx="896">
                  <c:v>139.09</c:v>
                </c:pt>
                <c:pt idx="897">
                  <c:v>80.430000000000007</c:v>
                </c:pt>
                <c:pt idx="898">
                  <c:v>70.930000000000007</c:v>
                </c:pt>
                <c:pt idx="899">
                  <c:v>56.65</c:v>
                </c:pt>
                <c:pt idx="900">
                  <c:v>36.630000000000003</c:v>
                </c:pt>
                <c:pt idx="901">
                  <c:v>99.75</c:v>
                </c:pt>
                <c:pt idx="902">
                  <c:v>63.2</c:v>
                </c:pt>
                <c:pt idx="903">
                  <c:v>36.35</c:v>
                </c:pt>
                <c:pt idx="904">
                  <c:v>103.29</c:v>
                </c:pt>
                <c:pt idx="905">
                  <c:v>83.84</c:v>
                </c:pt>
                <c:pt idx="906">
                  <c:v>71.42</c:v>
                </c:pt>
                <c:pt idx="907">
                  <c:v>53.97</c:v>
                </c:pt>
                <c:pt idx="908">
                  <c:v>54.02</c:v>
                </c:pt>
                <c:pt idx="909">
                  <c:v>58.02</c:v>
                </c:pt>
                <c:pt idx="910">
                  <c:v>35.01</c:v>
                </c:pt>
                <c:pt idx="911">
                  <c:v>32.97</c:v>
                </c:pt>
                <c:pt idx="912">
                  <c:v>17.399999999999999</c:v>
                </c:pt>
                <c:pt idx="913">
                  <c:v>11.37</c:v>
                </c:pt>
                <c:pt idx="914">
                  <c:v>20.059999999999999</c:v>
                </c:pt>
                <c:pt idx="915">
                  <c:v>19.37</c:v>
                </c:pt>
                <c:pt idx="916">
                  <c:v>14.86</c:v>
                </c:pt>
                <c:pt idx="917">
                  <c:v>18.32</c:v>
                </c:pt>
                <c:pt idx="918">
                  <c:v>18.21</c:v>
                </c:pt>
                <c:pt idx="919">
                  <c:v>23.52</c:v>
                </c:pt>
                <c:pt idx="920">
                  <c:v>21.16</c:v>
                </c:pt>
                <c:pt idx="921">
                  <c:v>18.809999999999999</c:v>
                </c:pt>
                <c:pt idx="922">
                  <c:v>21.44</c:v>
                </c:pt>
                <c:pt idx="923">
                  <c:v>19.98</c:v>
                </c:pt>
                <c:pt idx="924">
                  <c:v>21.59</c:v>
                </c:pt>
                <c:pt idx="925">
                  <c:v>38.36</c:v>
                </c:pt>
                <c:pt idx="926">
                  <c:v>77.47</c:v>
                </c:pt>
                <c:pt idx="927">
                  <c:v>76.98</c:v>
                </c:pt>
                <c:pt idx="928">
                  <c:v>86.61</c:v>
                </c:pt>
                <c:pt idx="929">
                  <c:v>126.91</c:v>
                </c:pt>
                <c:pt idx="930">
                  <c:v>137.15</c:v>
                </c:pt>
                <c:pt idx="931">
                  <c:v>61.54</c:v>
                </c:pt>
                <c:pt idx="932">
                  <c:v>23.67</c:v>
                </c:pt>
                <c:pt idx="933">
                  <c:v>19.899999999999999</c:v>
                </c:pt>
                <c:pt idx="934">
                  <c:v>18.22</c:v>
                </c:pt>
                <c:pt idx="935">
                  <c:v>19.95</c:v>
                </c:pt>
                <c:pt idx="936">
                  <c:v>18.100000000000001</c:v>
                </c:pt>
                <c:pt idx="937">
                  <c:v>21.95</c:v>
                </c:pt>
                <c:pt idx="938">
                  <c:v>25.33</c:v>
                </c:pt>
                <c:pt idx="939">
                  <c:v>24.07</c:v>
                </c:pt>
                <c:pt idx="940">
                  <c:v>22.87</c:v>
                </c:pt>
                <c:pt idx="941">
                  <c:v>20.58</c:v>
                </c:pt>
                <c:pt idx="942">
                  <c:v>26.19</c:v>
                </c:pt>
                <c:pt idx="943">
                  <c:v>23.4</c:v>
                </c:pt>
                <c:pt idx="944">
                  <c:v>26.54</c:v>
                </c:pt>
                <c:pt idx="945">
                  <c:v>29.16</c:v>
                </c:pt>
                <c:pt idx="946">
                  <c:v>33.74</c:v>
                </c:pt>
                <c:pt idx="947">
                  <c:v>42.98</c:v>
                </c:pt>
                <c:pt idx="948">
                  <c:v>41.75</c:v>
                </c:pt>
                <c:pt idx="949">
                  <c:v>32.200000000000003</c:v>
                </c:pt>
                <c:pt idx="950">
                  <c:v>29.91</c:v>
                </c:pt>
                <c:pt idx="951">
                  <c:v>48.7</c:v>
                </c:pt>
                <c:pt idx="952">
                  <c:v>64</c:v>
                </c:pt>
                <c:pt idx="953">
                  <c:v>35.39</c:v>
                </c:pt>
                <c:pt idx="956">
                  <c:v>88.07</c:v>
                </c:pt>
                <c:pt idx="957">
                  <c:v>49.91</c:v>
                </c:pt>
                <c:pt idx="958">
                  <c:v>64.66</c:v>
                </c:pt>
                <c:pt idx="959">
                  <c:v>68.78</c:v>
                </c:pt>
                <c:pt idx="960">
                  <c:v>60.15</c:v>
                </c:pt>
                <c:pt idx="961">
                  <c:v>39.67</c:v>
                </c:pt>
                <c:pt idx="962">
                  <c:v>30.28</c:v>
                </c:pt>
                <c:pt idx="963">
                  <c:v>24.42</c:v>
                </c:pt>
                <c:pt idx="964">
                  <c:v>38.700000000000003</c:v>
                </c:pt>
                <c:pt idx="965">
                  <c:v>43.43</c:v>
                </c:pt>
                <c:pt idx="966">
                  <c:v>45.26</c:v>
                </c:pt>
                <c:pt idx="967">
                  <c:v>39.299999999999997</c:v>
                </c:pt>
                <c:pt idx="968">
                  <c:v>37.65</c:v>
                </c:pt>
                <c:pt idx="969">
                  <c:v>34.06</c:v>
                </c:pt>
                <c:pt idx="970">
                  <c:v>27.89</c:v>
                </c:pt>
                <c:pt idx="971">
                  <c:v>69.8</c:v>
                </c:pt>
                <c:pt idx="972">
                  <c:v>101.89</c:v>
                </c:pt>
                <c:pt idx="973">
                  <c:v>50.7</c:v>
                </c:pt>
                <c:pt idx="974">
                  <c:v>26.64</c:v>
                </c:pt>
                <c:pt idx="975">
                  <c:v>26.09</c:v>
                </c:pt>
                <c:pt idx="976">
                  <c:v>27.32</c:v>
                </c:pt>
                <c:pt idx="977">
                  <c:v>25.85</c:v>
                </c:pt>
                <c:pt idx="978">
                  <c:v>30.29</c:v>
                </c:pt>
                <c:pt idx="979">
                  <c:v>35.92</c:v>
                </c:pt>
                <c:pt idx="980">
                  <c:v>23.75</c:v>
                </c:pt>
                <c:pt idx="981">
                  <c:v>16.52</c:v>
                </c:pt>
                <c:pt idx="982">
                  <c:v>17.54</c:v>
                </c:pt>
                <c:pt idx="983">
                  <c:v>19.760000000000002</c:v>
                </c:pt>
                <c:pt idx="984">
                  <c:v>20.25</c:v>
                </c:pt>
                <c:pt idx="985">
                  <c:v>16.559999999999999</c:v>
                </c:pt>
                <c:pt idx="986">
                  <c:v>10.76</c:v>
                </c:pt>
                <c:pt idx="987">
                  <c:v>31.88</c:v>
                </c:pt>
                <c:pt idx="988">
                  <c:v>34.75</c:v>
                </c:pt>
                <c:pt idx="989">
                  <c:v>36.6</c:v>
                </c:pt>
                <c:pt idx="990">
                  <c:v>37.33</c:v>
                </c:pt>
                <c:pt idx="991">
                  <c:v>56.67</c:v>
                </c:pt>
                <c:pt idx="992">
                  <c:v>34.72</c:v>
                </c:pt>
                <c:pt idx="993">
                  <c:v>21.49</c:v>
                </c:pt>
                <c:pt idx="994">
                  <c:v>22.74</c:v>
                </c:pt>
                <c:pt idx="995">
                  <c:v>22.4</c:v>
                </c:pt>
                <c:pt idx="996">
                  <c:v>18.63</c:v>
                </c:pt>
                <c:pt idx="997">
                  <c:v>17.010000000000002</c:v>
                </c:pt>
                <c:pt idx="998">
                  <c:v>27.25</c:v>
                </c:pt>
                <c:pt idx="999">
                  <c:v>27.52</c:v>
                </c:pt>
                <c:pt idx="1000">
                  <c:v>21.39</c:v>
                </c:pt>
                <c:pt idx="1001">
                  <c:v>38.549999999999997</c:v>
                </c:pt>
                <c:pt idx="1002">
                  <c:v>29.45</c:v>
                </c:pt>
                <c:pt idx="1003">
                  <c:v>26.08</c:v>
                </c:pt>
                <c:pt idx="1004">
                  <c:v>28.66</c:v>
                </c:pt>
                <c:pt idx="1005">
                  <c:v>25.2</c:v>
                </c:pt>
                <c:pt idx="1006">
                  <c:v>26.09</c:v>
                </c:pt>
                <c:pt idx="1007">
                  <c:v>28.99</c:v>
                </c:pt>
                <c:pt idx="1008">
                  <c:v>24.45</c:v>
                </c:pt>
                <c:pt idx="1009">
                  <c:v>27.44</c:v>
                </c:pt>
                <c:pt idx="1010">
                  <c:v>25.61</c:v>
                </c:pt>
                <c:pt idx="1011">
                  <c:v>24.51</c:v>
                </c:pt>
                <c:pt idx="1012">
                  <c:v>27.06</c:v>
                </c:pt>
                <c:pt idx="1013">
                  <c:v>31.67</c:v>
                </c:pt>
                <c:pt idx="1014">
                  <c:v>30.92</c:v>
                </c:pt>
                <c:pt idx="1015">
                  <c:v>31.1</c:v>
                </c:pt>
                <c:pt idx="1016">
                  <c:v>29.16</c:v>
                </c:pt>
                <c:pt idx="1017">
                  <c:v>30.14</c:v>
                </c:pt>
                <c:pt idx="1018">
                  <c:v>30</c:v>
                </c:pt>
                <c:pt idx="1019">
                  <c:v>58.53</c:v>
                </c:pt>
                <c:pt idx="1020">
                  <c:v>57.08</c:v>
                </c:pt>
                <c:pt idx="1021">
                  <c:v>63.15</c:v>
                </c:pt>
                <c:pt idx="1022">
                  <c:v>53.51</c:v>
                </c:pt>
                <c:pt idx="1023">
                  <c:v>54.76</c:v>
                </c:pt>
                <c:pt idx="1024">
                  <c:v>50.13</c:v>
                </c:pt>
                <c:pt idx="1025">
                  <c:v>55.88</c:v>
                </c:pt>
                <c:pt idx="1026">
                  <c:v>64.25</c:v>
                </c:pt>
                <c:pt idx="1027">
                  <c:v>81.33</c:v>
                </c:pt>
                <c:pt idx="1028">
                  <c:v>80.62</c:v>
                </c:pt>
                <c:pt idx="1029">
                  <c:v>90.56</c:v>
                </c:pt>
                <c:pt idx="1030">
                  <c:v>65.44</c:v>
                </c:pt>
                <c:pt idx="1031">
                  <c:v>84.45</c:v>
                </c:pt>
                <c:pt idx="1032">
                  <c:v>60.61</c:v>
                </c:pt>
                <c:pt idx="1033">
                  <c:v>69.510000000000005</c:v>
                </c:pt>
                <c:pt idx="1034">
                  <c:v>53.08</c:v>
                </c:pt>
                <c:pt idx="1035">
                  <c:v>46.83</c:v>
                </c:pt>
                <c:pt idx="1036">
                  <c:v>47.7</c:v>
                </c:pt>
                <c:pt idx="1037">
                  <c:v>46.49</c:v>
                </c:pt>
                <c:pt idx="1038">
                  <c:v>47.28</c:v>
                </c:pt>
                <c:pt idx="1039">
                  <c:v>60.56</c:v>
                </c:pt>
                <c:pt idx="1040">
                  <c:v>57.27</c:v>
                </c:pt>
                <c:pt idx="1041">
                  <c:v>65.17</c:v>
                </c:pt>
                <c:pt idx="1042">
                  <c:v>77.510000000000005</c:v>
                </c:pt>
                <c:pt idx="1043">
                  <c:v>81.67</c:v>
                </c:pt>
                <c:pt idx="1044">
                  <c:v>80.73</c:v>
                </c:pt>
                <c:pt idx="1045">
                  <c:v>78.61</c:v>
                </c:pt>
                <c:pt idx="1046">
                  <c:v>70.099999999999994</c:v>
                </c:pt>
                <c:pt idx="1047">
                  <c:v>65.77</c:v>
                </c:pt>
                <c:pt idx="1048">
                  <c:v>56.46</c:v>
                </c:pt>
                <c:pt idx="1049">
                  <c:v>57.85</c:v>
                </c:pt>
                <c:pt idx="1050">
                  <c:v>53.86</c:v>
                </c:pt>
                <c:pt idx="1051">
                  <c:v>47.38</c:v>
                </c:pt>
                <c:pt idx="1052">
                  <c:v>43.91</c:v>
                </c:pt>
                <c:pt idx="1053">
                  <c:v>45.6</c:v>
                </c:pt>
                <c:pt idx="1054">
                  <c:v>52.73</c:v>
                </c:pt>
                <c:pt idx="1055">
                  <c:v>54.75</c:v>
                </c:pt>
                <c:pt idx="1056">
                  <c:v>54.64</c:v>
                </c:pt>
                <c:pt idx="1057">
                  <c:v>55.04</c:v>
                </c:pt>
                <c:pt idx="1058">
                  <c:v>64.150000000000006</c:v>
                </c:pt>
                <c:pt idx="1059">
                  <c:v>76.48</c:v>
                </c:pt>
                <c:pt idx="1060">
                  <c:v>67.599999999999994</c:v>
                </c:pt>
                <c:pt idx="1061">
                  <c:v>68.930000000000007</c:v>
                </c:pt>
                <c:pt idx="1062">
                  <c:v>62.53</c:v>
                </c:pt>
                <c:pt idx="1063">
                  <c:v>75.37</c:v>
                </c:pt>
                <c:pt idx="1064">
                  <c:v>57.73</c:v>
                </c:pt>
                <c:pt idx="1065">
                  <c:v>56.83</c:v>
                </c:pt>
                <c:pt idx="1066">
                  <c:v>65.66</c:v>
                </c:pt>
                <c:pt idx="1067">
                  <c:v>65.83</c:v>
                </c:pt>
                <c:pt idx="1068">
                  <c:v>65.489999999999995</c:v>
                </c:pt>
                <c:pt idx="1069">
                  <c:v>64.61</c:v>
                </c:pt>
                <c:pt idx="1070">
                  <c:v>51.02</c:v>
                </c:pt>
                <c:pt idx="1071">
                  <c:v>45.83</c:v>
                </c:pt>
                <c:pt idx="1072">
                  <c:v>53.85</c:v>
                </c:pt>
                <c:pt idx="1073">
                  <c:v>70.14</c:v>
                </c:pt>
                <c:pt idx="1074">
                  <c:v>83.94</c:v>
                </c:pt>
                <c:pt idx="1075">
                  <c:v>71.25</c:v>
                </c:pt>
                <c:pt idx="1076">
                  <c:v>45.94</c:v>
                </c:pt>
                <c:pt idx="1077">
                  <c:v>40.270000000000003</c:v>
                </c:pt>
                <c:pt idx="1078">
                  <c:v>36.590000000000003</c:v>
                </c:pt>
                <c:pt idx="1079">
                  <c:v>34.729999999999997</c:v>
                </c:pt>
                <c:pt idx="1080">
                  <c:v>29.84</c:v>
                </c:pt>
                <c:pt idx="1081">
                  <c:v>37.369999999999997</c:v>
                </c:pt>
                <c:pt idx="1082">
                  <c:v>45.8</c:v>
                </c:pt>
                <c:pt idx="1083">
                  <c:v>54.84</c:v>
                </c:pt>
                <c:pt idx="1084">
                  <c:v>66.41</c:v>
                </c:pt>
                <c:pt idx="1085">
                  <c:v>61.63</c:v>
                </c:pt>
                <c:pt idx="1086">
                  <c:v>50.73</c:v>
                </c:pt>
                <c:pt idx="1087">
                  <c:v>50.97</c:v>
                </c:pt>
                <c:pt idx="1088">
                  <c:v>66.650000000000006</c:v>
                </c:pt>
                <c:pt idx="1089">
                  <c:v>58.92</c:v>
                </c:pt>
                <c:pt idx="1090">
                  <c:v>57.6</c:v>
                </c:pt>
                <c:pt idx="1091">
                  <c:v>65.61</c:v>
                </c:pt>
                <c:pt idx="1092">
                  <c:v>70.25</c:v>
                </c:pt>
                <c:pt idx="1093">
                  <c:v>59.7</c:v>
                </c:pt>
                <c:pt idx="1094">
                  <c:v>60.4</c:v>
                </c:pt>
                <c:pt idx="1095">
                  <c:v>66.97</c:v>
                </c:pt>
                <c:pt idx="1096">
                  <c:v>63.92</c:v>
                </c:pt>
                <c:pt idx="1097">
                  <c:v>53.73</c:v>
                </c:pt>
                <c:pt idx="1098">
                  <c:v>52.24</c:v>
                </c:pt>
                <c:pt idx="1099">
                  <c:v>61.57</c:v>
                </c:pt>
                <c:pt idx="1100">
                  <c:v>54.8</c:v>
                </c:pt>
                <c:pt idx="1101">
                  <c:v>59.12</c:v>
                </c:pt>
                <c:pt idx="1102">
                  <c:v>47.02</c:v>
                </c:pt>
                <c:pt idx="1103">
                  <c:v>51.6</c:v>
                </c:pt>
                <c:pt idx="1104">
                  <c:v>66.19</c:v>
                </c:pt>
                <c:pt idx="1105">
                  <c:v>60.21</c:v>
                </c:pt>
                <c:pt idx="1106">
                  <c:v>63.57</c:v>
                </c:pt>
                <c:pt idx="1107">
                  <c:v>65.3</c:v>
                </c:pt>
                <c:pt idx="1108">
                  <c:v>61.28</c:v>
                </c:pt>
                <c:pt idx="1109">
                  <c:v>54.37</c:v>
                </c:pt>
                <c:pt idx="1110">
                  <c:v>52.51</c:v>
                </c:pt>
                <c:pt idx="1111">
                  <c:v>46.86</c:v>
                </c:pt>
                <c:pt idx="1112">
                  <c:v>47.86</c:v>
                </c:pt>
                <c:pt idx="1113">
                  <c:v>55.08</c:v>
                </c:pt>
                <c:pt idx="1114">
                  <c:v>49.45</c:v>
                </c:pt>
                <c:pt idx="1115">
                  <c:v>38.869999999999997</c:v>
                </c:pt>
                <c:pt idx="1116">
                  <c:v>44.09</c:v>
                </c:pt>
                <c:pt idx="1117">
                  <c:v>56.45</c:v>
                </c:pt>
                <c:pt idx="1118">
                  <c:v>47.26</c:v>
                </c:pt>
                <c:pt idx="1119">
                  <c:v>35.33</c:v>
                </c:pt>
                <c:pt idx="1120">
                  <c:v>40.130000000000003</c:v>
                </c:pt>
                <c:pt idx="1121">
                  <c:v>38.17</c:v>
                </c:pt>
                <c:pt idx="1122">
                  <c:v>45.14</c:v>
                </c:pt>
                <c:pt idx="1123">
                  <c:v>47.6</c:v>
                </c:pt>
                <c:pt idx="1124">
                  <c:v>54.51</c:v>
                </c:pt>
                <c:pt idx="1125">
                  <c:v>47.59</c:v>
                </c:pt>
                <c:pt idx="1126">
                  <c:v>45.46</c:v>
                </c:pt>
                <c:pt idx="1127">
                  <c:v>63.88</c:v>
                </c:pt>
                <c:pt idx="1128">
                  <c:v>54.28</c:v>
                </c:pt>
                <c:pt idx="1129">
                  <c:v>51.46</c:v>
                </c:pt>
                <c:pt idx="1130">
                  <c:v>46.74</c:v>
                </c:pt>
                <c:pt idx="1131">
                  <c:v>63.42</c:v>
                </c:pt>
                <c:pt idx="1132">
                  <c:v>56.51</c:v>
                </c:pt>
                <c:pt idx="1133">
                  <c:v>54.53</c:v>
                </c:pt>
                <c:pt idx="1134">
                  <c:v>74.83</c:v>
                </c:pt>
                <c:pt idx="1135">
                  <c:v>74.5</c:v>
                </c:pt>
                <c:pt idx="1136">
                  <c:v>99.06</c:v>
                </c:pt>
                <c:pt idx="1137">
                  <c:v>62.4</c:v>
                </c:pt>
                <c:pt idx="1138">
                  <c:v>33.08</c:v>
                </c:pt>
                <c:pt idx="1139">
                  <c:v>46.48</c:v>
                </c:pt>
                <c:pt idx="1140">
                  <c:v>34.92</c:v>
                </c:pt>
                <c:pt idx="1141">
                  <c:v>38.54</c:v>
                </c:pt>
                <c:pt idx="1142">
                  <c:v>48.33</c:v>
                </c:pt>
                <c:pt idx="1143">
                  <c:v>49.9</c:v>
                </c:pt>
                <c:pt idx="1144">
                  <c:v>50.94</c:v>
                </c:pt>
                <c:pt idx="1145">
                  <c:v>71.760000000000005</c:v>
                </c:pt>
                <c:pt idx="1146">
                  <c:v>68.290000000000006</c:v>
                </c:pt>
                <c:pt idx="1147">
                  <c:v>92.54</c:v>
                </c:pt>
                <c:pt idx="1148">
                  <c:v>66.400000000000006</c:v>
                </c:pt>
                <c:pt idx="1149">
                  <c:v>70.77</c:v>
                </c:pt>
                <c:pt idx="1150">
                  <c:v>62.66</c:v>
                </c:pt>
                <c:pt idx="1151">
                  <c:v>42.88</c:v>
                </c:pt>
                <c:pt idx="1152">
                  <c:v>33.590000000000003</c:v>
                </c:pt>
                <c:pt idx="1153">
                  <c:v>43.12</c:v>
                </c:pt>
                <c:pt idx="1154">
                  <c:v>52.5</c:v>
                </c:pt>
                <c:pt idx="1155">
                  <c:v>51.74</c:v>
                </c:pt>
                <c:pt idx="1156">
                  <c:v>50.64</c:v>
                </c:pt>
                <c:pt idx="1157">
                  <c:v>41.07</c:v>
                </c:pt>
                <c:pt idx="1158">
                  <c:v>39.020000000000003</c:v>
                </c:pt>
                <c:pt idx="1159">
                  <c:v>39.58</c:v>
                </c:pt>
                <c:pt idx="1160">
                  <c:v>37.92</c:v>
                </c:pt>
                <c:pt idx="1161">
                  <c:v>45.6</c:v>
                </c:pt>
                <c:pt idx="1162">
                  <c:v>79.5</c:v>
                </c:pt>
                <c:pt idx="1163">
                  <c:v>65.86</c:v>
                </c:pt>
                <c:pt idx="1164">
                  <c:v>39.85</c:v>
                </c:pt>
                <c:pt idx="1165">
                  <c:v>41.81</c:v>
                </c:pt>
                <c:pt idx="1166">
                  <c:v>45.32</c:v>
                </c:pt>
                <c:pt idx="1167">
                  <c:v>56.5</c:v>
                </c:pt>
                <c:pt idx="1168">
                  <c:v>64.819999999999993</c:v>
                </c:pt>
                <c:pt idx="1169">
                  <c:v>48.86</c:v>
                </c:pt>
                <c:pt idx="1170">
                  <c:v>41.48</c:v>
                </c:pt>
                <c:pt idx="1171">
                  <c:v>32.61</c:v>
                </c:pt>
                <c:pt idx="1172">
                  <c:v>31.72</c:v>
                </c:pt>
                <c:pt idx="1173">
                  <c:v>43.85</c:v>
                </c:pt>
                <c:pt idx="1174">
                  <c:v>55.71</c:v>
                </c:pt>
                <c:pt idx="1175">
                  <c:v>45.33</c:v>
                </c:pt>
                <c:pt idx="1176">
                  <c:v>33.49</c:v>
                </c:pt>
                <c:pt idx="1177">
                  <c:v>34.53</c:v>
                </c:pt>
                <c:pt idx="1178">
                  <c:v>37.32</c:v>
                </c:pt>
                <c:pt idx="1179">
                  <c:v>34.659999999999997</c:v>
                </c:pt>
                <c:pt idx="1180">
                  <c:v>41.2</c:v>
                </c:pt>
                <c:pt idx="1181">
                  <c:v>60.75</c:v>
                </c:pt>
                <c:pt idx="1182">
                  <c:v>71.040000000000006</c:v>
                </c:pt>
                <c:pt idx="1183">
                  <c:v>41.56</c:v>
                </c:pt>
                <c:pt idx="1184">
                  <c:v>45.84</c:v>
                </c:pt>
                <c:pt idx="1185">
                  <c:v>44.76</c:v>
                </c:pt>
                <c:pt idx="1186">
                  <c:v>37.97</c:v>
                </c:pt>
                <c:pt idx="1187">
                  <c:v>48.52</c:v>
                </c:pt>
                <c:pt idx="1188">
                  <c:v>51.63</c:v>
                </c:pt>
                <c:pt idx="1189">
                  <c:v>52.51</c:v>
                </c:pt>
                <c:pt idx="1190">
                  <c:v>60.24</c:v>
                </c:pt>
                <c:pt idx="1191">
                  <c:v>44.92</c:v>
                </c:pt>
                <c:pt idx="1192">
                  <c:v>36.94</c:v>
                </c:pt>
                <c:pt idx="1193">
                  <c:v>34.29</c:v>
                </c:pt>
                <c:pt idx="1194">
                  <c:v>39.450000000000003</c:v>
                </c:pt>
                <c:pt idx="1195">
                  <c:v>45.16</c:v>
                </c:pt>
                <c:pt idx="1196">
                  <c:v>32.33</c:v>
                </c:pt>
                <c:pt idx="1197">
                  <c:v>40.94</c:v>
                </c:pt>
                <c:pt idx="1198">
                  <c:v>54.68</c:v>
                </c:pt>
                <c:pt idx="1199">
                  <c:v>59.41</c:v>
                </c:pt>
                <c:pt idx="1200">
                  <c:v>67.790000000000006</c:v>
                </c:pt>
                <c:pt idx="1201">
                  <c:v>76.17</c:v>
                </c:pt>
                <c:pt idx="1202">
                  <c:v>57.84</c:v>
                </c:pt>
                <c:pt idx="1203">
                  <c:v>40.44</c:v>
                </c:pt>
                <c:pt idx="1204">
                  <c:v>51.78</c:v>
                </c:pt>
                <c:pt idx="1205">
                  <c:v>40.56</c:v>
                </c:pt>
                <c:pt idx="1206">
                  <c:v>30.99</c:v>
                </c:pt>
                <c:pt idx="1207">
                  <c:v>31.63</c:v>
                </c:pt>
                <c:pt idx="1208">
                  <c:v>39.43</c:v>
                </c:pt>
                <c:pt idx="1209">
                  <c:v>57.07</c:v>
                </c:pt>
                <c:pt idx="1210">
                  <c:v>82.47</c:v>
                </c:pt>
                <c:pt idx="1211">
                  <c:v>78.5</c:v>
                </c:pt>
                <c:pt idx="1212">
                  <c:v>49.86</c:v>
                </c:pt>
                <c:pt idx="1213">
                  <c:v>36.11</c:v>
                </c:pt>
                <c:pt idx="1214">
                  <c:v>42.57</c:v>
                </c:pt>
                <c:pt idx="1215">
                  <c:v>46.42</c:v>
                </c:pt>
                <c:pt idx="1216">
                  <c:v>33.369999999999997</c:v>
                </c:pt>
                <c:pt idx="1217">
                  <c:v>34.14</c:v>
                </c:pt>
                <c:pt idx="1218">
                  <c:v>31.77</c:v>
                </c:pt>
                <c:pt idx="1219">
                  <c:v>30.44</c:v>
                </c:pt>
                <c:pt idx="1220">
                  <c:v>46.75</c:v>
                </c:pt>
                <c:pt idx="1221">
                  <c:v>53.69</c:v>
                </c:pt>
                <c:pt idx="1222">
                  <c:v>54.75</c:v>
                </c:pt>
                <c:pt idx="1223">
                  <c:v>27.66</c:v>
                </c:pt>
                <c:pt idx="1224">
                  <c:v>46.09</c:v>
                </c:pt>
                <c:pt idx="1225">
                  <c:v>52.15</c:v>
                </c:pt>
                <c:pt idx="1226">
                  <c:v>65.41</c:v>
                </c:pt>
                <c:pt idx="1227">
                  <c:v>74.13</c:v>
                </c:pt>
                <c:pt idx="1228">
                  <c:v>31.22</c:v>
                </c:pt>
                <c:pt idx="1229">
                  <c:v>40.299999999999997</c:v>
                </c:pt>
                <c:pt idx="1230">
                  <c:v>39.81</c:v>
                </c:pt>
                <c:pt idx="1231">
                  <c:v>41.79</c:v>
                </c:pt>
                <c:pt idx="1232">
                  <c:v>44.14</c:v>
                </c:pt>
                <c:pt idx="1233">
                  <c:v>53.88</c:v>
                </c:pt>
                <c:pt idx="1234">
                  <c:v>65.52</c:v>
                </c:pt>
                <c:pt idx="1235">
                  <c:v>45.88</c:v>
                </c:pt>
                <c:pt idx="1236">
                  <c:v>42.68</c:v>
                </c:pt>
                <c:pt idx="1237">
                  <c:v>59.07</c:v>
                </c:pt>
                <c:pt idx="1238">
                  <c:v>77.28</c:v>
                </c:pt>
                <c:pt idx="1239">
                  <c:v>57.51</c:v>
                </c:pt>
                <c:pt idx="1240">
                  <c:v>59.34</c:v>
                </c:pt>
                <c:pt idx="1241">
                  <c:v>64.88</c:v>
                </c:pt>
                <c:pt idx="1242">
                  <c:v>58.31</c:v>
                </c:pt>
                <c:pt idx="1243">
                  <c:v>54.01</c:v>
                </c:pt>
                <c:pt idx="1244">
                  <c:v>60.34</c:v>
                </c:pt>
                <c:pt idx="1245">
                  <c:v>33.21</c:v>
                </c:pt>
                <c:pt idx="1246">
                  <c:v>40.76</c:v>
                </c:pt>
                <c:pt idx="1247">
                  <c:v>30.14</c:v>
                </c:pt>
                <c:pt idx="1248">
                  <c:v>29.28</c:v>
                </c:pt>
                <c:pt idx="1249">
                  <c:v>31.51</c:v>
                </c:pt>
                <c:pt idx="1250">
                  <c:v>30.68</c:v>
                </c:pt>
                <c:pt idx="1251">
                  <c:v>27.67</c:v>
                </c:pt>
                <c:pt idx="1252">
                  <c:v>31.11</c:v>
                </c:pt>
                <c:pt idx="1253">
                  <c:v>33.799999999999997</c:v>
                </c:pt>
                <c:pt idx="1254">
                  <c:v>31.27</c:v>
                </c:pt>
                <c:pt idx="1255">
                  <c:v>27.39</c:v>
                </c:pt>
                <c:pt idx="1256">
                  <c:v>34.229999999999997</c:v>
                </c:pt>
                <c:pt idx="1257">
                  <c:v>34.85</c:v>
                </c:pt>
                <c:pt idx="1258">
                  <c:v>31.72</c:v>
                </c:pt>
                <c:pt idx="1259">
                  <c:v>25.75</c:v>
                </c:pt>
                <c:pt idx="1260">
                  <c:v>25.37</c:v>
                </c:pt>
                <c:pt idx="1261">
                  <c:v>24.61</c:v>
                </c:pt>
                <c:pt idx="1262">
                  <c:v>25</c:v>
                </c:pt>
                <c:pt idx="1263">
                  <c:v>22.78</c:v>
                </c:pt>
                <c:pt idx="1264">
                  <c:v>26.68</c:v>
                </c:pt>
                <c:pt idx="1265">
                  <c:v>26.52</c:v>
                </c:pt>
                <c:pt idx="1266">
                  <c:v>33.71</c:v>
                </c:pt>
                <c:pt idx="1267">
                  <c:v>34.82</c:v>
                </c:pt>
                <c:pt idx="1268">
                  <c:v>45.06</c:v>
                </c:pt>
                <c:pt idx="1269">
                  <c:v>44.23</c:v>
                </c:pt>
                <c:pt idx="1270">
                  <c:v>34.979999999999997</c:v>
                </c:pt>
                <c:pt idx="1271">
                  <c:v>34.92</c:v>
                </c:pt>
                <c:pt idx="1272">
                  <c:v>34.159999999999997</c:v>
                </c:pt>
                <c:pt idx="1273">
                  <c:v>31</c:v>
                </c:pt>
                <c:pt idx="1274">
                  <c:v>29.01</c:v>
                </c:pt>
                <c:pt idx="1275">
                  <c:v>30.43</c:v>
                </c:pt>
                <c:pt idx="1276">
                  <c:v>32.89</c:v>
                </c:pt>
                <c:pt idx="1277">
                  <c:v>28.46</c:v>
                </c:pt>
                <c:pt idx="1278">
                  <c:v>25.74</c:v>
                </c:pt>
                <c:pt idx="1279">
                  <c:v>37.270000000000003</c:v>
                </c:pt>
                <c:pt idx="1280">
                  <c:v>31.17</c:v>
                </c:pt>
                <c:pt idx="1281">
                  <c:v>38.049999999999997</c:v>
                </c:pt>
                <c:pt idx="1282">
                  <c:v>36.71</c:v>
                </c:pt>
                <c:pt idx="1283">
                  <c:v>34.43</c:v>
                </c:pt>
                <c:pt idx="1284">
                  <c:v>39.85</c:v>
                </c:pt>
                <c:pt idx="1285">
                  <c:v>35.14</c:v>
                </c:pt>
                <c:pt idx="1286">
                  <c:v>28.19</c:v>
                </c:pt>
                <c:pt idx="1287">
                  <c:v>31.82</c:v>
                </c:pt>
                <c:pt idx="1288">
                  <c:v>34.22</c:v>
                </c:pt>
                <c:pt idx="1289">
                  <c:v>31.94</c:v>
                </c:pt>
                <c:pt idx="1290">
                  <c:v>31.63</c:v>
                </c:pt>
                <c:pt idx="1291">
                  <c:v>28.9</c:v>
                </c:pt>
                <c:pt idx="1292">
                  <c:v>33.31</c:v>
                </c:pt>
                <c:pt idx="1293">
                  <c:v>30.73</c:v>
                </c:pt>
                <c:pt idx="1294">
                  <c:v>29.45</c:v>
                </c:pt>
                <c:pt idx="1295">
                  <c:v>27.41</c:v>
                </c:pt>
                <c:pt idx="1296">
                  <c:v>33.46</c:v>
                </c:pt>
                <c:pt idx="1297">
                  <c:v>36.479999999999997</c:v>
                </c:pt>
                <c:pt idx="1298">
                  <c:v>27.55</c:v>
                </c:pt>
                <c:pt idx="1299">
                  <c:v>28.74</c:v>
                </c:pt>
                <c:pt idx="1300">
                  <c:v>29.15</c:v>
                </c:pt>
                <c:pt idx="1301">
                  <c:v>27.58</c:v>
                </c:pt>
                <c:pt idx="1302">
                  <c:v>25.1</c:v>
                </c:pt>
                <c:pt idx="1303">
                  <c:v>23.41</c:v>
                </c:pt>
                <c:pt idx="1304">
                  <c:v>21.59</c:v>
                </c:pt>
                <c:pt idx="1305">
                  <c:v>25.02</c:v>
                </c:pt>
                <c:pt idx="1306">
                  <c:v>25.06</c:v>
                </c:pt>
                <c:pt idx="1307">
                  <c:v>28.84</c:v>
                </c:pt>
                <c:pt idx="1308">
                  <c:v>26.14</c:v>
                </c:pt>
                <c:pt idx="1309">
                  <c:v>25.2</c:v>
                </c:pt>
                <c:pt idx="1310">
                  <c:v>26.08</c:v>
                </c:pt>
                <c:pt idx="1311">
                  <c:v>28.77</c:v>
                </c:pt>
                <c:pt idx="1312">
                  <c:v>24.82</c:v>
                </c:pt>
                <c:pt idx="1313">
                  <c:v>26.59</c:v>
                </c:pt>
                <c:pt idx="1314">
                  <c:v>26.15</c:v>
                </c:pt>
                <c:pt idx="1315">
                  <c:v>25.24</c:v>
                </c:pt>
                <c:pt idx="1316">
                  <c:v>24.98</c:v>
                </c:pt>
                <c:pt idx="1317">
                  <c:v>34.82</c:v>
                </c:pt>
                <c:pt idx="1318">
                  <c:v>24.06</c:v>
                </c:pt>
                <c:pt idx="1319">
                  <c:v>23.5</c:v>
                </c:pt>
                <c:pt idx="1320">
                  <c:v>25.04</c:v>
                </c:pt>
                <c:pt idx="1321">
                  <c:v>29.49</c:v>
                </c:pt>
                <c:pt idx="1322">
                  <c:v>23.72</c:v>
                </c:pt>
                <c:pt idx="1323">
                  <c:v>29.32</c:v>
                </c:pt>
                <c:pt idx="1324">
                  <c:v>24.58</c:v>
                </c:pt>
                <c:pt idx="1325">
                  <c:v>26.17</c:v>
                </c:pt>
                <c:pt idx="1326">
                  <c:v>31.85</c:v>
                </c:pt>
                <c:pt idx="1327">
                  <c:v>32.54</c:v>
                </c:pt>
                <c:pt idx="1328">
                  <c:v>27.85</c:v>
                </c:pt>
                <c:pt idx="1329">
                  <c:v>28.18</c:v>
                </c:pt>
                <c:pt idx="1330">
                  <c:v>24.72</c:v>
                </c:pt>
                <c:pt idx="1331">
                  <c:v>24.6</c:v>
                </c:pt>
                <c:pt idx="1332">
                  <c:v>22.78</c:v>
                </c:pt>
                <c:pt idx="1333">
                  <c:v>19.920000000000002</c:v>
                </c:pt>
                <c:pt idx="1334">
                  <c:v>23.6</c:v>
                </c:pt>
                <c:pt idx="1335">
                  <c:v>25.52</c:v>
                </c:pt>
                <c:pt idx="1336">
                  <c:v>26.12</c:v>
                </c:pt>
                <c:pt idx="1337">
                  <c:v>28.28</c:v>
                </c:pt>
                <c:pt idx="1338">
                  <c:v>25.96</c:v>
                </c:pt>
                <c:pt idx="1339">
                  <c:v>28.51</c:v>
                </c:pt>
                <c:pt idx="1340">
                  <c:v>23.44</c:v>
                </c:pt>
                <c:pt idx="1341">
                  <c:v>27.63</c:v>
                </c:pt>
                <c:pt idx="1342">
                  <c:v>35.94</c:v>
                </c:pt>
                <c:pt idx="1343">
                  <c:v>30.63</c:v>
                </c:pt>
                <c:pt idx="1344">
                  <c:v>30.88</c:v>
                </c:pt>
                <c:pt idx="1345">
                  <c:v>37.909999999999997</c:v>
                </c:pt>
                <c:pt idx="1346">
                  <c:v>26.65</c:v>
                </c:pt>
                <c:pt idx="1347">
                  <c:v>23.58</c:v>
                </c:pt>
                <c:pt idx="1348">
                  <c:v>29.61</c:v>
                </c:pt>
                <c:pt idx="1349">
                  <c:v>26</c:v>
                </c:pt>
                <c:pt idx="1350">
                  <c:v>24.4</c:v>
                </c:pt>
                <c:pt idx="1351">
                  <c:v>23.21</c:v>
                </c:pt>
                <c:pt idx="1352">
                  <c:v>25.18</c:v>
                </c:pt>
                <c:pt idx="1353">
                  <c:v>27.72</c:v>
                </c:pt>
                <c:pt idx="1354">
                  <c:v>25.92</c:v>
                </c:pt>
                <c:pt idx="1355">
                  <c:v>29.15</c:v>
                </c:pt>
                <c:pt idx="1356">
                  <c:v>29.8</c:v>
                </c:pt>
                <c:pt idx="1357">
                  <c:v>37.36</c:v>
                </c:pt>
                <c:pt idx="1358">
                  <c:v>38.159999999999997</c:v>
                </c:pt>
                <c:pt idx="1359">
                  <c:v>26.7</c:v>
                </c:pt>
                <c:pt idx="1360">
                  <c:v>21.72</c:v>
                </c:pt>
                <c:pt idx="1361">
                  <c:v>19.88</c:v>
                </c:pt>
                <c:pt idx="1362">
                  <c:v>25.07</c:v>
                </c:pt>
                <c:pt idx="1363">
                  <c:v>25.67</c:v>
                </c:pt>
                <c:pt idx="1364">
                  <c:v>32.380000000000003</c:v>
                </c:pt>
                <c:pt idx="1365">
                  <c:v>37.42</c:v>
                </c:pt>
                <c:pt idx="1366">
                  <c:v>44.68</c:v>
                </c:pt>
                <c:pt idx="1367">
                  <c:v>46.15</c:v>
                </c:pt>
                <c:pt idx="1368">
                  <c:v>34.520000000000003</c:v>
                </c:pt>
                <c:pt idx="1369">
                  <c:v>40.86</c:v>
                </c:pt>
                <c:pt idx="1370">
                  <c:v>36.68</c:v>
                </c:pt>
                <c:pt idx="1371">
                  <c:v>42.57</c:v>
                </c:pt>
                <c:pt idx="1372">
                  <c:v>48.01</c:v>
                </c:pt>
                <c:pt idx="1373">
                  <c:v>53.69</c:v>
                </c:pt>
                <c:pt idx="1374">
                  <c:v>44.71</c:v>
                </c:pt>
                <c:pt idx="1375">
                  <c:v>44.81</c:v>
                </c:pt>
                <c:pt idx="1376">
                  <c:v>56.21</c:v>
                </c:pt>
                <c:pt idx="1377">
                  <c:v>54.24</c:v>
                </c:pt>
                <c:pt idx="1378">
                  <c:v>47.73</c:v>
                </c:pt>
                <c:pt idx="1379">
                  <c:v>37.74</c:v>
                </c:pt>
                <c:pt idx="1380">
                  <c:v>44.48</c:v>
                </c:pt>
                <c:pt idx="1381">
                  <c:v>49.89</c:v>
                </c:pt>
                <c:pt idx="1382">
                  <c:v>47.34</c:v>
                </c:pt>
                <c:pt idx="1383">
                  <c:v>55.44</c:v>
                </c:pt>
                <c:pt idx="1384">
                  <c:v>64.180000000000007</c:v>
                </c:pt>
                <c:pt idx="1385">
                  <c:v>52.81</c:v>
                </c:pt>
                <c:pt idx="1386">
                  <c:v>57.64</c:v>
                </c:pt>
                <c:pt idx="1387">
                  <c:v>54.31</c:v>
                </c:pt>
                <c:pt idx="1388">
                  <c:v>54.04</c:v>
                </c:pt>
                <c:pt idx="1389">
                  <c:v>55.77</c:v>
                </c:pt>
                <c:pt idx="1390">
                  <c:v>55.49</c:v>
                </c:pt>
                <c:pt idx="1391">
                  <c:v>63.32</c:v>
                </c:pt>
                <c:pt idx="1392">
                  <c:v>77.72</c:v>
                </c:pt>
                <c:pt idx="1393">
                  <c:v>72.23</c:v>
                </c:pt>
                <c:pt idx="1394">
                  <c:v>74.040000000000006</c:v>
                </c:pt>
                <c:pt idx="1395">
                  <c:v>77.3</c:v>
                </c:pt>
                <c:pt idx="1396">
                  <c:v>57.66</c:v>
                </c:pt>
                <c:pt idx="1397">
                  <c:v>62.22</c:v>
                </c:pt>
                <c:pt idx="1398">
                  <c:v>70.459999999999994</c:v>
                </c:pt>
                <c:pt idx="1399">
                  <c:v>68.02</c:v>
                </c:pt>
                <c:pt idx="1400">
                  <c:v>71.63</c:v>
                </c:pt>
                <c:pt idx="1401">
                  <c:v>65.98</c:v>
                </c:pt>
                <c:pt idx="1402">
                  <c:v>47.39</c:v>
                </c:pt>
                <c:pt idx="1403">
                  <c:v>34.18</c:v>
                </c:pt>
                <c:pt idx="1404">
                  <c:v>48.25</c:v>
                </c:pt>
                <c:pt idx="1405">
                  <c:v>43.78</c:v>
                </c:pt>
                <c:pt idx="1406">
                  <c:v>45.14</c:v>
                </c:pt>
                <c:pt idx="1407">
                  <c:v>64.569999999999993</c:v>
                </c:pt>
                <c:pt idx="1408">
                  <c:v>68.25</c:v>
                </c:pt>
                <c:pt idx="1409">
                  <c:v>79.5</c:v>
                </c:pt>
                <c:pt idx="1410">
                  <c:v>70.55</c:v>
                </c:pt>
                <c:pt idx="1411">
                  <c:v>71.88</c:v>
                </c:pt>
                <c:pt idx="1412">
                  <c:v>74.72</c:v>
                </c:pt>
                <c:pt idx="1413">
                  <c:v>59.36</c:v>
                </c:pt>
                <c:pt idx="1414">
                  <c:v>47.83</c:v>
                </c:pt>
                <c:pt idx="1415">
                  <c:v>42.41</c:v>
                </c:pt>
                <c:pt idx="1416">
                  <c:v>51.93</c:v>
                </c:pt>
                <c:pt idx="1417">
                  <c:v>61.82</c:v>
                </c:pt>
                <c:pt idx="1418">
                  <c:v>56.73</c:v>
                </c:pt>
                <c:pt idx="1419">
                  <c:v>63.96</c:v>
                </c:pt>
                <c:pt idx="1420">
                  <c:v>63.79</c:v>
                </c:pt>
                <c:pt idx="1421">
                  <c:v>74.930000000000007</c:v>
                </c:pt>
                <c:pt idx="1422">
                  <c:v>61.06</c:v>
                </c:pt>
                <c:pt idx="1423">
                  <c:v>46.57</c:v>
                </c:pt>
                <c:pt idx="1424">
                  <c:v>58.16</c:v>
                </c:pt>
                <c:pt idx="1425">
                  <c:v>68.3</c:v>
                </c:pt>
                <c:pt idx="1426">
                  <c:v>78.94</c:v>
                </c:pt>
                <c:pt idx="1427">
                  <c:v>69.599999999999994</c:v>
                </c:pt>
                <c:pt idx="1428">
                  <c:v>63.68</c:v>
                </c:pt>
                <c:pt idx="1429">
                  <c:v>56.74</c:v>
                </c:pt>
                <c:pt idx="1430">
                  <c:v>56.43</c:v>
                </c:pt>
                <c:pt idx="1431">
                  <c:v>67.180000000000007</c:v>
                </c:pt>
                <c:pt idx="1432">
                  <c:v>66.91</c:v>
                </c:pt>
                <c:pt idx="1433">
                  <c:v>74.17</c:v>
                </c:pt>
                <c:pt idx="1434">
                  <c:v>65.87</c:v>
                </c:pt>
                <c:pt idx="1435">
                  <c:v>71.73</c:v>
                </c:pt>
                <c:pt idx="1436">
                  <c:v>54.83</c:v>
                </c:pt>
                <c:pt idx="1437">
                  <c:v>59.06</c:v>
                </c:pt>
                <c:pt idx="1438">
                  <c:v>65.3</c:v>
                </c:pt>
                <c:pt idx="1439">
                  <c:v>66.58</c:v>
                </c:pt>
                <c:pt idx="1440">
                  <c:v>68.87</c:v>
                </c:pt>
                <c:pt idx="1441">
                  <c:v>55.1</c:v>
                </c:pt>
                <c:pt idx="1442">
                  <c:v>42.59</c:v>
                </c:pt>
                <c:pt idx="1443">
                  <c:v>45.22</c:v>
                </c:pt>
                <c:pt idx="1444">
                  <c:v>47.31</c:v>
                </c:pt>
                <c:pt idx="1445">
                  <c:v>50.86</c:v>
                </c:pt>
                <c:pt idx="1446">
                  <c:v>58.08</c:v>
                </c:pt>
                <c:pt idx="1447">
                  <c:v>61.34</c:v>
                </c:pt>
                <c:pt idx="1448">
                  <c:v>63.77</c:v>
                </c:pt>
                <c:pt idx="1449">
                  <c:v>68.97</c:v>
                </c:pt>
                <c:pt idx="1450">
                  <c:v>66.03</c:v>
                </c:pt>
                <c:pt idx="1451">
                  <c:v>78.709999999999994</c:v>
                </c:pt>
                <c:pt idx="1452">
                  <c:v>77.63</c:v>
                </c:pt>
                <c:pt idx="1453">
                  <c:v>75.260000000000005</c:v>
                </c:pt>
                <c:pt idx="1454">
                  <c:v>61.2</c:v>
                </c:pt>
                <c:pt idx="1455">
                  <c:v>65.2</c:v>
                </c:pt>
                <c:pt idx="1456">
                  <c:v>78.430000000000007</c:v>
                </c:pt>
                <c:pt idx="1457">
                  <c:v>60.59</c:v>
                </c:pt>
                <c:pt idx="1458">
                  <c:v>64.97</c:v>
                </c:pt>
                <c:pt idx="1459">
                  <c:v>76.89</c:v>
                </c:pt>
                <c:pt idx="1460">
                  <c:v>70.540000000000006</c:v>
                </c:pt>
                <c:pt idx="1461">
                  <c:v>69.459999999999994</c:v>
                </c:pt>
                <c:pt idx="1462">
                  <c:v>75.06</c:v>
                </c:pt>
                <c:pt idx="1463">
                  <c:v>66.2</c:v>
                </c:pt>
                <c:pt idx="1464">
                  <c:v>57.53</c:v>
                </c:pt>
                <c:pt idx="1465">
                  <c:v>60.35</c:v>
                </c:pt>
                <c:pt idx="1466">
                  <c:v>51.94</c:v>
                </c:pt>
                <c:pt idx="1467">
                  <c:v>52.45</c:v>
                </c:pt>
                <c:pt idx="1468">
                  <c:v>48.95</c:v>
                </c:pt>
                <c:pt idx="1469">
                  <c:v>49.49</c:v>
                </c:pt>
                <c:pt idx="1470">
                  <c:v>58.22</c:v>
                </c:pt>
                <c:pt idx="1471">
                  <c:v>76.709999999999994</c:v>
                </c:pt>
                <c:pt idx="1472">
                  <c:v>85.14</c:v>
                </c:pt>
                <c:pt idx="1473">
                  <c:v>66.11</c:v>
                </c:pt>
                <c:pt idx="1474">
                  <c:v>42.16</c:v>
                </c:pt>
                <c:pt idx="1475">
                  <c:v>52.45</c:v>
                </c:pt>
                <c:pt idx="1476">
                  <c:v>83.75</c:v>
                </c:pt>
                <c:pt idx="1477">
                  <c:v>84.74</c:v>
                </c:pt>
                <c:pt idx="1478">
                  <c:v>68.58</c:v>
                </c:pt>
                <c:pt idx="1479">
                  <c:v>77.900000000000006</c:v>
                </c:pt>
                <c:pt idx="1480">
                  <c:v>106.04</c:v>
                </c:pt>
                <c:pt idx="1481">
                  <c:v>63.04</c:v>
                </c:pt>
                <c:pt idx="1482">
                  <c:v>38.56</c:v>
                </c:pt>
                <c:pt idx="1483">
                  <c:v>48.14</c:v>
                </c:pt>
                <c:pt idx="1484">
                  <c:v>44.11</c:v>
                </c:pt>
                <c:pt idx="1485">
                  <c:v>40.03</c:v>
                </c:pt>
                <c:pt idx="1486">
                  <c:v>38.43</c:v>
                </c:pt>
                <c:pt idx="1487">
                  <c:v>45.27</c:v>
                </c:pt>
                <c:pt idx="1488">
                  <c:v>49.13</c:v>
                </c:pt>
                <c:pt idx="1489">
                  <c:v>51.47</c:v>
                </c:pt>
                <c:pt idx="1490">
                  <c:v>63.7</c:v>
                </c:pt>
                <c:pt idx="1491">
                  <c:v>65.7</c:v>
                </c:pt>
                <c:pt idx="1492">
                  <c:v>50.75</c:v>
                </c:pt>
                <c:pt idx="1493">
                  <c:v>35.89</c:v>
                </c:pt>
                <c:pt idx="1494">
                  <c:v>34.53</c:v>
                </c:pt>
                <c:pt idx="1495">
                  <c:v>52.85</c:v>
                </c:pt>
                <c:pt idx="1496">
                  <c:v>75.89</c:v>
                </c:pt>
                <c:pt idx="1497">
                  <c:v>50.55</c:v>
                </c:pt>
                <c:pt idx="1498">
                  <c:v>30.8</c:v>
                </c:pt>
                <c:pt idx="1499">
                  <c:v>39.24</c:v>
                </c:pt>
                <c:pt idx="1500">
                  <c:v>38.31</c:v>
                </c:pt>
                <c:pt idx="1501">
                  <c:v>49.26</c:v>
                </c:pt>
                <c:pt idx="1502">
                  <c:v>58.56</c:v>
                </c:pt>
                <c:pt idx="1503">
                  <c:v>66.37</c:v>
                </c:pt>
                <c:pt idx="1504">
                  <c:v>70.040000000000006</c:v>
                </c:pt>
                <c:pt idx="1505">
                  <c:v>53.15</c:v>
                </c:pt>
                <c:pt idx="1506">
                  <c:v>44.28</c:v>
                </c:pt>
                <c:pt idx="1507">
                  <c:v>33.33</c:v>
                </c:pt>
                <c:pt idx="1508">
                  <c:v>42.59</c:v>
                </c:pt>
                <c:pt idx="1509">
                  <c:v>56.12</c:v>
                </c:pt>
                <c:pt idx="1510">
                  <c:v>55.44</c:v>
                </c:pt>
                <c:pt idx="1511">
                  <c:v>51.88</c:v>
                </c:pt>
                <c:pt idx="1512">
                  <c:v>47.15</c:v>
                </c:pt>
                <c:pt idx="1513">
                  <c:v>33.950000000000003</c:v>
                </c:pt>
                <c:pt idx="1514">
                  <c:v>36.119999999999997</c:v>
                </c:pt>
                <c:pt idx="1515">
                  <c:v>46.26</c:v>
                </c:pt>
                <c:pt idx="1516">
                  <c:v>53.86</c:v>
                </c:pt>
                <c:pt idx="1517">
                  <c:v>50.31</c:v>
                </c:pt>
                <c:pt idx="1518">
                  <c:v>35.07</c:v>
                </c:pt>
                <c:pt idx="1519">
                  <c:v>45.02</c:v>
                </c:pt>
                <c:pt idx="1520">
                  <c:v>48.87</c:v>
                </c:pt>
                <c:pt idx="1521">
                  <c:v>62.05</c:v>
                </c:pt>
                <c:pt idx="1522">
                  <c:v>40.61</c:v>
                </c:pt>
                <c:pt idx="1523">
                  <c:v>40.1</c:v>
                </c:pt>
                <c:pt idx="1524">
                  <c:v>40.049999999999997</c:v>
                </c:pt>
                <c:pt idx="1525">
                  <c:v>45.3</c:v>
                </c:pt>
                <c:pt idx="1526">
                  <c:v>51.9</c:v>
                </c:pt>
                <c:pt idx="1527">
                  <c:v>51.75</c:v>
                </c:pt>
                <c:pt idx="1528">
                  <c:v>40.840000000000003</c:v>
                </c:pt>
                <c:pt idx="1529">
                  <c:v>44.17</c:v>
                </c:pt>
                <c:pt idx="1530">
                  <c:v>52.91</c:v>
                </c:pt>
                <c:pt idx="1531">
                  <c:v>37.450000000000003</c:v>
                </c:pt>
                <c:pt idx="1532">
                  <c:v>57.03</c:v>
                </c:pt>
                <c:pt idx="1533">
                  <c:v>48.81</c:v>
                </c:pt>
                <c:pt idx="1534">
                  <c:v>41.27</c:v>
                </c:pt>
                <c:pt idx="1535">
                  <c:v>40.6</c:v>
                </c:pt>
                <c:pt idx="1536">
                  <c:v>46.88</c:v>
                </c:pt>
                <c:pt idx="1537">
                  <c:v>50.33</c:v>
                </c:pt>
                <c:pt idx="1538">
                  <c:v>55.47</c:v>
                </c:pt>
                <c:pt idx="1539">
                  <c:v>54.67</c:v>
                </c:pt>
                <c:pt idx="1540">
                  <c:v>34.630000000000003</c:v>
                </c:pt>
                <c:pt idx="1541">
                  <c:v>32.19</c:v>
                </c:pt>
                <c:pt idx="1542">
                  <c:v>34.57</c:v>
                </c:pt>
                <c:pt idx="1543">
                  <c:v>34.25</c:v>
                </c:pt>
                <c:pt idx="1544">
                  <c:v>34.840000000000003</c:v>
                </c:pt>
                <c:pt idx="1545">
                  <c:v>40.799999999999997</c:v>
                </c:pt>
                <c:pt idx="1546">
                  <c:v>49.68</c:v>
                </c:pt>
                <c:pt idx="1547">
                  <c:v>60.18</c:v>
                </c:pt>
                <c:pt idx="1548">
                  <c:v>60.4</c:v>
                </c:pt>
                <c:pt idx="1549">
                  <c:v>53.75</c:v>
                </c:pt>
                <c:pt idx="1550">
                  <c:v>38.42</c:v>
                </c:pt>
                <c:pt idx="1551">
                  <c:v>38.549999999999997</c:v>
                </c:pt>
                <c:pt idx="1552">
                  <c:v>55.76</c:v>
                </c:pt>
                <c:pt idx="1553">
                  <c:v>54.91</c:v>
                </c:pt>
                <c:pt idx="1554">
                  <c:v>63.62</c:v>
                </c:pt>
                <c:pt idx="1555">
                  <c:v>64.7</c:v>
                </c:pt>
                <c:pt idx="1556">
                  <c:v>48.72</c:v>
                </c:pt>
                <c:pt idx="1557">
                  <c:v>44.64</c:v>
                </c:pt>
                <c:pt idx="1558">
                  <c:v>45.87</c:v>
                </c:pt>
                <c:pt idx="1559">
                  <c:v>53.88</c:v>
                </c:pt>
                <c:pt idx="1560">
                  <c:v>56.82</c:v>
                </c:pt>
                <c:pt idx="1561">
                  <c:v>47.54</c:v>
                </c:pt>
                <c:pt idx="1562">
                  <c:v>40.090000000000003</c:v>
                </c:pt>
                <c:pt idx="1563">
                  <c:v>37.89</c:v>
                </c:pt>
                <c:pt idx="1564">
                  <c:v>36.61</c:v>
                </c:pt>
                <c:pt idx="1565">
                  <c:v>41.92</c:v>
                </c:pt>
                <c:pt idx="1566">
                  <c:v>35.01</c:v>
                </c:pt>
                <c:pt idx="1567">
                  <c:v>26.84</c:v>
                </c:pt>
                <c:pt idx="1568">
                  <c:v>39.07</c:v>
                </c:pt>
                <c:pt idx="1569">
                  <c:v>47.56</c:v>
                </c:pt>
                <c:pt idx="1570">
                  <c:v>55.28</c:v>
                </c:pt>
                <c:pt idx="1571">
                  <c:v>58.95</c:v>
                </c:pt>
                <c:pt idx="1572">
                  <c:v>61.72</c:v>
                </c:pt>
                <c:pt idx="1573">
                  <c:v>63.45</c:v>
                </c:pt>
                <c:pt idx="1574">
                  <c:v>51.58</c:v>
                </c:pt>
                <c:pt idx="1575">
                  <c:v>39.89</c:v>
                </c:pt>
                <c:pt idx="1576">
                  <c:v>50.69</c:v>
                </c:pt>
                <c:pt idx="1577">
                  <c:v>39.799999999999997</c:v>
                </c:pt>
                <c:pt idx="1578">
                  <c:v>40.9</c:v>
                </c:pt>
                <c:pt idx="1579">
                  <c:v>52.04</c:v>
                </c:pt>
                <c:pt idx="1580">
                  <c:v>59.32</c:v>
                </c:pt>
                <c:pt idx="1581">
                  <c:v>63.15</c:v>
                </c:pt>
                <c:pt idx="1582">
                  <c:v>43.19</c:v>
                </c:pt>
                <c:pt idx="1583">
                  <c:v>49.82</c:v>
                </c:pt>
                <c:pt idx="1584">
                  <c:v>59.78</c:v>
                </c:pt>
                <c:pt idx="1585">
                  <c:v>55.16</c:v>
                </c:pt>
                <c:pt idx="1586">
                  <c:v>70.81</c:v>
                </c:pt>
                <c:pt idx="1587">
                  <c:v>69.77</c:v>
                </c:pt>
                <c:pt idx="1588">
                  <c:v>60.85</c:v>
                </c:pt>
                <c:pt idx="1589">
                  <c:v>51.13</c:v>
                </c:pt>
                <c:pt idx="1590">
                  <c:v>38.049999999999997</c:v>
                </c:pt>
                <c:pt idx="1591">
                  <c:v>42.02</c:v>
                </c:pt>
                <c:pt idx="1592">
                  <c:v>40.68</c:v>
                </c:pt>
                <c:pt idx="1593">
                  <c:v>50.88</c:v>
                </c:pt>
                <c:pt idx="1594">
                  <c:v>37.53</c:v>
                </c:pt>
                <c:pt idx="1595">
                  <c:v>57.75</c:v>
                </c:pt>
                <c:pt idx="1596">
                  <c:v>50.99</c:v>
                </c:pt>
                <c:pt idx="1597">
                  <c:v>45.67</c:v>
                </c:pt>
                <c:pt idx="1598">
                  <c:v>33.79</c:v>
                </c:pt>
                <c:pt idx="1599">
                  <c:v>45.8</c:v>
                </c:pt>
                <c:pt idx="1600">
                  <c:v>56.55</c:v>
                </c:pt>
                <c:pt idx="1601">
                  <c:v>47.58</c:v>
                </c:pt>
                <c:pt idx="1602">
                  <c:v>51.8</c:v>
                </c:pt>
                <c:pt idx="1603">
                  <c:v>52.71</c:v>
                </c:pt>
                <c:pt idx="1604">
                  <c:v>40.33</c:v>
                </c:pt>
                <c:pt idx="1605">
                  <c:v>34.520000000000003</c:v>
                </c:pt>
                <c:pt idx="1606">
                  <c:v>41.51</c:v>
                </c:pt>
                <c:pt idx="1607">
                  <c:v>53.92</c:v>
                </c:pt>
                <c:pt idx="1608">
                  <c:v>61.45</c:v>
                </c:pt>
                <c:pt idx="1609">
                  <c:v>65.84</c:v>
                </c:pt>
                <c:pt idx="1610">
                  <c:v>71.8</c:v>
                </c:pt>
                <c:pt idx="1611">
                  <c:v>56.83</c:v>
                </c:pt>
                <c:pt idx="1612">
                  <c:v>57.24</c:v>
                </c:pt>
                <c:pt idx="1613">
                  <c:v>32.22</c:v>
                </c:pt>
                <c:pt idx="1614">
                  <c:v>30.33</c:v>
                </c:pt>
                <c:pt idx="1615">
                  <c:v>36</c:v>
                </c:pt>
                <c:pt idx="1616">
                  <c:v>42.68</c:v>
                </c:pt>
                <c:pt idx="1617">
                  <c:v>44.85</c:v>
                </c:pt>
                <c:pt idx="1618">
                  <c:v>35.32</c:v>
                </c:pt>
                <c:pt idx="1619">
                  <c:v>51</c:v>
                </c:pt>
                <c:pt idx="1620">
                  <c:v>62.84</c:v>
                </c:pt>
                <c:pt idx="1621">
                  <c:v>61.53</c:v>
                </c:pt>
                <c:pt idx="1622">
                  <c:v>49.86</c:v>
                </c:pt>
                <c:pt idx="1623">
                  <c:v>30.46</c:v>
                </c:pt>
                <c:pt idx="1624">
                  <c:v>34.53</c:v>
                </c:pt>
                <c:pt idx="1625">
                  <c:v>37.07</c:v>
                </c:pt>
                <c:pt idx="1626">
                  <c:v>47.15</c:v>
                </c:pt>
                <c:pt idx="1627">
                  <c:v>20.56</c:v>
                </c:pt>
                <c:pt idx="1628">
                  <c:v>27.51</c:v>
                </c:pt>
                <c:pt idx="1629">
                  <c:v>32.32</c:v>
                </c:pt>
                <c:pt idx="1630">
                  <c:v>37.14</c:v>
                </c:pt>
                <c:pt idx="1631">
                  <c:v>31.19</c:v>
                </c:pt>
                <c:pt idx="1632">
                  <c:v>44.78</c:v>
                </c:pt>
                <c:pt idx="1633">
                  <c:v>44.12</c:v>
                </c:pt>
                <c:pt idx="1634">
                  <c:v>23.02</c:v>
                </c:pt>
                <c:pt idx="1635">
                  <c:v>25.93</c:v>
                </c:pt>
                <c:pt idx="1636">
                  <c:v>32.24</c:v>
                </c:pt>
                <c:pt idx="1637">
                  <c:v>37.39</c:v>
                </c:pt>
                <c:pt idx="1638">
                  <c:v>39.94</c:v>
                </c:pt>
                <c:pt idx="1639">
                  <c:v>38.369999999999997</c:v>
                </c:pt>
                <c:pt idx="1640">
                  <c:v>34.56</c:v>
                </c:pt>
                <c:pt idx="1641">
                  <c:v>33.03</c:v>
                </c:pt>
                <c:pt idx="1642">
                  <c:v>31.09</c:v>
                </c:pt>
                <c:pt idx="1643">
                  <c:v>28.13</c:v>
                </c:pt>
                <c:pt idx="1644">
                  <c:v>26.57</c:v>
                </c:pt>
                <c:pt idx="1645">
                  <c:v>29.23</c:v>
                </c:pt>
                <c:pt idx="1646">
                  <c:v>34.770000000000003</c:v>
                </c:pt>
                <c:pt idx="1647">
                  <c:v>29.91</c:v>
                </c:pt>
                <c:pt idx="1648">
                  <c:v>28.87</c:v>
                </c:pt>
                <c:pt idx="1649">
                  <c:v>32.85</c:v>
                </c:pt>
                <c:pt idx="1650">
                  <c:v>30.38</c:v>
                </c:pt>
                <c:pt idx="1651">
                  <c:v>31.36</c:v>
                </c:pt>
                <c:pt idx="1652">
                  <c:v>29.87</c:v>
                </c:pt>
                <c:pt idx="1653">
                  <c:v>26.97</c:v>
                </c:pt>
                <c:pt idx="1654">
                  <c:v>23.13</c:v>
                </c:pt>
                <c:pt idx="1655">
                  <c:v>25.1</c:v>
                </c:pt>
                <c:pt idx="1656">
                  <c:v>27.17</c:v>
                </c:pt>
                <c:pt idx="1657">
                  <c:v>27.54</c:v>
                </c:pt>
                <c:pt idx="1658">
                  <c:v>28.44</c:v>
                </c:pt>
                <c:pt idx="1659">
                  <c:v>37.14</c:v>
                </c:pt>
                <c:pt idx="1660">
                  <c:v>40.79</c:v>
                </c:pt>
                <c:pt idx="1661">
                  <c:v>37.1</c:v>
                </c:pt>
                <c:pt idx="1662">
                  <c:v>33.89</c:v>
                </c:pt>
                <c:pt idx="1663">
                  <c:v>33.03</c:v>
                </c:pt>
                <c:pt idx="1664">
                  <c:v>39.89</c:v>
                </c:pt>
                <c:pt idx="1665">
                  <c:v>40.29</c:v>
                </c:pt>
                <c:pt idx="1666">
                  <c:v>33.520000000000003</c:v>
                </c:pt>
                <c:pt idx="1667">
                  <c:v>31.61</c:v>
                </c:pt>
                <c:pt idx="1668">
                  <c:v>25.34</c:v>
                </c:pt>
                <c:pt idx="1669">
                  <c:v>21.89</c:v>
                </c:pt>
                <c:pt idx="1670">
                  <c:v>25.11</c:v>
                </c:pt>
                <c:pt idx="1671">
                  <c:v>26.92</c:v>
                </c:pt>
                <c:pt idx="1672">
                  <c:v>26.45</c:v>
                </c:pt>
                <c:pt idx="1673">
                  <c:v>28.4</c:v>
                </c:pt>
                <c:pt idx="1674">
                  <c:v>30.96</c:v>
                </c:pt>
                <c:pt idx="1675">
                  <c:v>31</c:v>
                </c:pt>
                <c:pt idx="1676">
                  <c:v>30.9</c:v>
                </c:pt>
                <c:pt idx="1677">
                  <c:v>34.64</c:v>
                </c:pt>
                <c:pt idx="1678">
                  <c:v>34.68</c:v>
                </c:pt>
                <c:pt idx="1679">
                  <c:v>31.82</c:v>
                </c:pt>
                <c:pt idx="1680">
                  <c:v>28.9</c:v>
                </c:pt>
                <c:pt idx="1681">
                  <c:v>22.08</c:v>
                </c:pt>
                <c:pt idx="1682">
                  <c:v>22.06</c:v>
                </c:pt>
                <c:pt idx="1683">
                  <c:v>25.93</c:v>
                </c:pt>
                <c:pt idx="1684">
                  <c:v>26.18</c:v>
                </c:pt>
                <c:pt idx="1685">
                  <c:v>27.12</c:v>
                </c:pt>
                <c:pt idx="1686">
                  <c:v>31.9</c:v>
                </c:pt>
                <c:pt idx="1687">
                  <c:v>25.03</c:v>
                </c:pt>
                <c:pt idx="1688">
                  <c:v>21.51</c:v>
                </c:pt>
                <c:pt idx="1689">
                  <c:v>19.100000000000001</c:v>
                </c:pt>
                <c:pt idx="1690">
                  <c:v>20.93</c:v>
                </c:pt>
                <c:pt idx="1691">
                  <c:v>28.59</c:v>
                </c:pt>
                <c:pt idx="1692">
                  <c:v>26.86</c:v>
                </c:pt>
                <c:pt idx="1693">
                  <c:v>32.68</c:v>
                </c:pt>
                <c:pt idx="1694">
                  <c:v>42.21</c:v>
                </c:pt>
                <c:pt idx="1695">
                  <c:v>40.32</c:v>
                </c:pt>
                <c:pt idx="1696">
                  <c:v>41.76</c:v>
                </c:pt>
                <c:pt idx="1697">
                  <c:v>31.71</c:v>
                </c:pt>
                <c:pt idx="1698">
                  <c:v>31.6</c:v>
                </c:pt>
                <c:pt idx="1699">
                  <c:v>34.479999999999997</c:v>
                </c:pt>
                <c:pt idx="1700">
                  <c:v>34.619999999999997</c:v>
                </c:pt>
                <c:pt idx="1701">
                  <c:v>30.6</c:v>
                </c:pt>
                <c:pt idx="1702">
                  <c:v>32.44</c:v>
                </c:pt>
                <c:pt idx="1703">
                  <c:v>40.79</c:v>
                </c:pt>
                <c:pt idx="1704">
                  <c:v>32.08</c:v>
                </c:pt>
                <c:pt idx="1705">
                  <c:v>31.91</c:v>
                </c:pt>
                <c:pt idx="1706">
                  <c:v>36.51</c:v>
                </c:pt>
                <c:pt idx="1707">
                  <c:v>36.99</c:v>
                </c:pt>
                <c:pt idx="1708">
                  <c:v>29.09</c:v>
                </c:pt>
                <c:pt idx="1709">
                  <c:v>30.05</c:v>
                </c:pt>
                <c:pt idx="1710">
                  <c:v>30.9</c:v>
                </c:pt>
                <c:pt idx="1711">
                  <c:v>26.84</c:v>
                </c:pt>
                <c:pt idx="1712">
                  <c:v>30.47</c:v>
                </c:pt>
                <c:pt idx="1713">
                  <c:v>34.119999999999997</c:v>
                </c:pt>
                <c:pt idx="1714">
                  <c:v>39.69</c:v>
                </c:pt>
                <c:pt idx="1715">
                  <c:v>34.01</c:v>
                </c:pt>
                <c:pt idx="1716">
                  <c:v>29.75</c:v>
                </c:pt>
                <c:pt idx="1717">
                  <c:v>26.05</c:v>
                </c:pt>
                <c:pt idx="1718">
                  <c:v>27.77</c:v>
                </c:pt>
                <c:pt idx="1719">
                  <c:v>36.18</c:v>
                </c:pt>
                <c:pt idx="1720">
                  <c:v>38.18</c:v>
                </c:pt>
                <c:pt idx="1721">
                  <c:v>31.3</c:v>
                </c:pt>
                <c:pt idx="1722">
                  <c:v>24.15</c:v>
                </c:pt>
                <c:pt idx="1723">
                  <c:v>31.73</c:v>
                </c:pt>
                <c:pt idx="1724">
                  <c:v>31.43</c:v>
                </c:pt>
                <c:pt idx="1725">
                  <c:v>30.66</c:v>
                </c:pt>
                <c:pt idx="1726">
                  <c:v>30.02</c:v>
                </c:pt>
                <c:pt idx="1727">
                  <c:v>34.979999999999997</c:v>
                </c:pt>
                <c:pt idx="1728">
                  <c:v>29.99</c:v>
                </c:pt>
                <c:pt idx="1729">
                  <c:v>27.25</c:v>
                </c:pt>
                <c:pt idx="1730">
                  <c:v>24.52</c:v>
                </c:pt>
                <c:pt idx="1731">
                  <c:v>26.18</c:v>
                </c:pt>
                <c:pt idx="1732">
                  <c:v>22.84</c:v>
                </c:pt>
                <c:pt idx="1733">
                  <c:v>27.89</c:v>
                </c:pt>
                <c:pt idx="1734">
                  <c:v>28</c:v>
                </c:pt>
                <c:pt idx="1735">
                  <c:v>29.72</c:v>
                </c:pt>
                <c:pt idx="1736">
                  <c:v>36.770000000000003</c:v>
                </c:pt>
                <c:pt idx="1737">
                  <c:v>34.07</c:v>
                </c:pt>
                <c:pt idx="1738">
                  <c:v>33.82</c:v>
                </c:pt>
                <c:pt idx="1739">
                  <c:v>36.979999999999997</c:v>
                </c:pt>
                <c:pt idx="1740">
                  <c:v>33.46</c:v>
                </c:pt>
                <c:pt idx="1741">
                  <c:v>33.4</c:v>
                </c:pt>
                <c:pt idx="1742">
                  <c:v>45.5</c:v>
                </c:pt>
                <c:pt idx="1743">
                  <c:v>50.32</c:v>
                </c:pt>
                <c:pt idx="1744">
                  <c:v>48.05</c:v>
                </c:pt>
                <c:pt idx="1745">
                  <c:v>48.54</c:v>
                </c:pt>
                <c:pt idx="1746">
                  <c:v>51.27</c:v>
                </c:pt>
                <c:pt idx="1747">
                  <c:v>50.83</c:v>
                </c:pt>
                <c:pt idx="1748">
                  <c:v>58.61</c:v>
                </c:pt>
                <c:pt idx="1749">
                  <c:v>53.03</c:v>
                </c:pt>
                <c:pt idx="1750">
                  <c:v>46.51</c:v>
                </c:pt>
                <c:pt idx="1751">
                  <c:v>39.619999999999997</c:v>
                </c:pt>
                <c:pt idx="1752">
                  <c:v>51.37</c:v>
                </c:pt>
                <c:pt idx="1753">
                  <c:v>48.83</c:v>
                </c:pt>
                <c:pt idx="1754">
                  <c:v>51.05</c:v>
                </c:pt>
                <c:pt idx="1755">
                  <c:v>50.05</c:v>
                </c:pt>
                <c:pt idx="1756">
                  <c:v>57.92</c:v>
                </c:pt>
                <c:pt idx="1757">
                  <c:v>67.36</c:v>
                </c:pt>
                <c:pt idx="1758">
                  <c:v>52.55</c:v>
                </c:pt>
                <c:pt idx="1759">
                  <c:v>56.43</c:v>
                </c:pt>
                <c:pt idx="1760">
                  <c:v>48.37</c:v>
                </c:pt>
                <c:pt idx="1761">
                  <c:v>48.45</c:v>
                </c:pt>
                <c:pt idx="1762">
                  <c:v>60.03</c:v>
                </c:pt>
                <c:pt idx="1763">
                  <c:v>63.87</c:v>
                </c:pt>
                <c:pt idx="1764">
                  <c:v>71.37</c:v>
                </c:pt>
                <c:pt idx="1765">
                  <c:v>73.61</c:v>
                </c:pt>
                <c:pt idx="1766">
                  <c:v>54.1</c:v>
                </c:pt>
                <c:pt idx="1767">
                  <c:v>49.67</c:v>
                </c:pt>
                <c:pt idx="1768">
                  <c:v>44.53</c:v>
                </c:pt>
                <c:pt idx="1769">
                  <c:v>44.32</c:v>
                </c:pt>
                <c:pt idx="1770">
                  <c:v>54.77</c:v>
                </c:pt>
                <c:pt idx="1771">
                  <c:v>51.64</c:v>
                </c:pt>
                <c:pt idx="1772">
                  <c:v>52.79</c:v>
                </c:pt>
                <c:pt idx="1773">
                  <c:v>44.01</c:v>
                </c:pt>
                <c:pt idx="1774">
                  <c:v>50.35</c:v>
                </c:pt>
                <c:pt idx="1775">
                  <c:v>61.36</c:v>
                </c:pt>
                <c:pt idx="1776">
                  <c:v>66.099999999999994</c:v>
                </c:pt>
                <c:pt idx="1777">
                  <c:v>73.599999999999994</c:v>
                </c:pt>
                <c:pt idx="1778">
                  <c:v>82.63</c:v>
                </c:pt>
                <c:pt idx="1779">
                  <c:v>59.35</c:v>
                </c:pt>
                <c:pt idx="1780">
                  <c:v>42.35</c:v>
                </c:pt>
                <c:pt idx="1781">
                  <c:v>33.78</c:v>
                </c:pt>
                <c:pt idx="1782">
                  <c:v>40.049999999999997</c:v>
                </c:pt>
                <c:pt idx="1783">
                  <c:v>52.79</c:v>
                </c:pt>
                <c:pt idx="1784">
                  <c:v>77.62</c:v>
                </c:pt>
                <c:pt idx="1785">
                  <c:v>91.65</c:v>
                </c:pt>
                <c:pt idx="1786">
                  <c:v>75.08</c:v>
                </c:pt>
                <c:pt idx="1787">
                  <c:v>52.7</c:v>
                </c:pt>
                <c:pt idx="1788">
                  <c:v>43.51</c:v>
                </c:pt>
                <c:pt idx="1789">
                  <c:v>53.29</c:v>
                </c:pt>
                <c:pt idx="1790">
                  <c:v>53.83</c:v>
                </c:pt>
                <c:pt idx="1791">
                  <c:v>42.94</c:v>
                </c:pt>
                <c:pt idx="1792">
                  <c:v>32.299999999999997</c:v>
                </c:pt>
                <c:pt idx="1793">
                  <c:v>41.9</c:v>
                </c:pt>
                <c:pt idx="1794">
                  <c:v>45.04</c:v>
                </c:pt>
                <c:pt idx="1795">
                  <c:v>50.39</c:v>
                </c:pt>
                <c:pt idx="1796">
                  <c:v>57.23</c:v>
                </c:pt>
                <c:pt idx="1797">
                  <c:v>60.85</c:v>
                </c:pt>
                <c:pt idx="1798">
                  <c:v>71.650000000000006</c:v>
                </c:pt>
                <c:pt idx="1799">
                  <c:v>91.53</c:v>
                </c:pt>
                <c:pt idx="1800">
                  <c:v>69.73</c:v>
                </c:pt>
                <c:pt idx="1801">
                  <c:v>66.41</c:v>
                </c:pt>
                <c:pt idx="1802">
                  <c:v>68.59</c:v>
                </c:pt>
                <c:pt idx="1803">
                  <c:v>68.28</c:v>
                </c:pt>
                <c:pt idx="1804">
                  <c:v>72.63</c:v>
                </c:pt>
                <c:pt idx="1805">
                  <c:v>85.56</c:v>
                </c:pt>
                <c:pt idx="1806">
                  <c:v>64.36</c:v>
                </c:pt>
                <c:pt idx="1807">
                  <c:v>41.21</c:v>
                </c:pt>
                <c:pt idx="1808">
                  <c:v>41.29</c:v>
                </c:pt>
                <c:pt idx="1809">
                  <c:v>39.9</c:v>
                </c:pt>
                <c:pt idx="1810">
                  <c:v>35.06</c:v>
                </c:pt>
                <c:pt idx="1811">
                  <c:v>32.700000000000003</c:v>
                </c:pt>
                <c:pt idx="1812">
                  <c:v>44.41</c:v>
                </c:pt>
                <c:pt idx="1813">
                  <c:v>55.64</c:v>
                </c:pt>
                <c:pt idx="1814">
                  <c:v>60.58</c:v>
                </c:pt>
                <c:pt idx="1815">
                  <c:v>50.24</c:v>
                </c:pt>
                <c:pt idx="1816">
                  <c:v>38.96</c:v>
                </c:pt>
                <c:pt idx="1817">
                  <c:v>39.83</c:v>
                </c:pt>
                <c:pt idx="1818">
                  <c:v>56.72</c:v>
                </c:pt>
                <c:pt idx="1819">
                  <c:v>39.770000000000003</c:v>
                </c:pt>
                <c:pt idx="1820">
                  <c:v>45.08</c:v>
                </c:pt>
                <c:pt idx="1821">
                  <c:v>54.6</c:v>
                </c:pt>
                <c:pt idx="1822">
                  <c:v>55.98</c:v>
                </c:pt>
                <c:pt idx="1823">
                  <c:v>57.76</c:v>
                </c:pt>
                <c:pt idx="1824">
                  <c:v>55.61</c:v>
                </c:pt>
                <c:pt idx="1825">
                  <c:v>47.5</c:v>
                </c:pt>
                <c:pt idx="1826">
                  <c:v>64.180000000000007</c:v>
                </c:pt>
                <c:pt idx="1827">
                  <c:v>64.8</c:v>
                </c:pt>
                <c:pt idx="1828">
                  <c:v>55.65</c:v>
                </c:pt>
                <c:pt idx="1829">
                  <c:v>57.67</c:v>
                </c:pt>
                <c:pt idx="1830">
                  <c:v>48.25</c:v>
                </c:pt>
                <c:pt idx="1831">
                  <c:v>51.19</c:v>
                </c:pt>
                <c:pt idx="1832">
                  <c:v>44.9</c:v>
                </c:pt>
                <c:pt idx="1833">
                  <c:v>38.64</c:v>
                </c:pt>
                <c:pt idx="1834">
                  <c:v>32.299999999999997</c:v>
                </c:pt>
                <c:pt idx="1835">
                  <c:v>45.12</c:v>
                </c:pt>
                <c:pt idx="1836">
                  <c:v>53.28</c:v>
                </c:pt>
                <c:pt idx="1837">
                  <c:v>59.91</c:v>
                </c:pt>
                <c:pt idx="1838">
                  <c:v>55.04</c:v>
                </c:pt>
                <c:pt idx="1839">
                  <c:v>38.08</c:v>
                </c:pt>
                <c:pt idx="1840">
                  <c:v>47.45</c:v>
                </c:pt>
                <c:pt idx="1841">
                  <c:v>44.21</c:v>
                </c:pt>
                <c:pt idx="1842">
                  <c:v>36.19</c:v>
                </c:pt>
                <c:pt idx="1843">
                  <c:v>43.78</c:v>
                </c:pt>
                <c:pt idx="1844">
                  <c:v>34.18</c:v>
                </c:pt>
                <c:pt idx="1845">
                  <c:v>38.21</c:v>
                </c:pt>
                <c:pt idx="1846">
                  <c:v>48.18</c:v>
                </c:pt>
                <c:pt idx="1847">
                  <c:v>44.3</c:v>
                </c:pt>
                <c:pt idx="1848">
                  <c:v>35.26</c:v>
                </c:pt>
                <c:pt idx="1849">
                  <c:v>44</c:v>
                </c:pt>
                <c:pt idx="1850">
                  <c:v>56.31</c:v>
                </c:pt>
                <c:pt idx="1851">
                  <c:v>50.94</c:v>
                </c:pt>
                <c:pt idx="1852">
                  <c:v>67.09</c:v>
                </c:pt>
                <c:pt idx="1853">
                  <c:v>42.01</c:v>
                </c:pt>
                <c:pt idx="1854">
                  <c:v>42.24</c:v>
                </c:pt>
                <c:pt idx="1855">
                  <c:v>45.04</c:v>
                </c:pt>
                <c:pt idx="1856">
                  <c:v>47.35</c:v>
                </c:pt>
                <c:pt idx="1857">
                  <c:v>44.25</c:v>
                </c:pt>
                <c:pt idx="1858">
                  <c:v>45.28</c:v>
                </c:pt>
                <c:pt idx="1859">
                  <c:v>53.71</c:v>
                </c:pt>
                <c:pt idx="1860">
                  <c:v>64.8</c:v>
                </c:pt>
                <c:pt idx="1861">
                  <c:v>53.35</c:v>
                </c:pt>
                <c:pt idx="1862">
                  <c:v>51.82</c:v>
                </c:pt>
                <c:pt idx="1863">
                  <c:v>58.46</c:v>
                </c:pt>
                <c:pt idx="1864">
                  <c:v>47.55</c:v>
                </c:pt>
                <c:pt idx="1865">
                  <c:v>50.75</c:v>
                </c:pt>
                <c:pt idx="1866">
                  <c:v>56.48</c:v>
                </c:pt>
                <c:pt idx="1867">
                  <c:v>60.12</c:v>
                </c:pt>
                <c:pt idx="1868">
                  <c:v>55.96</c:v>
                </c:pt>
                <c:pt idx="1869">
                  <c:v>41.59</c:v>
                </c:pt>
                <c:pt idx="1870">
                  <c:v>34.6</c:v>
                </c:pt>
                <c:pt idx="1871">
                  <c:v>44.57</c:v>
                </c:pt>
                <c:pt idx="1872">
                  <c:v>57.15</c:v>
                </c:pt>
                <c:pt idx="1873">
                  <c:v>61.17</c:v>
                </c:pt>
                <c:pt idx="1874">
                  <c:v>59.91</c:v>
                </c:pt>
                <c:pt idx="1875">
                  <c:v>59.9</c:v>
                </c:pt>
                <c:pt idx="1876">
                  <c:v>44.05</c:v>
                </c:pt>
                <c:pt idx="1877">
                  <c:v>33.270000000000003</c:v>
                </c:pt>
                <c:pt idx="1878">
                  <c:v>41.23</c:v>
                </c:pt>
                <c:pt idx="1879">
                  <c:v>42.24</c:v>
                </c:pt>
                <c:pt idx="1880">
                  <c:v>44.2</c:v>
                </c:pt>
                <c:pt idx="1881">
                  <c:v>46.76</c:v>
                </c:pt>
                <c:pt idx="1882">
                  <c:v>50.67</c:v>
                </c:pt>
                <c:pt idx="1883">
                  <c:v>46.15</c:v>
                </c:pt>
                <c:pt idx="1884">
                  <c:v>33.92</c:v>
                </c:pt>
                <c:pt idx="1885">
                  <c:v>33.979999999999997</c:v>
                </c:pt>
                <c:pt idx="1886">
                  <c:v>40.729999999999997</c:v>
                </c:pt>
                <c:pt idx="1887">
                  <c:v>50.23</c:v>
                </c:pt>
                <c:pt idx="1888">
                  <c:v>46.6</c:v>
                </c:pt>
                <c:pt idx="1889">
                  <c:v>45.62</c:v>
                </c:pt>
                <c:pt idx="1890">
                  <c:v>32.97</c:v>
                </c:pt>
                <c:pt idx="1891">
                  <c:v>33.71</c:v>
                </c:pt>
                <c:pt idx="1892">
                  <c:v>35.53</c:v>
                </c:pt>
                <c:pt idx="1893">
                  <c:v>37.14</c:v>
                </c:pt>
                <c:pt idx="1894">
                  <c:v>32.29</c:v>
                </c:pt>
                <c:pt idx="1895">
                  <c:v>30.22</c:v>
                </c:pt>
                <c:pt idx="1896">
                  <c:v>29.76</c:v>
                </c:pt>
                <c:pt idx="1897">
                  <c:v>36.74</c:v>
                </c:pt>
                <c:pt idx="1898">
                  <c:v>40.53</c:v>
                </c:pt>
                <c:pt idx="1899">
                  <c:v>34.590000000000003</c:v>
                </c:pt>
                <c:pt idx="1900">
                  <c:v>41.09</c:v>
                </c:pt>
                <c:pt idx="1901">
                  <c:v>41.52</c:v>
                </c:pt>
                <c:pt idx="1902">
                  <c:v>43.5</c:v>
                </c:pt>
                <c:pt idx="1903">
                  <c:v>45.86</c:v>
                </c:pt>
                <c:pt idx="1904">
                  <c:v>45.67</c:v>
                </c:pt>
                <c:pt idx="1905">
                  <c:v>51.26</c:v>
                </c:pt>
                <c:pt idx="1906">
                  <c:v>46.04</c:v>
                </c:pt>
                <c:pt idx="1907">
                  <c:v>29.85</c:v>
                </c:pt>
                <c:pt idx="1908">
                  <c:v>25.96</c:v>
                </c:pt>
                <c:pt idx="1909">
                  <c:v>27.07</c:v>
                </c:pt>
                <c:pt idx="1910">
                  <c:v>21.11</c:v>
                </c:pt>
                <c:pt idx="1911">
                  <c:v>16.579999999999998</c:v>
                </c:pt>
                <c:pt idx="1912">
                  <c:v>15.32</c:v>
                </c:pt>
                <c:pt idx="1913">
                  <c:v>17.52</c:v>
                </c:pt>
                <c:pt idx="1914">
                  <c:v>16.600000000000001</c:v>
                </c:pt>
                <c:pt idx="1915">
                  <c:v>17.52</c:v>
                </c:pt>
                <c:pt idx="1916">
                  <c:v>18.03</c:v>
                </c:pt>
                <c:pt idx="1917">
                  <c:v>19.170000000000002</c:v>
                </c:pt>
                <c:pt idx="1918">
                  <c:v>17.18</c:v>
                </c:pt>
                <c:pt idx="1919">
                  <c:v>20.07</c:v>
                </c:pt>
                <c:pt idx="1920">
                  <c:v>22.38</c:v>
                </c:pt>
                <c:pt idx="1921">
                  <c:v>24.42</c:v>
                </c:pt>
                <c:pt idx="1922">
                  <c:v>24.37</c:v>
                </c:pt>
                <c:pt idx="1923">
                  <c:v>19.27</c:v>
                </c:pt>
                <c:pt idx="1924">
                  <c:v>18.559999999999999</c:v>
                </c:pt>
                <c:pt idx="1925">
                  <c:v>21.37</c:v>
                </c:pt>
                <c:pt idx="1926">
                  <c:v>27.12</c:v>
                </c:pt>
                <c:pt idx="1927">
                  <c:v>23.64</c:v>
                </c:pt>
                <c:pt idx="1928">
                  <c:v>17.59</c:v>
                </c:pt>
                <c:pt idx="1929">
                  <c:v>23.4</c:v>
                </c:pt>
                <c:pt idx="1930">
                  <c:v>25.71</c:v>
                </c:pt>
                <c:pt idx="1931">
                  <c:v>24.55</c:v>
                </c:pt>
                <c:pt idx="1932">
                  <c:v>25.01</c:v>
                </c:pt>
                <c:pt idx="1933">
                  <c:v>15.83</c:v>
                </c:pt>
                <c:pt idx="1934">
                  <c:v>15.45</c:v>
                </c:pt>
                <c:pt idx="1935">
                  <c:v>19.72</c:v>
                </c:pt>
                <c:pt idx="1936">
                  <c:v>24.56</c:v>
                </c:pt>
                <c:pt idx="1937">
                  <c:v>19.64</c:v>
                </c:pt>
                <c:pt idx="1938">
                  <c:v>24.79</c:v>
                </c:pt>
                <c:pt idx="1939">
                  <c:v>24.83</c:v>
                </c:pt>
                <c:pt idx="1940">
                  <c:v>25.62</c:v>
                </c:pt>
                <c:pt idx="1941">
                  <c:v>18.68</c:v>
                </c:pt>
                <c:pt idx="1942">
                  <c:v>17.45</c:v>
                </c:pt>
                <c:pt idx="1943">
                  <c:v>14.8</c:v>
                </c:pt>
                <c:pt idx="1944">
                  <c:v>17.350000000000001</c:v>
                </c:pt>
                <c:pt idx="1945">
                  <c:v>20.11</c:v>
                </c:pt>
                <c:pt idx="1946">
                  <c:v>17.61</c:v>
                </c:pt>
                <c:pt idx="1947">
                  <c:v>18.46</c:v>
                </c:pt>
                <c:pt idx="1948">
                  <c:v>14.36</c:v>
                </c:pt>
                <c:pt idx="1949">
                  <c:v>15.14</c:v>
                </c:pt>
                <c:pt idx="1950">
                  <c:v>16.95</c:v>
                </c:pt>
                <c:pt idx="1951">
                  <c:v>21.36</c:v>
                </c:pt>
                <c:pt idx="1952">
                  <c:v>21.88</c:v>
                </c:pt>
                <c:pt idx="1953">
                  <c:v>17.97</c:v>
                </c:pt>
                <c:pt idx="1954">
                  <c:v>21.66</c:v>
                </c:pt>
                <c:pt idx="1955">
                  <c:v>17.649999999999999</c:v>
                </c:pt>
                <c:pt idx="1956">
                  <c:v>16.46</c:v>
                </c:pt>
                <c:pt idx="1957">
                  <c:v>19.53</c:v>
                </c:pt>
                <c:pt idx="1958">
                  <c:v>18.489999999999998</c:v>
                </c:pt>
                <c:pt idx="1959">
                  <c:v>21.34</c:v>
                </c:pt>
                <c:pt idx="1960">
                  <c:v>25.12</c:v>
                </c:pt>
                <c:pt idx="1961">
                  <c:v>23.45</c:v>
                </c:pt>
                <c:pt idx="1962">
                  <c:v>26.17</c:v>
                </c:pt>
                <c:pt idx="1963">
                  <c:v>31.96</c:v>
                </c:pt>
                <c:pt idx="1964">
                  <c:v>34.76</c:v>
                </c:pt>
                <c:pt idx="1965">
                  <c:v>42.67</c:v>
                </c:pt>
                <c:pt idx="1966">
                  <c:v>32.799999999999997</c:v>
                </c:pt>
                <c:pt idx="1967">
                  <c:v>31.36</c:v>
                </c:pt>
                <c:pt idx="1968">
                  <c:v>45.36</c:v>
                </c:pt>
                <c:pt idx="1969">
                  <c:v>42.43</c:v>
                </c:pt>
                <c:pt idx="1970">
                  <c:v>27.35</c:v>
                </c:pt>
                <c:pt idx="1971">
                  <c:v>30.92</c:v>
                </c:pt>
                <c:pt idx="1972">
                  <c:v>37.79</c:v>
                </c:pt>
                <c:pt idx="1973">
                  <c:v>26.95</c:v>
                </c:pt>
                <c:pt idx="1974">
                  <c:v>17.100000000000001</c:v>
                </c:pt>
                <c:pt idx="1975">
                  <c:v>19.02</c:v>
                </c:pt>
                <c:pt idx="1976">
                  <c:v>18.510000000000002</c:v>
                </c:pt>
                <c:pt idx="1977">
                  <c:v>17.05</c:v>
                </c:pt>
                <c:pt idx="1978">
                  <c:v>22.99</c:v>
                </c:pt>
                <c:pt idx="1979">
                  <c:v>24.78</c:v>
                </c:pt>
                <c:pt idx="1980">
                  <c:v>28.02</c:v>
                </c:pt>
                <c:pt idx="1981">
                  <c:v>34.11</c:v>
                </c:pt>
                <c:pt idx="1982">
                  <c:v>25.87</c:v>
                </c:pt>
                <c:pt idx="1983">
                  <c:v>21.25</c:v>
                </c:pt>
                <c:pt idx="1984">
                  <c:v>22.65</c:v>
                </c:pt>
                <c:pt idx="1985">
                  <c:v>25.81</c:v>
                </c:pt>
                <c:pt idx="1986">
                  <c:v>32.01</c:v>
                </c:pt>
                <c:pt idx="1987">
                  <c:v>34.31</c:v>
                </c:pt>
                <c:pt idx="1988">
                  <c:v>30.94</c:v>
                </c:pt>
                <c:pt idx="1989">
                  <c:v>30.05</c:v>
                </c:pt>
                <c:pt idx="1990">
                  <c:v>25.46</c:v>
                </c:pt>
                <c:pt idx="1991">
                  <c:v>26.01</c:v>
                </c:pt>
                <c:pt idx="1992">
                  <c:v>25.95</c:v>
                </c:pt>
                <c:pt idx="1993">
                  <c:v>24.58</c:v>
                </c:pt>
                <c:pt idx="1994">
                  <c:v>16.940000000000001</c:v>
                </c:pt>
                <c:pt idx="1995">
                  <c:v>18.32</c:v>
                </c:pt>
                <c:pt idx="1996">
                  <c:v>17.78</c:v>
                </c:pt>
                <c:pt idx="1997">
                  <c:v>20.37</c:v>
                </c:pt>
                <c:pt idx="1998">
                  <c:v>23.7</c:v>
                </c:pt>
                <c:pt idx="1999">
                  <c:v>20.61</c:v>
                </c:pt>
                <c:pt idx="2000">
                  <c:v>16.39</c:v>
                </c:pt>
                <c:pt idx="2001">
                  <c:v>16.84</c:v>
                </c:pt>
                <c:pt idx="2002">
                  <c:v>21.41</c:v>
                </c:pt>
                <c:pt idx="2003">
                  <c:v>22.06</c:v>
                </c:pt>
                <c:pt idx="2004">
                  <c:v>21.46</c:v>
                </c:pt>
                <c:pt idx="2005">
                  <c:v>21.6</c:v>
                </c:pt>
                <c:pt idx="2006">
                  <c:v>21.57</c:v>
                </c:pt>
                <c:pt idx="2007">
                  <c:v>17.96</c:v>
                </c:pt>
                <c:pt idx="2008">
                  <c:v>21.05</c:v>
                </c:pt>
                <c:pt idx="2009">
                  <c:v>13.3</c:v>
                </c:pt>
                <c:pt idx="2010">
                  <c:v>13.24</c:v>
                </c:pt>
                <c:pt idx="2011">
                  <c:v>10.47</c:v>
                </c:pt>
                <c:pt idx="2012">
                  <c:v>8.8699999999999992</c:v>
                </c:pt>
                <c:pt idx="2013">
                  <c:v>11.72</c:v>
                </c:pt>
                <c:pt idx="2014">
                  <c:v>9.89</c:v>
                </c:pt>
                <c:pt idx="2015">
                  <c:v>15.09</c:v>
                </c:pt>
                <c:pt idx="2016">
                  <c:v>18.62</c:v>
                </c:pt>
                <c:pt idx="2017">
                  <c:v>18.12</c:v>
                </c:pt>
                <c:pt idx="2018">
                  <c:v>18.12</c:v>
                </c:pt>
                <c:pt idx="2019">
                  <c:v>18.809999999999999</c:v>
                </c:pt>
                <c:pt idx="2020">
                  <c:v>20.72</c:v>
                </c:pt>
                <c:pt idx="2021">
                  <c:v>20.84</c:v>
                </c:pt>
                <c:pt idx="2022">
                  <c:v>19.62</c:v>
                </c:pt>
                <c:pt idx="2023">
                  <c:v>19.68</c:v>
                </c:pt>
                <c:pt idx="2024">
                  <c:v>21.23</c:v>
                </c:pt>
                <c:pt idx="2025">
                  <c:v>20.68</c:v>
                </c:pt>
                <c:pt idx="2026">
                  <c:v>19.059999999999999</c:v>
                </c:pt>
                <c:pt idx="2027">
                  <c:v>22.63</c:v>
                </c:pt>
                <c:pt idx="2028">
                  <c:v>19.66</c:v>
                </c:pt>
                <c:pt idx="2029">
                  <c:v>20.329999999999998</c:v>
                </c:pt>
                <c:pt idx="2030">
                  <c:v>23.39</c:v>
                </c:pt>
                <c:pt idx="2031">
                  <c:v>23.52</c:v>
                </c:pt>
                <c:pt idx="2032">
                  <c:v>19.440000000000001</c:v>
                </c:pt>
                <c:pt idx="2033">
                  <c:v>25.52</c:v>
                </c:pt>
                <c:pt idx="2034">
                  <c:v>22.91</c:v>
                </c:pt>
                <c:pt idx="2035">
                  <c:v>20.98</c:v>
                </c:pt>
                <c:pt idx="2036">
                  <c:v>24.18</c:v>
                </c:pt>
                <c:pt idx="2037">
                  <c:v>22.3</c:v>
                </c:pt>
                <c:pt idx="2038">
                  <c:v>25.92</c:v>
                </c:pt>
                <c:pt idx="2039">
                  <c:v>23.04</c:v>
                </c:pt>
                <c:pt idx="2040">
                  <c:v>24.56</c:v>
                </c:pt>
                <c:pt idx="2041">
                  <c:v>24.03</c:v>
                </c:pt>
                <c:pt idx="2042">
                  <c:v>22.34</c:v>
                </c:pt>
                <c:pt idx="2043">
                  <c:v>27</c:v>
                </c:pt>
                <c:pt idx="2044">
                  <c:v>19.309999999999999</c:v>
                </c:pt>
                <c:pt idx="2045">
                  <c:v>21</c:v>
                </c:pt>
                <c:pt idx="2046">
                  <c:v>26.75</c:v>
                </c:pt>
                <c:pt idx="2047">
                  <c:v>22.1</c:v>
                </c:pt>
                <c:pt idx="2048">
                  <c:v>20.21</c:v>
                </c:pt>
                <c:pt idx="2049">
                  <c:v>22.88</c:v>
                </c:pt>
                <c:pt idx="2050">
                  <c:v>19.600000000000001</c:v>
                </c:pt>
                <c:pt idx="2051">
                  <c:v>20.81</c:v>
                </c:pt>
                <c:pt idx="2052">
                  <c:v>21.85</c:v>
                </c:pt>
                <c:pt idx="2053">
                  <c:v>18.88</c:v>
                </c:pt>
                <c:pt idx="2054">
                  <c:v>21.59</c:v>
                </c:pt>
                <c:pt idx="2055">
                  <c:v>24.19</c:v>
                </c:pt>
                <c:pt idx="2056">
                  <c:v>25.15</c:v>
                </c:pt>
                <c:pt idx="2057">
                  <c:v>26.78</c:v>
                </c:pt>
                <c:pt idx="2058">
                  <c:v>25.69</c:v>
                </c:pt>
                <c:pt idx="2059">
                  <c:v>21.51</c:v>
                </c:pt>
                <c:pt idx="2060">
                  <c:v>17.059999999999999</c:v>
                </c:pt>
                <c:pt idx="2061">
                  <c:v>17.32</c:v>
                </c:pt>
                <c:pt idx="2062">
                  <c:v>21.33</c:v>
                </c:pt>
                <c:pt idx="2063">
                  <c:v>22.92</c:v>
                </c:pt>
                <c:pt idx="2064">
                  <c:v>23.63</c:v>
                </c:pt>
                <c:pt idx="2065">
                  <c:v>22.75</c:v>
                </c:pt>
                <c:pt idx="2066">
                  <c:v>29.24</c:v>
                </c:pt>
                <c:pt idx="2067">
                  <c:v>23.66</c:v>
                </c:pt>
                <c:pt idx="2068">
                  <c:v>16.62</c:v>
                </c:pt>
                <c:pt idx="2069">
                  <c:v>20.059999999999999</c:v>
                </c:pt>
                <c:pt idx="2070">
                  <c:v>22.51</c:v>
                </c:pt>
                <c:pt idx="2071">
                  <c:v>26.24</c:v>
                </c:pt>
                <c:pt idx="2072">
                  <c:v>23.4</c:v>
                </c:pt>
                <c:pt idx="2073">
                  <c:v>25.96</c:v>
                </c:pt>
                <c:pt idx="2074">
                  <c:v>29.48</c:v>
                </c:pt>
                <c:pt idx="2075">
                  <c:v>25.88</c:v>
                </c:pt>
                <c:pt idx="2076">
                  <c:v>29.73</c:v>
                </c:pt>
                <c:pt idx="2077">
                  <c:v>23.88</c:v>
                </c:pt>
                <c:pt idx="2078">
                  <c:v>22.24</c:v>
                </c:pt>
                <c:pt idx="2079">
                  <c:v>25.71</c:v>
                </c:pt>
                <c:pt idx="2080">
                  <c:v>28.94</c:v>
                </c:pt>
                <c:pt idx="2081">
                  <c:v>26.18</c:v>
                </c:pt>
                <c:pt idx="2082">
                  <c:v>24.61</c:v>
                </c:pt>
                <c:pt idx="2083">
                  <c:v>27.4</c:v>
                </c:pt>
                <c:pt idx="2084">
                  <c:v>27.26</c:v>
                </c:pt>
                <c:pt idx="2085">
                  <c:v>27.99</c:v>
                </c:pt>
                <c:pt idx="2086">
                  <c:v>25.03</c:v>
                </c:pt>
                <c:pt idx="2087">
                  <c:v>23.16</c:v>
                </c:pt>
                <c:pt idx="2088">
                  <c:v>25.49</c:v>
                </c:pt>
                <c:pt idx="2089">
                  <c:v>24.89</c:v>
                </c:pt>
                <c:pt idx="2090">
                  <c:v>27.19</c:v>
                </c:pt>
                <c:pt idx="2091">
                  <c:v>27.86</c:v>
                </c:pt>
                <c:pt idx="2092">
                  <c:v>26.66</c:v>
                </c:pt>
                <c:pt idx="2093">
                  <c:v>30.1</c:v>
                </c:pt>
                <c:pt idx="2094">
                  <c:v>34.65</c:v>
                </c:pt>
                <c:pt idx="2095">
                  <c:v>38.57</c:v>
                </c:pt>
                <c:pt idx="2096">
                  <c:v>32.83</c:v>
                </c:pt>
                <c:pt idx="2097">
                  <c:v>34.68</c:v>
                </c:pt>
                <c:pt idx="2098">
                  <c:v>29.36</c:v>
                </c:pt>
                <c:pt idx="2099">
                  <c:v>29.02</c:v>
                </c:pt>
                <c:pt idx="2100">
                  <c:v>33.659999999999997</c:v>
                </c:pt>
                <c:pt idx="2101">
                  <c:v>33.08</c:v>
                </c:pt>
                <c:pt idx="2102">
                  <c:v>35.130000000000003</c:v>
                </c:pt>
                <c:pt idx="2103">
                  <c:v>38.840000000000003</c:v>
                </c:pt>
                <c:pt idx="2104">
                  <c:v>39.92</c:v>
                </c:pt>
                <c:pt idx="2105">
                  <c:v>45.11</c:v>
                </c:pt>
                <c:pt idx="2106">
                  <c:v>45.19</c:v>
                </c:pt>
                <c:pt idx="2107">
                  <c:v>0</c:v>
                </c:pt>
                <c:pt idx="2108">
                  <c:v>44.67</c:v>
                </c:pt>
                <c:pt idx="2109">
                  <c:v>41.08</c:v>
                </c:pt>
                <c:pt idx="2110">
                  <c:v>39.369999999999997</c:v>
                </c:pt>
                <c:pt idx="2111">
                  <c:v>73.260000000000005</c:v>
                </c:pt>
                <c:pt idx="2112">
                  <c:v>48.15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51.89</c:v>
                </c:pt>
                <c:pt idx="2117">
                  <c:v>41.06</c:v>
                </c:pt>
                <c:pt idx="2118">
                  <c:v>43.36</c:v>
                </c:pt>
                <c:pt idx="2119">
                  <c:v>44.67</c:v>
                </c:pt>
                <c:pt idx="2120">
                  <c:v>45.58</c:v>
                </c:pt>
                <c:pt idx="2121">
                  <c:v>58.04</c:v>
                </c:pt>
                <c:pt idx="2122">
                  <c:v>50.96</c:v>
                </c:pt>
                <c:pt idx="2123">
                  <c:v>51.39</c:v>
                </c:pt>
                <c:pt idx="2124">
                  <c:v>52.78</c:v>
                </c:pt>
                <c:pt idx="2125">
                  <c:v>48.04</c:v>
                </c:pt>
                <c:pt idx="2126">
                  <c:v>40.71</c:v>
                </c:pt>
                <c:pt idx="2127">
                  <c:v>65.540000000000006</c:v>
                </c:pt>
                <c:pt idx="2128">
                  <c:v>119.85</c:v>
                </c:pt>
                <c:pt idx="2129">
                  <c:v>88.32</c:v>
                </c:pt>
                <c:pt idx="2130">
                  <c:v>66.040000000000006</c:v>
                </c:pt>
                <c:pt idx="2131">
                  <c:v>70.819999999999993</c:v>
                </c:pt>
                <c:pt idx="2132">
                  <c:v>68.91</c:v>
                </c:pt>
                <c:pt idx="2133">
                  <c:v>81.709999999999994</c:v>
                </c:pt>
                <c:pt idx="2134">
                  <c:v>98.41</c:v>
                </c:pt>
                <c:pt idx="2135">
                  <c:v>82.02</c:v>
                </c:pt>
                <c:pt idx="2136">
                  <c:v>80.17</c:v>
                </c:pt>
                <c:pt idx="2137">
                  <c:v>74.59</c:v>
                </c:pt>
                <c:pt idx="2138">
                  <c:v>83.16</c:v>
                </c:pt>
                <c:pt idx="2139">
                  <c:v>96.93</c:v>
                </c:pt>
                <c:pt idx="2140">
                  <c:v>84.76</c:v>
                </c:pt>
                <c:pt idx="2141">
                  <c:v>65.930000000000007</c:v>
                </c:pt>
                <c:pt idx="2142">
                  <c:v>81.17</c:v>
                </c:pt>
                <c:pt idx="2143">
                  <c:v>95.5</c:v>
                </c:pt>
                <c:pt idx="2144">
                  <c:v>112.29</c:v>
                </c:pt>
                <c:pt idx="2145">
                  <c:v>74.44</c:v>
                </c:pt>
                <c:pt idx="2146">
                  <c:v>45.67</c:v>
                </c:pt>
                <c:pt idx="2147">
                  <c:v>55.09</c:v>
                </c:pt>
                <c:pt idx="2148">
                  <c:v>64.8</c:v>
                </c:pt>
                <c:pt idx="2149">
                  <c:v>77.58</c:v>
                </c:pt>
                <c:pt idx="2150">
                  <c:v>66.77</c:v>
                </c:pt>
                <c:pt idx="2151">
                  <c:v>60.74</c:v>
                </c:pt>
                <c:pt idx="2152">
                  <c:v>71.73</c:v>
                </c:pt>
                <c:pt idx="2153">
                  <c:v>99.71</c:v>
                </c:pt>
                <c:pt idx="2154">
                  <c:v>109.77</c:v>
                </c:pt>
                <c:pt idx="2155">
                  <c:v>96.11</c:v>
                </c:pt>
                <c:pt idx="2156">
                  <c:v>43.86</c:v>
                </c:pt>
                <c:pt idx="2157">
                  <c:v>50.46</c:v>
                </c:pt>
                <c:pt idx="2158">
                  <c:v>60.75</c:v>
                </c:pt>
                <c:pt idx="2159">
                  <c:v>68.739999999999995</c:v>
                </c:pt>
                <c:pt idx="2160">
                  <c:v>76.739999999999995</c:v>
                </c:pt>
                <c:pt idx="2161">
                  <c:v>86.8</c:v>
                </c:pt>
                <c:pt idx="2162">
                  <c:v>75.62</c:v>
                </c:pt>
                <c:pt idx="2163">
                  <c:v>82.57</c:v>
                </c:pt>
                <c:pt idx="2164">
                  <c:v>99.49</c:v>
                </c:pt>
                <c:pt idx="2165">
                  <c:v>78.56</c:v>
                </c:pt>
                <c:pt idx="2166">
                  <c:v>74.260000000000005</c:v>
                </c:pt>
                <c:pt idx="2167">
                  <c:v>73.73</c:v>
                </c:pt>
                <c:pt idx="2168">
                  <c:v>81.44</c:v>
                </c:pt>
                <c:pt idx="2169">
                  <c:v>91.11</c:v>
                </c:pt>
                <c:pt idx="2170">
                  <c:v>69.84</c:v>
                </c:pt>
                <c:pt idx="2171">
                  <c:v>84.8</c:v>
                </c:pt>
                <c:pt idx="2172">
                  <c:v>53.53</c:v>
                </c:pt>
                <c:pt idx="2173">
                  <c:v>41.88</c:v>
                </c:pt>
                <c:pt idx="2174">
                  <c:v>36.67</c:v>
                </c:pt>
                <c:pt idx="2175">
                  <c:v>46.72</c:v>
                </c:pt>
                <c:pt idx="2176">
                  <c:v>52.14</c:v>
                </c:pt>
                <c:pt idx="2177">
                  <c:v>48.38</c:v>
                </c:pt>
                <c:pt idx="2178">
                  <c:v>64.099999999999994</c:v>
                </c:pt>
                <c:pt idx="2179">
                  <c:v>72.56</c:v>
                </c:pt>
                <c:pt idx="2180">
                  <c:v>77.569999999999993</c:v>
                </c:pt>
                <c:pt idx="2181">
                  <c:v>85.3</c:v>
                </c:pt>
                <c:pt idx="2182">
                  <c:v>94.91</c:v>
                </c:pt>
                <c:pt idx="2183">
                  <c:v>90.92</c:v>
                </c:pt>
                <c:pt idx="2184">
                  <c:v>96.98</c:v>
                </c:pt>
                <c:pt idx="2185">
                  <c:v>79.45</c:v>
                </c:pt>
                <c:pt idx="2186">
                  <c:v>78.8</c:v>
                </c:pt>
                <c:pt idx="2187">
                  <c:v>71.97</c:v>
                </c:pt>
                <c:pt idx="2188">
                  <c:v>52.08</c:v>
                </c:pt>
                <c:pt idx="2189">
                  <c:v>57.99</c:v>
                </c:pt>
                <c:pt idx="2190">
                  <c:v>47.41</c:v>
                </c:pt>
                <c:pt idx="2191">
                  <c:v>68.55</c:v>
                </c:pt>
                <c:pt idx="2192">
                  <c:v>79.16</c:v>
                </c:pt>
                <c:pt idx="2193">
                  <c:v>83.07</c:v>
                </c:pt>
                <c:pt idx="2194">
                  <c:v>47.34</c:v>
                </c:pt>
                <c:pt idx="2195">
                  <c:v>46.03</c:v>
                </c:pt>
                <c:pt idx="2196">
                  <c:v>37.729999999999997</c:v>
                </c:pt>
                <c:pt idx="2197">
                  <c:v>37.64</c:v>
                </c:pt>
                <c:pt idx="2198">
                  <c:v>34.049999999999997</c:v>
                </c:pt>
                <c:pt idx="2199">
                  <c:v>42.5</c:v>
                </c:pt>
                <c:pt idx="2200">
                  <c:v>44.21</c:v>
                </c:pt>
                <c:pt idx="2201">
                  <c:v>37.299999999999997</c:v>
                </c:pt>
                <c:pt idx="2202">
                  <c:v>44.82</c:v>
                </c:pt>
                <c:pt idx="2203">
                  <c:v>50.8</c:v>
                </c:pt>
                <c:pt idx="2204">
                  <c:v>59.8</c:v>
                </c:pt>
                <c:pt idx="2205">
                  <c:v>70.069999999999993</c:v>
                </c:pt>
                <c:pt idx="2206">
                  <c:v>85.3</c:v>
                </c:pt>
                <c:pt idx="2207">
                  <c:v>66.53</c:v>
                </c:pt>
                <c:pt idx="2208">
                  <c:v>46.67</c:v>
                </c:pt>
                <c:pt idx="2209">
                  <c:v>54.43</c:v>
                </c:pt>
                <c:pt idx="2210">
                  <c:v>47.02</c:v>
                </c:pt>
                <c:pt idx="2211">
                  <c:v>44.07</c:v>
                </c:pt>
                <c:pt idx="2212">
                  <c:v>57.59</c:v>
                </c:pt>
                <c:pt idx="2213">
                  <c:v>58.41</c:v>
                </c:pt>
                <c:pt idx="2214">
                  <c:v>46.86</c:v>
                </c:pt>
                <c:pt idx="2215">
                  <c:v>48.79</c:v>
                </c:pt>
                <c:pt idx="2216">
                  <c:v>42.69</c:v>
                </c:pt>
                <c:pt idx="2217">
                  <c:v>55.77</c:v>
                </c:pt>
                <c:pt idx="2218">
                  <c:v>64.63</c:v>
                </c:pt>
                <c:pt idx="2219">
                  <c:v>72.760000000000005</c:v>
                </c:pt>
                <c:pt idx="2220">
                  <c:v>69.52</c:v>
                </c:pt>
                <c:pt idx="2221">
                  <c:v>67.58</c:v>
                </c:pt>
                <c:pt idx="2222">
                  <c:v>79.489999999999995</c:v>
                </c:pt>
                <c:pt idx="2223">
                  <c:v>93.39</c:v>
                </c:pt>
                <c:pt idx="2224">
                  <c:v>96.52</c:v>
                </c:pt>
                <c:pt idx="2225">
                  <c:v>63</c:v>
                </c:pt>
                <c:pt idx="2226">
                  <c:v>41.55</c:v>
                </c:pt>
                <c:pt idx="2227">
                  <c:v>45.66</c:v>
                </c:pt>
                <c:pt idx="2228">
                  <c:v>46.11</c:v>
                </c:pt>
                <c:pt idx="2229">
                  <c:v>48.39</c:v>
                </c:pt>
                <c:pt idx="2230">
                  <c:v>65.400000000000006</c:v>
                </c:pt>
                <c:pt idx="2231">
                  <c:v>69.989999999999995</c:v>
                </c:pt>
                <c:pt idx="2232">
                  <c:v>70.8</c:v>
                </c:pt>
                <c:pt idx="2233">
                  <c:v>60.66</c:v>
                </c:pt>
                <c:pt idx="2234">
                  <c:v>62.22</c:v>
                </c:pt>
                <c:pt idx="2235">
                  <c:v>65.709999999999994</c:v>
                </c:pt>
                <c:pt idx="2236">
                  <c:v>71.98</c:v>
                </c:pt>
                <c:pt idx="2237">
                  <c:v>59.74</c:v>
                </c:pt>
                <c:pt idx="2238">
                  <c:v>73.64</c:v>
                </c:pt>
                <c:pt idx="2239">
                  <c:v>69.3</c:v>
                </c:pt>
                <c:pt idx="2240">
                  <c:v>67.739999999999995</c:v>
                </c:pt>
                <c:pt idx="2241">
                  <c:v>71.47</c:v>
                </c:pt>
                <c:pt idx="2242">
                  <c:v>56.12</c:v>
                </c:pt>
                <c:pt idx="2243">
                  <c:v>64.66</c:v>
                </c:pt>
                <c:pt idx="2244">
                  <c:v>61.8</c:v>
                </c:pt>
                <c:pt idx="2245">
                  <c:v>70.17</c:v>
                </c:pt>
                <c:pt idx="2246">
                  <c:v>74.040000000000006</c:v>
                </c:pt>
                <c:pt idx="2247">
                  <c:v>69.58</c:v>
                </c:pt>
                <c:pt idx="2248">
                  <c:v>55.7</c:v>
                </c:pt>
                <c:pt idx="2249">
                  <c:v>52.14</c:v>
                </c:pt>
                <c:pt idx="2250">
                  <c:v>50.01</c:v>
                </c:pt>
                <c:pt idx="2251">
                  <c:v>50.35</c:v>
                </c:pt>
                <c:pt idx="2252">
                  <c:v>37.47</c:v>
                </c:pt>
                <c:pt idx="2253">
                  <c:v>60.28</c:v>
                </c:pt>
                <c:pt idx="2254">
                  <c:v>81.650000000000006</c:v>
                </c:pt>
                <c:pt idx="2255">
                  <c:v>50.77</c:v>
                </c:pt>
                <c:pt idx="2256">
                  <c:v>53.45</c:v>
                </c:pt>
                <c:pt idx="2257">
                  <c:v>61.99</c:v>
                </c:pt>
                <c:pt idx="2258">
                  <c:v>47.84</c:v>
                </c:pt>
                <c:pt idx="2259">
                  <c:v>50.15</c:v>
                </c:pt>
                <c:pt idx="2260">
                  <c:v>56.32</c:v>
                </c:pt>
                <c:pt idx="2261">
                  <c:v>63.54</c:v>
                </c:pt>
                <c:pt idx="2262">
                  <c:v>52.36</c:v>
                </c:pt>
                <c:pt idx="2263">
                  <c:v>55.97</c:v>
                </c:pt>
                <c:pt idx="2264">
                  <c:v>48.5</c:v>
                </c:pt>
                <c:pt idx="2265">
                  <c:v>51.7</c:v>
                </c:pt>
                <c:pt idx="2266">
                  <c:v>50.59</c:v>
                </c:pt>
                <c:pt idx="2267">
                  <c:v>56.22</c:v>
                </c:pt>
                <c:pt idx="2268">
                  <c:v>63.44</c:v>
                </c:pt>
                <c:pt idx="2269">
                  <c:v>63.67</c:v>
                </c:pt>
                <c:pt idx="2270">
                  <c:v>63.42</c:v>
                </c:pt>
                <c:pt idx="2271">
                  <c:v>61.19</c:v>
                </c:pt>
                <c:pt idx="2272">
                  <c:v>50.97</c:v>
                </c:pt>
                <c:pt idx="2273">
                  <c:v>49.6</c:v>
                </c:pt>
                <c:pt idx="2274">
                  <c:v>45.13</c:v>
                </c:pt>
                <c:pt idx="2275">
                  <c:v>37.380000000000003</c:v>
                </c:pt>
                <c:pt idx="2276">
                  <c:v>48.43</c:v>
                </c:pt>
                <c:pt idx="2277">
                  <c:v>66.319999999999993</c:v>
                </c:pt>
                <c:pt idx="2278">
                  <c:v>54.7</c:v>
                </c:pt>
                <c:pt idx="2279">
                  <c:v>59.85</c:v>
                </c:pt>
                <c:pt idx="2280">
                  <c:v>43.52</c:v>
                </c:pt>
                <c:pt idx="2281">
                  <c:v>36.47</c:v>
                </c:pt>
                <c:pt idx="2282">
                  <c:v>37.229999999999997</c:v>
                </c:pt>
                <c:pt idx="2283">
                  <c:v>49.05</c:v>
                </c:pt>
                <c:pt idx="2284">
                  <c:v>61.99</c:v>
                </c:pt>
                <c:pt idx="2285">
                  <c:v>60.5</c:v>
                </c:pt>
                <c:pt idx="2286">
                  <c:v>68.06</c:v>
                </c:pt>
                <c:pt idx="2287">
                  <c:v>64.3</c:v>
                </c:pt>
                <c:pt idx="2288">
                  <c:v>41.53</c:v>
                </c:pt>
                <c:pt idx="2289">
                  <c:v>54.67</c:v>
                </c:pt>
                <c:pt idx="2290">
                  <c:v>61.24</c:v>
                </c:pt>
                <c:pt idx="2291">
                  <c:v>67.180000000000007</c:v>
                </c:pt>
                <c:pt idx="2292">
                  <c:v>68.930000000000007</c:v>
                </c:pt>
                <c:pt idx="2293">
                  <c:v>64.47</c:v>
                </c:pt>
                <c:pt idx="2294">
                  <c:v>64.209999999999994</c:v>
                </c:pt>
                <c:pt idx="2295">
                  <c:v>52.54</c:v>
                </c:pt>
                <c:pt idx="2296">
                  <c:v>59.92</c:v>
                </c:pt>
                <c:pt idx="2297">
                  <c:v>50.42</c:v>
                </c:pt>
                <c:pt idx="2298">
                  <c:v>36.159999999999997</c:v>
                </c:pt>
                <c:pt idx="2299">
                  <c:v>36.51</c:v>
                </c:pt>
                <c:pt idx="2300">
                  <c:v>54.57</c:v>
                </c:pt>
                <c:pt idx="2301">
                  <c:v>35.58</c:v>
                </c:pt>
                <c:pt idx="2302">
                  <c:v>25.64</c:v>
                </c:pt>
                <c:pt idx="2303">
                  <c:v>29.8</c:v>
                </c:pt>
                <c:pt idx="2304">
                  <c:v>27.61</c:v>
                </c:pt>
                <c:pt idx="2305">
                  <c:v>36.19</c:v>
                </c:pt>
                <c:pt idx="2306">
                  <c:v>47.79</c:v>
                </c:pt>
                <c:pt idx="2307">
                  <c:v>66.58</c:v>
                </c:pt>
                <c:pt idx="2308">
                  <c:v>72.150000000000006</c:v>
                </c:pt>
                <c:pt idx="2309">
                  <c:v>64.459999999999994</c:v>
                </c:pt>
                <c:pt idx="2310">
                  <c:v>47.8</c:v>
                </c:pt>
                <c:pt idx="2311">
                  <c:v>46.53</c:v>
                </c:pt>
                <c:pt idx="2312">
                  <c:v>36.729999999999997</c:v>
                </c:pt>
                <c:pt idx="2313">
                  <c:v>40.56</c:v>
                </c:pt>
                <c:pt idx="2314">
                  <c:v>34.26</c:v>
                </c:pt>
                <c:pt idx="2315">
                  <c:v>34.1</c:v>
                </c:pt>
                <c:pt idx="2316">
                  <c:v>27.59</c:v>
                </c:pt>
                <c:pt idx="2317">
                  <c:v>23.88</c:v>
                </c:pt>
                <c:pt idx="2318">
                  <c:v>36.520000000000003</c:v>
                </c:pt>
                <c:pt idx="2319">
                  <c:v>42.3</c:v>
                </c:pt>
                <c:pt idx="2320">
                  <c:v>28.54</c:v>
                </c:pt>
                <c:pt idx="2321">
                  <c:v>33.78</c:v>
                </c:pt>
                <c:pt idx="2322">
                  <c:v>24.67</c:v>
                </c:pt>
                <c:pt idx="2323">
                  <c:v>28.12</c:v>
                </c:pt>
                <c:pt idx="2324">
                  <c:v>24.71</c:v>
                </c:pt>
                <c:pt idx="2325">
                  <c:v>24.1</c:v>
                </c:pt>
                <c:pt idx="2326">
                  <c:v>26.43</c:v>
                </c:pt>
                <c:pt idx="2327">
                  <c:v>36.51</c:v>
                </c:pt>
                <c:pt idx="2328">
                  <c:v>52.2</c:v>
                </c:pt>
                <c:pt idx="2329">
                  <c:v>25.29</c:v>
                </c:pt>
                <c:pt idx="2330">
                  <c:v>21.12</c:v>
                </c:pt>
                <c:pt idx="2331">
                  <c:v>21.48</c:v>
                </c:pt>
                <c:pt idx="2332">
                  <c:v>30.16</c:v>
                </c:pt>
                <c:pt idx="2333">
                  <c:v>27.2</c:v>
                </c:pt>
                <c:pt idx="2334">
                  <c:v>26.72</c:v>
                </c:pt>
                <c:pt idx="2335">
                  <c:v>35.229999999999997</c:v>
                </c:pt>
                <c:pt idx="2336">
                  <c:v>35.54</c:v>
                </c:pt>
                <c:pt idx="2337">
                  <c:v>44.9</c:v>
                </c:pt>
                <c:pt idx="2338">
                  <c:v>40.21</c:v>
                </c:pt>
                <c:pt idx="2339">
                  <c:v>24</c:v>
                </c:pt>
                <c:pt idx="2340">
                  <c:v>19.64</c:v>
                </c:pt>
                <c:pt idx="2341">
                  <c:v>18.07</c:v>
                </c:pt>
                <c:pt idx="2342">
                  <c:v>36.049999999999997</c:v>
                </c:pt>
                <c:pt idx="2343">
                  <c:v>26.14</c:v>
                </c:pt>
                <c:pt idx="2344">
                  <c:v>29.61</c:v>
                </c:pt>
                <c:pt idx="2345">
                  <c:v>37.26</c:v>
                </c:pt>
                <c:pt idx="2346">
                  <c:v>31.72</c:v>
                </c:pt>
                <c:pt idx="2347">
                  <c:v>24.43</c:v>
                </c:pt>
                <c:pt idx="2348">
                  <c:v>31.21</c:v>
                </c:pt>
                <c:pt idx="2349">
                  <c:v>33.19</c:v>
                </c:pt>
                <c:pt idx="2350">
                  <c:v>34.9</c:v>
                </c:pt>
                <c:pt idx="2351">
                  <c:v>24.79</c:v>
                </c:pt>
                <c:pt idx="2352">
                  <c:v>21.69</c:v>
                </c:pt>
                <c:pt idx="2353">
                  <c:v>27.74</c:v>
                </c:pt>
                <c:pt idx="2354">
                  <c:v>22.98</c:v>
                </c:pt>
                <c:pt idx="2355">
                  <c:v>29.98</c:v>
                </c:pt>
                <c:pt idx="2356">
                  <c:v>26.31</c:v>
                </c:pt>
                <c:pt idx="2357">
                  <c:v>22.82</c:v>
                </c:pt>
                <c:pt idx="2358">
                  <c:v>27.11</c:v>
                </c:pt>
                <c:pt idx="2359">
                  <c:v>25.89</c:v>
                </c:pt>
                <c:pt idx="2360">
                  <c:v>20.7</c:v>
                </c:pt>
                <c:pt idx="2361">
                  <c:v>19.88</c:v>
                </c:pt>
                <c:pt idx="2362">
                  <c:v>18.190000000000001</c:v>
                </c:pt>
                <c:pt idx="2363">
                  <c:v>23.2</c:v>
                </c:pt>
                <c:pt idx="2364">
                  <c:v>31.3</c:v>
                </c:pt>
                <c:pt idx="2365">
                  <c:v>40.64</c:v>
                </c:pt>
                <c:pt idx="2366">
                  <c:v>24.97</c:v>
                </c:pt>
                <c:pt idx="2367">
                  <c:v>29.59</c:v>
                </c:pt>
                <c:pt idx="2368">
                  <c:v>34.14</c:v>
                </c:pt>
                <c:pt idx="2369">
                  <c:v>31.45</c:v>
                </c:pt>
                <c:pt idx="2370">
                  <c:v>28.27</c:v>
                </c:pt>
                <c:pt idx="2371">
                  <c:v>39.46</c:v>
                </c:pt>
                <c:pt idx="2372">
                  <c:v>38.56</c:v>
                </c:pt>
                <c:pt idx="2373">
                  <c:v>30.24</c:v>
                </c:pt>
                <c:pt idx="2374">
                  <c:v>26.47</c:v>
                </c:pt>
                <c:pt idx="2375">
                  <c:v>30.55</c:v>
                </c:pt>
                <c:pt idx="2376">
                  <c:v>40.54</c:v>
                </c:pt>
                <c:pt idx="2377">
                  <c:v>33.270000000000003</c:v>
                </c:pt>
                <c:pt idx="2378">
                  <c:v>28.44</c:v>
                </c:pt>
                <c:pt idx="2379">
                  <c:v>33.35</c:v>
                </c:pt>
                <c:pt idx="2380">
                  <c:v>28.7</c:v>
                </c:pt>
                <c:pt idx="2381">
                  <c:v>28.39</c:v>
                </c:pt>
                <c:pt idx="2382">
                  <c:v>24.46</c:v>
                </c:pt>
                <c:pt idx="2383">
                  <c:v>19.309999999999999</c:v>
                </c:pt>
                <c:pt idx="2384">
                  <c:v>20.010000000000002</c:v>
                </c:pt>
                <c:pt idx="2385">
                  <c:v>22.72</c:v>
                </c:pt>
                <c:pt idx="2386">
                  <c:v>25.7</c:v>
                </c:pt>
                <c:pt idx="2387">
                  <c:v>22.4</c:v>
                </c:pt>
                <c:pt idx="2388">
                  <c:v>27.24</c:v>
                </c:pt>
                <c:pt idx="2389">
                  <c:v>29.95</c:v>
                </c:pt>
                <c:pt idx="2390">
                  <c:v>31.7</c:v>
                </c:pt>
                <c:pt idx="2391">
                  <c:v>27.1</c:v>
                </c:pt>
                <c:pt idx="2392">
                  <c:v>30.9</c:v>
                </c:pt>
                <c:pt idx="2393">
                  <c:v>36.03</c:v>
                </c:pt>
                <c:pt idx="2394">
                  <c:v>21.38</c:v>
                </c:pt>
                <c:pt idx="2395">
                  <c:v>31.72</c:v>
                </c:pt>
                <c:pt idx="2396">
                  <c:v>32.58</c:v>
                </c:pt>
                <c:pt idx="2397">
                  <c:v>26.55</c:v>
                </c:pt>
                <c:pt idx="2398">
                  <c:v>27.48</c:v>
                </c:pt>
                <c:pt idx="2399">
                  <c:v>27.71</c:v>
                </c:pt>
                <c:pt idx="2400">
                  <c:v>26.47</c:v>
                </c:pt>
                <c:pt idx="2401">
                  <c:v>29.17</c:v>
                </c:pt>
                <c:pt idx="2402">
                  <c:v>26.1</c:v>
                </c:pt>
                <c:pt idx="2403">
                  <c:v>18.47</c:v>
                </c:pt>
                <c:pt idx="2404">
                  <c:v>23.45</c:v>
                </c:pt>
                <c:pt idx="2405">
                  <c:v>22.67</c:v>
                </c:pt>
                <c:pt idx="2406">
                  <c:v>24.26</c:v>
                </c:pt>
                <c:pt idx="2407">
                  <c:v>24.3</c:v>
                </c:pt>
                <c:pt idx="2408">
                  <c:v>27.01</c:v>
                </c:pt>
                <c:pt idx="2409">
                  <c:v>25.32</c:v>
                </c:pt>
                <c:pt idx="2410">
                  <c:v>28.62</c:v>
                </c:pt>
                <c:pt idx="2411">
                  <c:v>30.39</c:v>
                </c:pt>
                <c:pt idx="2412">
                  <c:v>29.46</c:v>
                </c:pt>
                <c:pt idx="2413">
                  <c:v>27.33</c:v>
                </c:pt>
                <c:pt idx="2414">
                  <c:v>25.49</c:v>
                </c:pt>
                <c:pt idx="2415">
                  <c:v>24.78</c:v>
                </c:pt>
                <c:pt idx="2416">
                  <c:v>24.89</c:v>
                </c:pt>
                <c:pt idx="2417">
                  <c:v>24.48</c:v>
                </c:pt>
                <c:pt idx="2418">
                  <c:v>23.06</c:v>
                </c:pt>
                <c:pt idx="2419">
                  <c:v>25.62</c:v>
                </c:pt>
                <c:pt idx="2420">
                  <c:v>29.42</c:v>
                </c:pt>
                <c:pt idx="2421">
                  <c:v>29.35</c:v>
                </c:pt>
                <c:pt idx="2422">
                  <c:v>32.53</c:v>
                </c:pt>
                <c:pt idx="2423">
                  <c:v>28.41</c:v>
                </c:pt>
                <c:pt idx="2424">
                  <c:v>29.59</c:v>
                </c:pt>
                <c:pt idx="2425">
                  <c:v>27.5</c:v>
                </c:pt>
                <c:pt idx="2426">
                  <c:v>32.9</c:v>
                </c:pt>
                <c:pt idx="2427">
                  <c:v>30.8</c:v>
                </c:pt>
                <c:pt idx="2428">
                  <c:v>23.1</c:v>
                </c:pt>
                <c:pt idx="2429">
                  <c:v>17.760000000000002</c:v>
                </c:pt>
                <c:pt idx="2430">
                  <c:v>19.32</c:v>
                </c:pt>
                <c:pt idx="2431">
                  <c:v>24</c:v>
                </c:pt>
                <c:pt idx="2432">
                  <c:v>20.38</c:v>
                </c:pt>
                <c:pt idx="2433">
                  <c:v>13.59</c:v>
                </c:pt>
                <c:pt idx="2434">
                  <c:v>22.36</c:v>
                </c:pt>
                <c:pt idx="2435">
                  <c:v>21.98</c:v>
                </c:pt>
                <c:pt idx="2436">
                  <c:v>18.5</c:v>
                </c:pt>
                <c:pt idx="2437">
                  <c:v>20.09</c:v>
                </c:pt>
                <c:pt idx="2438">
                  <c:v>19.63</c:v>
                </c:pt>
                <c:pt idx="2439">
                  <c:v>26.08</c:v>
                </c:pt>
                <c:pt idx="2440">
                  <c:v>26.5</c:v>
                </c:pt>
                <c:pt idx="2441">
                  <c:v>17.34</c:v>
                </c:pt>
                <c:pt idx="2442">
                  <c:v>18.329999999999998</c:v>
                </c:pt>
                <c:pt idx="2443">
                  <c:v>18.329999999999998</c:v>
                </c:pt>
                <c:pt idx="2444">
                  <c:v>16.77</c:v>
                </c:pt>
                <c:pt idx="2445">
                  <c:v>17.62</c:v>
                </c:pt>
                <c:pt idx="2446">
                  <c:v>20.34</c:v>
                </c:pt>
                <c:pt idx="2447">
                  <c:v>19.559999999999999</c:v>
                </c:pt>
                <c:pt idx="2448">
                  <c:v>16.23</c:v>
                </c:pt>
                <c:pt idx="2449">
                  <c:v>15.86</c:v>
                </c:pt>
                <c:pt idx="2450">
                  <c:v>21.34</c:v>
                </c:pt>
                <c:pt idx="2451">
                  <c:v>19.47</c:v>
                </c:pt>
                <c:pt idx="2452">
                  <c:v>16.78</c:v>
                </c:pt>
                <c:pt idx="2453">
                  <c:v>18.66</c:v>
                </c:pt>
                <c:pt idx="2454">
                  <c:v>18.84</c:v>
                </c:pt>
                <c:pt idx="2455">
                  <c:v>18.149999999999999</c:v>
                </c:pt>
                <c:pt idx="2456">
                  <c:v>18.8</c:v>
                </c:pt>
                <c:pt idx="2457">
                  <c:v>14.18</c:v>
                </c:pt>
                <c:pt idx="2458">
                  <c:v>18.86</c:v>
                </c:pt>
                <c:pt idx="2459">
                  <c:v>18.88</c:v>
                </c:pt>
                <c:pt idx="2460">
                  <c:v>19.59</c:v>
                </c:pt>
                <c:pt idx="2461">
                  <c:v>20.37</c:v>
                </c:pt>
                <c:pt idx="2462">
                  <c:v>15.17</c:v>
                </c:pt>
                <c:pt idx="2463">
                  <c:v>14.65</c:v>
                </c:pt>
                <c:pt idx="2464">
                  <c:v>15.57</c:v>
                </c:pt>
                <c:pt idx="2465">
                  <c:v>18.96</c:v>
                </c:pt>
                <c:pt idx="2466">
                  <c:v>18.68</c:v>
                </c:pt>
                <c:pt idx="2467">
                  <c:v>14.31</c:v>
                </c:pt>
                <c:pt idx="2468">
                  <c:v>15.2</c:v>
                </c:pt>
                <c:pt idx="2469">
                  <c:v>16.91</c:v>
                </c:pt>
                <c:pt idx="2470">
                  <c:v>15.36</c:v>
                </c:pt>
                <c:pt idx="2471">
                  <c:v>16.78</c:v>
                </c:pt>
                <c:pt idx="2472">
                  <c:v>20.420000000000002</c:v>
                </c:pt>
                <c:pt idx="2473">
                  <c:v>20.65</c:v>
                </c:pt>
                <c:pt idx="2474">
                  <c:v>18.95</c:v>
                </c:pt>
                <c:pt idx="2475">
                  <c:v>20.94</c:v>
                </c:pt>
                <c:pt idx="2476">
                  <c:v>20.39</c:v>
                </c:pt>
                <c:pt idx="2477">
                  <c:v>19.04</c:v>
                </c:pt>
                <c:pt idx="2478">
                  <c:v>23.45</c:v>
                </c:pt>
                <c:pt idx="2479">
                  <c:v>22.24</c:v>
                </c:pt>
                <c:pt idx="2480">
                  <c:v>32.700000000000003</c:v>
                </c:pt>
                <c:pt idx="2481">
                  <c:v>16.350000000000001</c:v>
                </c:pt>
                <c:pt idx="2482">
                  <c:v>11.57</c:v>
                </c:pt>
                <c:pt idx="2483">
                  <c:v>18.93</c:v>
                </c:pt>
                <c:pt idx="2484">
                  <c:v>23.29</c:v>
                </c:pt>
                <c:pt idx="2485">
                  <c:v>21.61</c:v>
                </c:pt>
                <c:pt idx="2486">
                  <c:v>18.77</c:v>
                </c:pt>
                <c:pt idx="2487">
                  <c:v>27.54</c:v>
                </c:pt>
                <c:pt idx="2488">
                  <c:v>21.2</c:v>
                </c:pt>
                <c:pt idx="2489">
                  <c:v>21.16</c:v>
                </c:pt>
                <c:pt idx="2490">
                  <c:v>24.97</c:v>
                </c:pt>
                <c:pt idx="2491">
                  <c:v>34.090000000000003</c:v>
                </c:pt>
                <c:pt idx="2492">
                  <c:v>37.49</c:v>
                </c:pt>
                <c:pt idx="2493">
                  <c:v>56.06</c:v>
                </c:pt>
                <c:pt idx="2494">
                  <c:v>42.93</c:v>
                </c:pt>
                <c:pt idx="2495">
                  <c:v>33.200000000000003</c:v>
                </c:pt>
                <c:pt idx="2496">
                  <c:v>98.61</c:v>
                </c:pt>
                <c:pt idx="2497">
                  <c:v>47.45</c:v>
                </c:pt>
                <c:pt idx="2498">
                  <c:v>62.1</c:v>
                </c:pt>
                <c:pt idx="2499">
                  <c:v>59.74</c:v>
                </c:pt>
                <c:pt idx="2500">
                  <c:v>46.03</c:v>
                </c:pt>
                <c:pt idx="2501">
                  <c:v>41.33</c:v>
                </c:pt>
                <c:pt idx="2502">
                  <c:v>38.869999999999997</c:v>
                </c:pt>
                <c:pt idx="2503">
                  <c:v>46.52</c:v>
                </c:pt>
                <c:pt idx="2504">
                  <c:v>51.2</c:v>
                </c:pt>
                <c:pt idx="2505">
                  <c:v>77.98</c:v>
                </c:pt>
                <c:pt idx="2506">
                  <c:v>117.59</c:v>
                </c:pt>
                <c:pt idx="2507">
                  <c:v>101.86</c:v>
                </c:pt>
                <c:pt idx="2508">
                  <c:v>100.48</c:v>
                </c:pt>
                <c:pt idx="2509">
                  <c:v>101.67</c:v>
                </c:pt>
                <c:pt idx="2510">
                  <c:v>109.02</c:v>
                </c:pt>
                <c:pt idx="2511">
                  <c:v>61.83</c:v>
                </c:pt>
                <c:pt idx="2512">
                  <c:v>95.85</c:v>
                </c:pt>
                <c:pt idx="2513">
                  <c:v>162.69</c:v>
                </c:pt>
                <c:pt idx="2514">
                  <c:v>122.4</c:v>
                </c:pt>
                <c:pt idx="2515">
                  <c:v>92.86</c:v>
                </c:pt>
                <c:pt idx="2516">
                  <c:v>66.099999999999994</c:v>
                </c:pt>
                <c:pt idx="2517">
                  <c:v>38.36</c:v>
                </c:pt>
                <c:pt idx="2518">
                  <c:v>67.16</c:v>
                </c:pt>
                <c:pt idx="2519">
                  <c:v>184.08</c:v>
                </c:pt>
                <c:pt idx="2520">
                  <c:v>132.30000000000001</c:v>
                </c:pt>
                <c:pt idx="2521">
                  <c:v>137.71</c:v>
                </c:pt>
                <c:pt idx="2522">
                  <c:v>156.94</c:v>
                </c:pt>
                <c:pt idx="2523">
                  <c:v>100.14</c:v>
                </c:pt>
                <c:pt idx="2524">
                  <c:v>100.34</c:v>
                </c:pt>
                <c:pt idx="2525">
                  <c:v>55.84</c:v>
                </c:pt>
                <c:pt idx="2526">
                  <c:v>91.68</c:v>
                </c:pt>
                <c:pt idx="2527">
                  <c:v>61.63</c:v>
                </c:pt>
                <c:pt idx="2528">
                  <c:v>58.93</c:v>
                </c:pt>
                <c:pt idx="2529">
                  <c:v>60.05</c:v>
                </c:pt>
                <c:pt idx="2530">
                  <c:v>87.64</c:v>
                </c:pt>
                <c:pt idx="2531">
                  <c:v>53.15</c:v>
                </c:pt>
                <c:pt idx="2532">
                  <c:v>51.05</c:v>
                </c:pt>
                <c:pt idx="2533">
                  <c:v>56.86</c:v>
                </c:pt>
                <c:pt idx="2534">
                  <c:v>72.91</c:v>
                </c:pt>
                <c:pt idx="2535">
                  <c:v>70.400000000000006</c:v>
                </c:pt>
                <c:pt idx="2536">
                  <c:v>58.09</c:v>
                </c:pt>
                <c:pt idx="2537">
                  <c:v>69.62</c:v>
                </c:pt>
                <c:pt idx="2538">
                  <c:v>83.91</c:v>
                </c:pt>
                <c:pt idx="2539">
                  <c:v>81.73</c:v>
                </c:pt>
                <c:pt idx="2540">
                  <c:v>65.209999999999994</c:v>
                </c:pt>
                <c:pt idx="2541">
                  <c:v>64.7</c:v>
                </c:pt>
                <c:pt idx="2542">
                  <c:v>43.6</c:v>
                </c:pt>
                <c:pt idx="2543">
                  <c:v>44.86</c:v>
                </c:pt>
                <c:pt idx="2544">
                  <c:v>53.34</c:v>
                </c:pt>
                <c:pt idx="2545">
                  <c:v>44.69</c:v>
                </c:pt>
                <c:pt idx="2546">
                  <c:v>64.67</c:v>
                </c:pt>
                <c:pt idx="2547">
                  <c:v>66.03</c:v>
                </c:pt>
                <c:pt idx="2548">
                  <c:v>73.03</c:v>
                </c:pt>
                <c:pt idx="2549">
                  <c:v>52.47</c:v>
                </c:pt>
                <c:pt idx="2550">
                  <c:v>70.61</c:v>
                </c:pt>
                <c:pt idx="2551">
                  <c:v>57.83</c:v>
                </c:pt>
                <c:pt idx="2552">
                  <c:v>31.88</c:v>
                </c:pt>
                <c:pt idx="2553">
                  <c:v>54</c:v>
                </c:pt>
                <c:pt idx="2554">
                  <c:v>29.58</c:v>
                </c:pt>
                <c:pt idx="2555">
                  <c:v>43.8</c:v>
                </c:pt>
                <c:pt idx="2556">
                  <c:v>49.39</c:v>
                </c:pt>
                <c:pt idx="2557">
                  <c:v>43.43</c:v>
                </c:pt>
                <c:pt idx="2558">
                  <c:v>51.89</c:v>
                </c:pt>
                <c:pt idx="2559">
                  <c:v>50.9</c:v>
                </c:pt>
                <c:pt idx="2560">
                  <c:v>52.54</c:v>
                </c:pt>
                <c:pt idx="2561">
                  <c:v>48.37</c:v>
                </c:pt>
                <c:pt idx="2562">
                  <c:v>29.32</c:v>
                </c:pt>
                <c:pt idx="2563">
                  <c:v>19.25</c:v>
                </c:pt>
                <c:pt idx="2564">
                  <c:v>21.3</c:v>
                </c:pt>
                <c:pt idx="2565">
                  <c:v>18.93</c:v>
                </c:pt>
                <c:pt idx="2566">
                  <c:v>26.51</c:v>
                </c:pt>
                <c:pt idx="2567">
                  <c:v>26.76</c:v>
                </c:pt>
                <c:pt idx="2568">
                  <c:v>29.04</c:v>
                </c:pt>
                <c:pt idx="2569">
                  <c:v>42.92</c:v>
                </c:pt>
                <c:pt idx="2570">
                  <c:v>36.25</c:v>
                </c:pt>
                <c:pt idx="2571">
                  <c:v>23.28</c:v>
                </c:pt>
                <c:pt idx="2572">
                  <c:v>24.11</c:v>
                </c:pt>
                <c:pt idx="2573">
                  <c:v>34.18</c:v>
                </c:pt>
                <c:pt idx="2574">
                  <c:v>27.67</c:v>
                </c:pt>
                <c:pt idx="2575">
                  <c:v>31.51</c:v>
                </c:pt>
                <c:pt idx="2576">
                  <c:v>35.21</c:v>
                </c:pt>
                <c:pt idx="2577">
                  <c:v>41.64</c:v>
                </c:pt>
                <c:pt idx="2578">
                  <c:v>28.64</c:v>
                </c:pt>
                <c:pt idx="2579">
                  <c:v>19.07</c:v>
                </c:pt>
                <c:pt idx="2580">
                  <c:v>28.24</c:v>
                </c:pt>
                <c:pt idx="2581">
                  <c:v>25.13</c:v>
                </c:pt>
                <c:pt idx="2582">
                  <c:v>27.73</c:v>
                </c:pt>
                <c:pt idx="2583">
                  <c:v>34.590000000000003</c:v>
                </c:pt>
                <c:pt idx="2584">
                  <c:v>36.78</c:v>
                </c:pt>
                <c:pt idx="2585">
                  <c:v>45.06</c:v>
                </c:pt>
                <c:pt idx="2586">
                  <c:v>40.130000000000003</c:v>
                </c:pt>
                <c:pt idx="2587">
                  <c:v>43.44</c:v>
                </c:pt>
                <c:pt idx="2588">
                  <c:v>38.54</c:v>
                </c:pt>
                <c:pt idx="2589">
                  <c:v>33.71</c:v>
                </c:pt>
                <c:pt idx="2590">
                  <c:v>25.09</c:v>
                </c:pt>
                <c:pt idx="2591">
                  <c:v>23.28</c:v>
                </c:pt>
                <c:pt idx="2592">
                  <c:v>37.159999999999997</c:v>
                </c:pt>
                <c:pt idx="2593">
                  <c:v>52.82</c:v>
                </c:pt>
                <c:pt idx="2594">
                  <c:v>53.37</c:v>
                </c:pt>
                <c:pt idx="2595">
                  <c:v>52.19</c:v>
                </c:pt>
                <c:pt idx="2596">
                  <c:v>38.69</c:v>
                </c:pt>
                <c:pt idx="2597">
                  <c:v>34.130000000000003</c:v>
                </c:pt>
                <c:pt idx="2598">
                  <c:v>40.11</c:v>
                </c:pt>
                <c:pt idx="2599">
                  <c:v>43.05</c:v>
                </c:pt>
                <c:pt idx="2600">
                  <c:v>50.85</c:v>
                </c:pt>
                <c:pt idx="2601">
                  <c:v>44.71</c:v>
                </c:pt>
                <c:pt idx="2602">
                  <c:v>47.37</c:v>
                </c:pt>
                <c:pt idx="2603">
                  <c:v>53.72</c:v>
                </c:pt>
                <c:pt idx="2604">
                  <c:v>51.36</c:v>
                </c:pt>
                <c:pt idx="2605">
                  <c:v>50.4</c:v>
                </c:pt>
                <c:pt idx="2606">
                  <c:v>43.5</c:v>
                </c:pt>
                <c:pt idx="2607">
                  <c:v>33.67</c:v>
                </c:pt>
                <c:pt idx="2608">
                  <c:v>43.08</c:v>
                </c:pt>
                <c:pt idx="2609">
                  <c:v>44.73</c:v>
                </c:pt>
                <c:pt idx="2610">
                  <c:v>35.08</c:v>
                </c:pt>
                <c:pt idx="2611">
                  <c:v>54.34</c:v>
                </c:pt>
                <c:pt idx="2612">
                  <c:v>46.15</c:v>
                </c:pt>
                <c:pt idx="2613">
                  <c:v>33.659999999999997</c:v>
                </c:pt>
                <c:pt idx="2614">
                  <c:v>52.92</c:v>
                </c:pt>
                <c:pt idx="2615">
                  <c:v>58.27</c:v>
                </c:pt>
                <c:pt idx="2616">
                  <c:v>70.13</c:v>
                </c:pt>
                <c:pt idx="2617">
                  <c:v>76.47</c:v>
                </c:pt>
                <c:pt idx="2618">
                  <c:v>80.739999999999995</c:v>
                </c:pt>
                <c:pt idx="2619">
                  <c:v>48.24</c:v>
                </c:pt>
                <c:pt idx="2620">
                  <c:v>56.86</c:v>
                </c:pt>
                <c:pt idx="2621">
                  <c:v>76.02</c:v>
                </c:pt>
                <c:pt idx="2622">
                  <c:v>95.81</c:v>
                </c:pt>
                <c:pt idx="2623">
                  <c:v>90.36</c:v>
                </c:pt>
                <c:pt idx="2624">
                  <c:v>71.14</c:v>
                </c:pt>
                <c:pt idx="2625">
                  <c:v>61.12</c:v>
                </c:pt>
                <c:pt idx="2626">
                  <c:v>64.91</c:v>
                </c:pt>
                <c:pt idx="2627">
                  <c:v>74.510000000000005</c:v>
                </c:pt>
                <c:pt idx="2628">
                  <c:v>77.66</c:v>
                </c:pt>
                <c:pt idx="2629">
                  <c:v>78.42</c:v>
                </c:pt>
                <c:pt idx="2630">
                  <c:v>75.510000000000005</c:v>
                </c:pt>
                <c:pt idx="2631">
                  <c:v>56.22</c:v>
                </c:pt>
                <c:pt idx="2632">
                  <c:v>73.48</c:v>
                </c:pt>
                <c:pt idx="2633">
                  <c:v>59.73</c:v>
                </c:pt>
                <c:pt idx="2634">
                  <c:v>69.13</c:v>
                </c:pt>
                <c:pt idx="2635">
                  <c:v>84.66</c:v>
                </c:pt>
                <c:pt idx="2636">
                  <c:v>69.650000000000006</c:v>
                </c:pt>
                <c:pt idx="2637">
                  <c:v>54.21</c:v>
                </c:pt>
                <c:pt idx="2638">
                  <c:v>74.87</c:v>
                </c:pt>
                <c:pt idx="2639">
                  <c:v>77.81</c:v>
                </c:pt>
                <c:pt idx="2640">
                  <c:v>69.17</c:v>
                </c:pt>
                <c:pt idx="2641">
                  <c:v>69.069999999999993</c:v>
                </c:pt>
                <c:pt idx="2642">
                  <c:v>76.2</c:v>
                </c:pt>
                <c:pt idx="2643">
                  <c:v>100.27</c:v>
                </c:pt>
                <c:pt idx="2644">
                  <c:v>78.989999999999995</c:v>
                </c:pt>
                <c:pt idx="2645">
                  <c:v>62.07</c:v>
                </c:pt>
                <c:pt idx="2646">
                  <c:v>73.81</c:v>
                </c:pt>
                <c:pt idx="2647">
                  <c:v>49.97</c:v>
                </c:pt>
                <c:pt idx="2648">
                  <c:v>82.31</c:v>
                </c:pt>
                <c:pt idx="2649">
                  <c:v>63.65</c:v>
                </c:pt>
                <c:pt idx="2650">
                  <c:v>64.38</c:v>
                </c:pt>
                <c:pt idx="2651">
                  <c:v>73.66</c:v>
                </c:pt>
                <c:pt idx="2652">
                  <c:v>74.180000000000007</c:v>
                </c:pt>
                <c:pt idx="2653">
                  <c:v>79.989999999999995</c:v>
                </c:pt>
                <c:pt idx="2654">
                  <c:v>80.67</c:v>
                </c:pt>
                <c:pt idx="2655">
                  <c:v>72.88</c:v>
                </c:pt>
                <c:pt idx="2656">
                  <c:v>72.430000000000007</c:v>
                </c:pt>
                <c:pt idx="2657">
                  <c:v>80.89</c:v>
                </c:pt>
                <c:pt idx="2658">
                  <c:v>72.53</c:v>
                </c:pt>
                <c:pt idx="2659">
                  <c:v>82.79</c:v>
                </c:pt>
                <c:pt idx="2660">
                  <c:v>37.56</c:v>
                </c:pt>
                <c:pt idx="2661">
                  <c:v>56.25</c:v>
                </c:pt>
                <c:pt idx="2662">
                  <c:v>75.52</c:v>
                </c:pt>
                <c:pt idx="2663">
                  <c:v>72.98</c:v>
                </c:pt>
                <c:pt idx="2664">
                  <c:v>89.05</c:v>
                </c:pt>
                <c:pt idx="2665">
                  <c:v>74.25</c:v>
                </c:pt>
                <c:pt idx="2666">
                  <c:v>56.93</c:v>
                </c:pt>
                <c:pt idx="2667">
                  <c:v>55.97</c:v>
                </c:pt>
                <c:pt idx="2668">
                  <c:v>46.05</c:v>
                </c:pt>
                <c:pt idx="2669">
                  <c:v>49.7</c:v>
                </c:pt>
                <c:pt idx="2670">
                  <c:v>47.51</c:v>
                </c:pt>
                <c:pt idx="2671">
                  <c:v>30.01</c:v>
                </c:pt>
                <c:pt idx="2672">
                  <c:v>39.5</c:v>
                </c:pt>
                <c:pt idx="2673">
                  <c:v>54.3</c:v>
                </c:pt>
                <c:pt idx="2674">
                  <c:v>63.01</c:v>
                </c:pt>
                <c:pt idx="2675">
                  <c:v>55.79</c:v>
                </c:pt>
                <c:pt idx="2676">
                  <c:v>45.29</c:v>
                </c:pt>
                <c:pt idx="2677">
                  <c:v>21.52</c:v>
                </c:pt>
                <c:pt idx="2678">
                  <c:v>16.96</c:v>
                </c:pt>
                <c:pt idx="2679">
                  <c:v>17.84</c:v>
                </c:pt>
                <c:pt idx="2680">
                  <c:v>19.940000000000001</c:v>
                </c:pt>
                <c:pt idx="2681">
                  <c:v>38.369999999999997</c:v>
                </c:pt>
                <c:pt idx="2682">
                  <c:v>47.45</c:v>
                </c:pt>
                <c:pt idx="2683">
                  <c:v>45.06</c:v>
                </c:pt>
                <c:pt idx="2684">
                  <c:v>16.57</c:v>
                </c:pt>
                <c:pt idx="2685">
                  <c:v>10.220000000000001</c:v>
                </c:pt>
                <c:pt idx="2686">
                  <c:v>9.25</c:v>
                </c:pt>
                <c:pt idx="2687">
                  <c:v>12.22</c:v>
                </c:pt>
                <c:pt idx="2688">
                  <c:v>13.73</c:v>
                </c:pt>
                <c:pt idx="2689">
                  <c:v>16.09</c:v>
                </c:pt>
                <c:pt idx="2690">
                  <c:v>25.59</c:v>
                </c:pt>
                <c:pt idx="2691">
                  <c:v>29.71</c:v>
                </c:pt>
                <c:pt idx="2692">
                  <c:v>18.010000000000002</c:v>
                </c:pt>
                <c:pt idx="2693">
                  <c:v>16.57</c:v>
                </c:pt>
                <c:pt idx="2694">
                  <c:v>17.3</c:v>
                </c:pt>
                <c:pt idx="2695">
                  <c:v>22.04</c:v>
                </c:pt>
                <c:pt idx="2696">
                  <c:v>20.14</c:v>
                </c:pt>
                <c:pt idx="2697">
                  <c:v>10.050000000000001</c:v>
                </c:pt>
                <c:pt idx="2698">
                  <c:v>14.88</c:v>
                </c:pt>
                <c:pt idx="2699">
                  <c:v>7.97</c:v>
                </c:pt>
                <c:pt idx="2700">
                  <c:v>9.9600000000000009</c:v>
                </c:pt>
                <c:pt idx="2701">
                  <c:v>14.43</c:v>
                </c:pt>
                <c:pt idx="2702">
                  <c:v>17.25</c:v>
                </c:pt>
                <c:pt idx="2703">
                  <c:v>15.27</c:v>
                </c:pt>
                <c:pt idx="2704">
                  <c:v>13.24</c:v>
                </c:pt>
                <c:pt idx="2705">
                  <c:v>10.06</c:v>
                </c:pt>
                <c:pt idx="2706">
                  <c:v>15.93</c:v>
                </c:pt>
                <c:pt idx="2707">
                  <c:v>24.65</c:v>
                </c:pt>
                <c:pt idx="2708">
                  <c:v>23.16</c:v>
                </c:pt>
                <c:pt idx="2709">
                  <c:v>19.46</c:v>
                </c:pt>
                <c:pt idx="2710">
                  <c:v>26.85</c:v>
                </c:pt>
                <c:pt idx="2711">
                  <c:v>29.27</c:v>
                </c:pt>
                <c:pt idx="2712">
                  <c:v>20.100000000000001</c:v>
                </c:pt>
                <c:pt idx="2713">
                  <c:v>20.72</c:v>
                </c:pt>
                <c:pt idx="2714">
                  <c:v>21.07</c:v>
                </c:pt>
                <c:pt idx="2715">
                  <c:v>15.65</c:v>
                </c:pt>
                <c:pt idx="2716">
                  <c:v>15.84</c:v>
                </c:pt>
                <c:pt idx="2717">
                  <c:v>17.239999999999998</c:v>
                </c:pt>
                <c:pt idx="2718">
                  <c:v>15.26</c:v>
                </c:pt>
                <c:pt idx="2719">
                  <c:v>15.33</c:v>
                </c:pt>
                <c:pt idx="2720">
                  <c:v>11.13</c:v>
                </c:pt>
                <c:pt idx="2721">
                  <c:v>7.39</c:v>
                </c:pt>
                <c:pt idx="2722">
                  <c:v>6.92</c:v>
                </c:pt>
                <c:pt idx="2723">
                  <c:v>7.12</c:v>
                </c:pt>
                <c:pt idx="2724">
                  <c:v>9.89</c:v>
                </c:pt>
                <c:pt idx="2725">
                  <c:v>7.75</c:v>
                </c:pt>
                <c:pt idx="2726">
                  <c:v>10.42</c:v>
                </c:pt>
                <c:pt idx="2727">
                  <c:v>11.7</c:v>
                </c:pt>
                <c:pt idx="2728">
                  <c:v>14.89</c:v>
                </c:pt>
                <c:pt idx="2729">
                  <c:v>9.34</c:v>
                </c:pt>
                <c:pt idx="2730">
                  <c:v>11.4</c:v>
                </c:pt>
                <c:pt idx="2731">
                  <c:v>15.18</c:v>
                </c:pt>
                <c:pt idx="2732">
                  <c:v>24.22</c:v>
                </c:pt>
                <c:pt idx="2733">
                  <c:v>10.09</c:v>
                </c:pt>
                <c:pt idx="2734">
                  <c:v>5.97</c:v>
                </c:pt>
                <c:pt idx="2735">
                  <c:v>7.49</c:v>
                </c:pt>
                <c:pt idx="2736">
                  <c:v>5.63</c:v>
                </c:pt>
                <c:pt idx="2737">
                  <c:v>8.86</c:v>
                </c:pt>
                <c:pt idx="2738">
                  <c:v>8.1300000000000008</c:v>
                </c:pt>
                <c:pt idx="2739">
                  <c:v>10.28</c:v>
                </c:pt>
                <c:pt idx="2740">
                  <c:v>6.88</c:v>
                </c:pt>
                <c:pt idx="2741">
                  <c:v>15.76</c:v>
                </c:pt>
                <c:pt idx="2742">
                  <c:v>11.51</c:v>
                </c:pt>
                <c:pt idx="2743">
                  <c:v>6.57</c:v>
                </c:pt>
                <c:pt idx="2744">
                  <c:v>7.62</c:v>
                </c:pt>
                <c:pt idx="2745">
                  <c:v>9.7100000000000009</c:v>
                </c:pt>
                <c:pt idx="2746">
                  <c:v>7.74</c:v>
                </c:pt>
                <c:pt idx="2747">
                  <c:v>5.44</c:v>
                </c:pt>
                <c:pt idx="2748">
                  <c:v>11.24</c:v>
                </c:pt>
                <c:pt idx="2749">
                  <c:v>13.23</c:v>
                </c:pt>
                <c:pt idx="2750">
                  <c:v>7.8</c:v>
                </c:pt>
                <c:pt idx="2751">
                  <c:v>6.98</c:v>
                </c:pt>
                <c:pt idx="2752">
                  <c:v>5.17</c:v>
                </c:pt>
                <c:pt idx="2753">
                  <c:v>7.61</c:v>
                </c:pt>
                <c:pt idx="2754">
                  <c:v>5.15</c:v>
                </c:pt>
                <c:pt idx="2755">
                  <c:v>6.33</c:v>
                </c:pt>
                <c:pt idx="2756">
                  <c:v>10.85</c:v>
                </c:pt>
                <c:pt idx="2757">
                  <c:v>9.44</c:v>
                </c:pt>
                <c:pt idx="2758">
                  <c:v>9.6999999999999993</c:v>
                </c:pt>
                <c:pt idx="2759">
                  <c:v>12.19</c:v>
                </c:pt>
                <c:pt idx="2760">
                  <c:v>6.72</c:v>
                </c:pt>
                <c:pt idx="2761">
                  <c:v>5.35</c:v>
                </c:pt>
                <c:pt idx="2762">
                  <c:v>3.46</c:v>
                </c:pt>
                <c:pt idx="2763">
                  <c:v>0</c:v>
                </c:pt>
                <c:pt idx="2764">
                  <c:v>5.99</c:v>
                </c:pt>
                <c:pt idx="2765">
                  <c:v>7.95</c:v>
                </c:pt>
                <c:pt idx="2766">
                  <c:v>7.77</c:v>
                </c:pt>
                <c:pt idx="2767">
                  <c:v>7.93</c:v>
                </c:pt>
                <c:pt idx="2768">
                  <c:v>7.33</c:v>
                </c:pt>
                <c:pt idx="2769">
                  <c:v>5.34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83-48A3-BE51-A22BBFA10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9034240"/>
        <c:axId val="669033824"/>
      </c:barChart>
      <c:barChart>
        <c:barDir val="col"/>
        <c:grouping val="clustered"/>
        <c:varyColors val="0"/>
        <c:ser>
          <c:idx val="1"/>
          <c:order val="1"/>
          <c:tx>
            <c:strRef>
              <c:f>Delhi!$J$1</c:f>
              <c:strCache>
                <c:ptCount val="1"/>
                <c:pt idx="0">
                  <c:v>NO2_NASA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Delhi!$A$2:$A$2771</c:f>
              <c:numCache>
                <c:formatCode>[$-14009]dd/mm/yyyy;@</c:formatCode>
                <c:ptCount val="2770"/>
                <c:pt idx="0">
                  <c:v>42005</c:v>
                </c:pt>
                <c:pt idx="1">
                  <c:v>42006</c:v>
                </c:pt>
                <c:pt idx="2">
                  <c:v>42007</c:v>
                </c:pt>
                <c:pt idx="3">
                  <c:v>42008</c:v>
                </c:pt>
                <c:pt idx="4">
                  <c:v>42009</c:v>
                </c:pt>
                <c:pt idx="5">
                  <c:v>42010</c:v>
                </c:pt>
                <c:pt idx="6">
                  <c:v>42011</c:v>
                </c:pt>
                <c:pt idx="7">
                  <c:v>42012</c:v>
                </c:pt>
                <c:pt idx="8">
                  <c:v>42013</c:v>
                </c:pt>
                <c:pt idx="9">
                  <c:v>42014</c:v>
                </c:pt>
                <c:pt idx="10">
                  <c:v>42015</c:v>
                </c:pt>
                <c:pt idx="11">
                  <c:v>42016</c:v>
                </c:pt>
                <c:pt idx="12">
                  <c:v>42017</c:v>
                </c:pt>
                <c:pt idx="13">
                  <c:v>42018</c:v>
                </c:pt>
                <c:pt idx="14">
                  <c:v>42019</c:v>
                </c:pt>
                <c:pt idx="15">
                  <c:v>42020</c:v>
                </c:pt>
                <c:pt idx="16">
                  <c:v>42021</c:v>
                </c:pt>
                <c:pt idx="17">
                  <c:v>42022</c:v>
                </c:pt>
                <c:pt idx="18">
                  <c:v>42023</c:v>
                </c:pt>
                <c:pt idx="19">
                  <c:v>42024</c:v>
                </c:pt>
                <c:pt idx="20">
                  <c:v>42025</c:v>
                </c:pt>
                <c:pt idx="21">
                  <c:v>42026</c:v>
                </c:pt>
                <c:pt idx="22">
                  <c:v>42027</c:v>
                </c:pt>
                <c:pt idx="23">
                  <c:v>42028</c:v>
                </c:pt>
                <c:pt idx="24">
                  <c:v>42029</c:v>
                </c:pt>
                <c:pt idx="25">
                  <c:v>42030</c:v>
                </c:pt>
                <c:pt idx="26">
                  <c:v>42031</c:v>
                </c:pt>
                <c:pt idx="27">
                  <c:v>42032</c:v>
                </c:pt>
                <c:pt idx="28">
                  <c:v>42033</c:v>
                </c:pt>
                <c:pt idx="29">
                  <c:v>42034</c:v>
                </c:pt>
                <c:pt idx="30">
                  <c:v>42035</c:v>
                </c:pt>
                <c:pt idx="31">
                  <c:v>42036</c:v>
                </c:pt>
                <c:pt idx="32">
                  <c:v>42037</c:v>
                </c:pt>
                <c:pt idx="33">
                  <c:v>42038</c:v>
                </c:pt>
                <c:pt idx="34">
                  <c:v>42039</c:v>
                </c:pt>
                <c:pt idx="35">
                  <c:v>42040</c:v>
                </c:pt>
                <c:pt idx="36">
                  <c:v>42041</c:v>
                </c:pt>
                <c:pt idx="37">
                  <c:v>42042</c:v>
                </c:pt>
                <c:pt idx="38">
                  <c:v>42043</c:v>
                </c:pt>
                <c:pt idx="39">
                  <c:v>42044</c:v>
                </c:pt>
                <c:pt idx="40">
                  <c:v>42045</c:v>
                </c:pt>
                <c:pt idx="41">
                  <c:v>42046</c:v>
                </c:pt>
                <c:pt idx="42">
                  <c:v>42047</c:v>
                </c:pt>
                <c:pt idx="43">
                  <c:v>42048</c:v>
                </c:pt>
                <c:pt idx="44">
                  <c:v>42049</c:v>
                </c:pt>
                <c:pt idx="45">
                  <c:v>42050</c:v>
                </c:pt>
                <c:pt idx="46">
                  <c:v>42051</c:v>
                </c:pt>
                <c:pt idx="47">
                  <c:v>42052</c:v>
                </c:pt>
                <c:pt idx="48">
                  <c:v>42053</c:v>
                </c:pt>
                <c:pt idx="49">
                  <c:v>42054</c:v>
                </c:pt>
                <c:pt idx="50">
                  <c:v>42055</c:v>
                </c:pt>
                <c:pt idx="51">
                  <c:v>42056</c:v>
                </c:pt>
                <c:pt idx="52">
                  <c:v>42057</c:v>
                </c:pt>
                <c:pt idx="53">
                  <c:v>42058</c:v>
                </c:pt>
                <c:pt idx="54">
                  <c:v>42059</c:v>
                </c:pt>
                <c:pt idx="55">
                  <c:v>42060</c:v>
                </c:pt>
                <c:pt idx="56">
                  <c:v>42061</c:v>
                </c:pt>
                <c:pt idx="57">
                  <c:v>42062</c:v>
                </c:pt>
                <c:pt idx="58">
                  <c:v>42063</c:v>
                </c:pt>
                <c:pt idx="59">
                  <c:v>42064</c:v>
                </c:pt>
                <c:pt idx="60">
                  <c:v>42065</c:v>
                </c:pt>
                <c:pt idx="61">
                  <c:v>42066</c:v>
                </c:pt>
                <c:pt idx="62">
                  <c:v>42067</c:v>
                </c:pt>
                <c:pt idx="63">
                  <c:v>42068</c:v>
                </c:pt>
                <c:pt idx="64">
                  <c:v>42069</c:v>
                </c:pt>
                <c:pt idx="65">
                  <c:v>42070</c:v>
                </c:pt>
                <c:pt idx="66">
                  <c:v>42071</c:v>
                </c:pt>
                <c:pt idx="67">
                  <c:v>42072</c:v>
                </c:pt>
                <c:pt idx="68">
                  <c:v>42073</c:v>
                </c:pt>
                <c:pt idx="69">
                  <c:v>42074</c:v>
                </c:pt>
                <c:pt idx="70">
                  <c:v>42075</c:v>
                </c:pt>
                <c:pt idx="71">
                  <c:v>42076</c:v>
                </c:pt>
                <c:pt idx="72">
                  <c:v>42077</c:v>
                </c:pt>
                <c:pt idx="73">
                  <c:v>42078</c:v>
                </c:pt>
                <c:pt idx="74">
                  <c:v>42079</c:v>
                </c:pt>
                <c:pt idx="75">
                  <c:v>42080</c:v>
                </c:pt>
                <c:pt idx="76">
                  <c:v>42081</c:v>
                </c:pt>
                <c:pt idx="77">
                  <c:v>42082</c:v>
                </c:pt>
                <c:pt idx="78">
                  <c:v>42083</c:v>
                </c:pt>
                <c:pt idx="79">
                  <c:v>42084</c:v>
                </c:pt>
                <c:pt idx="80">
                  <c:v>42085</c:v>
                </c:pt>
                <c:pt idx="81">
                  <c:v>42086</c:v>
                </c:pt>
                <c:pt idx="82">
                  <c:v>42087</c:v>
                </c:pt>
                <c:pt idx="83">
                  <c:v>42088</c:v>
                </c:pt>
                <c:pt idx="84">
                  <c:v>42089</c:v>
                </c:pt>
                <c:pt idx="85">
                  <c:v>42090</c:v>
                </c:pt>
                <c:pt idx="86">
                  <c:v>42091</c:v>
                </c:pt>
                <c:pt idx="87">
                  <c:v>42092</c:v>
                </c:pt>
                <c:pt idx="88">
                  <c:v>42093</c:v>
                </c:pt>
                <c:pt idx="89">
                  <c:v>42094</c:v>
                </c:pt>
                <c:pt idx="90">
                  <c:v>42095</c:v>
                </c:pt>
                <c:pt idx="91">
                  <c:v>42096</c:v>
                </c:pt>
                <c:pt idx="92">
                  <c:v>42097</c:v>
                </c:pt>
                <c:pt idx="93">
                  <c:v>42098</c:v>
                </c:pt>
                <c:pt idx="94">
                  <c:v>42099</c:v>
                </c:pt>
                <c:pt idx="95">
                  <c:v>42100</c:v>
                </c:pt>
                <c:pt idx="96">
                  <c:v>42101</c:v>
                </c:pt>
                <c:pt idx="97">
                  <c:v>42102</c:v>
                </c:pt>
                <c:pt idx="98">
                  <c:v>42103</c:v>
                </c:pt>
                <c:pt idx="99">
                  <c:v>42104</c:v>
                </c:pt>
                <c:pt idx="100">
                  <c:v>42105</c:v>
                </c:pt>
                <c:pt idx="101">
                  <c:v>42106</c:v>
                </c:pt>
                <c:pt idx="102">
                  <c:v>42107</c:v>
                </c:pt>
                <c:pt idx="103">
                  <c:v>42108</c:v>
                </c:pt>
                <c:pt idx="104">
                  <c:v>42109</c:v>
                </c:pt>
                <c:pt idx="105">
                  <c:v>42110</c:v>
                </c:pt>
                <c:pt idx="106">
                  <c:v>42111</c:v>
                </c:pt>
                <c:pt idx="107">
                  <c:v>42112</c:v>
                </c:pt>
                <c:pt idx="108">
                  <c:v>42113</c:v>
                </c:pt>
                <c:pt idx="109">
                  <c:v>42114</c:v>
                </c:pt>
                <c:pt idx="110">
                  <c:v>42115</c:v>
                </c:pt>
                <c:pt idx="111">
                  <c:v>42116</c:v>
                </c:pt>
                <c:pt idx="112">
                  <c:v>42117</c:v>
                </c:pt>
                <c:pt idx="113">
                  <c:v>42118</c:v>
                </c:pt>
                <c:pt idx="114">
                  <c:v>42119</c:v>
                </c:pt>
                <c:pt idx="115">
                  <c:v>42120</c:v>
                </c:pt>
                <c:pt idx="116">
                  <c:v>42121</c:v>
                </c:pt>
                <c:pt idx="117">
                  <c:v>42122</c:v>
                </c:pt>
                <c:pt idx="118">
                  <c:v>42123</c:v>
                </c:pt>
                <c:pt idx="119">
                  <c:v>42124</c:v>
                </c:pt>
                <c:pt idx="120">
                  <c:v>42125</c:v>
                </c:pt>
                <c:pt idx="121">
                  <c:v>42126</c:v>
                </c:pt>
                <c:pt idx="122">
                  <c:v>42127</c:v>
                </c:pt>
                <c:pt idx="123">
                  <c:v>42128</c:v>
                </c:pt>
                <c:pt idx="124">
                  <c:v>42129</c:v>
                </c:pt>
                <c:pt idx="125">
                  <c:v>42130</c:v>
                </c:pt>
                <c:pt idx="126">
                  <c:v>42131</c:v>
                </c:pt>
                <c:pt idx="127">
                  <c:v>42132</c:v>
                </c:pt>
                <c:pt idx="128">
                  <c:v>42133</c:v>
                </c:pt>
                <c:pt idx="129">
                  <c:v>42134</c:v>
                </c:pt>
                <c:pt idx="130">
                  <c:v>42135</c:v>
                </c:pt>
                <c:pt idx="131">
                  <c:v>42136</c:v>
                </c:pt>
                <c:pt idx="132">
                  <c:v>42137</c:v>
                </c:pt>
                <c:pt idx="133">
                  <c:v>42138</c:v>
                </c:pt>
                <c:pt idx="134">
                  <c:v>42139</c:v>
                </c:pt>
                <c:pt idx="135">
                  <c:v>42140</c:v>
                </c:pt>
                <c:pt idx="136">
                  <c:v>42141</c:v>
                </c:pt>
                <c:pt idx="137">
                  <c:v>42142</c:v>
                </c:pt>
                <c:pt idx="138">
                  <c:v>42143</c:v>
                </c:pt>
                <c:pt idx="139">
                  <c:v>42144</c:v>
                </c:pt>
                <c:pt idx="140">
                  <c:v>42145</c:v>
                </c:pt>
                <c:pt idx="141">
                  <c:v>42146</c:v>
                </c:pt>
                <c:pt idx="142">
                  <c:v>42147</c:v>
                </c:pt>
                <c:pt idx="143">
                  <c:v>42148</c:v>
                </c:pt>
                <c:pt idx="144">
                  <c:v>42149</c:v>
                </c:pt>
                <c:pt idx="145">
                  <c:v>42150</c:v>
                </c:pt>
                <c:pt idx="146">
                  <c:v>42151</c:v>
                </c:pt>
                <c:pt idx="147">
                  <c:v>42152</c:v>
                </c:pt>
                <c:pt idx="148">
                  <c:v>42153</c:v>
                </c:pt>
                <c:pt idx="149">
                  <c:v>42154</c:v>
                </c:pt>
                <c:pt idx="150">
                  <c:v>42155</c:v>
                </c:pt>
                <c:pt idx="151">
                  <c:v>42156</c:v>
                </c:pt>
                <c:pt idx="152">
                  <c:v>42157</c:v>
                </c:pt>
                <c:pt idx="153">
                  <c:v>42158</c:v>
                </c:pt>
                <c:pt idx="154">
                  <c:v>42159</c:v>
                </c:pt>
                <c:pt idx="155">
                  <c:v>42160</c:v>
                </c:pt>
                <c:pt idx="156">
                  <c:v>42161</c:v>
                </c:pt>
                <c:pt idx="157">
                  <c:v>42162</c:v>
                </c:pt>
                <c:pt idx="158">
                  <c:v>42163</c:v>
                </c:pt>
                <c:pt idx="159">
                  <c:v>42164</c:v>
                </c:pt>
                <c:pt idx="160">
                  <c:v>42165</c:v>
                </c:pt>
                <c:pt idx="161">
                  <c:v>42166</c:v>
                </c:pt>
                <c:pt idx="162">
                  <c:v>42167</c:v>
                </c:pt>
                <c:pt idx="163">
                  <c:v>42168</c:v>
                </c:pt>
                <c:pt idx="164">
                  <c:v>42169</c:v>
                </c:pt>
                <c:pt idx="165">
                  <c:v>42170</c:v>
                </c:pt>
                <c:pt idx="166">
                  <c:v>42171</c:v>
                </c:pt>
                <c:pt idx="167">
                  <c:v>42172</c:v>
                </c:pt>
                <c:pt idx="168">
                  <c:v>42173</c:v>
                </c:pt>
                <c:pt idx="169">
                  <c:v>42174</c:v>
                </c:pt>
                <c:pt idx="170">
                  <c:v>42175</c:v>
                </c:pt>
                <c:pt idx="171">
                  <c:v>42176</c:v>
                </c:pt>
                <c:pt idx="172">
                  <c:v>42177</c:v>
                </c:pt>
                <c:pt idx="173">
                  <c:v>42178</c:v>
                </c:pt>
                <c:pt idx="174">
                  <c:v>42179</c:v>
                </c:pt>
                <c:pt idx="175">
                  <c:v>42180</c:v>
                </c:pt>
                <c:pt idx="176">
                  <c:v>42181</c:v>
                </c:pt>
                <c:pt idx="177">
                  <c:v>42182</c:v>
                </c:pt>
                <c:pt idx="178">
                  <c:v>42183</c:v>
                </c:pt>
                <c:pt idx="179">
                  <c:v>42184</c:v>
                </c:pt>
                <c:pt idx="180">
                  <c:v>42185</c:v>
                </c:pt>
                <c:pt idx="181">
                  <c:v>42186</c:v>
                </c:pt>
                <c:pt idx="182">
                  <c:v>42187</c:v>
                </c:pt>
                <c:pt idx="183">
                  <c:v>42188</c:v>
                </c:pt>
                <c:pt idx="184">
                  <c:v>42189</c:v>
                </c:pt>
                <c:pt idx="185">
                  <c:v>42190</c:v>
                </c:pt>
                <c:pt idx="186">
                  <c:v>42191</c:v>
                </c:pt>
                <c:pt idx="187">
                  <c:v>42192</c:v>
                </c:pt>
                <c:pt idx="188">
                  <c:v>42193</c:v>
                </c:pt>
                <c:pt idx="189">
                  <c:v>42194</c:v>
                </c:pt>
                <c:pt idx="190">
                  <c:v>42195</c:v>
                </c:pt>
                <c:pt idx="191">
                  <c:v>42196</c:v>
                </c:pt>
                <c:pt idx="192">
                  <c:v>42197</c:v>
                </c:pt>
                <c:pt idx="193">
                  <c:v>42198</c:v>
                </c:pt>
                <c:pt idx="194">
                  <c:v>42199</c:v>
                </c:pt>
                <c:pt idx="195">
                  <c:v>42200</c:v>
                </c:pt>
                <c:pt idx="196">
                  <c:v>42201</c:v>
                </c:pt>
                <c:pt idx="197">
                  <c:v>42202</c:v>
                </c:pt>
                <c:pt idx="198">
                  <c:v>42203</c:v>
                </c:pt>
                <c:pt idx="199">
                  <c:v>42204</c:v>
                </c:pt>
                <c:pt idx="200">
                  <c:v>42205</c:v>
                </c:pt>
                <c:pt idx="201">
                  <c:v>42206</c:v>
                </c:pt>
                <c:pt idx="202">
                  <c:v>42207</c:v>
                </c:pt>
                <c:pt idx="203">
                  <c:v>42208</c:v>
                </c:pt>
                <c:pt idx="204">
                  <c:v>42209</c:v>
                </c:pt>
                <c:pt idx="205">
                  <c:v>42210</c:v>
                </c:pt>
                <c:pt idx="206">
                  <c:v>42211</c:v>
                </c:pt>
                <c:pt idx="207">
                  <c:v>42212</c:v>
                </c:pt>
                <c:pt idx="208">
                  <c:v>42213</c:v>
                </c:pt>
                <c:pt idx="209">
                  <c:v>42214</c:v>
                </c:pt>
                <c:pt idx="210">
                  <c:v>42215</c:v>
                </c:pt>
                <c:pt idx="211">
                  <c:v>42216</c:v>
                </c:pt>
                <c:pt idx="212">
                  <c:v>42217</c:v>
                </c:pt>
                <c:pt idx="213">
                  <c:v>42218</c:v>
                </c:pt>
                <c:pt idx="214">
                  <c:v>42219</c:v>
                </c:pt>
                <c:pt idx="215">
                  <c:v>42220</c:v>
                </c:pt>
                <c:pt idx="216">
                  <c:v>42221</c:v>
                </c:pt>
                <c:pt idx="217">
                  <c:v>42222</c:v>
                </c:pt>
                <c:pt idx="218">
                  <c:v>42223</c:v>
                </c:pt>
                <c:pt idx="219">
                  <c:v>42224</c:v>
                </c:pt>
                <c:pt idx="220">
                  <c:v>42225</c:v>
                </c:pt>
                <c:pt idx="221">
                  <c:v>42226</c:v>
                </c:pt>
                <c:pt idx="222">
                  <c:v>42227</c:v>
                </c:pt>
                <c:pt idx="223">
                  <c:v>42228</c:v>
                </c:pt>
                <c:pt idx="224">
                  <c:v>42229</c:v>
                </c:pt>
                <c:pt idx="225">
                  <c:v>42230</c:v>
                </c:pt>
                <c:pt idx="226">
                  <c:v>42231</c:v>
                </c:pt>
                <c:pt idx="227">
                  <c:v>42232</c:v>
                </c:pt>
                <c:pt idx="228">
                  <c:v>42233</c:v>
                </c:pt>
                <c:pt idx="229">
                  <c:v>42234</c:v>
                </c:pt>
                <c:pt idx="230">
                  <c:v>42235</c:v>
                </c:pt>
                <c:pt idx="231">
                  <c:v>42236</c:v>
                </c:pt>
                <c:pt idx="232">
                  <c:v>42237</c:v>
                </c:pt>
                <c:pt idx="233">
                  <c:v>42238</c:v>
                </c:pt>
                <c:pt idx="234">
                  <c:v>42239</c:v>
                </c:pt>
                <c:pt idx="235">
                  <c:v>42240</c:v>
                </c:pt>
                <c:pt idx="236">
                  <c:v>42241</c:v>
                </c:pt>
                <c:pt idx="237">
                  <c:v>42242</c:v>
                </c:pt>
                <c:pt idx="238">
                  <c:v>42243</c:v>
                </c:pt>
                <c:pt idx="239">
                  <c:v>42244</c:v>
                </c:pt>
                <c:pt idx="240">
                  <c:v>42245</c:v>
                </c:pt>
                <c:pt idx="241">
                  <c:v>42246</c:v>
                </c:pt>
                <c:pt idx="242">
                  <c:v>42247</c:v>
                </c:pt>
                <c:pt idx="243">
                  <c:v>42248</c:v>
                </c:pt>
                <c:pt idx="244">
                  <c:v>42249</c:v>
                </c:pt>
                <c:pt idx="245">
                  <c:v>42250</c:v>
                </c:pt>
                <c:pt idx="246">
                  <c:v>42251</c:v>
                </c:pt>
                <c:pt idx="247">
                  <c:v>42252</c:v>
                </c:pt>
                <c:pt idx="248">
                  <c:v>42253</c:v>
                </c:pt>
                <c:pt idx="249">
                  <c:v>42254</c:v>
                </c:pt>
                <c:pt idx="250">
                  <c:v>42255</c:v>
                </c:pt>
                <c:pt idx="251">
                  <c:v>42256</c:v>
                </c:pt>
                <c:pt idx="252">
                  <c:v>42257</c:v>
                </c:pt>
                <c:pt idx="253">
                  <c:v>42258</c:v>
                </c:pt>
                <c:pt idx="254">
                  <c:v>42259</c:v>
                </c:pt>
                <c:pt idx="255">
                  <c:v>42260</c:v>
                </c:pt>
                <c:pt idx="256">
                  <c:v>42261</c:v>
                </c:pt>
                <c:pt idx="257">
                  <c:v>42262</c:v>
                </c:pt>
                <c:pt idx="258">
                  <c:v>42263</c:v>
                </c:pt>
                <c:pt idx="259">
                  <c:v>42264</c:v>
                </c:pt>
                <c:pt idx="260">
                  <c:v>42265</c:v>
                </c:pt>
                <c:pt idx="261">
                  <c:v>42266</c:v>
                </c:pt>
                <c:pt idx="262">
                  <c:v>42267</c:v>
                </c:pt>
                <c:pt idx="263">
                  <c:v>42268</c:v>
                </c:pt>
                <c:pt idx="264">
                  <c:v>42269</c:v>
                </c:pt>
                <c:pt idx="265">
                  <c:v>42270</c:v>
                </c:pt>
                <c:pt idx="266">
                  <c:v>42271</c:v>
                </c:pt>
                <c:pt idx="267">
                  <c:v>42272</c:v>
                </c:pt>
                <c:pt idx="268">
                  <c:v>42273</c:v>
                </c:pt>
                <c:pt idx="269">
                  <c:v>42274</c:v>
                </c:pt>
                <c:pt idx="270">
                  <c:v>42275</c:v>
                </c:pt>
                <c:pt idx="271">
                  <c:v>42276</c:v>
                </c:pt>
                <c:pt idx="272">
                  <c:v>42277</c:v>
                </c:pt>
                <c:pt idx="273">
                  <c:v>42278</c:v>
                </c:pt>
                <c:pt idx="274">
                  <c:v>42279</c:v>
                </c:pt>
                <c:pt idx="275">
                  <c:v>42280</c:v>
                </c:pt>
                <c:pt idx="276">
                  <c:v>42281</c:v>
                </c:pt>
                <c:pt idx="277">
                  <c:v>42282</c:v>
                </c:pt>
                <c:pt idx="278">
                  <c:v>42283</c:v>
                </c:pt>
                <c:pt idx="279">
                  <c:v>42284</c:v>
                </c:pt>
                <c:pt idx="280">
                  <c:v>42285</c:v>
                </c:pt>
                <c:pt idx="281">
                  <c:v>42286</c:v>
                </c:pt>
                <c:pt idx="282">
                  <c:v>42287</c:v>
                </c:pt>
                <c:pt idx="283">
                  <c:v>42288</c:v>
                </c:pt>
                <c:pt idx="284">
                  <c:v>42289</c:v>
                </c:pt>
                <c:pt idx="285">
                  <c:v>42290</c:v>
                </c:pt>
                <c:pt idx="286">
                  <c:v>42291</c:v>
                </c:pt>
                <c:pt idx="287">
                  <c:v>42292</c:v>
                </c:pt>
                <c:pt idx="288">
                  <c:v>42293</c:v>
                </c:pt>
                <c:pt idx="289">
                  <c:v>42294</c:v>
                </c:pt>
                <c:pt idx="290">
                  <c:v>42295</c:v>
                </c:pt>
                <c:pt idx="291">
                  <c:v>42296</c:v>
                </c:pt>
                <c:pt idx="292">
                  <c:v>42297</c:v>
                </c:pt>
                <c:pt idx="293">
                  <c:v>42298</c:v>
                </c:pt>
                <c:pt idx="294">
                  <c:v>42299</c:v>
                </c:pt>
                <c:pt idx="295">
                  <c:v>42300</c:v>
                </c:pt>
                <c:pt idx="296">
                  <c:v>42301</c:v>
                </c:pt>
                <c:pt idx="297">
                  <c:v>42302</c:v>
                </c:pt>
                <c:pt idx="298">
                  <c:v>42303</c:v>
                </c:pt>
                <c:pt idx="299">
                  <c:v>42304</c:v>
                </c:pt>
                <c:pt idx="300">
                  <c:v>42305</c:v>
                </c:pt>
                <c:pt idx="301">
                  <c:v>42306</c:v>
                </c:pt>
                <c:pt idx="302">
                  <c:v>42307</c:v>
                </c:pt>
                <c:pt idx="303">
                  <c:v>42308</c:v>
                </c:pt>
                <c:pt idx="304">
                  <c:v>42309</c:v>
                </c:pt>
                <c:pt idx="305">
                  <c:v>42310</c:v>
                </c:pt>
                <c:pt idx="306">
                  <c:v>42311</c:v>
                </c:pt>
                <c:pt idx="307">
                  <c:v>42312</c:v>
                </c:pt>
                <c:pt idx="308">
                  <c:v>42313</c:v>
                </c:pt>
                <c:pt idx="309">
                  <c:v>42314</c:v>
                </c:pt>
                <c:pt idx="310">
                  <c:v>42315</c:v>
                </c:pt>
                <c:pt idx="311">
                  <c:v>42316</c:v>
                </c:pt>
                <c:pt idx="312">
                  <c:v>42317</c:v>
                </c:pt>
                <c:pt idx="313">
                  <c:v>42318</c:v>
                </c:pt>
                <c:pt idx="314">
                  <c:v>42319</c:v>
                </c:pt>
                <c:pt idx="315">
                  <c:v>42320</c:v>
                </c:pt>
                <c:pt idx="316">
                  <c:v>42321</c:v>
                </c:pt>
                <c:pt idx="317">
                  <c:v>42322</c:v>
                </c:pt>
                <c:pt idx="318">
                  <c:v>42323</c:v>
                </c:pt>
                <c:pt idx="319">
                  <c:v>42324</c:v>
                </c:pt>
                <c:pt idx="320">
                  <c:v>42325</c:v>
                </c:pt>
                <c:pt idx="321">
                  <c:v>42326</c:v>
                </c:pt>
                <c:pt idx="322">
                  <c:v>42327</c:v>
                </c:pt>
                <c:pt idx="323">
                  <c:v>42328</c:v>
                </c:pt>
                <c:pt idx="324">
                  <c:v>42329</c:v>
                </c:pt>
                <c:pt idx="325">
                  <c:v>42330</c:v>
                </c:pt>
                <c:pt idx="326">
                  <c:v>42331</c:v>
                </c:pt>
                <c:pt idx="327">
                  <c:v>42332</c:v>
                </c:pt>
                <c:pt idx="328">
                  <c:v>42333</c:v>
                </c:pt>
                <c:pt idx="329">
                  <c:v>42334</c:v>
                </c:pt>
                <c:pt idx="330">
                  <c:v>42335</c:v>
                </c:pt>
                <c:pt idx="331">
                  <c:v>42336</c:v>
                </c:pt>
                <c:pt idx="332">
                  <c:v>42337</c:v>
                </c:pt>
                <c:pt idx="333">
                  <c:v>42338</c:v>
                </c:pt>
                <c:pt idx="334">
                  <c:v>42339</c:v>
                </c:pt>
                <c:pt idx="335">
                  <c:v>42340</c:v>
                </c:pt>
                <c:pt idx="336">
                  <c:v>42341</c:v>
                </c:pt>
                <c:pt idx="337">
                  <c:v>42342</c:v>
                </c:pt>
                <c:pt idx="338">
                  <c:v>42343</c:v>
                </c:pt>
                <c:pt idx="339">
                  <c:v>42344</c:v>
                </c:pt>
                <c:pt idx="340">
                  <c:v>42345</c:v>
                </c:pt>
                <c:pt idx="341">
                  <c:v>42346</c:v>
                </c:pt>
                <c:pt idx="342">
                  <c:v>42347</c:v>
                </c:pt>
                <c:pt idx="343">
                  <c:v>42348</c:v>
                </c:pt>
                <c:pt idx="344">
                  <c:v>42349</c:v>
                </c:pt>
                <c:pt idx="345">
                  <c:v>42350</c:v>
                </c:pt>
                <c:pt idx="346">
                  <c:v>42351</c:v>
                </c:pt>
                <c:pt idx="347">
                  <c:v>42352</c:v>
                </c:pt>
                <c:pt idx="348">
                  <c:v>42353</c:v>
                </c:pt>
                <c:pt idx="349">
                  <c:v>42354</c:v>
                </c:pt>
                <c:pt idx="350">
                  <c:v>42355</c:v>
                </c:pt>
                <c:pt idx="351">
                  <c:v>42356</c:v>
                </c:pt>
                <c:pt idx="352">
                  <c:v>42357</c:v>
                </c:pt>
                <c:pt idx="353">
                  <c:v>42358</c:v>
                </c:pt>
                <c:pt idx="354">
                  <c:v>42359</c:v>
                </c:pt>
                <c:pt idx="355">
                  <c:v>42360</c:v>
                </c:pt>
                <c:pt idx="356">
                  <c:v>42361</c:v>
                </c:pt>
                <c:pt idx="357">
                  <c:v>42362</c:v>
                </c:pt>
                <c:pt idx="358">
                  <c:v>42363</c:v>
                </c:pt>
                <c:pt idx="359">
                  <c:v>42364</c:v>
                </c:pt>
                <c:pt idx="360">
                  <c:v>42365</c:v>
                </c:pt>
                <c:pt idx="361">
                  <c:v>42366</c:v>
                </c:pt>
                <c:pt idx="362">
                  <c:v>42367</c:v>
                </c:pt>
                <c:pt idx="363">
                  <c:v>42368</c:v>
                </c:pt>
                <c:pt idx="364">
                  <c:v>42369</c:v>
                </c:pt>
                <c:pt idx="365">
                  <c:v>42370</c:v>
                </c:pt>
                <c:pt idx="366">
                  <c:v>42371</c:v>
                </c:pt>
                <c:pt idx="367">
                  <c:v>42372</c:v>
                </c:pt>
                <c:pt idx="368">
                  <c:v>42373</c:v>
                </c:pt>
                <c:pt idx="369">
                  <c:v>42374</c:v>
                </c:pt>
                <c:pt idx="370">
                  <c:v>42375</c:v>
                </c:pt>
                <c:pt idx="371">
                  <c:v>42376</c:v>
                </c:pt>
                <c:pt idx="372">
                  <c:v>42377</c:v>
                </c:pt>
                <c:pt idx="373">
                  <c:v>42378</c:v>
                </c:pt>
                <c:pt idx="374">
                  <c:v>42379</c:v>
                </c:pt>
                <c:pt idx="375">
                  <c:v>42380</c:v>
                </c:pt>
                <c:pt idx="376">
                  <c:v>42381</c:v>
                </c:pt>
                <c:pt idx="377">
                  <c:v>42382</c:v>
                </c:pt>
                <c:pt idx="378">
                  <c:v>42383</c:v>
                </c:pt>
                <c:pt idx="379">
                  <c:v>42384</c:v>
                </c:pt>
                <c:pt idx="380">
                  <c:v>42385</c:v>
                </c:pt>
                <c:pt idx="381">
                  <c:v>42386</c:v>
                </c:pt>
                <c:pt idx="382">
                  <c:v>42387</c:v>
                </c:pt>
                <c:pt idx="383">
                  <c:v>42388</c:v>
                </c:pt>
                <c:pt idx="384">
                  <c:v>42389</c:v>
                </c:pt>
                <c:pt idx="385">
                  <c:v>42390</c:v>
                </c:pt>
                <c:pt idx="386">
                  <c:v>42391</c:v>
                </c:pt>
                <c:pt idx="387">
                  <c:v>42392</c:v>
                </c:pt>
                <c:pt idx="388">
                  <c:v>42393</c:v>
                </c:pt>
                <c:pt idx="389">
                  <c:v>42394</c:v>
                </c:pt>
                <c:pt idx="390">
                  <c:v>42395</c:v>
                </c:pt>
                <c:pt idx="391">
                  <c:v>42396</c:v>
                </c:pt>
                <c:pt idx="392">
                  <c:v>42397</c:v>
                </c:pt>
                <c:pt idx="393">
                  <c:v>42398</c:v>
                </c:pt>
                <c:pt idx="394">
                  <c:v>42399</c:v>
                </c:pt>
                <c:pt idx="395">
                  <c:v>42400</c:v>
                </c:pt>
                <c:pt idx="396">
                  <c:v>42401</c:v>
                </c:pt>
                <c:pt idx="397">
                  <c:v>42402</c:v>
                </c:pt>
                <c:pt idx="398">
                  <c:v>42403</c:v>
                </c:pt>
                <c:pt idx="399">
                  <c:v>42404</c:v>
                </c:pt>
                <c:pt idx="400">
                  <c:v>42405</c:v>
                </c:pt>
                <c:pt idx="401">
                  <c:v>42406</c:v>
                </c:pt>
                <c:pt idx="402">
                  <c:v>42407</c:v>
                </c:pt>
                <c:pt idx="403">
                  <c:v>42408</c:v>
                </c:pt>
                <c:pt idx="404">
                  <c:v>42409</c:v>
                </c:pt>
                <c:pt idx="405">
                  <c:v>42410</c:v>
                </c:pt>
                <c:pt idx="406">
                  <c:v>42411</c:v>
                </c:pt>
                <c:pt idx="407">
                  <c:v>42412</c:v>
                </c:pt>
                <c:pt idx="408">
                  <c:v>42413</c:v>
                </c:pt>
                <c:pt idx="409">
                  <c:v>42414</c:v>
                </c:pt>
                <c:pt idx="410">
                  <c:v>42415</c:v>
                </c:pt>
                <c:pt idx="411">
                  <c:v>42416</c:v>
                </c:pt>
                <c:pt idx="412">
                  <c:v>42417</c:v>
                </c:pt>
                <c:pt idx="413">
                  <c:v>42418</c:v>
                </c:pt>
                <c:pt idx="414">
                  <c:v>42419</c:v>
                </c:pt>
                <c:pt idx="415">
                  <c:v>42420</c:v>
                </c:pt>
                <c:pt idx="416">
                  <c:v>42421</c:v>
                </c:pt>
                <c:pt idx="417">
                  <c:v>42422</c:v>
                </c:pt>
                <c:pt idx="418">
                  <c:v>42423</c:v>
                </c:pt>
                <c:pt idx="419">
                  <c:v>42424</c:v>
                </c:pt>
                <c:pt idx="420">
                  <c:v>42425</c:v>
                </c:pt>
                <c:pt idx="421">
                  <c:v>42426</c:v>
                </c:pt>
                <c:pt idx="422">
                  <c:v>42427</c:v>
                </c:pt>
                <c:pt idx="423">
                  <c:v>42428</c:v>
                </c:pt>
                <c:pt idx="424">
                  <c:v>42429</c:v>
                </c:pt>
                <c:pt idx="425">
                  <c:v>42430</c:v>
                </c:pt>
                <c:pt idx="426">
                  <c:v>42431</c:v>
                </c:pt>
                <c:pt idx="427">
                  <c:v>42432</c:v>
                </c:pt>
                <c:pt idx="428">
                  <c:v>42433</c:v>
                </c:pt>
                <c:pt idx="429">
                  <c:v>42434</c:v>
                </c:pt>
                <c:pt idx="430">
                  <c:v>42435</c:v>
                </c:pt>
                <c:pt idx="431">
                  <c:v>42436</c:v>
                </c:pt>
                <c:pt idx="432">
                  <c:v>42437</c:v>
                </c:pt>
                <c:pt idx="433">
                  <c:v>42438</c:v>
                </c:pt>
                <c:pt idx="434">
                  <c:v>42439</c:v>
                </c:pt>
                <c:pt idx="435">
                  <c:v>42440</c:v>
                </c:pt>
                <c:pt idx="436">
                  <c:v>42441</c:v>
                </c:pt>
                <c:pt idx="437">
                  <c:v>42442</c:v>
                </c:pt>
                <c:pt idx="438">
                  <c:v>42443</c:v>
                </c:pt>
                <c:pt idx="439">
                  <c:v>42444</c:v>
                </c:pt>
                <c:pt idx="440">
                  <c:v>42445</c:v>
                </c:pt>
                <c:pt idx="441">
                  <c:v>42446</c:v>
                </c:pt>
                <c:pt idx="442">
                  <c:v>42447</c:v>
                </c:pt>
                <c:pt idx="443">
                  <c:v>42448</c:v>
                </c:pt>
                <c:pt idx="444">
                  <c:v>42449</c:v>
                </c:pt>
                <c:pt idx="445">
                  <c:v>42450</c:v>
                </c:pt>
                <c:pt idx="446">
                  <c:v>42451</c:v>
                </c:pt>
                <c:pt idx="447">
                  <c:v>42452</c:v>
                </c:pt>
                <c:pt idx="448">
                  <c:v>42453</c:v>
                </c:pt>
                <c:pt idx="449">
                  <c:v>42454</c:v>
                </c:pt>
                <c:pt idx="450">
                  <c:v>42455</c:v>
                </c:pt>
                <c:pt idx="451">
                  <c:v>42456</c:v>
                </c:pt>
                <c:pt idx="452">
                  <c:v>42457</c:v>
                </c:pt>
                <c:pt idx="453">
                  <c:v>42458</c:v>
                </c:pt>
                <c:pt idx="454">
                  <c:v>42459</c:v>
                </c:pt>
                <c:pt idx="455">
                  <c:v>42460</c:v>
                </c:pt>
                <c:pt idx="456">
                  <c:v>42461</c:v>
                </c:pt>
                <c:pt idx="457">
                  <c:v>42462</c:v>
                </c:pt>
                <c:pt idx="458">
                  <c:v>42463</c:v>
                </c:pt>
                <c:pt idx="459">
                  <c:v>42464</c:v>
                </c:pt>
                <c:pt idx="460">
                  <c:v>42465</c:v>
                </c:pt>
                <c:pt idx="461">
                  <c:v>42466</c:v>
                </c:pt>
                <c:pt idx="462">
                  <c:v>42467</c:v>
                </c:pt>
                <c:pt idx="463">
                  <c:v>42468</c:v>
                </c:pt>
                <c:pt idx="464">
                  <c:v>42469</c:v>
                </c:pt>
                <c:pt idx="465">
                  <c:v>42470</c:v>
                </c:pt>
                <c:pt idx="466">
                  <c:v>42471</c:v>
                </c:pt>
                <c:pt idx="467">
                  <c:v>42472</c:v>
                </c:pt>
                <c:pt idx="468">
                  <c:v>42473</c:v>
                </c:pt>
                <c:pt idx="469">
                  <c:v>42474</c:v>
                </c:pt>
                <c:pt idx="470">
                  <c:v>42475</c:v>
                </c:pt>
                <c:pt idx="471">
                  <c:v>42476</c:v>
                </c:pt>
                <c:pt idx="472">
                  <c:v>42477</c:v>
                </c:pt>
                <c:pt idx="473">
                  <c:v>42478</c:v>
                </c:pt>
                <c:pt idx="474">
                  <c:v>42479</c:v>
                </c:pt>
                <c:pt idx="475">
                  <c:v>42480</c:v>
                </c:pt>
                <c:pt idx="476">
                  <c:v>42481</c:v>
                </c:pt>
                <c:pt idx="477">
                  <c:v>42482</c:v>
                </c:pt>
                <c:pt idx="478">
                  <c:v>42483</c:v>
                </c:pt>
                <c:pt idx="479">
                  <c:v>42484</c:v>
                </c:pt>
                <c:pt idx="480">
                  <c:v>42485</c:v>
                </c:pt>
                <c:pt idx="481">
                  <c:v>42486</c:v>
                </c:pt>
                <c:pt idx="482">
                  <c:v>42487</c:v>
                </c:pt>
                <c:pt idx="483">
                  <c:v>42488</c:v>
                </c:pt>
                <c:pt idx="484">
                  <c:v>42489</c:v>
                </c:pt>
                <c:pt idx="485">
                  <c:v>42490</c:v>
                </c:pt>
                <c:pt idx="486">
                  <c:v>42491</c:v>
                </c:pt>
                <c:pt idx="487">
                  <c:v>42492</c:v>
                </c:pt>
                <c:pt idx="488">
                  <c:v>42493</c:v>
                </c:pt>
                <c:pt idx="489">
                  <c:v>42494</c:v>
                </c:pt>
                <c:pt idx="490">
                  <c:v>42495</c:v>
                </c:pt>
                <c:pt idx="491">
                  <c:v>42496</c:v>
                </c:pt>
                <c:pt idx="492">
                  <c:v>42497</c:v>
                </c:pt>
                <c:pt idx="493">
                  <c:v>42498</c:v>
                </c:pt>
                <c:pt idx="494">
                  <c:v>42499</c:v>
                </c:pt>
                <c:pt idx="495">
                  <c:v>42500</c:v>
                </c:pt>
                <c:pt idx="496">
                  <c:v>42501</c:v>
                </c:pt>
                <c:pt idx="497">
                  <c:v>42502</c:v>
                </c:pt>
                <c:pt idx="498">
                  <c:v>42503</c:v>
                </c:pt>
                <c:pt idx="499">
                  <c:v>42504</c:v>
                </c:pt>
                <c:pt idx="500">
                  <c:v>42505</c:v>
                </c:pt>
                <c:pt idx="501">
                  <c:v>42506</c:v>
                </c:pt>
                <c:pt idx="502">
                  <c:v>42507</c:v>
                </c:pt>
                <c:pt idx="503">
                  <c:v>42508</c:v>
                </c:pt>
                <c:pt idx="504">
                  <c:v>42509</c:v>
                </c:pt>
                <c:pt idx="505">
                  <c:v>42510</c:v>
                </c:pt>
                <c:pt idx="506">
                  <c:v>42511</c:v>
                </c:pt>
                <c:pt idx="507">
                  <c:v>42512</c:v>
                </c:pt>
                <c:pt idx="508">
                  <c:v>42513</c:v>
                </c:pt>
                <c:pt idx="509">
                  <c:v>42514</c:v>
                </c:pt>
                <c:pt idx="510">
                  <c:v>42515</c:v>
                </c:pt>
                <c:pt idx="511">
                  <c:v>42516</c:v>
                </c:pt>
                <c:pt idx="512">
                  <c:v>42517</c:v>
                </c:pt>
                <c:pt idx="513">
                  <c:v>42518</c:v>
                </c:pt>
                <c:pt idx="514">
                  <c:v>42519</c:v>
                </c:pt>
                <c:pt idx="515">
                  <c:v>42520</c:v>
                </c:pt>
                <c:pt idx="516">
                  <c:v>42521</c:v>
                </c:pt>
                <c:pt idx="517">
                  <c:v>42522</c:v>
                </c:pt>
                <c:pt idx="518">
                  <c:v>42523</c:v>
                </c:pt>
                <c:pt idx="519">
                  <c:v>42524</c:v>
                </c:pt>
                <c:pt idx="520">
                  <c:v>42525</c:v>
                </c:pt>
                <c:pt idx="521">
                  <c:v>42526</c:v>
                </c:pt>
                <c:pt idx="522">
                  <c:v>42527</c:v>
                </c:pt>
                <c:pt idx="523">
                  <c:v>42528</c:v>
                </c:pt>
                <c:pt idx="524">
                  <c:v>42529</c:v>
                </c:pt>
                <c:pt idx="525">
                  <c:v>42530</c:v>
                </c:pt>
                <c:pt idx="526">
                  <c:v>42531</c:v>
                </c:pt>
                <c:pt idx="527">
                  <c:v>42532</c:v>
                </c:pt>
                <c:pt idx="528">
                  <c:v>42533</c:v>
                </c:pt>
                <c:pt idx="529">
                  <c:v>42534</c:v>
                </c:pt>
                <c:pt idx="530">
                  <c:v>42535</c:v>
                </c:pt>
                <c:pt idx="531">
                  <c:v>42536</c:v>
                </c:pt>
                <c:pt idx="532">
                  <c:v>42537</c:v>
                </c:pt>
                <c:pt idx="533">
                  <c:v>42538</c:v>
                </c:pt>
                <c:pt idx="534">
                  <c:v>42539</c:v>
                </c:pt>
                <c:pt idx="535">
                  <c:v>42540</c:v>
                </c:pt>
                <c:pt idx="536">
                  <c:v>42541</c:v>
                </c:pt>
                <c:pt idx="537">
                  <c:v>42542</c:v>
                </c:pt>
                <c:pt idx="538">
                  <c:v>42543</c:v>
                </c:pt>
                <c:pt idx="539">
                  <c:v>42544</c:v>
                </c:pt>
                <c:pt idx="540">
                  <c:v>42545</c:v>
                </c:pt>
                <c:pt idx="541">
                  <c:v>42546</c:v>
                </c:pt>
                <c:pt idx="542">
                  <c:v>42547</c:v>
                </c:pt>
                <c:pt idx="543">
                  <c:v>42548</c:v>
                </c:pt>
                <c:pt idx="544">
                  <c:v>42549</c:v>
                </c:pt>
                <c:pt idx="545">
                  <c:v>42550</c:v>
                </c:pt>
                <c:pt idx="546">
                  <c:v>42551</c:v>
                </c:pt>
                <c:pt idx="547">
                  <c:v>42552</c:v>
                </c:pt>
                <c:pt idx="548">
                  <c:v>42553</c:v>
                </c:pt>
                <c:pt idx="549">
                  <c:v>42554</c:v>
                </c:pt>
                <c:pt idx="550">
                  <c:v>42555</c:v>
                </c:pt>
                <c:pt idx="551">
                  <c:v>42556</c:v>
                </c:pt>
                <c:pt idx="552">
                  <c:v>42557</c:v>
                </c:pt>
                <c:pt idx="553">
                  <c:v>42558</c:v>
                </c:pt>
                <c:pt idx="554">
                  <c:v>42559</c:v>
                </c:pt>
                <c:pt idx="555">
                  <c:v>42560</c:v>
                </c:pt>
                <c:pt idx="556">
                  <c:v>42561</c:v>
                </c:pt>
                <c:pt idx="557">
                  <c:v>42562</c:v>
                </c:pt>
                <c:pt idx="558">
                  <c:v>42563</c:v>
                </c:pt>
                <c:pt idx="559">
                  <c:v>42564</c:v>
                </c:pt>
                <c:pt idx="560">
                  <c:v>42565</c:v>
                </c:pt>
                <c:pt idx="561">
                  <c:v>42566</c:v>
                </c:pt>
                <c:pt idx="562">
                  <c:v>42567</c:v>
                </c:pt>
                <c:pt idx="563">
                  <c:v>42568</c:v>
                </c:pt>
                <c:pt idx="564">
                  <c:v>42569</c:v>
                </c:pt>
                <c:pt idx="565">
                  <c:v>42570</c:v>
                </c:pt>
                <c:pt idx="566">
                  <c:v>42571</c:v>
                </c:pt>
                <c:pt idx="567">
                  <c:v>42572</c:v>
                </c:pt>
                <c:pt idx="568">
                  <c:v>42573</c:v>
                </c:pt>
                <c:pt idx="569">
                  <c:v>42574</c:v>
                </c:pt>
                <c:pt idx="570">
                  <c:v>42575</c:v>
                </c:pt>
                <c:pt idx="571">
                  <c:v>42576</c:v>
                </c:pt>
                <c:pt idx="572">
                  <c:v>42577</c:v>
                </c:pt>
                <c:pt idx="573">
                  <c:v>42578</c:v>
                </c:pt>
                <c:pt idx="574">
                  <c:v>42579</c:v>
                </c:pt>
                <c:pt idx="575">
                  <c:v>42580</c:v>
                </c:pt>
                <c:pt idx="576">
                  <c:v>42581</c:v>
                </c:pt>
                <c:pt idx="577">
                  <c:v>42582</c:v>
                </c:pt>
                <c:pt idx="578">
                  <c:v>42583</c:v>
                </c:pt>
                <c:pt idx="579">
                  <c:v>42584</c:v>
                </c:pt>
                <c:pt idx="580">
                  <c:v>42585</c:v>
                </c:pt>
                <c:pt idx="581">
                  <c:v>42586</c:v>
                </c:pt>
                <c:pt idx="582">
                  <c:v>42587</c:v>
                </c:pt>
                <c:pt idx="583">
                  <c:v>42588</c:v>
                </c:pt>
                <c:pt idx="584">
                  <c:v>42589</c:v>
                </c:pt>
                <c:pt idx="585">
                  <c:v>42590</c:v>
                </c:pt>
                <c:pt idx="586">
                  <c:v>42591</c:v>
                </c:pt>
                <c:pt idx="587">
                  <c:v>42592</c:v>
                </c:pt>
                <c:pt idx="588">
                  <c:v>42593</c:v>
                </c:pt>
                <c:pt idx="589">
                  <c:v>42594</c:v>
                </c:pt>
                <c:pt idx="590">
                  <c:v>42595</c:v>
                </c:pt>
                <c:pt idx="591">
                  <c:v>42596</c:v>
                </c:pt>
                <c:pt idx="592">
                  <c:v>42597</c:v>
                </c:pt>
                <c:pt idx="593">
                  <c:v>42598</c:v>
                </c:pt>
                <c:pt idx="594">
                  <c:v>42599</c:v>
                </c:pt>
                <c:pt idx="595">
                  <c:v>42600</c:v>
                </c:pt>
                <c:pt idx="596">
                  <c:v>42601</c:v>
                </c:pt>
                <c:pt idx="597">
                  <c:v>42602</c:v>
                </c:pt>
                <c:pt idx="598">
                  <c:v>42603</c:v>
                </c:pt>
                <c:pt idx="599">
                  <c:v>42604</c:v>
                </c:pt>
                <c:pt idx="600">
                  <c:v>42605</c:v>
                </c:pt>
                <c:pt idx="601">
                  <c:v>42606</c:v>
                </c:pt>
                <c:pt idx="602">
                  <c:v>42607</c:v>
                </c:pt>
                <c:pt idx="603">
                  <c:v>42608</c:v>
                </c:pt>
                <c:pt idx="604">
                  <c:v>42609</c:v>
                </c:pt>
                <c:pt idx="605">
                  <c:v>42610</c:v>
                </c:pt>
                <c:pt idx="606">
                  <c:v>42611</c:v>
                </c:pt>
                <c:pt idx="607">
                  <c:v>42612</c:v>
                </c:pt>
                <c:pt idx="608">
                  <c:v>42613</c:v>
                </c:pt>
                <c:pt idx="609">
                  <c:v>42614</c:v>
                </c:pt>
                <c:pt idx="610">
                  <c:v>42615</c:v>
                </c:pt>
                <c:pt idx="611">
                  <c:v>42616</c:v>
                </c:pt>
                <c:pt idx="612">
                  <c:v>42617</c:v>
                </c:pt>
                <c:pt idx="613">
                  <c:v>42618</c:v>
                </c:pt>
                <c:pt idx="614">
                  <c:v>42619</c:v>
                </c:pt>
                <c:pt idx="615">
                  <c:v>42620</c:v>
                </c:pt>
                <c:pt idx="616">
                  <c:v>42621</c:v>
                </c:pt>
                <c:pt idx="617">
                  <c:v>42622</c:v>
                </c:pt>
                <c:pt idx="618">
                  <c:v>42623</c:v>
                </c:pt>
                <c:pt idx="619">
                  <c:v>42624</c:v>
                </c:pt>
                <c:pt idx="620">
                  <c:v>42625</c:v>
                </c:pt>
                <c:pt idx="621">
                  <c:v>42626</c:v>
                </c:pt>
                <c:pt idx="622">
                  <c:v>42627</c:v>
                </c:pt>
                <c:pt idx="623">
                  <c:v>42628</c:v>
                </c:pt>
                <c:pt idx="624">
                  <c:v>42629</c:v>
                </c:pt>
                <c:pt idx="625">
                  <c:v>42630</c:v>
                </c:pt>
                <c:pt idx="626">
                  <c:v>42631</c:v>
                </c:pt>
                <c:pt idx="627">
                  <c:v>42632</c:v>
                </c:pt>
                <c:pt idx="628">
                  <c:v>42633</c:v>
                </c:pt>
                <c:pt idx="629">
                  <c:v>42634</c:v>
                </c:pt>
                <c:pt idx="630">
                  <c:v>42635</c:v>
                </c:pt>
                <c:pt idx="631">
                  <c:v>42636</c:v>
                </c:pt>
                <c:pt idx="632">
                  <c:v>42637</c:v>
                </c:pt>
                <c:pt idx="633">
                  <c:v>42638</c:v>
                </c:pt>
                <c:pt idx="634">
                  <c:v>42639</c:v>
                </c:pt>
                <c:pt idx="635">
                  <c:v>42640</c:v>
                </c:pt>
                <c:pt idx="636">
                  <c:v>42641</c:v>
                </c:pt>
                <c:pt idx="637">
                  <c:v>42642</c:v>
                </c:pt>
                <c:pt idx="638">
                  <c:v>42643</c:v>
                </c:pt>
                <c:pt idx="639">
                  <c:v>42644</c:v>
                </c:pt>
                <c:pt idx="640">
                  <c:v>42645</c:v>
                </c:pt>
                <c:pt idx="641">
                  <c:v>42646</c:v>
                </c:pt>
                <c:pt idx="642">
                  <c:v>42647</c:v>
                </c:pt>
                <c:pt idx="643">
                  <c:v>42648</c:v>
                </c:pt>
                <c:pt idx="644">
                  <c:v>42649</c:v>
                </c:pt>
                <c:pt idx="645">
                  <c:v>42650</c:v>
                </c:pt>
                <c:pt idx="646">
                  <c:v>42651</c:v>
                </c:pt>
                <c:pt idx="647">
                  <c:v>42652</c:v>
                </c:pt>
                <c:pt idx="648">
                  <c:v>42653</c:v>
                </c:pt>
                <c:pt idx="649">
                  <c:v>42654</c:v>
                </c:pt>
                <c:pt idx="650">
                  <c:v>42655</c:v>
                </c:pt>
                <c:pt idx="651">
                  <c:v>42656</c:v>
                </c:pt>
                <c:pt idx="652">
                  <c:v>42657</c:v>
                </c:pt>
                <c:pt idx="653">
                  <c:v>42658</c:v>
                </c:pt>
                <c:pt idx="654">
                  <c:v>42659</c:v>
                </c:pt>
                <c:pt idx="655">
                  <c:v>42660</c:v>
                </c:pt>
                <c:pt idx="656">
                  <c:v>42661</c:v>
                </c:pt>
                <c:pt idx="657">
                  <c:v>42662</c:v>
                </c:pt>
                <c:pt idx="658">
                  <c:v>42663</c:v>
                </c:pt>
                <c:pt idx="659">
                  <c:v>42664</c:v>
                </c:pt>
                <c:pt idx="660">
                  <c:v>42665</c:v>
                </c:pt>
                <c:pt idx="661">
                  <c:v>42666</c:v>
                </c:pt>
                <c:pt idx="662">
                  <c:v>42667</c:v>
                </c:pt>
                <c:pt idx="663">
                  <c:v>42668</c:v>
                </c:pt>
                <c:pt idx="664">
                  <c:v>42669</c:v>
                </c:pt>
                <c:pt idx="665">
                  <c:v>42670</c:v>
                </c:pt>
                <c:pt idx="666">
                  <c:v>42671</c:v>
                </c:pt>
                <c:pt idx="667">
                  <c:v>42672</c:v>
                </c:pt>
                <c:pt idx="668">
                  <c:v>42673</c:v>
                </c:pt>
                <c:pt idx="669">
                  <c:v>42674</c:v>
                </c:pt>
                <c:pt idx="670">
                  <c:v>42675</c:v>
                </c:pt>
                <c:pt idx="671">
                  <c:v>42676</c:v>
                </c:pt>
                <c:pt idx="672">
                  <c:v>42677</c:v>
                </c:pt>
                <c:pt idx="673">
                  <c:v>42678</c:v>
                </c:pt>
                <c:pt idx="674">
                  <c:v>42679</c:v>
                </c:pt>
                <c:pt idx="675">
                  <c:v>42680</c:v>
                </c:pt>
                <c:pt idx="676">
                  <c:v>42681</c:v>
                </c:pt>
                <c:pt idx="677">
                  <c:v>42682</c:v>
                </c:pt>
                <c:pt idx="678">
                  <c:v>42683</c:v>
                </c:pt>
                <c:pt idx="679">
                  <c:v>42684</c:v>
                </c:pt>
                <c:pt idx="680">
                  <c:v>42685</c:v>
                </c:pt>
                <c:pt idx="681">
                  <c:v>42686</c:v>
                </c:pt>
                <c:pt idx="682">
                  <c:v>42687</c:v>
                </c:pt>
                <c:pt idx="683">
                  <c:v>42688</c:v>
                </c:pt>
                <c:pt idx="684">
                  <c:v>42689</c:v>
                </c:pt>
                <c:pt idx="685">
                  <c:v>42690</c:v>
                </c:pt>
                <c:pt idx="686">
                  <c:v>42691</c:v>
                </c:pt>
                <c:pt idx="687">
                  <c:v>42692</c:v>
                </c:pt>
                <c:pt idx="688">
                  <c:v>42693</c:v>
                </c:pt>
                <c:pt idx="689">
                  <c:v>42694</c:v>
                </c:pt>
                <c:pt idx="690">
                  <c:v>42695</c:v>
                </c:pt>
                <c:pt idx="691">
                  <c:v>42696</c:v>
                </c:pt>
                <c:pt idx="692">
                  <c:v>42697</c:v>
                </c:pt>
                <c:pt idx="693">
                  <c:v>42698</c:v>
                </c:pt>
                <c:pt idx="694">
                  <c:v>42699</c:v>
                </c:pt>
                <c:pt idx="695">
                  <c:v>42700</c:v>
                </c:pt>
                <c:pt idx="696">
                  <c:v>42701</c:v>
                </c:pt>
                <c:pt idx="697">
                  <c:v>42702</c:v>
                </c:pt>
                <c:pt idx="698">
                  <c:v>42703</c:v>
                </c:pt>
                <c:pt idx="699">
                  <c:v>42704</c:v>
                </c:pt>
                <c:pt idx="700">
                  <c:v>42705</c:v>
                </c:pt>
                <c:pt idx="701">
                  <c:v>42706</c:v>
                </c:pt>
                <c:pt idx="702">
                  <c:v>42707</c:v>
                </c:pt>
                <c:pt idx="703">
                  <c:v>42708</c:v>
                </c:pt>
                <c:pt idx="704">
                  <c:v>42709</c:v>
                </c:pt>
                <c:pt idx="705">
                  <c:v>42710</c:v>
                </c:pt>
                <c:pt idx="706">
                  <c:v>42711</c:v>
                </c:pt>
                <c:pt idx="707">
                  <c:v>42712</c:v>
                </c:pt>
                <c:pt idx="708">
                  <c:v>42713</c:v>
                </c:pt>
                <c:pt idx="709">
                  <c:v>42714</c:v>
                </c:pt>
                <c:pt idx="710">
                  <c:v>42715</c:v>
                </c:pt>
                <c:pt idx="711">
                  <c:v>42716</c:v>
                </c:pt>
                <c:pt idx="712">
                  <c:v>42717</c:v>
                </c:pt>
                <c:pt idx="713">
                  <c:v>42718</c:v>
                </c:pt>
                <c:pt idx="714">
                  <c:v>42719</c:v>
                </c:pt>
                <c:pt idx="715">
                  <c:v>42720</c:v>
                </c:pt>
                <c:pt idx="716">
                  <c:v>42721</c:v>
                </c:pt>
                <c:pt idx="717">
                  <c:v>42722</c:v>
                </c:pt>
                <c:pt idx="718">
                  <c:v>42723</c:v>
                </c:pt>
                <c:pt idx="719">
                  <c:v>42724</c:v>
                </c:pt>
                <c:pt idx="720">
                  <c:v>42725</c:v>
                </c:pt>
                <c:pt idx="721">
                  <c:v>42726</c:v>
                </c:pt>
                <c:pt idx="722">
                  <c:v>42727</c:v>
                </c:pt>
                <c:pt idx="723">
                  <c:v>42728</c:v>
                </c:pt>
                <c:pt idx="724">
                  <c:v>42729</c:v>
                </c:pt>
                <c:pt idx="725">
                  <c:v>42730</c:v>
                </c:pt>
                <c:pt idx="726">
                  <c:v>42731</c:v>
                </c:pt>
                <c:pt idx="727">
                  <c:v>42732</c:v>
                </c:pt>
                <c:pt idx="728">
                  <c:v>42733</c:v>
                </c:pt>
                <c:pt idx="729">
                  <c:v>42734</c:v>
                </c:pt>
                <c:pt idx="730">
                  <c:v>42735</c:v>
                </c:pt>
                <c:pt idx="731">
                  <c:v>42736</c:v>
                </c:pt>
                <c:pt idx="732">
                  <c:v>42737</c:v>
                </c:pt>
                <c:pt idx="733">
                  <c:v>42738</c:v>
                </c:pt>
                <c:pt idx="734">
                  <c:v>42739</c:v>
                </c:pt>
                <c:pt idx="735">
                  <c:v>42740</c:v>
                </c:pt>
                <c:pt idx="736">
                  <c:v>42741</c:v>
                </c:pt>
                <c:pt idx="737">
                  <c:v>42742</c:v>
                </c:pt>
                <c:pt idx="738">
                  <c:v>42743</c:v>
                </c:pt>
                <c:pt idx="739">
                  <c:v>42744</c:v>
                </c:pt>
                <c:pt idx="740">
                  <c:v>42745</c:v>
                </c:pt>
                <c:pt idx="741">
                  <c:v>42746</c:v>
                </c:pt>
                <c:pt idx="742">
                  <c:v>42747</c:v>
                </c:pt>
                <c:pt idx="743">
                  <c:v>42748</c:v>
                </c:pt>
                <c:pt idx="744">
                  <c:v>42749</c:v>
                </c:pt>
                <c:pt idx="745">
                  <c:v>42750</c:v>
                </c:pt>
                <c:pt idx="746">
                  <c:v>42751</c:v>
                </c:pt>
                <c:pt idx="747">
                  <c:v>42752</c:v>
                </c:pt>
                <c:pt idx="748">
                  <c:v>42753</c:v>
                </c:pt>
                <c:pt idx="749">
                  <c:v>42754</c:v>
                </c:pt>
                <c:pt idx="750">
                  <c:v>42755</c:v>
                </c:pt>
                <c:pt idx="751">
                  <c:v>42756</c:v>
                </c:pt>
                <c:pt idx="752">
                  <c:v>42757</c:v>
                </c:pt>
                <c:pt idx="753">
                  <c:v>42758</c:v>
                </c:pt>
                <c:pt idx="754">
                  <c:v>42759</c:v>
                </c:pt>
                <c:pt idx="755">
                  <c:v>42760</c:v>
                </c:pt>
                <c:pt idx="756">
                  <c:v>42761</c:v>
                </c:pt>
                <c:pt idx="757">
                  <c:v>42762</c:v>
                </c:pt>
                <c:pt idx="758">
                  <c:v>42763</c:v>
                </c:pt>
                <c:pt idx="759">
                  <c:v>42764</c:v>
                </c:pt>
                <c:pt idx="760">
                  <c:v>42765</c:v>
                </c:pt>
                <c:pt idx="761">
                  <c:v>42766</c:v>
                </c:pt>
                <c:pt idx="762">
                  <c:v>42767</c:v>
                </c:pt>
                <c:pt idx="763">
                  <c:v>42768</c:v>
                </c:pt>
                <c:pt idx="764">
                  <c:v>42769</c:v>
                </c:pt>
                <c:pt idx="765">
                  <c:v>42770</c:v>
                </c:pt>
                <c:pt idx="766">
                  <c:v>42771</c:v>
                </c:pt>
                <c:pt idx="767">
                  <c:v>42772</c:v>
                </c:pt>
                <c:pt idx="768">
                  <c:v>42773</c:v>
                </c:pt>
                <c:pt idx="769">
                  <c:v>42774</c:v>
                </c:pt>
                <c:pt idx="770">
                  <c:v>42775</c:v>
                </c:pt>
                <c:pt idx="771">
                  <c:v>42776</c:v>
                </c:pt>
                <c:pt idx="772">
                  <c:v>42777</c:v>
                </c:pt>
                <c:pt idx="773">
                  <c:v>42778</c:v>
                </c:pt>
                <c:pt idx="774">
                  <c:v>42779</c:v>
                </c:pt>
                <c:pt idx="775">
                  <c:v>42780</c:v>
                </c:pt>
                <c:pt idx="776">
                  <c:v>42781</c:v>
                </c:pt>
                <c:pt idx="777">
                  <c:v>42782</c:v>
                </c:pt>
                <c:pt idx="778">
                  <c:v>42783</c:v>
                </c:pt>
                <c:pt idx="779">
                  <c:v>42784</c:v>
                </c:pt>
                <c:pt idx="780">
                  <c:v>42785</c:v>
                </c:pt>
                <c:pt idx="781">
                  <c:v>42786</c:v>
                </c:pt>
                <c:pt idx="782">
                  <c:v>42787</c:v>
                </c:pt>
                <c:pt idx="783">
                  <c:v>42788</c:v>
                </c:pt>
                <c:pt idx="784">
                  <c:v>42789</c:v>
                </c:pt>
                <c:pt idx="785">
                  <c:v>42790</c:v>
                </c:pt>
                <c:pt idx="786">
                  <c:v>42791</c:v>
                </c:pt>
                <c:pt idx="787">
                  <c:v>42792</c:v>
                </c:pt>
                <c:pt idx="788">
                  <c:v>42793</c:v>
                </c:pt>
                <c:pt idx="789">
                  <c:v>42794</c:v>
                </c:pt>
                <c:pt idx="790">
                  <c:v>42795</c:v>
                </c:pt>
                <c:pt idx="791">
                  <c:v>42796</c:v>
                </c:pt>
                <c:pt idx="792">
                  <c:v>42797</c:v>
                </c:pt>
                <c:pt idx="793">
                  <c:v>42798</c:v>
                </c:pt>
                <c:pt idx="794">
                  <c:v>42799</c:v>
                </c:pt>
                <c:pt idx="795">
                  <c:v>42800</c:v>
                </c:pt>
                <c:pt idx="796">
                  <c:v>42801</c:v>
                </c:pt>
                <c:pt idx="797">
                  <c:v>42802</c:v>
                </c:pt>
                <c:pt idx="798">
                  <c:v>42803</c:v>
                </c:pt>
                <c:pt idx="799">
                  <c:v>42804</c:v>
                </c:pt>
                <c:pt idx="800">
                  <c:v>42805</c:v>
                </c:pt>
                <c:pt idx="801">
                  <c:v>42806</c:v>
                </c:pt>
                <c:pt idx="802">
                  <c:v>42807</c:v>
                </c:pt>
                <c:pt idx="803">
                  <c:v>42808</c:v>
                </c:pt>
                <c:pt idx="804">
                  <c:v>42809</c:v>
                </c:pt>
                <c:pt idx="805">
                  <c:v>42810</c:v>
                </c:pt>
                <c:pt idx="806">
                  <c:v>42811</c:v>
                </c:pt>
                <c:pt idx="807">
                  <c:v>42812</c:v>
                </c:pt>
                <c:pt idx="808">
                  <c:v>42813</c:v>
                </c:pt>
                <c:pt idx="809">
                  <c:v>42814</c:v>
                </c:pt>
                <c:pt idx="810">
                  <c:v>42815</c:v>
                </c:pt>
                <c:pt idx="811">
                  <c:v>42816</c:v>
                </c:pt>
                <c:pt idx="812">
                  <c:v>42817</c:v>
                </c:pt>
                <c:pt idx="813">
                  <c:v>42818</c:v>
                </c:pt>
                <c:pt idx="814">
                  <c:v>42819</c:v>
                </c:pt>
                <c:pt idx="815">
                  <c:v>42820</c:v>
                </c:pt>
                <c:pt idx="816">
                  <c:v>42821</c:v>
                </c:pt>
                <c:pt idx="817">
                  <c:v>42822</c:v>
                </c:pt>
                <c:pt idx="818">
                  <c:v>42823</c:v>
                </c:pt>
                <c:pt idx="819">
                  <c:v>42824</c:v>
                </c:pt>
                <c:pt idx="820">
                  <c:v>42825</c:v>
                </c:pt>
                <c:pt idx="821">
                  <c:v>42826</c:v>
                </c:pt>
                <c:pt idx="822">
                  <c:v>42827</c:v>
                </c:pt>
                <c:pt idx="823">
                  <c:v>42828</c:v>
                </c:pt>
                <c:pt idx="824">
                  <c:v>42829</c:v>
                </c:pt>
                <c:pt idx="825">
                  <c:v>42830</c:v>
                </c:pt>
                <c:pt idx="826">
                  <c:v>42831</c:v>
                </c:pt>
                <c:pt idx="827">
                  <c:v>42832</c:v>
                </c:pt>
                <c:pt idx="828">
                  <c:v>42833</c:v>
                </c:pt>
                <c:pt idx="829">
                  <c:v>42834</c:v>
                </c:pt>
                <c:pt idx="830">
                  <c:v>42835</c:v>
                </c:pt>
                <c:pt idx="831">
                  <c:v>42836</c:v>
                </c:pt>
                <c:pt idx="832">
                  <c:v>42837</c:v>
                </c:pt>
                <c:pt idx="833">
                  <c:v>42838</c:v>
                </c:pt>
                <c:pt idx="834">
                  <c:v>42839</c:v>
                </c:pt>
                <c:pt idx="835">
                  <c:v>42840</c:v>
                </c:pt>
                <c:pt idx="836">
                  <c:v>42841</c:v>
                </c:pt>
                <c:pt idx="837">
                  <c:v>42842</c:v>
                </c:pt>
                <c:pt idx="838">
                  <c:v>42843</c:v>
                </c:pt>
                <c:pt idx="839">
                  <c:v>42844</c:v>
                </c:pt>
                <c:pt idx="840">
                  <c:v>42845</c:v>
                </c:pt>
                <c:pt idx="841">
                  <c:v>42846</c:v>
                </c:pt>
                <c:pt idx="842">
                  <c:v>42847</c:v>
                </c:pt>
                <c:pt idx="843">
                  <c:v>42848</c:v>
                </c:pt>
                <c:pt idx="844">
                  <c:v>42849</c:v>
                </c:pt>
                <c:pt idx="845">
                  <c:v>42850</c:v>
                </c:pt>
                <c:pt idx="846">
                  <c:v>42851</c:v>
                </c:pt>
                <c:pt idx="847">
                  <c:v>42852</c:v>
                </c:pt>
                <c:pt idx="848">
                  <c:v>42853</c:v>
                </c:pt>
                <c:pt idx="849">
                  <c:v>42854</c:v>
                </c:pt>
                <c:pt idx="850">
                  <c:v>42855</c:v>
                </c:pt>
                <c:pt idx="851">
                  <c:v>42856</c:v>
                </c:pt>
                <c:pt idx="852">
                  <c:v>42857</c:v>
                </c:pt>
                <c:pt idx="853">
                  <c:v>42858</c:v>
                </c:pt>
                <c:pt idx="854">
                  <c:v>42859</c:v>
                </c:pt>
                <c:pt idx="855">
                  <c:v>42860</c:v>
                </c:pt>
                <c:pt idx="856">
                  <c:v>42861</c:v>
                </c:pt>
                <c:pt idx="857">
                  <c:v>42862</c:v>
                </c:pt>
                <c:pt idx="858">
                  <c:v>42863</c:v>
                </c:pt>
                <c:pt idx="859">
                  <c:v>42864</c:v>
                </c:pt>
                <c:pt idx="860">
                  <c:v>42865</c:v>
                </c:pt>
                <c:pt idx="861">
                  <c:v>42866</c:v>
                </c:pt>
                <c:pt idx="862">
                  <c:v>42867</c:v>
                </c:pt>
                <c:pt idx="863">
                  <c:v>42868</c:v>
                </c:pt>
                <c:pt idx="864">
                  <c:v>42869</c:v>
                </c:pt>
                <c:pt idx="865">
                  <c:v>42870</c:v>
                </c:pt>
                <c:pt idx="866">
                  <c:v>42871</c:v>
                </c:pt>
                <c:pt idx="867">
                  <c:v>42872</c:v>
                </c:pt>
                <c:pt idx="868">
                  <c:v>42873</c:v>
                </c:pt>
                <c:pt idx="869">
                  <c:v>42874</c:v>
                </c:pt>
                <c:pt idx="870">
                  <c:v>42875</c:v>
                </c:pt>
                <c:pt idx="871">
                  <c:v>42876</c:v>
                </c:pt>
                <c:pt idx="872">
                  <c:v>42877</c:v>
                </c:pt>
                <c:pt idx="873">
                  <c:v>42878</c:v>
                </c:pt>
                <c:pt idx="874">
                  <c:v>42879</c:v>
                </c:pt>
                <c:pt idx="875">
                  <c:v>42880</c:v>
                </c:pt>
                <c:pt idx="876">
                  <c:v>42881</c:v>
                </c:pt>
                <c:pt idx="877">
                  <c:v>42882</c:v>
                </c:pt>
                <c:pt idx="878">
                  <c:v>42883</c:v>
                </c:pt>
                <c:pt idx="879">
                  <c:v>42884</c:v>
                </c:pt>
                <c:pt idx="880">
                  <c:v>42885</c:v>
                </c:pt>
                <c:pt idx="881">
                  <c:v>42886</c:v>
                </c:pt>
                <c:pt idx="882">
                  <c:v>42887</c:v>
                </c:pt>
                <c:pt idx="883">
                  <c:v>42888</c:v>
                </c:pt>
                <c:pt idx="884">
                  <c:v>42889</c:v>
                </c:pt>
                <c:pt idx="885">
                  <c:v>42890</c:v>
                </c:pt>
                <c:pt idx="886">
                  <c:v>42891</c:v>
                </c:pt>
                <c:pt idx="887">
                  <c:v>42892</c:v>
                </c:pt>
                <c:pt idx="888">
                  <c:v>42893</c:v>
                </c:pt>
                <c:pt idx="889">
                  <c:v>42894</c:v>
                </c:pt>
                <c:pt idx="890">
                  <c:v>42895</c:v>
                </c:pt>
                <c:pt idx="891">
                  <c:v>42896</c:v>
                </c:pt>
                <c:pt idx="892">
                  <c:v>42897</c:v>
                </c:pt>
                <c:pt idx="893">
                  <c:v>42898</c:v>
                </c:pt>
                <c:pt idx="894">
                  <c:v>42899</c:v>
                </c:pt>
                <c:pt idx="895">
                  <c:v>42900</c:v>
                </c:pt>
                <c:pt idx="896">
                  <c:v>42901</c:v>
                </c:pt>
                <c:pt idx="897">
                  <c:v>42902</c:v>
                </c:pt>
                <c:pt idx="898">
                  <c:v>42903</c:v>
                </c:pt>
                <c:pt idx="899">
                  <c:v>42904</c:v>
                </c:pt>
                <c:pt idx="900">
                  <c:v>42905</c:v>
                </c:pt>
                <c:pt idx="901">
                  <c:v>42906</c:v>
                </c:pt>
                <c:pt idx="902">
                  <c:v>42907</c:v>
                </c:pt>
                <c:pt idx="903">
                  <c:v>42908</c:v>
                </c:pt>
                <c:pt idx="904">
                  <c:v>42909</c:v>
                </c:pt>
                <c:pt idx="905">
                  <c:v>42910</c:v>
                </c:pt>
                <c:pt idx="906">
                  <c:v>42911</c:v>
                </c:pt>
                <c:pt idx="907">
                  <c:v>42912</c:v>
                </c:pt>
                <c:pt idx="908">
                  <c:v>42913</c:v>
                </c:pt>
                <c:pt idx="909">
                  <c:v>42914</c:v>
                </c:pt>
                <c:pt idx="910">
                  <c:v>42915</c:v>
                </c:pt>
                <c:pt idx="911">
                  <c:v>42916</c:v>
                </c:pt>
                <c:pt idx="912">
                  <c:v>42917</c:v>
                </c:pt>
                <c:pt idx="913">
                  <c:v>42918</c:v>
                </c:pt>
                <c:pt idx="914">
                  <c:v>42919</c:v>
                </c:pt>
                <c:pt idx="915">
                  <c:v>42920</c:v>
                </c:pt>
                <c:pt idx="916">
                  <c:v>42921</c:v>
                </c:pt>
                <c:pt idx="917">
                  <c:v>42922</c:v>
                </c:pt>
                <c:pt idx="918">
                  <c:v>42923</c:v>
                </c:pt>
                <c:pt idx="919">
                  <c:v>42924</c:v>
                </c:pt>
                <c:pt idx="920">
                  <c:v>42925</c:v>
                </c:pt>
                <c:pt idx="921">
                  <c:v>42926</c:v>
                </c:pt>
                <c:pt idx="922">
                  <c:v>42927</c:v>
                </c:pt>
                <c:pt idx="923">
                  <c:v>42928</c:v>
                </c:pt>
                <c:pt idx="924">
                  <c:v>42929</c:v>
                </c:pt>
                <c:pt idx="925">
                  <c:v>42930</c:v>
                </c:pt>
                <c:pt idx="926">
                  <c:v>42931</c:v>
                </c:pt>
                <c:pt idx="927">
                  <c:v>42932</c:v>
                </c:pt>
                <c:pt idx="928">
                  <c:v>42933</c:v>
                </c:pt>
                <c:pt idx="929">
                  <c:v>42934</c:v>
                </c:pt>
                <c:pt idx="930">
                  <c:v>42935</c:v>
                </c:pt>
                <c:pt idx="931">
                  <c:v>42936</c:v>
                </c:pt>
                <c:pt idx="932">
                  <c:v>42937</c:v>
                </c:pt>
                <c:pt idx="933">
                  <c:v>42938</c:v>
                </c:pt>
                <c:pt idx="934">
                  <c:v>42939</c:v>
                </c:pt>
                <c:pt idx="935">
                  <c:v>42940</c:v>
                </c:pt>
                <c:pt idx="936">
                  <c:v>42941</c:v>
                </c:pt>
                <c:pt idx="937">
                  <c:v>42942</c:v>
                </c:pt>
                <c:pt idx="938">
                  <c:v>42943</c:v>
                </c:pt>
                <c:pt idx="939">
                  <c:v>42944</c:v>
                </c:pt>
                <c:pt idx="940">
                  <c:v>42945</c:v>
                </c:pt>
                <c:pt idx="941">
                  <c:v>42946</c:v>
                </c:pt>
                <c:pt idx="942">
                  <c:v>42947</c:v>
                </c:pt>
                <c:pt idx="943">
                  <c:v>42948</c:v>
                </c:pt>
                <c:pt idx="944">
                  <c:v>42949</c:v>
                </c:pt>
                <c:pt idx="945">
                  <c:v>42950</c:v>
                </c:pt>
                <c:pt idx="946">
                  <c:v>42951</c:v>
                </c:pt>
                <c:pt idx="947">
                  <c:v>42952</c:v>
                </c:pt>
                <c:pt idx="948">
                  <c:v>42953</c:v>
                </c:pt>
                <c:pt idx="949">
                  <c:v>42954</c:v>
                </c:pt>
                <c:pt idx="950">
                  <c:v>42955</c:v>
                </c:pt>
                <c:pt idx="951">
                  <c:v>42956</c:v>
                </c:pt>
                <c:pt idx="952">
                  <c:v>42957</c:v>
                </c:pt>
                <c:pt idx="953">
                  <c:v>42958</c:v>
                </c:pt>
                <c:pt idx="954">
                  <c:v>42959</c:v>
                </c:pt>
                <c:pt idx="955">
                  <c:v>42960</c:v>
                </c:pt>
                <c:pt idx="956">
                  <c:v>42961</c:v>
                </c:pt>
                <c:pt idx="957">
                  <c:v>42962</c:v>
                </c:pt>
                <c:pt idx="958">
                  <c:v>42963</c:v>
                </c:pt>
                <c:pt idx="959">
                  <c:v>42964</c:v>
                </c:pt>
                <c:pt idx="960">
                  <c:v>42965</c:v>
                </c:pt>
                <c:pt idx="961">
                  <c:v>42966</c:v>
                </c:pt>
                <c:pt idx="962">
                  <c:v>42967</c:v>
                </c:pt>
                <c:pt idx="963">
                  <c:v>42968</c:v>
                </c:pt>
                <c:pt idx="964">
                  <c:v>42969</c:v>
                </c:pt>
                <c:pt idx="965">
                  <c:v>42970</c:v>
                </c:pt>
                <c:pt idx="966">
                  <c:v>42971</c:v>
                </c:pt>
                <c:pt idx="967">
                  <c:v>42972</c:v>
                </c:pt>
                <c:pt idx="968">
                  <c:v>42973</c:v>
                </c:pt>
                <c:pt idx="969">
                  <c:v>42974</c:v>
                </c:pt>
                <c:pt idx="970">
                  <c:v>42975</c:v>
                </c:pt>
                <c:pt idx="971">
                  <c:v>42976</c:v>
                </c:pt>
                <c:pt idx="972">
                  <c:v>42977</c:v>
                </c:pt>
                <c:pt idx="973">
                  <c:v>42978</c:v>
                </c:pt>
                <c:pt idx="974">
                  <c:v>42979</c:v>
                </c:pt>
                <c:pt idx="975">
                  <c:v>42980</c:v>
                </c:pt>
                <c:pt idx="976">
                  <c:v>42981</c:v>
                </c:pt>
                <c:pt idx="977">
                  <c:v>42982</c:v>
                </c:pt>
                <c:pt idx="978">
                  <c:v>42983</c:v>
                </c:pt>
                <c:pt idx="979">
                  <c:v>42984</c:v>
                </c:pt>
                <c:pt idx="980">
                  <c:v>42985</c:v>
                </c:pt>
                <c:pt idx="981">
                  <c:v>42986</c:v>
                </c:pt>
                <c:pt idx="982">
                  <c:v>42987</c:v>
                </c:pt>
                <c:pt idx="983">
                  <c:v>42988</c:v>
                </c:pt>
                <c:pt idx="984">
                  <c:v>42989</c:v>
                </c:pt>
                <c:pt idx="985">
                  <c:v>42990</c:v>
                </c:pt>
                <c:pt idx="986">
                  <c:v>42991</c:v>
                </c:pt>
                <c:pt idx="987">
                  <c:v>42992</c:v>
                </c:pt>
                <c:pt idx="988">
                  <c:v>42993</c:v>
                </c:pt>
                <c:pt idx="989">
                  <c:v>42994</c:v>
                </c:pt>
                <c:pt idx="990">
                  <c:v>42995</c:v>
                </c:pt>
                <c:pt idx="991">
                  <c:v>42996</c:v>
                </c:pt>
                <c:pt idx="992">
                  <c:v>42997</c:v>
                </c:pt>
                <c:pt idx="993">
                  <c:v>42998</c:v>
                </c:pt>
                <c:pt idx="994">
                  <c:v>42999</c:v>
                </c:pt>
                <c:pt idx="995">
                  <c:v>43000</c:v>
                </c:pt>
                <c:pt idx="996">
                  <c:v>43001</c:v>
                </c:pt>
                <c:pt idx="997">
                  <c:v>43002</c:v>
                </c:pt>
                <c:pt idx="998">
                  <c:v>43003</c:v>
                </c:pt>
                <c:pt idx="999">
                  <c:v>43004</c:v>
                </c:pt>
                <c:pt idx="1000">
                  <c:v>43005</c:v>
                </c:pt>
                <c:pt idx="1001">
                  <c:v>43006</c:v>
                </c:pt>
                <c:pt idx="1002">
                  <c:v>43007</c:v>
                </c:pt>
                <c:pt idx="1003">
                  <c:v>43008</c:v>
                </c:pt>
                <c:pt idx="1004">
                  <c:v>43009</c:v>
                </c:pt>
                <c:pt idx="1005">
                  <c:v>43010</c:v>
                </c:pt>
                <c:pt idx="1006">
                  <c:v>43011</c:v>
                </c:pt>
                <c:pt idx="1007">
                  <c:v>43012</c:v>
                </c:pt>
                <c:pt idx="1008">
                  <c:v>43013</c:v>
                </c:pt>
                <c:pt idx="1009">
                  <c:v>43014</c:v>
                </c:pt>
                <c:pt idx="1010">
                  <c:v>43015</c:v>
                </c:pt>
                <c:pt idx="1011">
                  <c:v>43016</c:v>
                </c:pt>
                <c:pt idx="1012">
                  <c:v>43017</c:v>
                </c:pt>
                <c:pt idx="1013">
                  <c:v>43018</c:v>
                </c:pt>
                <c:pt idx="1014">
                  <c:v>43019</c:v>
                </c:pt>
                <c:pt idx="1015">
                  <c:v>43020</c:v>
                </c:pt>
                <c:pt idx="1016">
                  <c:v>43021</c:v>
                </c:pt>
                <c:pt idx="1017">
                  <c:v>43022</c:v>
                </c:pt>
                <c:pt idx="1018">
                  <c:v>43023</c:v>
                </c:pt>
                <c:pt idx="1019">
                  <c:v>43024</c:v>
                </c:pt>
                <c:pt idx="1020">
                  <c:v>43025</c:v>
                </c:pt>
                <c:pt idx="1021">
                  <c:v>43026</c:v>
                </c:pt>
                <c:pt idx="1022">
                  <c:v>43027</c:v>
                </c:pt>
                <c:pt idx="1023">
                  <c:v>43028</c:v>
                </c:pt>
                <c:pt idx="1024">
                  <c:v>43029</c:v>
                </c:pt>
                <c:pt idx="1025">
                  <c:v>43030</c:v>
                </c:pt>
                <c:pt idx="1026">
                  <c:v>43031</c:v>
                </c:pt>
                <c:pt idx="1027">
                  <c:v>43032</c:v>
                </c:pt>
                <c:pt idx="1028">
                  <c:v>43033</c:v>
                </c:pt>
                <c:pt idx="1029">
                  <c:v>43034</c:v>
                </c:pt>
                <c:pt idx="1030">
                  <c:v>43035</c:v>
                </c:pt>
                <c:pt idx="1031">
                  <c:v>43036</c:v>
                </c:pt>
                <c:pt idx="1032">
                  <c:v>43037</c:v>
                </c:pt>
                <c:pt idx="1033">
                  <c:v>43038</c:v>
                </c:pt>
                <c:pt idx="1034">
                  <c:v>43039</c:v>
                </c:pt>
                <c:pt idx="1035">
                  <c:v>43040</c:v>
                </c:pt>
                <c:pt idx="1036">
                  <c:v>43041</c:v>
                </c:pt>
                <c:pt idx="1037">
                  <c:v>43042</c:v>
                </c:pt>
                <c:pt idx="1038">
                  <c:v>43043</c:v>
                </c:pt>
                <c:pt idx="1039">
                  <c:v>43044</c:v>
                </c:pt>
                <c:pt idx="1040">
                  <c:v>43045</c:v>
                </c:pt>
                <c:pt idx="1041">
                  <c:v>43046</c:v>
                </c:pt>
                <c:pt idx="1042">
                  <c:v>43047</c:v>
                </c:pt>
                <c:pt idx="1043">
                  <c:v>43048</c:v>
                </c:pt>
                <c:pt idx="1044">
                  <c:v>43049</c:v>
                </c:pt>
                <c:pt idx="1045">
                  <c:v>43050</c:v>
                </c:pt>
                <c:pt idx="1046">
                  <c:v>43051</c:v>
                </c:pt>
                <c:pt idx="1047">
                  <c:v>43052</c:v>
                </c:pt>
                <c:pt idx="1048">
                  <c:v>43053</c:v>
                </c:pt>
                <c:pt idx="1049">
                  <c:v>43054</c:v>
                </c:pt>
                <c:pt idx="1050">
                  <c:v>43055</c:v>
                </c:pt>
                <c:pt idx="1051">
                  <c:v>43056</c:v>
                </c:pt>
                <c:pt idx="1052">
                  <c:v>43057</c:v>
                </c:pt>
                <c:pt idx="1053">
                  <c:v>43058</c:v>
                </c:pt>
                <c:pt idx="1054">
                  <c:v>43059</c:v>
                </c:pt>
                <c:pt idx="1055">
                  <c:v>43060</c:v>
                </c:pt>
                <c:pt idx="1056">
                  <c:v>43061</c:v>
                </c:pt>
                <c:pt idx="1057">
                  <c:v>43062</c:v>
                </c:pt>
                <c:pt idx="1058">
                  <c:v>43063</c:v>
                </c:pt>
                <c:pt idx="1059">
                  <c:v>43064</c:v>
                </c:pt>
                <c:pt idx="1060">
                  <c:v>43065</c:v>
                </c:pt>
                <c:pt idx="1061">
                  <c:v>43066</c:v>
                </c:pt>
                <c:pt idx="1062">
                  <c:v>43067</c:v>
                </c:pt>
                <c:pt idx="1063">
                  <c:v>43068</c:v>
                </c:pt>
                <c:pt idx="1064">
                  <c:v>43069</c:v>
                </c:pt>
                <c:pt idx="1065">
                  <c:v>43070</c:v>
                </c:pt>
                <c:pt idx="1066">
                  <c:v>43071</c:v>
                </c:pt>
                <c:pt idx="1067">
                  <c:v>43072</c:v>
                </c:pt>
                <c:pt idx="1068">
                  <c:v>43073</c:v>
                </c:pt>
                <c:pt idx="1069">
                  <c:v>43074</c:v>
                </c:pt>
                <c:pt idx="1070">
                  <c:v>43075</c:v>
                </c:pt>
                <c:pt idx="1071">
                  <c:v>43076</c:v>
                </c:pt>
                <c:pt idx="1072">
                  <c:v>43077</c:v>
                </c:pt>
                <c:pt idx="1073">
                  <c:v>43078</c:v>
                </c:pt>
                <c:pt idx="1074">
                  <c:v>43079</c:v>
                </c:pt>
                <c:pt idx="1075">
                  <c:v>43080</c:v>
                </c:pt>
                <c:pt idx="1076">
                  <c:v>43081</c:v>
                </c:pt>
                <c:pt idx="1077">
                  <c:v>43082</c:v>
                </c:pt>
                <c:pt idx="1078">
                  <c:v>43083</c:v>
                </c:pt>
                <c:pt idx="1079">
                  <c:v>43084</c:v>
                </c:pt>
                <c:pt idx="1080">
                  <c:v>43085</c:v>
                </c:pt>
                <c:pt idx="1081">
                  <c:v>43086</c:v>
                </c:pt>
                <c:pt idx="1082">
                  <c:v>43087</c:v>
                </c:pt>
                <c:pt idx="1083">
                  <c:v>43088</c:v>
                </c:pt>
                <c:pt idx="1084">
                  <c:v>43089</c:v>
                </c:pt>
                <c:pt idx="1085">
                  <c:v>43090</c:v>
                </c:pt>
                <c:pt idx="1086">
                  <c:v>43091</c:v>
                </c:pt>
                <c:pt idx="1087">
                  <c:v>43092</c:v>
                </c:pt>
                <c:pt idx="1088">
                  <c:v>43093</c:v>
                </c:pt>
                <c:pt idx="1089">
                  <c:v>43094</c:v>
                </c:pt>
                <c:pt idx="1090">
                  <c:v>43095</c:v>
                </c:pt>
                <c:pt idx="1091">
                  <c:v>43096</c:v>
                </c:pt>
                <c:pt idx="1092">
                  <c:v>43097</c:v>
                </c:pt>
                <c:pt idx="1093">
                  <c:v>43098</c:v>
                </c:pt>
                <c:pt idx="1094">
                  <c:v>43099</c:v>
                </c:pt>
                <c:pt idx="1095">
                  <c:v>43100</c:v>
                </c:pt>
                <c:pt idx="1096">
                  <c:v>43101</c:v>
                </c:pt>
                <c:pt idx="1097">
                  <c:v>43102</c:v>
                </c:pt>
                <c:pt idx="1098">
                  <c:v>43103</c:v>
                </c:pt>
                <c:pt idx="1099">
                  <c:v>43104</c:v>
                </c:pt>
                <c:pt idx="1100">
                  <c:v>43105</c:v>
                </c:pt>
                <c:pt idx="1101">
                  <c:v>43106</c:v>
                </c:pt>
                <c:pt idx="1102">
                  <c:v>43107</c:v>
                </c:pt>
                <c:pt idx="1103">
                  <c:v>43108</c:v>
                </c:pt>
                <c:pt idx="1104">
                  <c:v>43109</c:v>
                </c:pt>
                <c:pt idx="1105">
                  <c:v>43110</c:v>
                </c:pt>
                <c:pt idx="1106">
                  <c:v>43111</c:v>
                </c:pt>
                <c:pt idx="1107">
                  <c:v>43112</c:v>
                </c:pt>
                <c:pt idx="1108">
                  <c:v>43113</c:v>
                </c:pt>
                <c:pt idx="1109">
                  <c:v>43114</c:v>
                </c:pt>
                <c:pt idx="1110">
                  <c:v>43115</c:v>
                </c:pt>
                <c:pt idx="1111">
                  <c:v>43116</c:v>
                </c:pt>
                <c:pt idx="1112">
                  <c:v>43117</c:v>
                </c:pt>
                <c:pt idx="1113">
                  <c:v>43118</c:v>
                </c:pt>
                <c:pt idx="1114">
                  <c:v>43119</c:v>
                </c:pt>
                <c:pt idx="1115">
                  <c:v>43120</c:v>
                </c:pt>
                <c:pt idx="1116">
                  <c:v>43121</c:v>
                </c:pt>
                <c:pt idx="1117">
                  <c:v>43122</c:v>
                </c:pt>
                <c:pt idx="1118">
                  <c:v>43123</c:v>
                </c:pt>
                <c:pt idx="1119">
                  <c:v>43124</c:v>
                </c:pt>
                <c:pt idx="1120">
                  <c:v>43125</c:v>
                </c:pt>
                <c:pt idx="1121">
                  <c:v>43126</c:v>
                </c:pt>
                <c:pt idx="1122">
                  <c:v>43127</c:v>
                </c:pt>
                <c:pt idx="1123">
                  <c:v>43128</c:v>
                </c:pt>
                <c:pt idx="1124">
                  <c:v>43129</c:v>
                </c:pt>
                <c:pt idx="1125">
                  <c:v>43130</c:v>
                </c:pt>
                <c:pt idx="1126">
                  <c:v>43131</c:v>
                </c:pt>
                <c:pt idx="1127">
                  <c:v>43132</c:v>
                </c:pt>
                <c:pt idx="1128">
                  <c:v>43133</c:v>
                </c:pt>
                <c:pt idx="1129">
                  <c:v>43134</c:v>
                </c:pt>
                <c:pt idx="1130">
                  <c:v>43135</c:v>
                </c:pt>
                <c:pt idx="1131">
                  <c:v>43136</c:v>
                </c:pt>
                <c:pt idx="1132">
                  <c:v>43137</c:v>
                </c:pt>
                <c:pt idx="1133">
                  <c:v>43138</c:v>
                </c:pt>
                <c:pt idx="1134">
                  <c:v>43139</c:v>
                </c:pt>
                <c:pt idx="1135">
                  <c:v>43140</c:v>
                </c:pt>
                <c:pt idx="1136">
                  <c:v>43141</c:v>
                </c:pt>
                <c:pt idx="1137">
                  <c:v>43142</c:v>
                </c:pt>
                <c:pt idx="1138">
                  <c:v>43143</c:v>
                </c:pt>
                <c:pt idx="1139">
                  <c:v>43144</c:v>
                </c:pt>
                <c:pt idx="1140">
                  <c:v>43145</c:v>
                </c:pt>
                <c:pt idx="1141">
                  <c:v>43146</c:v>
                </c:pt>
                <c:pt idx="1142">
                  <c:v>43147</c:v>
                </c:pt>
                <c:pt idx="1143">
                  <c:v>43148</c:v>
                </c:pt>
                <c:pt idx="1144">
                  <c:v>43149</c:v>
                </c:pt>
                <c:pt idx="1145">
                  <c:v>43150</c:v>
                </c:pt>
                <c:pt idx="1146">
                  <c:v>43151</c:v>
                </c:pt>
                <c:pt idx="1147">
                  <c:v>43152</c:v>
                </c:pt>
                <c:pt idx="1148">
                  <c:v>43153</c:v>
                </c:pt>
                <c:pt idx="1149">
                  <c:v>43154</c:v>
                </c:pt>
                <c:pt idx="1150">
                  <c:v>43155</c:v>
                </c:pt>
                <c:pt idx="1151">
                  <c:v>43156</c:v>
                </c:pt>
                <c:pt idx="1152">
                  <c:v>43157</c:v>
                </c:pt>
                <c:pt idx="1153">
                  <c:v>43158</c:v>
                </c:pt>
                <c:pt idx="1154">
                  <c:v>43159</c:v>
                </c:pt>
                <c:pt idx="1155">
                  <c:v>43160</c:v>
                </c:pt>
                <c:pt idx="1156">
                  <c:v>43161</c:v>
                </c:pt>
                <c:pt idx="1157">
                  <c:v>43162</c:v>
                </c:pt>
                <c:pt idx="1158">
                  <c:v>43163</c:v>
                </c:pt>
                <c:pt idx="1159">
                  <c:v>43164</c:v>
                </c:pt>
                <c:pt idx="1160">
                  <c:v>43165</c:v>
                </c:pt>
                <c:pt idx="1161">
                  <c:v>43166</c:v>
                </c:pt>
                <c:pt idx="1162">
                  <c:v>43167</c:v>
                </c:pt>
                <c:pt idx="1163">
                  <c:v>43168</c:v>
                </c:pt>
                <c:pt idx="1164">
                  <c:v>43169</c:v>
                </c:pt>
                <c:pt idx="1165">
                  <c:v>43170</c:v>
                </c:pt>
                <c:pt idx="1166">
                  <c:v>43171</c:v>
                </c:pt>
                <c:pt idx="1167">
                  <c:v>43172</c:v>
                </c:pt>
                <c:pt idx="1168">
                  <c:v>43173</c:v>
                </c:pt>
                <c:pt idx="1169">
                  <c:v>43174</c:v>
                </c:pt>
                <c:pt idx="1170">
                  <c:v>43175</c:v>
                </c:pt>
                <c:pt idx="1171">
                  <c:v>43176</c:v>
                </c:pt>
                <c:pt idx="1172">
                  <c:v>43177</c:v>
                </c:pt>
                <c:pt idx="1173">
                  <c:v>43178</c:v>
                </c:pt>
                <c:pt idx="1174">
                  <c:v>43179</c:v>
                </c:pt>
                <c:pt idx="1175">
                  <c:v>43180</c:v>
                </c:pt>
                <c:pt idx="1176">
                  <c:v>43181</c:v>
                </c:pt>
                <c:pt idx="1177">
                  <c:v>43182</c:v>
                </c:pt>
                <c:pt idx="1178">
                  <c:v>43183</c:v>
                </c:pt>
                <c:pt idx="1179">
                  <c:v>43184</c:v>
                </c:pt>
                <c:pt idx="1180">
                  <c:v>43185</c:v>
                </c:pt>
                <c:pt idx="1181">
                  <c:v>43186</c:v>
                </c:pt>
                <c:pt idx="1182">
                  <c:v>43187</c:v>
                </c:pt>
                <c:pt idx="1183">
                  <c:v>43188</c:v>
                </c:pt>
                <c:pt idx="1184">
                  <c:v>43189</c:v>
                </c:pt>
                <c:pt idx="1185">
                  <c:v>43190</c:v>
                </c:pt>
                <c:pt idx="1186">
                  <c:v>43191</c:v>
                </c:pt>
                <c:pt idx="1187">
                  <c:v>43192</c:v>
                </c:pt>
                <c:pt idx="1188">
                  <c:v>43193</c:v>
                </c:pt>
                <c:pt idx="1189">
                  <c:v>43194</c:v>
                </c:pt>
                <c:pt idx="1190">
                  <c:v>43195</c:v>
                </c:pt>
                <c:pt idx="1191">
                  <c:v>43196</c:v>
                </c:pt>
                <c:pt idx="1192">
                  <c:v>43197</c:v>
                </c:pt>
                <c:pt idx="1193">
                  <c:v>43198</c:v>
                </c:pt>
                <c:pt idx="1194">
                  <c:v>43199</c:v>
                </c:pt>
                <c:pt idx="1195">
                  <c:v>43200</c:v>
                </c:pt>
                <c:pt idx="1196">
                  <c:v>43201</c:v>
                </c:pt>
                <c:pt idx="1197">
                  <c:v>43202</c:v>
                </c:pt>
                <c:pt idx="1198">
                  <c:v>43203</c:v>
                </c:pt>
                <c:pt idx="1199">
                  <c:v>43204</c:v>
                </c:pt>
                <c:pt idx="1200">
                  <c:v>43205</c:v>
                </c:pt>
                <c:pt idx="1201">
                  <c:v>43206</c:v>
                </c:pt>
                <c:pt idx="1202">
                  <c:v>43207</c:v>
                </c:pt>
                <c:pt idx="1203">
                  <c:v>43208</c:v>
                </c:pt>
                <c:pt idx="1204">
                  <c:v>43209</c:v>
                </c:pt>
                <c:pt idx="1205">
                  <c:v>43210</c:v>
                </c:pt>
                <c:pt idx="1206">
                  <c:v>43211</c:v>
                </c:pt>
                <c:pt idx="1207">
                  <c:v>43212</c:v>
                </c:pt>
                <c:pt idx="1208">
                  <c:v>43213</c:v>
                </c:pt>
                <c:pt idx="1209">
                  <c:v>43214</c:v>
                </c:pt>
                <c:pt idx="1210">
                  <c:v>43215</c:v>
                </c:pt>
                <c:pt idx="1211">
                  <c:v>43216</c:v>
                </c:pt>
                <c:pt idx="1212">
                  <c:v>43217</c:v>
                </c:pt>
                <c:pt idx="1213">
                  <c:v>43218</c:v>
                </c:pt>
                <c:pt idx="1214">
                  <c:v>43219</c:v>
                </c:pt>
                <c:pt idx="1215">
                  <c:v>43220</c:v>
                </c:pt>
                <c:pt idx="1216">
                  <c:v>43221</c:v>
                </c:pt>
                <c:pt idx="1217">
                  <c:v>43222</c:v>
                </c:pt>
                <c:pt idx="1218">
                  <c:v>43223</c:v>
                </c:pt>
                <c:pt idx="1219">
                  <c:v>43224</c:v>
                </c:pt>
                <c:pt idx="1220">
                  <c:v>43225</c:v>
                </c:pt>
                <c:pt idx="1221">
                  <c:v>43226</c:v>
                </c:pt>
                <c:pt idx="1222">
                  <c:v>43227</c:v>
                </c:pt>
                <c:pt idx="1223">
                  <c:v>43228</c:v>
                </c:pt>
                <c:pt idx="1224">
                  <c:v>43229</c:v>
                </c:pt>
                <c:pt idx="1225">
                  <c:v>43230</c:v>
                </c:pt>
                <c:pt idx="1226">
                  <c:v>43231</c:v>
                </c:pt>
                <c:pt idx="1227">
                  <c:v>43232</c:v>
                </c:pt>
                <c:pt idx="1228">
                  <c:v>43233</c:v>
                </c:pt>
                <c:pt idx="1229">
                  <c:v>43234</c:v>
                </c:pt>
                <c:pt idx="1230">
                  <c:v>43235</c:v>
                </c:pt>
                <c:pt idx="1231">
                  <c:v>43236</c:v>
                </c:pt>
                <c:pt idx="1232">
                  <c:v>43237</c:v>
                </c:pt>
                <c:pt idx="1233">
                  <c:v>43238</c:v>
                </c:pt>
                <c:pt idx="1234">
                  <c:v>43239</c:v>
                </c:pt>
                <c:pt idx="1235">
                  <c:v>43240</c:v>
                </c:pt>
                <c:pt idx="1236">
                  <c:v>43241</c:v>
                </c:pt>
                <c:pt idx="1237">
                  <c:v>43242</c:v>
                </c:pt>
                <c:pt idx="1238">
                  <c:v>43243</c:v>
                </c:pt>
                <c:pt idx="1239">
                  <c:v>43244</c:v>
                </c:pt>
                <c:pt idx="1240">
                  <c:v>43245</c:v>
                </c:pt>
                <c:pt idx="1241">
                  <c:v>43246</c:v>
                </c:pt>
                <c:pt idx="1242">
                  <c:v>43247</c:v>
                </c:pt>
                <c:pt idx="1243">
                  <c:v>43248</c:v>
                </c:pt>
                <c:pt idx="1244">
                  <c:v>43249</c:v>
                </c:pt>
                <c:pt idx="1245">
                  <c:v>43250</c:v>
                </c:pt>
                <c:pt idx="1246">
                  <c:v>43251</c:v>
                </c:pt>
                <c:pt idx="1247">
                  <c:v>43252</c:v>
                </c:pt>
                <c:pt idx="1248">
                  <c:v>43253</c:v>
                </c:pt>
                <c:pt idx="1249">
                  <c:v>43254</c:v>
                </c:pt>
                <c:pt idx="1250">
                  <c:v>43255</c:v>
                </c:pt>
                <c:pt idx="1251">
                  <c:v>43256</c:v>
                </c:pt>
                <c:pt idx="1252">
                  <c:v>43257</c:v>
                </c:pt>
                <c:pt idx="1253">
                  <c:v>43258</c:v>
                </c:pt>
                <c:pt idx="1254">
                  <c:v>43259</c:v>
                </c:pt>
                <c:pt idx="1255">
                  <c:v>43260</c:v>
                </c:pt>
                <c:pt idx="1256">
                  <c:v>43261</c:v>
                </c:pt>
                <c:pt idx="1257">
                  <c:v>43262</c:v>
                </c:pt>
                <c:pt idx="1258">
                  <c:v>43263</c:v>
                </c:pt>
                <c:pt idx="1259">
                  <c:v>43264</c:v>
                </c:pt>
                <c:pt idx="1260">
                  <c:v>43265</c:v>
                </c:pt>
                <c:pt idx="1261">
                  <c:v>43266</c:v>
                </c:pt>
                <c:pt idx="1262">
                  <c:v>43267</c:v>
                </c:pt>
                <c:pt idx="1263">
                  <c:v>43268</c:v>
                </c:pt>
                <c:pt idx="1264">
                  <c:v>43269</c:v>
                </c:pt>
                <c:pt idx="1265">
                  <c:v>43270</c:v>
                </c:pt>
                <c:pt idx="1266">
                  <c:v>43271</c:v>
                </c:pt>
                <c:pt idx="1267">
                  <c:v>43272</c:v>
                </c:pt>
                <c:pt idx="1268">
                  <c:v>43273</c:v>
                </c:pt>
                <c:pt idx="1269">
                  <c:v>43274</c:v>
                </c:pt>
                <c:pt idx="1270">
                  <c:v>43275</c:v>
                </c:pt>
                <c:pt idx="1271">
                  <c:v>43276</c:v>
                </c:pt>
                <c:pt idx="1272">
                  <c:v>43277</c:v>
                </c:pt>
                <c:pt idx="1273">
                  <c:v>43278</c:v>
                </c:pt>
                <c:pt idx="1274">
                  <c:v>43279</c:v>
                </c:pt>
                <c:pt idx="1275">
                  <c:v>43280</c:v>
                </c:pt>
                <c:pt idx="1276">
                  <c:v>43281</c:v>
                </c:pt>
                <c:pt idx="1277">
                  <c:v>43282</c:v>
                </c:pt>
                <c:pt idx="1278">
                  <c:v>43283</c:v>
                </c:pt>
                <c:pt idx="1279">
                  <c:v>43284</c:v>
                </c:pt>
                <c:pt idx="1280">
                  <c:v>43285</c:v>
                </c:pt>
                <c:pt idx="1281">
                  <c:v>43286</c:v>
                </c:pt>
                <c:pt idx="1282">
                  <c:v>43287</c:v>
                </c:pt>
                <c:pt idx="1283">
                  <c:v>43288</c:v>
                </c:pt>
                <c:pt idx="1284">
                  <c:v>43289</c:v>
                </c:pt>
                <c:pt idx="1285">
                  <c:v>43290</c:v>
                </c:pt>
                <c:pt idx="1286">
                  <c:v>43291</c:v>
                </c:pt>
                <c:pt idx="1287">
                  <c:v>43292</c:v>
                </c:pt>
                <c:pt idx="1288">
                  <c:v>43293</c:v>
                </c:pt>
                <c:pt idx="1289">
                  <c:v>43294</c:v>
                </c:pt>
                <c:pt idx="1290">
                  <c:v>43295</c:v>
                </c:pt>
                <c:pt idx="1291">
                  <c:v>43296</c:v>
                </c:pt>
                <c:pt idx="1292">
                  <c:v>43297</c:v>
                </c:pt>
                <c:pt idx="1293">
                  <c:v>43298</c:v>
                </c:pt>
                <c:pt idx="1294">
                  <c:v>43299</c:v>
                </c:pt>
                <c:pt idx="1295">
                  <c:v>43300</c:v>
                </c:pt>
                <c:pt idx="1296">
                  <c:v>43301</c:v>
                </c:pt>
                <c:pt idx="1297">
                  <c:v>43302</c:v>
                </c:pt>
                <c:pt idx="1298">
                  <c:v>43303</c:v>
                </c:pt>
                <c:pt idx="1299">
                  <c:v>43304</c:v>
                </c:pt>
                <c:pt idx="1300">
                  <c:v>43305</c:v>
                </c:pt>
                <c:pt idx="1301">
                  <c:v>43306</c:v>
                </c:pt>
                <c:pt idx="1302">
                  <c:v>43307</c:v>
                </c:pt>
                <c:pt idx="1303">
                  <c:v>43308</c:v>
                </c:pt>
                <c:pt idx="1304">
                  <c:v>43309</c:v>
                </c:pt>
                <c:pt idx="1305">
                  <c:v>43310</c:v>
                </c:pt>
                <c:pt idx="1306">
                  <c:v>43311</c:v>
                </c:pt>
                <c:pt idx="1307">
                  <c:v>43312</c:v>
                </c:pt>
                <c:pt idx="1308">
                  <c:v>43313</c:v>
                </c:pt>
                <c:pt idx="1309">
                  <c:v>43314</c:v>
                </c:pt>
                <c:pt idx="1310">
                  <c:v>43315</c:v>
                </c:pt>
                <c:pt idx="1311">
                  <c:v>43316</c:v>
                </c:pt>
                <c:pt idx="1312">
                  <c:v>43317</c:v>
                </c:pt>
                <c:pt idx="1313">
                  <c:v>43318</c:v>
                </c:pt>
                <c:pt idx="1314">
                  <c:v>43319</c:v>
                </c:pt>
                <c:pt idx="1315">
                  <c:v>43320</c:v>
                </c:pt>
                <c:pt idx="1316">
                  <c:v>43321</c:v>
                </c:pt>
                <c:pt idx="1317">
                  <c:v>43322</c:v>
                </c:pt>
                <c:pt idx="1318">
                  <c:v>43323</c:v>
                </c:pt>
                <c:pt idx="1319">
                  <c:v>43324</c:v>
                </c:pt>
                <c:pt idx="1320">
                  <c:v>43325</c:v>
                </c:pt>
                <c:pt idx="1321">
                  <c:v>43326</c:v>
                </c:pt>
                <c:pt idx="1322">
                  <c:v>43327</c:v>
                </c:pt>
                <c:pt idx="1323">
                  <c:v>43328</c:v>
                </c:pt>
                <c:pt idx="1324">
                  <c:v>43329</c:v>
                </c:pt>
                <c:pt idx="1325">
                  <c:v>43330</c:v>
                </c:pt>
                <c:pt idx="1326">
                  <c:v>43331</c:v>
                </c:pt>
                <c:pt idx="1327">
                  <c:v>43332</c:v>
                </c:pt>
                <c:pt idx="1328">
                  <c:v>43333</c:v>
                </c:pt>
                <c:pt idx="1329">
                  <c:v>43334</c:v>
                </c:pt>
                <c:pt idx="1330">
                  <c:v>43335</c:v>
                </c:pt>
                <c:pt idx="1331">
                  <c:v>43336</c:v>
                </c:pt>
                <c:pt idx="1332">
                  <c:v>43337</c:v>
                </c:pt>
                <c:pt idx="1333">
                  <c:v>43338</c:v>
                </c:pt>
                <c:pt idx="1334">
                  <c:v>43339</c:v>
                </c:pt>
                <c:pt idx="1335">
                  <c:v>43340</c:v>
                </c:pt>
                <c:pt idx="1336">
                  <c:v>43341</c:v>
                </c:pt>
                <c:pt idx="1337">
                  <c:v>43342</c:v>
                </c:pt>
                <c:pt idx="1338">
                  <c:v>43343</c:v>
                </c:pt>
                <c:pt idx="1339">
                  <c:v>43344</c:v>
                </c:pt>
                <c:pt idx="1340">
                  <c:v>43345</c:v>
                </c:pt>
                <c:pt idx="1341">
                  <c:v>43346</c:v>
                </c:pt>
                <c:pt idx="1342">
                  <c:v>43347</c:v>
                </c:pt>
                <c:pt idx="1343">
                  <c:v>43348</c:v>
                </c:pt>
                <c:pt idx="1344">
                  <c:v>43349</c:v>
                </c:pt>
                <c:pt idx="1345">
                  <c:v>43350</c:v>
                </c:pt>
                <c:pt idx="1346">
                  <c:v>43351</c:v>
                </c:pt>
                <c:pt idx="1347">
                  <c:v>43352</c:v>
                </c:pt>
                <c:pt idx="1348">
                  <c:v>43353</c:v>
                </c:pt>
                <c:pt idx="1349">
                  <c:v>43354</c:v>
                </c:pt>
                <c:pt idx="1350">
                  <c:v>43355</c:v>
                </c:pt>
                <c:pt idx="1351">
                  <c:v>43356</c:v>
                </c:pt>
                <c:pt idx="1352">
                  <c:v>43357</c:v>
                </c:pt>
                <c:pt idx="1353">
                  <c:v>43358</c:v>
                </c:pt>
                <c:pt idx="1354">
                  <c:v>43359</c:v>
                </c:pt>
                <c:pt idx="1355">
                  <c:v>43360</c:v>
                </c:pt>
                <c:pt idx="1356">
                  <c:v>43361</c:v>
                </c:pt>
                <c:pt idx="1357">
                  <c:v>43362</c:v>
                </c:pt>
                <c:pt idx="1358">
                  <c:v>43363</c:v>
                </c:pt>
                <c:pt idx="1359">
                  <c:v>43364</c:v>
                </c:pt>
                <c:pt idx="1360">
                  <c:v>43365</c:v>
                </c:pt>
                <c:pt idx="1361">
                  <c:v>43366</c:v>
                </c:pt>
                <c:pt idx="1362">
                  <c:v>43367</c:v>
                </c:pt>
                <c:pt idx="1363">
                  <c:v>43368</c:v>
                </c:pt>
                <c:pt idx="1364">
                  <c:v>43369</c:v>
                </c:pt>
                <c:pt idx="1365">
                  <c:v>43370</c:v>
                </c:pt>
                <c:pt idx="1366">
                  <c:v>43371</c:v>
                </c:pt>
                <c:pt idx="1367">
                  <c:v>43372</c:v>
                </c:pt>
                <c:pt idx="1368">
                  <c:v>43373</c:v>
                </c:pt>
                <c:pt idx="1369">
                  <c:v>43374</c:v>
                </c:pt>
                <c:pt idx="1370">
                  <c:v>43375</c:v>
                </c:pt>
                <c:pt idx="1371">
                  <c:v>43376</c:v>
                </c:pt>
                <c:pt idx="1372">
                  <c:v>43377</c:v>
                </c:pt>
                <c:pt idx="1373">
                  <c:v>43378</c:v>
                </c:pt>
                <c:pt idx="1374">
                  <c:v>43379</c:v>
                </c:pt>
                <c:pt idx="1375">
                  <c:v>43380</c:v>
                </c:pt>
                <c:pt idx="1376">
                  <c:v>43381</c:v>
                </c:pt>
                <c:pt idx="1377">
                  <c:v>43382</c:v>
                </c:pt>
                <c:pt idx="1378">
                  <c:v>43383</c:v>
                </c:pt>
                <c:pt idx="1379">
                  <c:v>43384</c:v>
                </c:pt>
                <c:pt idx="1380">
                  <c:v>43385</c:v>
                </c:pt>
                <c:pt idx="1381">
                  <c:v>43386</c:v>
                </c:pt>
                <c:pt idx="1382">
                  <c:v>43387</c:v>
                </c:pt>
                <c:pt idx="1383">
                  <c:v>43388</c:v>
                </c:pt>
                <c:pt idx="1384">
                  <c:v>43389</c:v>
                </c:pt>
                <c:pt idx="1385">
                  <c:v>43390</c:v>
                </c:pt>
                <c:pt idx="1386">
                  <c:v>43391</c:v>
                </c:pt>
                <c:pt idx="1387">
                  <c:v>43392</c:v>
                </c:pt>
                <c:pt idx="1388">
                  <c:v>43393</c:v>
                </c:pt>
                <c:pt idx="1389">
                  <c:v>43394</c:v>
                </c:pt>
                <c:pt idx="1390">
                  <c:v>43395</c:v>
                </c:pt>
                <c:pt idx="1391">
                  <c:v>43396</c:v>
                </c:pt>
                <c:pt idx="1392">
                  <c:v>43397</c:v>
                </c:pt>
                <c:pt idx="1393">
                  <c:v>43398</c:v>
                </c:pt>
                <c:pt idx="1394">
                  <c:v>43399</c:v>
                </c:pt>
                <c:pt idx="1395">
                  <c:v>43400</c:v>
                </c:pt>
                <c:pt idx="1396">
                  <c:v>43401</c:v>
                </c:pt>
                <c:pt idx="1397">
                  <c:v>43402</c:v>
                </c:pt>
                <c:pt idx="1398">
                  <c:v>43403</c:v>
                </c:pt>
                <c:pt idx="1399">
                  <c:v>43404</c:v>
                </c:pt>
                <c:pt idx="1400">
                  <c:v>43405</c:v>
                </c:pt>
                <c:pt idx="1401">
                  <c:v>43406</c:v>
                </c:pt>
                <c:pt idx="1402">
                  <c:v>43407</c:v>
                </c:pt>
                <c:pt idx="1403">
                  <c:v>43408</c:v>
                </c:pt>
                <c:pt idx="1404">
                  <c:v>43409</c:v>
                </c:pt>
                <c:pt idx="1405">
                  <c:v>43410</c:v>
                </c:pt>
                <c:pt idx="1406">
                  <c:v>43411</c:v>
                </c:pt>
                <c:pt idx="1407">
                  <c:v>43412</c:v>
                </c:pt>
                <c:pt idx="1408">
                  <c:v>43413</c:v>
                </c:pt>
                <c:pt idx="1409">
                  <c:v>43414</c:v>
                </c:pt>
                <c:pt idx="1410">
                  <c:v>43415</c:v>
                </c:pt>
                <c:pt idx="1411">
                  <c:v>43416</c:v>
                </c:pt>
                <c:pt idx="1412">
                  <c:v>43417</c:v>
                </c:pt>
                <c:pt idx="1413">
                  <c:v>43418</c:v>
                </c:pt>
                <c:pt idx="1414">
                  <c:v>43419</c:v>
                </c:pt>
                <c:pt idx="1415">
                  <c:v>43420</c:v>
                </c:pt>
                <c:pt idx="1416">
                  <c:v>43421</c:v>
                </c:pt>
                <c:pt idx="1417">
                  <c:v>43422</c:v>
                </c:pt>
                <c:pt idx="1418">
                  <c:v>43423</c:v>
                </c:pt>
                <c:pt idx="1419">
                  <c:v>43424</c:v>
                </c:pt>
                <c:pt idx="1420">
                  <c:v>43425</c:v>
                </c:pt>
                <c:pt idx="1421">
                  <c:v>43426</c:v>
                </c:pt>
                <c:pt idx="1422">
                  <c:v>43427</c:v>
                </c:pt>
                <c:pt idx="1423">
                  <c:v>43428</c:v>
                </c:pt>
                <c:pt idx="1424">
                  <c:v>43429</c:v>
                </c:pt>
                <c:pt idx="1425">
                  <c:v>43430</c:v>
                </c:pt>
                <c:pt idx="1426">
                  <c:v>43431</c:v>
                </c:pt>
                <c:pt idx="1427">
                  <c:v>43432</c:v>
                </c:pt>
                <c:pt idx="1428">
                  <c:v>43433</c:v>
                </c:pt>
                <c:pt idx="1429">
                  <c:v>43434</c:v>
                </c:pt>
                <c:pt idx="1430">
                  <c:v>43435</c:v>
                </c:pt>
                <c:pt idx="1431">
                  <c:v>43436</c:v>
                </c:pt>
                <c:pt idx="1432">
                  <c:v>43437</c:v>
                </c:pt>
                <c:pt idx="1433">
                  <c:v>43438</c:v>
                </c:pt>
                <c:pt idx="1434">
                  <c:v>43439</c:v>
                </c:pt>
                <c:pt idx="1435">
                  <c:v>43440</c:v>
                </c:pt>
                <c:pt idx="1436">
                  <c:v>43441</c:v>
                </c:pt>
                <c:pt idx="1437">
                  <c:v>43442</c:v>
                </c:pt>
                <c:pt idx="1438">
                  <c:v>43443</c:v>
                </c:pt>
                <c:pt idx="1439">
                  <c:v>43444</c:v>
                </c:pt>
                <c:pt idx="1440">
                  <c:v>43445</c:v>
                </c:pt>
                <c:pt idx="1441">
                  <c:v>43446</c:v>
                </c:pt>
                <c:pt idx="1442">
                  <c:v>43447</c:v>
                </c:pt>
                <c:pt idx="1443">
                  <c:v>43448</c:v>
                </c:pt>
                <c:pt idx="1444">
                  <c:v>43449</c:v>
                </c:pt>
                <c:pt idx="1445">
                  <c:v>43450</c:v>
                </c:pt>
                <c:pt idx="1446">
                  <c:v>43451</c:v>
                </c:pt>
                <c:pt idx="1447">
                  <c:v>43452</c:v>
                </c:pt>
                <c:pt idx="1448">
                  <c:v>43453</c:v>
                </c:pt>
                <c:pt idx="1449">
                  <c:v>43454</c:v>
                </c:pt>
                <c:pt idx="1450">
                  <c:v>43455</c:v>
                </c:pt>
                <c:pt idx="1451">
                  <c:v>43456</c:v>
                </c:pt>
                <c:pt idx="1452">
                  <c:v>43457</c:v>
                </c:pt>
                <c:pt idx="1453">
                  <c:v>43458</c:v>
                </c:pt>
                <c:pt idx="1454">
                  <c:v>43459</c:v>
                </c:pt>
                <c:pt idx="1455">
                  <c:v>43460</c:v>
                </c:pt>
                <c:pt idx="1456">
                  <c:v>43461</c:v>
                </c:pt>
                <c:pt idx="1457">
                  <c:v>43462</c:v>
                </c:pt>
                <c:pt idx="1458">
                  <c:v>43463</c:v>
                </c:pt>
                <c:pt idx="1459">
                  <c:v>43464</c:v>
                </c:pt>
                <c:pt idx="1460">
                  <c:v>43465</c:v>
                </c:pt>
                <c:pt idx="1461">
                  <c:v>43466</c:v>
                </c:pt>
                <c:pt idx="1462">
                  <c:v>43467</c:v>
                </c:pt>
                <c:pt idx="1463">
                  <c:v>43468</c:v>
                </c:pt>
                <c:pt idx="1464">
                  <c:v>43469</c:v>
                </c:pt>
                <c:pt idx="1465">
                  <c:v>43470</c:v>
                </c:pt>
                <c:pt idx="1466">
                  <c:v>43471</c:v>
                </c:pt>
                <c:pt idx="1467">
                  <c:v>43472</c:v>
                </c:pt>
                <c:pt idx="1468">
                  <c:v>43473</c:v>
                </c:pt>
                <c:pt idx="1469">
                  <c:v>43474</c:v>
                </c:pt>
                <c:pt idx="1470">
                  <c:v>43475</c:v>
                </c:pt>
                <c:pt idx="1471">
                  <c:v>43476</c:v>
                </c:pt>
                <c:pt idx="1472">
                  <c:v>43477</c:v>
                </c:pt>
                <c:pt idx="1473">
                  <c:v>43478</c:v>
                </c:pt>
                <c:pt idx="1474">
                  <c:v>43479</c:v>
                </c:pt>
                <c:pt idx="1475">
                  <c:v>43480</c:v>
                </c:pt>
                <c:pt idx="1476">
                  <c:v>43481</c:v>
                </c:pt>
                <c:pt idx="1477">
                  <c:v>43482</c:v>
                </c:pt>
                <c:pt idx="1478">
                  <c:v>43483</c:v>
                </c:pt>
                <c:pt idx="1479">
                  <c:v>43484</c:v>
                </c:pt>
                <c:pt idx="1480">
                  <c:v>43485</c:v>
                </c:pt>
                <c:pt idx="1481">
                  <c:v>43486</c:v>
                </c:pt>
                <c:pt idx="1482">
                  <c:v>43487</c:v>
                </c:pt>
                <c:pt idx="1483">
                  <c:v>43488</c:v>
                </c:pt>
                <c:pt idx="1484">
                  <c:v>43489</c:v>
                </c:pt>
                <c:pt idx="1485">
                  <c:v>43490</c:v>
                </c:pt>
                <c:pt idx="1486">
                  <c:v>43491</c:v>
                </c:pt>
                <c:pt idx="1487">
                  <c:v>43492</c:v>
                </c:pt>
                <c:pt idx="1488">
                  <c:v>43493</c:v>
                </c:pt>
                <c:pt idx="1489">
                  <c:v>43494</c:v>
                </c:pt>
                <c:pt idx="1490">
                  <c:v>43495</c:v>
                </c:pt>
                <c:pt idx="1491">
                  <c:v>43496</c:v>
                </c:pt>
                <c:pt idx="1492">
                  <c:v>43497</c:v>
                </c:pt>
                <c:pt idx="1493">
                  <c:v>43498</c:v>
                </c:pt>
                <c:pt idx="1494">
                  <c:v>43499</c:v>
                </c:pt>
                <c:pt idx="1495">
                  <c:v>43500</c:v>
                </c:pt>
                <c:pt idx="1496">
                  <c:v>43501</c:v>
                </c:pt>
                <c:pt idx="1497">
                  <c:v>43502</c:v>
                </c:pt>
                <c:pt idx="1498">
                  <c:v>43503</c:v>
                </c:pt>
                <c:pt idx="1499">
                  <c:v>43504</c:v>
                </c:pt>
                <c:pt idx="1500">
                  <c:v>43505</c:v>
                </c:pt>
                <c:pt idx="1501">
                  <c:v>43506</c:v>
                </c:pt>
                <c:pt idx="1502">
                  <c:v>43507</c:v>
                </c:pt>
                <c:pt idx="1503">
                  <c:v>43508</c:v>
                </c:pt>
                <c:pt idx="1504">
                  <c:v>43509</c:v>
                </c:pt>
                <c:pt idx="1505">
                  <c:v>43510</c:v>
                </c:pt>
                <c:pt idx="1506">
                  <c:v>43511</c:v>
                </c:pt>
                <c:pt idx="1507">
                  <c:v>43512</c:v>
                </c:pt>
                <c:pt idx="1508">
                  <c:v>43513</c:v>
                </c:pt>
                <c:pt idx="1509">
                  <c:v>43514</c:v>
                </c:pt>
                <c:pt idx="1510">
                  <c:v>43515</c:v>
                </c:pt>
                <c:pt idx="1511">
                  <c:v>43516</c:v>
                </c:pt>
                <c:pt idx="1512">
                  <c:v>43517</c:v>
                </c:pt>
                <c:pt idx="1513">
                  <c:v>43518</c:v>
                </c:pt>
                <c:pt idx="1514">
                  <c:v>43519</c:v>
                </c:pt>
                <c:pt idx="1515">
                  <c:v>43520</c:v>
                </c:pt>
                <c:pt idx="1516">
                  <c:v>43521</c:v>
                </c:pt>
                <c:pt idx="1517">
                  <c:v>43522</c:v>
                </c:pt>
                <c:pt idx="1518">
                  <c:v>43523</c:v>
                </c:pt>
                <c:pt idx="1519">
                  <c:v>43524</c:v>
                </c:pt>
                <c:pt idx="1520">
                  <c:v>43525</c:v>
                </c:pt>
                <c:pt idx="1521">
                  <c:v>43526</c:v>
                </c:pt>
                <c:pt idx="1522">
                  <c:v>43527</c:v>
                </c:pt>
                <c:pt idx="1523">
                  <c:v>43528</c:v>
                </c:pt>
                <c:pt idx="1524">
                  <c:v>43529</c:v>
                </c:pt>
                <c:pt idx="1525">
                  <c:v>43530</c:v>
                </c:pt>
                <c:pt idx="1526">
                  <c:v>43531</c:v>
                </c:pt>
                <c:pt idx="1527">
                  <c:v>43532</c:v>
                </c:pt>
                <c:pt idx="1528">
                  <c:v>43533</c:v>
                </c:pt>
                <c:pt idx="1529">
                  <c:v>43534</c:v>
                </c:pt>
                <c:pt idx="1530">
                  <c:v>43535</c:v>
                </c:pt>
                <c:pt idx="1531">
                  <c:v>43536</c:v>
                </c:pt>
                <c:pt idx="1532">
                  <c:v>43537</c:v>
                </c:pt>
                <c:pt idx="1533">
                  <c:v>43538</c:v>
                </c:pt>
                <c:pt idx="1534">
                  <c:v>43539</c:v>
                </c:pt>
                <c:pt idx="1535">
                  <c:v>43540</c:v>
                </c:pt>
                <c:pt idx="1536">
                  <c:v>43541</c:v>
                </c:pt>
                <c:pt idx="1537">
                  <c:v>43542</c:v>
                </c:pt>
                <c:pt idx="1538">
                  <c:v>43543</c:v>
                </c:pt>
                <c:pt idx="1539">
                  <c:v>43544</c:v>
                </c:pt>
                <c:pt idx="1540">
                  <c:v>43545</c:v>
                </c:pt>
                <c:pt idx="1541">
                  <c:v>43546</c:v>
                </c:pt>
                <c:pt idx="1542">
                  <c:v>43547</c:v>
                </c:pt>
                <c:pt idx="1543">
                  <c:v>43548</c:v>
                </c:pt>
                <c:pt idx="1544">
                  <c:v>43549</c:v>
                </c:pt>
                <c:pt idx="1545">
                  <c:v>43550</c:v>
                </c:pt>
                <c:pt idx="1546">
                  <c:v>43551</c:v>
                </c:pt>
                <c:pt idx="1547">
                  <c:v>43552</c:v>
                </c:pt>
                <c:pt idx="1548">
                  <c:v>43553</c:v>
                </c:pt>
                <c:pt idx="1549">
                  <c:v>43554</c:v>
                </c:pt>
                <c:pt idx="1550">
                  <c:v>43555</c:v>
                </c:pt>
                <c:pt idx="1551">
                  <c:v>43556</c:v>
                </c:pt>
                <c:pt idx="1552">
                  <c:v>43557</c:v>
                </c:pt>
                <c:pt idx="1553">
                  <c:v>43558</c:v>
                </c:pt>
                <c:pt idx="1554">
                  <c:v>43559</c:v>
                </c:pt>
                <c:pt idx="1555">
                  <c:v>43560</c:v>
                </c:pt>
                <c:pt idx="1556">
                  <c:v>43561</c:v>
                </c:pt>
                <c:pt idx="1557">
                  <c:v>43562</c:v>
                </c:pt>
                <c:pt idx="1558">
                  <c:v>43563</c:v>
                </c:pt>
                <c:pt idx="1559">
                  <c:v>43564</c:v>
                </c:pt>
                <c:pt idx="1560">
                  <c:v>43565</c:v>
                </c:pt>
                <c:pt idx="1561">
                  <c:v>43566</c:v>
                </c:pt>
                <c:pt idx="1562">
                  <c:v>43567</c:v>
                </c:pt>
                <c:pt idx="1563">
                  <c:v>43568</c:v>
                </c:pt>
                <c:pt idx="1564">
                  <c:v>43569</c:v>
                </c:pt>
                <c:pt idx="1565">
                  <c:v>43570</c:v>
                </c:pt>
                <c:pt idx="1566">
                  <c:v>43571</c:v>
                </c:pt>
                <c:pt idx="1567">
                  <c:v>43572</c:v>
                </c:pt>
                <c:pt idx="1568">
                  <c:v>43573</c:v>
                </c:pt>
                <c:pt idx="1569">
                  <c:v>43574</c:v>
                </c:pt>
                <c:pt idx="1570">
                  <c:v>43575</c:v>
                </c:pt>
                <c:pt idx="1571">
                  <c:v>43576</c:v>
                </c:pt>
                <c:pt idx="1572">
                  <c:v>43577</c:v>
                </c:pt>
                <c:pt idx="1573">
                  <c:v>43578</c:v>
                </c:pt>
                <c:pt idx="1574">
                  <c:v>43579</c:v>
                </c:pt>
                <c:pt idx="1575">
                  <c:v>43580</c:v>
                </c:pt>
                <c:pt idx="1576">
                  <c:v>43581</c:v>
                </c:pt>
                <c:pt idx="1577">
                  <c:v>43582</c:v>
                </c:pt>
                <c:pt idx="1578">
                  <c:v>43583</c:v>
                </c:pt>
                <c:pt idx="1579">
                  <c:v>43584</c:v>
                </c:pt>
                <c:pt idx="1580">
                  <c:v>43585</c:v>
                </c:pt>
                <c:pt idx="1581">
                  <c:v>43586</c:v>
                </c:pt>
                <c:pt idx="1582">
                  <c:v>43587</c:v>
                </c:pt>
                <c:pt idx="1583">
                  <c:v>43588</c:v>
                </c:pt>
                <c:pt idx="1584">
                  <c:v>43589</c:v>
                </c:pt>
                <c:pt idx="1585">
                  <c:v>43590</c:v>
                </c:pt>
                <c:pt idx="1586">
                  <c:v>43591</c:v>
                </c:pt>
                <c:pt idx="1587">
                  <c:v>43592</c:v>
                </c:pt>
                <c:pt idx="1588">
                  <c:v>43593</c:v>
                </c:pt>
                <c:pt idx="1589">
                  <c:v>43594</c:v>
                </c:pt>
                <c:pt idx="1590">
                  <c:v>43595</c:v>
                </c:pt>
                <c:pt idx="1591">
                  <c:v>43596</c:v>
                </c:pt>
                <c:pt idx="1592">
                  <c:v>43597</c:v>
                </c:pt>
                <c:pt idx="1593">
                  <c:v>43598</c:v>
                </c:pt>
                <c:pt idx="1594">
                  <c:v>43599</c:v>
                </c:pt>
                <c:pt idx="1595">
                  <c:v>43600</c:v>
                </c:pt>
                <c:pt idx="1596">
                  <c:v>43601</c:v>
                </c:pt>
                <c:pt idx="1597">
                  <c:v>43602</c:v>
                </c:pt>
                <c:pt idx="1598">
                  <c:v>43603</c:v>
                </c:pt>
                <c:pt idx="1599">
                  <c:v>43604</c:v>
                </c:pt>
                <c:pt idx="1600">
                  <c:v>43605</c:v>
                </c:pt>
                <c:pt idx="1601">
                  <c:v>43606</c:v>
                </c:pt>
                <c:pt idx="1602">
                  <c:v>43607</c:v>
                </c:pt>
                <c:pt idx="1603">
                  <c:v>43608</c:v>
                </c:pt>
                <c:pt idx="1604">
                  <c:v>43609</c:v>
                </c:pt>
                <c:pt idx="1605">
                  <c:v>43610</c:v>
                </c:pt>
                <c:pt idx="1606">
                  <c:v>43611</c:v>
                </c:pt>
                <c:pt idx="1607">
                  <c:v>43612</c:v>
                </c:pt>
                <c:pt idx="1608">
                  <c:v>43613</c:v>
                </c:pt>
                <c:pt idx="1609">
                  <c:v>43614</c:v>
                </c:pt>
                <c:pt idx="1610">
                  <c:v>43615</c:v>
                </c:pt>
                <c:pt idx="1611">
                  <c:v>43616</c:v>
                </c:pt>
                <c:pt idx="1612">
                  <c:v>43617</c:v>
                </c:pt>
                <c:pt idx="1613">
                  <c:v>43618</c:v>
                </c:pt>
                <c:pt idx="1614">
                  <c:v>43619</c:v>
                </c:pt>
                <c:pt idx="1615">
                  <c:v>43620</c:v>
                </c:pt>
                <c:pt idx="1616">
                  <c:v>43621</c:v>
                </c:pt>
                <c:pt idx="1617">
                  <c:v>43622</c:v>
                </c:pt>
                <c:pt idx="1618">
                  <c:v>43623</c:v>
                </c:pt>
                <c:pt idx="1619">
                  <c:v>43624</c:v>
                </c:pt>
                <c:pt idx="1620">
                  <c:v>43625</c:v>
                </c:pt>
                <c:pt idx="1621">
                  <c:v>43626</c:v>
                </c:pt>
                <c:pt idx="1622">
                  <c:v>43627</c:v>
                </c:pt>
                <c:pt idx="1623">
                  <c:v>43628</c:v>
                </c:pt>
                <c:pt idx="1624">
                  <c:v>43629</c:v>
                </c:pt>
                <c:pt idx="1625">
                  <c:v>43630</c:v>
                </c:pt>
                <c:pt idx="1626">
                  <c:v>43631</c:v>
                </c:pt>
                <c:pt idx="1627">
                  <c:v>43632</c:v>
                </c:pt>
                <c:pt idx="1628">
                  <c:v>43633</c:v>
                </c:pt>
                <c:pt idx="1629">
                  <c:v>43634</c:v>
                </c:pt>
                <c:pt idx="1630">
                  <c:v>43635</c:v>
                </c:pt>
                <c:pt idx="1631">
                  <c:v>43636</c:v>
                </c:pt>
                <c:pt idx="1632">
                  <c:v>43637</c:v>
                </c:pt>
                <c:pt idx="1633">
                  <c:v>43638</c:v>
                </c:pt>
                <c:pt idx="1634">
                  <c:v>43639</c:v>
                </c:pt>
                <c:pt idx="1635">
                  <c:v>43640</c:v>
                </c:pt>
                <c:pt idx="1636">
                  <c:v>43641</c:v>
                </c:pt>
                <c:pt idx="1637">
                  <c:v>43642</c:v>
                </c:pt>
                <c:pt idx="1638">
                  <c:v>43643</c:v>
                </c:pt>
                <c:pt idx="1639">
                  <c:v>43644</c:v>
                </c:pt>
                <c:pt idx="1640">
                  <c:v>43645</c:v>
                </c:pt>
                <c:pt idx="1641">
                  <c:v>43646</c:v>
                </c:pt>
                <c:pt idx="1642">
                  <c:v>43647</c:v>
                </c:pt>
                <c:pt idx="1643">
                  <c:v>43648</c:v>
                </c:pt>
                <c:pt idx="1644">
                  <c:v>43649</c:v>
                </c:pt>
                <c:pt idx="1645">
                  <c:v>43650</c:v>
                </c:pt>
                <c:pt idx="1646">
                  <c:v>43651</c:v>
                </c:pt>
                <c:pt idx="1647">
                  <c:v>43652</c:v>
                </c:pt>
                <c:pt idx="1648">
                  <c:v>43653</c:v>
                </c:pt>
                <c:pt idx="1649">
                  <c:v>43654</c:v>
                </c:pt>
                <c:pt idx="1650">
                  <c:v>43655</c:v>
                </c:pt>
                <c:pt idx="1651">
                  <c:v>43656</c:v>
                </c:pt>
                <c:pt idx="1652">
                  <c:v>43657</c:v>
                </c:pt>
                <c:pt idx="1653">
                  <c:v>43658</c:v>
                </c:pt>
                <c:pt idx="1654">
                  <c:v>43659</c:v>
                </c:pt>
                <c:pt idx="1655">
                  <c:v>43660</c:v>
                </c:pt>
                <c:pt idx="1656">
                  <c:v>43661</c:v>
                </c:pt>
                <c:pt idx="1657">
                  <c:v>43662</c:v>
                </c:pt>
                <c:pt idx="1658">
                  <c:v>43663</c:v>
                </c:pt>
                <c:pt idx="1659">
                  <c:v>43664</c:v>
                </c:pt>
                <c:pt idx="1660">
                  <c:v>43665</c:v>
                </c:pt>
                <c:pt idx="1661">
                  <c:v>43666</c:v>
                </c:pt>
                <c:pt idx="1662">
                  <c:v>43667</c:v>
                </c:pt>
                <c:pt idx="1663">
                  <c:v>43668</c:v>
                </c:pt>
                <c:pt idx="1664">
                  <c:v>43669</c:v>
                </c:pt>
                <c:pt idx="1665">
                  <c:v>43670</c:v>
                </c:pt>
                <c:pt idx="1666">
                  <c:v>43671</c:v>
                </c:pt>
                <c:pt idx="1667">
                  <c:v>43672</c:v>
                </c:pt>
                <c:pt idx="1668">
                  <c:v>43673</c:v>
                </c:pt>
                <c:pt idx="1669">
                  <c:v>43674</c:v>
                </c:pt>
                <c:pt idx="1670">
                  <c:v>43675</c:v>
                </c:pt>
                <c:pt idx="1671">
                  <c:v>43676</c:v>
                </c:pt>
                <c:pt idx="1672">
                  <c:v>43677</c:v>
                </c:pt>
                <c:pt idx="1673">
                  <c:v>43678</c:v>
                </c:pt>
                <c:pt idx="1674">
                  <c:v>43679</c:v>
                </c:pt>
                <c:pt idx="1675">
                  <c:v>43680</c:v>
                </c:pt>
                <c:pt idx="1676">
                  <c:v>43681</c:v>
                </c:pt>
                <c:pt idx="1677">
                  <c:v>43682</c:v>
                </c:pt>
                <c:pt idx="1678">
                  <c:v>43683</c:v>
                </c:pt>
                <c:pt idx="1679">
                  <c:v>43684</c:v>
                </c:pt>
                <c:pt idx="1680">
                  <c:v>43685</c:v>
                </c:pt>
                <c:pt idx="1681">
                  <c:v>43686</c:v>
                </c:pt>
                <c:pt idx="1682">
                  <c:v>43687</c:v>
                </c:pt>
                <c:pt idx="1683">
                  <c:v>43688</c:v>
                </c:pt>
                <c:pt idx="1684">
                  <c:v>43689</c:v>
                </c:pt>
                <c:pt idx="1685">
                  <c:v>43690</c:v>
                </c:pt>
                <c:pt idx="1686">
                  <c:v>43691</c:v>
                </c:pt>
                <c:pt idx="1687">
                  <c:v>43692</c:v>
                </c:pt>
                <c:pt idx="1688">
                  <c:v>43693</c:v>
                </c:pt>
                <c:pt idx="1689">
                  <c:v>43694</c:v>
                </c:pt>
                <c:pt idx="1690">
                  <c:v>43695</c:v>
                </c:pt>
                <c:pt idx="1691">
                  <c:v>43696</c:v>
                </c:pt>
                <c:pt idx="1692">
                  <c:v>43697</c:v>
                </c:pt>
                <c:pt idx="1693">
                  <c:v>43698</c:v>
                </c:pt>
                <c:pt idx="1694">
                  <c:v>43699</c:v>
                </c:pt>
                <c:pt idx="1695">
                  <c:v>43700</c:v>
                </c:pt>
                <c:pt idx="1696">
                  <c:v>43701</c:v>
                </c:pt>
                <c:pt idx="1697">
                  <c:v>43702</c:v>
                </c:pt>
                <c:pt idx="1698">
                  <c:v>43703</c:v>
                </c:pt>
                <c:pt idx="1699">
                  <c:v>43704</c:v>
                </c:pt>
                <c:pt idx="1700">
                  <c:v>43705</c:v>
                </c:pt>
                <c:pt idx="1701">
                  <c:v>43706</c:v>
                </c:pt>
                <c:pt idx="1702">
                  <c:v>43707</c:v>
                </c:pt>
                <c:pt idx="1703">
                  <c:v>43708</c:v>
                </c:pt>
                <c:pt idx="1704">
                  <c:v>43709</c:v>
                </c:pt>
                <c:pt idx="1705">
                  <c:v>43710</c:v>
                </c:pt>
                <c:pt idx="1706">
                  <c:v>43711</c:v>
                </c:pt>
                <c:pt idx="1707">
                  <c:v>43712</c:v>
                </c:pt>
                <c:pt idx="1708">
                  <c:v>43713</c:v>
                </c:pt>
                <c:pt idx="1709">
                  <c:v>43714</c:v>
                </c:pt>
                <c:pt idx="1710">
                  <c:v>43715</c:v>
                </c:pt>
                <c:pt idx="1711">
                  <c:v>43716</c:v>
                </c:pt>
                <c:pt idx="1712">
                  <c:v>43717</c:v>
                </c:pt>
                <c:pt idx="1713">
                  <c:v>43718</c:v>
                </c:pt>
                <c:pt idx="1714">
                  <c:v>43719</c:v>
                </c:pt>
                <c:pt idx="1715">
                  <c:v>43720</c:v>
                </c:pt>
                <c:pt idx="1716">
                  <c:v>43721</c:v>
                </c:pt>
                <c:pt idx="1717">
                  <c:v>43722</c:v>
                </c:pt>
                <c:pt idx="1718">
                  <c:v>43723</c:v>
                </c:pt>
                <c:pt idx="1719">
                  <c:v>43724</c:v>
                </c:pt>
                <c:pt idx="1720">
                  <c:v>43725</c:v>
                </c:pt>
                <c:pt idx="1721">
                  <c:v>43726</c:v>
                </c:pt>
                <c:pt idx="1722">
                  <c:v>43727</c:v>
                </c:pt>
                <c:pt idx="1723">
                  <c:v>43728</c:v>
                </c:pt>
                <c:pt idx="1724">
                  <c:v>43729</c:v>
                </c:pt>
                <c:pt idx="1725">
                  <c:v>43730</c:v>
                </c:pt>
                <c:pt idx="1726">
                  <c:v>43731</c:v>
                </c:pt>
                <c:pt idx="1727">
                  <c:v>43732</c:v>
                </c:pt>
                <c:pt idx="1728">
                  <c:v>43733</c:v>
                </c:pt>
                <c:pt idx="1729">
                  <c:v>43734</c:v>
                </c:pt>
                <c:pt idx="1730">
                  <c:v>43735</c:v>
                </c:pt>
                <c:pt idx="1731">
                  <c:v>43736</c:v>
                </c:pt>
                <c:pt idx="1732">
                  <c:v>43737</c:v>
                </c:pt>
                <c:pt idx="1733">
                  <c:v>43738</c:v>
                </c:pt>
                <c:pt idx="1734">
                  <c:v>43739</c:v>
                </c:pt>
                <c:pt idx="1735">
                  <c:v>43740</c:v>
                </c:pt>
                <c:pt idx="1736">
                  <c:v>43741</c:v>
                </c:pt>
                <c:pt idx="1737">
                  <c:v>43742</c:v>
                </c:pt>
                <c:pt idx="1738">
                  <c:v>43743</c:v>
                </c:pt>
                <c:pt idx="1739">
                  <c:v>43744</c:v>
                </c:pt>
                <c:pt idx="1740">
                  <c:v>43745</c:v>
                </c:pt>
                <c:pt idx="1741">
                  <c:v>43746</c:v>
                </c:pt>
                <c:pt idx="1742">
                  <c:v>43747</c:v>
                </c:pt>
                <c:pt idx="1743">
                  <c:v>43748</c:v>
                </c:pt>
                <c:pt idx="1744">
                  <c:v>43749</c:v>
                </c:pt>
                <c:pt idx="1745">
                  <c:v>43750</c:v>
                </c:pt>
                <c:pt idx="1746">
                  <c:v>43751</c:v>
                </c:pt>
                <c:pt idx="1747">
                  <c:v>43752</c:v>
                </c:pt>
                <c:pt idx="1748">
                  <c:v>43753</c:v>
                </c:pt>
                <c:pt idx="1749">
                  <c:v>43754</c:v>
                </c:pt>
                <c:pt idx="1750">
                  <c:v>43755</c:v>
                </c:pt>
                <c:pt idx="1751">
                  <c:v>43756</c:v>
                </c:pt>
                <c:pt idx="1752">
                  <c:v>43757</c:v>
                </c:pt>
                <c:pt idx="1753">
                  <c:v>43758</c:v>
                </c:pt>
                <c:pt idx="1754">
                  <c:v>43759</c:v>
                </c:pt>
                <c:pt idx="1755">
                  <c:v>43760</c:v>
                </c:pt>
                <c:pt idx="1756">
                  <c:v>43761</c:v>
                </c:pt>
                <c:pt idx="1757">
                  <c:v>43762</c:v>
                </c:pt>
                <c:pt idx="1758">
                  <c:v>43763</c:v>
                </c:pt>
                <c:pt idx="1759">
                  <c:v>43764</c:v>
                </c:pt>
                <c:pt idx="1760">
                  <c:v>43765</c:v>
                </c:pt>
                <c:pt idx="1761">
                  <c:v>43766</c:v>
                </c:pt>
                <c:pt idx="1762">
                  <c:v>43767</c:v>
                </c:pt>
                <c:pt idx="1763">
                  <c:v>43768</c:v>
                </c:pt>
                <c:pt idx="1764">
                  <c:v>43769</c:v>
                </c:pt>
                <c:pt idx="1765">
                  <c:v>43770</c:v>
                </c:pt>
                <c:pt idx="1766">
                  <c:v>43771</c:v>
                </c:pt>
                <c:pt idx="1767">
                  <c:v>43772</c:v>
                </c:pt>
                <c:pt idx="1768">
                  <c:v>43773</c:v>
                </c:pt>
                <c:pt idx="1769">
                  <c:v>43774</c:v>
                </c:pt>
                <c:pt idx="1770">
                  <c:v>43775</c:v>
                </c:pt>
                <c:pt idx="1771">
                  <c:v>43776</c:v>
                </c:pt>
                <c:pt idx="1772">
                  <c:v>43777</c:v>
                </c:pt>
                <c:pt idx="1773">
                  <c:v>43778</c:v>
                </c:pt>
                <c:pt idx="1774">
                  <c:v>43779</c:v>
                </c:pt>
                <c:pt idx="1775">
                  <c:v>43780</c:v>
                </c:pt>
                <c:pt idx="1776">
                  <c:v>43781</c:v>
                </c:pt>
                <c:pt idx="1777">
                  <c:v>43782</c:v>
                </c:pt>
                <c:pt idx="1778">
                  <c:v>43783</c:v>
                </c:pt>
                <c:pt idx="1779">
                  <c:v>43784</c:v>
                </c:pt>
                <c:pt idx="1780">
                  <c:v>43785</c:v>
                </c:pt>
                <c:pt idx="1781">
                  <c:v>43786</c:v>
                </c:pt>
                <c:pt idx="1782">
                  <c:v>43787</c:v>
                </c:pt>
                <c:pt idx="1783">
                  <c:v>43788</c:v>
                </c:pt>
                <c:pt idx="1784">
                  <c:v>43789</c:v>
                </c:pt>
                <c:pt idx="1785">
                  <c:v>43790</c:v>
                </c:pt>
                <c:pt idx="1786">
                  <c:v>43791</c:v>
                </c:pt>
                <c:pt idx="1787">
                  <c:v>43792</c:v>
                </c:pt>
                <c:pt idx="1788">
                  <c:v>43793</c:v>
                </c:pt>
                <c:pt idx="1789">
                  <c:v>43794</c:v>
                </c:pt>
                <c:pt idx="1790">
                  <c:v>43795</c:v>
                </c:pt>
                <c:pt idx="1791">
                  <c:v>43796</c:v>
                </c:pt>
                <c:pt idx="1792">
                  <c:v>43797</c:v>
                </c:pt>
                <c:pt idx="1793">
                  <c:v>43798</c:v>
                </c:pt>
                <c:pt idx="1794">
                  <c:v>43799</c:v>
                </c:pt>
                <c:pt idx="1795">
                  <c:v>43800</c:v>
                </c:pt>
                <c:pt idx="1796">
                  <c:v>43801</c:v>
                </c:pt>
                <c:pt idx="1797">
                  <c:v>43802</c:v>
                </c:pt>
                <c:pt idx="1798">
                  <c:v>43803</c:v>
                </c:pt>
                <c:pt idx="1799">
                  <c:v>43804</c:v>
                </c:pt>
                <c:pt idx="1800">
                  <c:v>43805</c:v>
                </c:pt>
                <c:pt idx="1801">
                  <c:v>43806</c:v>
                </c:pt>
                <c:pt idx="1802">
                  <c:v>43807</c:v>
                </c:pt>
                <c:pt idx="1803">
                  <c:v>43808</c:v>
                </c:pt>
                <c:pt idx="1804">
                  <c:v>43809</c:v>
                </c:pt>
                <c:pt idx="1805">
                  <c:v>43810</c:v>
                </c:pt>
                <c:pt idx="1806">
                  <c:v>43811</c:v>
                </c:pt>
                <c:pt idx="1807">
                  <c:v>43812</c:v>
                </c:pt>
                <c:pt idx="1808">
                  <c:v>43813</c:v>
                </c:pt>
                <c:pt idx="1809">
                  <c:v>43814</c:v>
                </c:pt>
                <c:pt idx="1810">
                  <c:v>43815</c:v>
                </c:pt>
                <c:pt idx="1811">
                  <c:v>43816</c:v>
                </c:pt>
                <c:pt idx="1812">
                  <c:v>43817</c:v>
                </c:pt>
                <c:pt idx="1813">
                  <c:v>43818</c:v>
                </c:pt>
                <c:pt idx="1814">
                  <c:v>43819</c:v>
                </c:pt>
                <c:pt idx="1815">
                  <c:v>43820</c:v>
                </c:pt>
                <c:pt idx="1816">
                  <c:v>43821</c:v>
                </c:pt>
                <c:pt idx="1817">
                  <c:v>43822</c:v>
                </c:pt>
                <c:pt idx="1818">
                  <c:v>43823</c:v>
                </c:pt>
                <c:pt idx="1819">
                  <c:v>43824</c:v>
                </c:pt>
                <c:pt idx="1820">
                  <c:v>43825</c:v>
                </c:pt>
                <c:pt idx="1821">
                  <c:v>43826</c:v>
                </c:pt>
                <c:pt idx="1822">
                  <c:v>43827</c:v>
                </c:pt>
                <c:pt idx="1823">
                  <c:v>43828</c:v>
                </c:pt>
                <c:pt idx="1824">
                  <c:v>43829</c:v>
                </c:pt>
                <c:pt idx="1825">
                  <c:v>43830</c:v>
                </c:pt>
                <c:pt idx="1826">
                  <c:v>43831</c:v>
                </c:pt>
                <c:pt idx="1827">
                  <c:v>43832</c:v>
                </c:pt>
                <c:pt idx="1828">
                  <c:v>43833</c:v>
                </c:pt>
                <c:pt idx="1829">
                  <c:v>43834</c:v>
                </c:pt>
                <c:pt idx="1830">
                  <c:v>43835</c:v>
                </c:pt>
                <c:pt idx="1831">
                  <c:v>43836</c:v>
                </c:pt>
                <c:pt idx="1832">
                  <c:v>43837</c:v>
                </c:pt>
                <c:pt idx="1833">
                  <c:v>43838</c:v>
                </c:pt>
                <c:pt idx="1834">
                  <c:v>43839</c:v>
                </c:pt>
                <c:pt idx="1835">
                  <c:v>43840</c:v>
                </c:pt>
                <c:pt idx="1836">
                  <c:v>43841</c:v>
                </c:pt>
                <c:pt idx="1837">
                  <c:v>43842</c:v>
                </c:pt>
                <c:pt idx="1838">
                  <c:v>43843</c:v>
                </c:pt>
                <c:pt idx="1839">
                  <c:v>43844</c:v>
                </c:pt>
                <c:pt idx="1840">
                  <c:v>43845</c:v>
                </c:pt>
                <c:pt idx="1841">
                  <c:v>43846</c:v>
                </c:pt>
                <c:pt idx="1842">
                  <c:v>43847</c:v>
                </c:pt>
                <c:pt idx="1843">
                  <c:v>43848</c:v>
                </c:pt>
                <c:pt idx="1844">
                  <c:v>43849</c:v>
                </c:pt>
                <c:pt idx="1845">
                  <c:v>43850</c:v>
                </c:pt>
                <c:pt idx="1846">
                  <c:v>43851</c:v>
                </c:pt>
                <c:pt idx="1847">
                  <c:v>43852</c:v>
                </c:pt>
                <c:pt idx="1848">
                  <c:v>43853</c:v>
                </c:pt>
                <c:pt idx="1849">
                  <c:v>43854</c:v>
                </c:pt>
                <c:pt idx="1850">
                  <c:v>43855</c:v>
                </c:pt>
                <c:pt idx="1851">
                  <c:v>43856</c:v>
                </c:pt>
                <c:pt idx="1852">
                  <c:v>43857</c:v>
                </c:pt>
                <c:pt idx="1853">
                  <c:v>43858</c:v>
                </c:pt>
                <c:pt idx="1854">
                  <c:v>43859</c:v>
                </c:pt>
                <c:pt idx="1855">
                  <c:v>43860</c:v>
                </c:pt>
                <c:pt idx="1856">
                  <c:v>43861</c:v>
                </c:pt>
                <c:pt idx="1857">
                  <c:v>43862</c:v>
                </c:pt>
                <c:pt idx="1858">
                  <c:v>43863</c:v>
                </c:pt>
                <c:pt idx="1859">
                  <c:v>43864</c:v>
                </c:pt>
                <c:pt idx="1860">
                  <c:v>43865</c:v>
                </c:pt>
                <c:pt idx="1861">
                  <c:v>43866</c:v>
                </c:pt>
                <c:pt idx="1862">
                  <c:v>43867</c:v>
                </c:pt>
                <c:pt idx="1863">
                  <c:v>43868</c:v>
                </c:pt>
                <c:pt idx="1864">
                  <c:v>43869</c:v>
                </c:pt>
                <c:pt idx="1865">
                  <c:v>43870</c:v>
                </c:pt>
                <c:pt idx="1866">
                  <c:v>43871</c:v>
                </c:pt>
                <c:pt idx="1867">
                  <c:v>43872</c:v>
                </c:pt>
                <c:pt idx="1868">
                  <c:v>43873</c:v>
                </c:pt>
                <c:pt idx="1869">
                  <c:v>43874</c:v>
                </c:pt>
                <c:pt idx="1870">
                  <c:v>43875</c:v>
                </c:pt>
                <c:pt idx="1871">
                  <c:v>43876</c:v>
                </c:pt>
                <c:pt idx="1872">
                  <c:v>43877</c:v>
                </c:pt>
                <c:pt idx="1873">
                  <c:v>43878</c:v>
                </c:pt>
                <c:pt idx="1874">
                  <c:v>43879</c:v>
                </c:pt>
                <c:pt idx="1875">
                  <c:v>43880</c:v>
                </c:pt>
                <c:pt idx="1876">
                  <c:v>43881</c:v>
                </c:pt>
                <c:pt idx="1877">
                  <c:v>43882</c:v>
                </c:pt>
                <c:pt idx="1878">
                  <c:v>43883</c:v>
                </c:pt>
                <c:pt idx="1879">
                  <c:v>43884</c:v>
                </c:pt>
                <c:pt idx="1880">
                  <c:v>43885</c:v>
                </c:pt>
                <c:pt idx="1881">
                  <c:v>43886</c:v>
                </c:pt>
                <c:pt idx="1882">
                  <c:v>43887</c:v>
                </c:pt>
                <c:pt idx="1883">
                  <c:v>43888</c:v>
                </c:pt>
                <c:pt idx="1884">
                  <c:v>43889</c:v>
                </c:pt>
                <c:pt idx="1885">
                  <c:v>43890</c:v>
                </c:pt>
                <c:pt idx="1886">
                  <c:v>43891</c:v>
                </c:pt>
                <c:pt idx="1887">
                  <c:v>43892</c:v>
                </c:pt>
                <c:pt idx="1888">
                  <c:v>43893</c:v>
                </c:pt>
                <c:pt idx="1889">
                  <c:v>43894</c:v>
                </c:pt>
                <c:pt idx="1890">
                  <c:v>43895</c:v>
                </c:pt>
                <c:pt idx="1891">
                  <c:v>43896</c:v>
                </c:pt>
                <c:pt idx="1892">
                  <c:v>43897</c:v>
                </c:pt>
                <c:pt idx="1893">
                  <c:v>43898</c:v>
                </c:pt>
                <c:pt idx="1894">
                  <c:v>43899</c:v>
                </c:pt>
                <c:pt idx="1895">
                  <c:v>43900</c:v>
                </c:pt>
                <c:pt idx="1896">
                  <c:v>43901</c:v>
                </c:pt>
                <c:pt idx="1897">
                  <c:v>43902</c:v>
                </c:pt>
                <c:pt idx="1898">
                  <c:v>43903</c:v>
                </c:pt>
                <c:pt idx="1899">
                  <c:v>43904</c:v>
                </c:pt>
                <c:pt idx="1900">
                  <c:v>43905</c:v>
                </c:pt>
                <c:pt idx="1901">
                  <c:v>43906</c:v>
                </c:pt>
                <c:pt idx="1902">
                  <c:v>43907</c:v>
                </c:pt>
                <c:pt idx="1903">
                  <c:v>43908</c:v>
                </c:pt>
                <c:pt idx="1904">
                  <c:v>43909</c:v>
                </c:pt>
                <c:pt idx="1905">
                  <c:v>43910</c:v>
                </c:pt>
                <c:pt idx="1906">
                  <c:v>43911</c:v>
                </c:pt>
                <c:pt idx="1907">
                  <c:v>43912</c:v>
                </c:pt>
                <c:pt idx="1908">
                  <c:v>43913</c:v>
                </c:pt>
                <c:pt idx="1909">
                  <c:v>43914</c:v>
                </c:pt>
                <c:pt idx="1910">
                  <c:v>43915</c:v>
                </c:pt>
                <c:pt idx="1911">
                  <c:v>43916</c:v>
                </c:pt>
                <c:pt idx="1912">
                  <c:v>43917</c:v>
                </c:pt>
                <c:pt idx="1913">
                  <c:v>43918</c:v>
                </c:pt>
                <c:pt idx="1914">
                  <c:v>43919</c:v>
                </c:pt>
                <c:pt idx="1915">
                  <c:v>43920</c:v>
                </c:pt>
                <c:pt idx="1916">
                  <c:v>43921</c:v>
                </c:pt>
                <c:pt idx="1917">
                  <c:v>43922</c:v>
                </c:pt>
                <c:pt idx="1918">
                  <c:v>43923</c:v>
                </c:pt>
                <c:pt idx="1919">
                  <c:v>43924</c:v>
                </c:pt>
                <c:pt idx="1920">
                  <c:v>43925</c:v>
                </c:pt>
                <c:pt idx="1921">
                  <c:v>43926</c:v>
                </c:pt>
                <c:pt idx="1922">
                  <c:v>43927</c:v>
                </c:pt>
                <c:pt idx="1923">
                  <c:v>43928</c:v>
                </c:pt>
                <c:pt idx="1924">
                  <c:v>43929</c:v>
                </c:pt>
                <c:pt idx="1925">
                  <c:v>43930</c:v>
                </c:pt>
                <c:pt idx="1926">
                  <c:v>43931</c:v>
                </c:pt>
                <c:pt idx="1927">
                  <c:v>43932</c:v>
                </c:pt>
                <c:pt idx="1928">
                  <c:v>43933</c:v>
                </c:pt>
                <c:pt idx="1929">
                  <c:v>43934</c:v>
                </c:pt>
                <c:pt idx="1930">
                  <c:v>43935</c:v>
                </c:pt>
                <c:pt idx="1931">
                  <c:v>43936</c:v>
                </c:pt>
                <c:pt idx="1932">
                  <c:v>43937</c:v>
                </c:pt>
                <c:pt idx="1933">
                  <c:v>43938</c:v>
                </c:pt>
                <c:pt idx="1934">
                  <c:v>43939</c:v>
                </c:pt>
                <c:pt idx="1935">
                  <c:v>43940</c:v>
                </c:pt>
                <c:pt idx="1936">
                  <c:v>43941</c:v>
                </c:pt>
                <c:pt idx="1937">
                  <c:v>43942</c:v>
                </c:pt>
                <c:pt idx="1938">
                  <c:v>43943</c:v>
                </c:pt>
                <c:pt idx="1939">
                  <c:v>43944</c:v>
                </c:pt>
                <c:pt idx="1940">
                  <c:v>43945</c:v>
                </c:pt>
                <c:pt idx="1941">
                  <c:v>43946</c:v>
                </c:pt>
                <c:pt idx="1942">
                  <c:v>43947</c:v>
                </c:pt>
                <c:pt idx="1943">
                  <c:v>43948</c:v>
                </c:pt>
                <c:pt idx="1944">
                  <c:v>43949</c:v>
                </c:pt>
                <c:pt idx="1945">
                  <c:v>43950</c:v>
                </c:pt>
                <c:pt idx="1946">
                  <c:v>43951</c:v>
                </c:pt>
                <c:pt idx="1947">
                  <c:v>43952</c:v>
                </c:pt>
                <c:pt idx="1948">
                  <c:v>43953</c:v>
                </c:pt>
                <c:pt idx="1949">
                  <c:v>43954</c:v>
                </c:pt>
                <c:pt idx="1950">
                  <c:v>43955</c:v>
                </c:pt>
                <c:pt idx="1951">
                  <c:v>43956</c:v>
                </c:pt>
                <c:pt idx="1952">
                  <c:v>43957</c:v>
                </c:pt>
                <c:pt idx="1953">
                  <c:v>43958</c:v>
                </c:pt>
                <c:pt idx="1954">
                  <c:v>43959</c:v>
                </c:pt>
                <c:pt idx="1955">
                  <c:v>43960</c:v>
                </c:pt>
                <c:pt idx="1956">
                  <c:v>43961</c:v>
                </c:pt>
                <c:pt idx="1957">
                  <c:v>43962</c:v>
                </c:pt>
                <c:pt idx="1958">
                  <c:v>43963</c:v>
                </c:pt>
                <c:pt idx="1959">
                  <c:v>43964</c:v>
                </c:pt>
                <c:pt idx="1960">
                  <c:v>43965</c:v>
                </c:pt>
                <c:pt idx="1961">
                  <c:v>43966</c:v>
                </c:pt>
                <c:pt idx="1962">
                  <c:v>43967</c:v>
                </c:pt>
                <c:pt idx="1963">
                  <c:v>43968</c:v>
                </c:pt>
                <c:pt idx="1964">
                  <c:v>43969</c:v>
                </c:pt>
                <c:pt idx="1965">
                  <c:v>43970</c:v>
                </c:pt>
                <c:pt idx="1966">
                  <c:v>43971</c:v>
                </c:pt>
                <c:pt idx="1967">
                  <c:v>43972</c:v>
                </c:pt>
                <c:pt idx="1968">
                  <c:v>43973</c:v>
                </c:pt>
                <c:pt idx="1969">
                  <c:v>43974</c:v>
                </c:pt>
                <c:pt idx="1970">
                  <c:v>43975</c:v>
                </c:pt>
                <c:pt idx="1971">
                  <c:v>43976</c:v>
                </c:pt>
                <c:pt idx="1972">
                  <c:v>43977</c:v>
                </c:pt>
                <c:pt idx="1973">
                  <c:v>43978</c:v>
                </c:pt>
                <c:pt idx="1974">
                  <c:v>43979</c:v>
                </c:pt>
                <c:pt idx="1975">
                  <c:v>43980</c:v>
                </c:pt>
                <c:pt idx="1976">
                  <c:v>43981</c:v>
                </c:pt>
                <c:pt idx="1977">
                  <c:v>43982</c:v>
                </c:pt>
                <c:pt idx="1978">
                  <c:v>43983</c:v>
                </c:pt>
                <c:pt idx="1979">
                  <c:v>43984</c:v>
                </c:pt>
                <c:pt idx="1980">
                  <c:v>43985</c:v>
                </c:pt>
                <c:pt idx="1981">
                  <c:v>43986</c:v>
                </c:pt>
                <c:pt idx="1982">
                  <c:v>43987</c:v>
                </c:pt>
                <c:pt idx="1983">
                  <c:v>43988</c:v>
                </c:pt>
                <c:pt idx="1984">
                  <c:v>43989</c:v>
                </c:pt>
                <c:pt idx="1985">
                  <c:v>43990</c:v>
                </c:pt>
                <c:pt idx="1986">
                  <c:v>43991</c:v>
                </c:pt>
                <c:pt idx="1987">
                  <c:v>43992</c:v>
                </c:pt>
                <c:pt idx="1988">
                  <c:v>43993</c:v>
                </c:pt>
                <c:pt idx="1989">
                  <c:v>43994</c:v>
                </c:pt>
                <c:pt idx="1990">
                  <c:v>43995</c:v>
                </c:pt>
                <c:pt idx="1991">
                  <c:v>43996</c:v>
                </c:pt>
                <c:pt idx="1992">
                  <c:v>43997</c:v>
                </c:pt>
                <c:pt idx="1993">
                  <c:v>43998</c:v>
                </c:pt>
                <c:pt idx="1994">
                  <c:v>43999</c:v>
                </c:pt>
                <c:pt idx="1995">
                  <c:v>44000</c:v>
                </c:pt>
                <c:pt idx="1996">
                  <c:v>44001</c:v>
                </c:pt>
                <c:pt idx="1997">
                  <c:v>44002</c:v>
                </c:pt>
                <c:pt idx="1998">
                  <c:v>44003</c:v>
                </c:pt>
                <c:pt idx="1999">
                  <c:v>44004</c:v>
                </c:pt>
                <c:pt idx="2000">
                  <c:v>44005</c:v>
                </c:pt>
                <c:pt idx="2001">
                  <c:v>44006</c:v>
                </c:pt>
                <c:pt idx="2002">
                  <c:v>44007</c:v>
                </c:pt>
                <c:pt idx="2003">
                  <c:v>44008</c:v>
                </c:pt>
                <c:pt idx="2004">
                  <c:v>44009</c:v>
                </c:pt>
                <c:pt idx="2005">
                  <c:v>44010</c:v>
                </c:pt>
                <c:pt idx="2006">
                  <c:v>44011</c:v>
                </c:pt>
                <c:pt idx="2007">
                  <c:v>44012</c:v>
                </c:pt>
                <c:pt idx="2008">
                  <c:v>44013</c:v>
                </c:pt>
                <c:pt idx="2009">
                  <c:v>44014</c:v>
                </c:pt>
                <c:pt idx="2010">
                  <c:v>44015</c:v>
                </c:pt>
                <c:pt idx="2011">
                  <c:v>44016</c:v>
                </c:pt>
                <c:pt idx="2012">
                  <c:v>44017</c:v>
                </c:pt>
                <c:pt idx="2013">
                  <c:v>44018</c:v>
                </c:pt>
                <c:pt idx="2014">
                  <c:v>44019</c:v>
                </c:pt>
                <c:pt idx="2015">
                  <c:v>44020</c:v>
                </c:pt>
                <c:pt idx="2016">
                  <c:v>44021</c:v>
                </c:pt>
                <c:pt idx="2017">
                  <c:v>44022</c:v>
                </c:pt>
                <c:pt idx="2018">
                  <c:v>44023</c:v>
                </c:pt>
                <c:pt idx="2019">
                  <c:v>44024</c:v>
                </c:pt>
                <c:pt idx="2020">
                  <c:v>44025</c:v>
                </c:pt>
                <c:pt idx="2021">
                  <c:v>44026</c:v>
                </c:pt>
                <c:pt idx="2022">
                  <c:v>44027</c:v>
                </c:pt>
                <c:pt idx="2023">
                  <c:v>44028</c:v>
                </c:pt>
                <c:pt idx="2024">
                  <c:v>44029</c:v>
                </c:pt>
                <c:pt idx="2025">
                  <c:v>44030</c:v>
                </c:pt>
                <c:pt idx="2026">
                  <c:v>44031</c:v>
                </c:pt>
                <c:pt idx="2027">
                  <c:v>44032</c:v>
                </c:pt>
                <c:pt idx="2028">
                  <c:v>44033</c:v>
                </c:pt>
                <c:pt idx="2029">
                  <c:v>44034</c:v>
                </c:pt>
                <c:pt idx="2030">
                  <c:v>44035</c:v>
                </c:pt>
                <c:pt idx="2031">
                  <c:v>44036</c:v>
                </c:pt>
                <c:pt idx="2032">
                  <c:v>44037</c:v>
                </c:pt>
                <c:pt idx="2033">
                  <c:v>44038</c:v>
                </c:pt>
                <c:pt idx="2034">
                  <c:v>44039</c:v>
                </c:pt>
                <c:pt idx="2035">
                  <c:v>44040</c:v>
                </c:pt>
                <c:pt idx="2036">
                  <c:v>44041</c:v>
                </c:pt>
                <c:pt idx="2037">
                  <c:v>44042</c:v>
                </c:pt>
                <c:pt idx="2038">
                  <c:v>44043</c:v>
                </c:pt>
                <c:pt idx="2039">
                  <c:v>44044</c:v>
                </c:pt>
                <c:pt idx="2040">
                  <c:v>44045</c:v>
                </c:pt>
                <c:pt idx="2041">
                  <c:v>44046</c:v>
                </c:pt>
                <c:pt idx="2042">
                  <c:v>44047</c:v>
                </c:pt>
                <c:pt idx="2043">
                  <c:v>44048</c:v>
                </c:pt>
                <c:pt idx="2044">
                  <c:v>44049</c:v>
                </c:pt>
                <c:pt idx="2045">
                  <c:v>44050</c:v>
                </c:pt>
                <c:pt idx="2046">
                  <c:v>44051</c:v>
                </c:pt>
                <c:pt idx="2047">
                  <c:v>44052</c:v>
                </c:pt>
                <c:pt idx="2048">
                  <c:v>44053</c:v>
                </c:pt>
                <c:pt idx="2049">
                  <c:v>44054</c:v>
                </c:pt>
                <c:pt idx="2050">
                  <c:v>44055</c:v>
                </c:pt>
                <c:pt idx="2051">
                  <c:v>44056</c:v>
                </c:pt>
                <c:pt idx="2052">
                  <c:v>44057</c:v>
                </c:pt>
                <c:pt idx="2053">
                  <c:v>44058</c:v>
                </c:pt>
                <c:pt idx="2054">
                  <c:v>44059</c:v>
                </c:pt>
                <c:pt idx="2055">
                  <c:v>44060</c:v>
                </c:pt>
                <c:pt idx="2056">
                  <c:v>44061</c:v>
                </c:pt>
                <c:pt idx="2057">
                  <c:v>44062</c:v>
                </c:pt>
                <c:pt idx="2058">
                  <c:v>44063</c:v>
                </c:pt>
                <c:pt idx="2059">
                  <c:v>44064</c:v>
                </c:pt>
                <c:pt idx="2060">
                  <c:v>44065</c:v>
                </c:pt>
                <c:pt idx="2061">
                  <c:v>44066</c:v>
                </c:pt>
                <c:pt idx="2062">
                  <c:v>44067</c:v>
                </c:pt>
                <c:pt idx="2063">
                  <c:v>44068</c:v>
                </c:pt>
                <c:pt idx="2064">
                  <c:v>44069</c:v>
                </c:pt>
                <c:pt idx="2065">
                  <c:v>44070</c:v>
                </c:pt>
                <c:pt idx="2066">
                  <c:v>44071</c:v>
                </c:pt>
                <c:pt idx="2067">
                  <c:v>44072</c:v>
                </c:pt>
                <c:pt idx="2068">
                  <c:v>44073</c:v>
                </c:pt>
                <c:pt idx="2069">
                  <c:v>44074</c:v>
                </c:pt>
                <c:pt idx="2070">
                  <c:v>44075</c:v>
                </c:pt>
                <c:pt idx="2071">
                  <c:v>44076</c:v>
                </c:pt>
                <c:pt idx="2072">
                  <c:v>44077</c:v>
                </c:pt>
                <c:pt idx="2073">
                  <c:v>44078</c:v>
                </c:pt>
                <c:pt idx="2074">
                  <c:v>44079</c:v>
                </c:pt>
                <c:pt idx="2075">
                  <c:v>44080</c:v>
                </c:pt>
                <c:pt idx="2076">
                  <c:v>44081</c:v>
                </c:pt>
                <c:pt idx="2077">
                  <c:v>44082</c:v>
                </c:pt>
                <c:pt idx="2078">
                  <c:v>44083</c:v>
                </c:pt>
                <c:pt idx="2079">
                  <c:v>44084</c:v>
                </c:pt>
                <c:pt idx="2080">
                  <c:v>44085</c:v>
                </c:pt>
                <c:pt idx="2081">
                  <c:v>44086</c:v>
                </c:pt>
                <c:pt idx="2082">
                  <c:v>44087</c:v>
                </c:pt>
                <c:pt idx="2083">
                  <c:v>44088</c:v>
                </c:pt>
                <c:pt idx="2084">
                  <c:v>44089</c:v>
                </c:pt>
                <c:pt idx="2085">
                  <c:v>44090</c:v>
                </c:pt>
                <c:pt idx="2086">
                  <c:v>44091</c:v>
                </c:pt>
                <c:pt idx="2087">
                  <c:v>44092</c:v>
                </c:pt>
                <c:pt idx="2088">
                  <c:v>44093</c:v>
                </c:pt>
                <c:pt idx="2089">
                  <c:v>44094</c:v>
                </c:pt>
                <c:pt idx="2090">
                  <c:v>44095</c:v>
                </c:pt>
                <c:pt idx="2091">
                  <c:v>44096</c:v>
                </c:pt>
                <c:pt idx="2092">
                  <c:v>44097</c:v>
                </c:pt>
                <c:pt idx="2093">
                  <c:v>44098</c:v>
                </c:pt>
                <c:pt idx="2094">
                  <c:v>44099</c:v>
                </c:pt>
                <c:pt idx="2095">
                  <c:v>44100</c:v>
                </c:pt>
                <c:pt idx="2096">
                  <c:v>44101</c:v>
                </c:pt>
                <c:pt idx="2097">
                  <c:v>44102</c:v>
                </c:pt>
                <c:pt idx="2098">
                  <c:v>44103</c:v>
                </c:pt>
                <c:pt idx="2099">
                  <c:v>44104</c:v>
                </c:pt>
                <c:pt idx="2100">
                  <c:v>44105</c:v>
                </c:pt>
                <c:pt idx="2101">
                  <c:v>44106</c:v>
                </c:pt>
                <c:pt idx="2102">
                  <c:v>44107</c:v>
                </c:pt>
                <c:pt idx="2103">
                  <c:v>44108</c:v>
                </c:pt>
                <c:pt idx="2104">
                  <c:v>44109</c:v>
                </c:pt>
                <c:pt idx="2105">
                  <c:v>44110</c:v>
                </c:pt>
                <c:pt idx="2106">
                  <c:v>44111</c:v>
                </c:pt>
                <c:pt idx="2107">
                  <c:v>44112</c:v>
                </c:pt>
                <c:pt idx="2108">
                  <c:v>44113</c:v>
                </c:pt>
                <c:pt idx="2109">
                  <c:v>44114</c:v>
                </c:pt>
                <c:pt idx="2110">
                  <c:v>44115</c:v>
                </c:pt>
                <c:pt idx="2111">
                  <c:v>44116</c:v>
                </c:pt>
                <c:pt idx="2112">
                  <c:v>44117</c:v>
                </c:pt>
                <c:pt idx="2113">
                  <c:v>44118</c:v>
                </c:pt>
                <c:pt idx="2114">
                  <c:v>44119</c:v>
                </c:pt>
                <c:pt idx="2115">
                  <c:v>44120</c:v>
                </c:pt>
                <c:pt idx="2116">
                  <c:v>44121</c:v>
                </c:pt>
                <c:pt idx="2117">
                  <c:v>44122</c:v>
                </c:pt>
                <c:pt idx="2118">
                  <c:v>44123</c:v>
                </c:pt>
                <c:pt idx="2119">
                  <c:v>44124</c:v>
                </c:pt>
                <c:pt idx="2120">
                  <c:v>44125</c:v>
                </c:pt>
                <c:pt idx="2121">
                  <c:v>44126</c:v>
                </c:pt>
                <c:pt idx="2122">
                  <c:v>44127</c:v>
                </c:pt>
                <c:pt idx="2123">
                  <c:v>44128</c:v>
                </c:pt>
                <c:pt idx="2124">
                  <c:v>44129</c:v>
                </c:pt>
                <c:pt idx="2125">
                  <c:v>44130</c:v>
                </c:pt>
                <c:pt idx="2126">
                  <c:v>44131</c:v>
                </c:pt>
                <c:pt idx="2127">
                  <c:v>44132</c:v>
                </c:pt>
                <c:pt idx="2128">
                  <c:v>44133</c:v>
                </c:pt>
                <c:pt idx="2129">
                  <c:v>44134</c:v>
                </c:pt>
                <c:pt idx="2130">
                  <c:v>44135</c:v>
                </c:pt>
                <c:pt idx="2131">
                  <c:v>44136</c:v>
                </c:pt>
                <c:pt idx="2132">
                  <c:v>44137</c:v>
                </c:pt>
                <c:pt idx="2133">
                  <c:v>44138</c:v>
                </c:pt>
                <c:pt idx="2134">
                  <c:v>44139</c:v>
                </c:pt>
                <c:pt idx="2135">
                  <c:v>44140</c:v>
                </c:pt>
                <c:pt idx="2136">
                  <c:v>44141</c:v>
                </c:pt>
                <c:pt idx="2137">
                  <c:v>44142</c:v>
                </c:pt>
                <c:pt idx="2138">
                  <c:v>44143</c:v>
                </c:pt>
                <c:pt idx="2139">
                  <c:v>44144</c:v>
                </c:pt>
                <c:pt idx="2140">
                  <c:v>44145</c:v>
                </c:pt>
                <c:pt idx="2141">
                  <c:v>44146</c:v>
                </c:pt>
                <c:pt idx="2142">
                  <c:v>44147</c:v>
                </c:pt>
                <c:pt idx="2143">
                  <c:v>44148</c:v>
                </c:pt>
                <c:pt idx="2144">
                  <c:v>44149</c:v>
                </c:pt>
                <c:pt idx="2145">
                  <c:v>44150</c:v>
                </c:pt>
                <c:pt idx="2146">
                  <c:v>44151</c:v>
                </c:pt>
                <c:pt idx="2147">
                  <c:v>44152</c:v>
                </c:pt>
                <c:pt idx="2148">
                  <c:v>44153</c:v>
                </c:pt>
                <c:pt idx="2149">
                  <c:v>44154</c:v>
                </c:pt>
                <c:pt idx="2150">
                  <c:v>44155</c:v>
                </c:pt>
                <c:pt idx="2151">
                  <c:v>44156</c:v>
                </c:pt>
                <c:pt idx="2152">
                  <c:v>44157</c:v>
                </c:pt>
                <c:pt idx="2153">
                  <c:v>44158</c:v>
                </c:pt>
                <c:pt idx="2154">
                  <c:v>44159</c:v>
                </c:pt>
                <c:pt idx="2155">
                  <c:v>44160</c:v>
                </c:pt>
                <c:pt idx="2156">
                  <c:v>44161</c:v>
                </c:pt>
                <c:pt idx="2157">
                  <c:v>44162</c:v>
                </c:pt>
                <c:pt idx="2158">
                  <c:v>44163</c:v>
                </c:pt>
                <c:pt idx="2159">
                  <c:v>44164</c:v>
                </c:pt>
                <c:pt idx="2160">
                  <c:v>44165</c:v>
                </c:pt>
                <c:pt idx="2161">
                  <c:v>44166</c:v>
                </c:pt>
                <c:pt idx="2162">
                  <c:v>44167</c:v>
                </c:pt>
                <c:pt idx="2163">
                  <c:v>44168</c:v>
                </c:pt>
                <c:pt idx="2164">
                  <c:v>44169</c:v>
                </c:pt>
                <c:pt idx="2165">
                  <c:v>44170</c:v>
                </c:pt>
                <c:pt idx="2166">
                  <c:v>44171</c:v>
                </c:pt>
                <c:pt idx="2167">
                  <c:v>44172</c:v>
                </c:pt>
                <c:pt idx="2168">
                  <c:v>44173</c:v>
                </c:pt>
                <c:pt idx="2169">
                  <c:v>44174</c:v>
                </c:pt>
                <c:pt idx="2170">
                  <c:v>44175</c:v>
                </c:pt>
                <c:pt idx="2171">
                  <c:v>44176</c:v>
                </c:pt>
                <c:pt idx="2172">
                  <c:v>44177</c:v>
                </c:pt>
                <c:pt idx="2173">
                  <c:v>44178</c:v>
                </c:pt>
                <c:pt idx="2174">
                  <c:v>44179</c:v>
                </c:pt>
                <c:pt idx="2175">
                  <c:v>44180</c:v>
                </c:pt>
                <c:pt idx="2176">
                  <c:v>44181</c:v>
                </c:pt>
                <c:pt idx="2177">
                  <c:v>44182</c:v>
                </c:pt>
                <c:pt idx="2178">
                  <c:v>44183</c:v>
                </c:pt>
                <c:pt idx="2179">
                  <c:v>44184</c:v>
                </c:pt>
                <c:pt idx="2180">
                  <c:v>44185</c:v>
                </c:pt>
                <c:pt idx="2181">
                  <c:v>44186</c:v>
                </c:pt>
                <c:pt idx="2182">
                  <c:v>44187</c:v>
                </c:pt>
                <c:pt idx="2183">
                  <c:v>44188</c:v>
                </c:pt>
                <c:pt idx="2184">
                  <c:v>44189</c:v>
                </c:pt>
                <c:pt idx="2185">
                  <c:v>44190</c:v>
                </c:pt>
                <c:pt idx="2186">
                  <c:v>44191</c:v>
                </c:pt>
                <c:pt idx="2187">
                  <c:v>44192</c:v>
                </c:pt>
                <c:pt idx="2188">
                  <c:v>44193</c:v>
                </c:pt>
                <c:pt idx="2189">
                  <c:v>44194</c:v>
                </c:pt>
                <c:pt idx="2190">
                  <c:v>44195</c:v>
                </c:pt>
                <c:pt idx="2191">
                  <c:v>44196</c:v>
                </c:pt>
                <c:pt idx="2192">
                  <c:v>44197</c:v>
                </c:pt>
                <c:pt idx="2193">
                  <c:v>44198</c:v>
                </c:pt>
                <c:pt idx="2194">
                  <c:v>44199</c:v>
                </c:pt>
                <c:pt idx="2195">
                  <c:v>44200</c:v>
                </c:pt>
                <c:pt idx="2196">
                  <c:v>44201</c:v>
                </c:pt>
                <c:pt idx="2197">
                  <c:v>44202</c:v>
                </c:pt>
                <c:pt idx="2198">
                  <c:v>44203</c:v>
                </c:pt>
                <c:pt idx="2199">
                  <c:v>44204</c:v>
                </c:pt>
                <c:pt idx="2200">
                  <c:v>44205</c:v>
                </c:pt>
                <c:pt idx="2201">
                  <c:v>44206</c:v>
                </c:pt>
                <c:pt idx="2202">
                  <c:v>44207</c:v>
                </c:pt>
                <c:pt idx="2203">
                  <c:v>44208</c:v>
                </c:pt>
                <c:pt idx="2204">
                  <c:v>44209</c:v>
                </c:pt>
                <c:pt idx="2205">
                  <c:v>44210</c:v>
                </c:pt>
                <c:pt idx="2206">
                  <c:v>44211</c:v>
                </c:pt>
                <c:pt idx="2207">
                  <c:v>44212</c:v>
                </c:pt>
                <c:pt idx="2208">
                  <c:v>44213</c:v>
                </c:pt>
                <c:pt idx="2209">
                  <c:v>44214</c:v>
                </c:pt>
                <c:pt idx="2210">
                  <c:v>44215</c:v>
                </c:pt>
                <c:pt idx="2211">
                  <c:v>44216</c:v>
                </c:pt>
                <c:pt idx="2212">
                  <c:v>44217</c:v>
                </c:pt>
                <c:pt idx="2213">
                  <c:v>44218</c:v>
                </c:pt>
                <c:pt idx="2214">
                  <c:v>44219</c:v>
                </c:pt>
                <c:pt idx="2215">
                  <c:v>44220</c:v>
                </c:pt>
                <c:pt idx="2216">
                  <c:v>44221</c:v>
                </c:pt>
                <c:pt idx="2217">
                  <c:v>44222</c:v>
                </c:pt>
                <c:pt idx="2218">
                  <c:v>44223</c:v>
                </c:pt>
                <c:pt idx="2219">
                  <c:v>44224</c:v>
                </c:pt>
                <c:pt idx="2220">
                  <c:v>44225</c:v>
                </c:pt>
                <c:pt idx="2221">
                  <c:v>44226</c:v>
                </c:pt>
                <c:pt idx="2222">
                  <c:v>44227</c:v>
                </c:pt>
                <c:pt idx="2223">
                  <c:v>44228</c:v>
                </c:pt>
                <c:pt idx="2224">
                  <c:v>44229</c:v>
                </c:pt>
                <c:pt idx="2225">
                  <c:v>44230</c:v>
                </c:pt>
                <c:pt idx="2226">
                  <c:v>44231</c:v>
                </c:pt>
                <c:pt idx="2227">
                  <c:v>44232</c:v>
                </c:pt>
                <c:pt idx="2228">
                  <c:v>44233</c:v>
                </c:pt>
                <c:pt idx="2229">
                  <c:v>44234</c:v>
                </c:pt>
                <c:pt idx="2230">
                  <c:v>44235</c:v>
                </c:pt>
                <c:pt idx="2231">
                  <c:v>44236</c:v>
                </c:pt>
                <c:pt idx="2232">
                  <c:v>44237</c:v>
                </c:pt>
                <c:pt idx="2233">
                  <c:v>44238</c:v>
                </c:pt>
                <c:pt idx="2234">
                  <c:v>44239</c:v>
                </c:pt>
                <c:pt idx="2235">
                  <c:v>44240</c:v>
                </c:pt>
                <c:pt idx="2236">
                  <c:v>44241</c:v>
                </c:pt>
                <c:pt idx="2237">
                  <c:v>44242</c:v>
                </c:pt>
                <c:pt idx="2238">
                  <c:v>44243</c:v>
                </c:pt>
                <c:pt idx="2239">
                  <c:v>44244</c:v>
                </c:pt>
                <c:pt idx="2240">
                  <c:v>44245</c:v>
                </c:pt>
                <c:pt idx="2241">
                  <c:v>44246</c:v>
                </c:pt>
                <c:pt idx="2242">
                  <c:v>44247</c:v>
                </c:pt>
                <c:pt idx="2243">
                  <c:v>44248</c:v>
                </c:pt>
                <c:pt idx="2244">
                  <c:v>44249</c:v>
                </c:pt>
                <c:pt idx="2245">
                  <c:v>44250</c:v>
                </c:pt>
                <c:pt idx="2246">
                  <c:v>44251</c:v>
                </c:pt>
                <c:pt idx="2247">
                  <c:v>44252</c:v>
                </c:pt>
                <c:pt idx="2248">
                  <c:v>44253</c:v>
                </c:pt>
                <c:pt idx="2249">
                  <c:v>44254</c:v>
                </c:pt>
                <c:pt idx="2250">
                  <c:v>44255</c:v>
                </c:pt>
                <c:pt idx="2251">
                  <c:v>44256</c:v>
                </c:pt>
                <c:pt idx="2252">
                  <c:v>44257</c:v>
                </c:pt>
                <c:pt idx="2253">
                  <c:v>44258</c:v>
                </c:pt>
                <c:pt idx="2254">
                  <c:v>44259</c:v>
                </c:pt>
                <c:pt idx="2255">
                  <c:v>44260</c:v>
                </c:pt>
                <c:pt idx="2256">
                  <c:v>44261</c:v>
                </c:pt>
                <c:pt idx="2257">
                  <c:v>44262</c:v>
                </c:pt>
                <c:pt idx="2258">
                  <c:v>44263</c:v>
                </c:pt>
                <c:pt idx="2259">
                  <c:v>44264</c:v>
                </c:pt>
                <c:pt idx="2260">
                  <c:v>44265</c:v>
                </c:pt>
                <c:pt idx="2261">
                  <c:v>44266</c:v>
                </c:pt>
                <c:pt idx="2262">
                  <c:v>44267</c:v>
                </c:pt>
                <c:pt idx="2263">
                  <c:v>44268</c:v>
                </c:pt>
                <c:pt idx="2264">
                  <c:v>44269</c:v>
                </c:pt>
                <c:pt idx="2265">
                  <c:v>44270</c:v>
                </c:pt>
                <c:pt idx="2266">
                  <c:v>44271</c:v>
                </c:pt>
                <c:pt idx="2267">
                  <c:v>44272</c:v>
                </c:pt>
                <c:pt idx="2268">
                  <c:v>44273</c:v>
                </c:pt>
                <c:pt idx="2269">
                  <c:v>44274</c:v>
                </c:pt>
                <c:pt idx="2270">
                  <c:v>44275</c:v>
                </c:pt>
                <c:pt idx="2271">
                  <c:v>44276</c:v>
                </c:pt>
                <c:pt idx="2272">
                  <c:v>44277</c:v>
                </c:pt>
                <c:pt idx="2273">
                  <c:v>44278</c:v>
                </c:pt>
                <c:pt idx="2274">
                  <c:v>44279</c:v>
                </c:pt>
                <c:pt idx="2275">
                  <c:v>44280</c:v>
                </c:pt>
                <c:pt idx="2276">
                  <c:v>44281</c:v>
                </c:pt>
                <c:pt idx="2277">
                  <c:v>44282</c:v>
                </c:pt>
                <c:pt idx="2278">
                  <c:v>44283</c:v>
                </c:pt>
                <c:pt idx="2279">
                  <c:v>44284</c:v>
                </c:pt>
                <c:pt idx="2280">
                  <c:v>44285</c:v>
                </c:pt>
                <c:pt idx="2281">
                  <c:v>44286</c:v>
                </c:pt>
                <c:pt idx="2282">
                  <c:v>44287</c:v>
                </c:pt>
                <c:pt idx="2283">
                  <c:v>44288</c:v>
                </c:pt>
                <c:pt idx="2284">
                  <c:v>44289</c:v>
                </c:pt>
                <c:pt idx="2285">
                  <c:v>44290</c:v>
                </c:pt>
                <c:pt idx="2286">
                  <c:v>44291</c:v>
                </c:pt>
                <c:pt idx="2287">
                  <c:v>44292</c:v>
                </c:pt>
                <c:pt idx="2288">
                  <c:v>44293</c:v>
                </c:pt>
                <c:pt idx="2289">
                  <c:v>44294</c:v>
                </c:pt>
                <c:pt idx="2290">
                  <c:v>44295</c:v>
                </c:pt>
                <c:pt idx="2291">
                  <c:v>44296</c:v>
                </c:pt>
                <c:pt idx="2292">
                  <c:v>44297</c:v>
                </c:pt>
                <c:pt idx="2293">
                  <c:v>44298</c:v>
                </c:pt>
                <c:pt idx="2294">
                  <c:v>44299</c:v>
                </c:pt>
                <c:pt idx="2295">
                  <c:v>44300</c:v>
                </c:pt>
                <c:pt idx="2296">
                  <c:v>44301</c:v>
                </c:pt>
                <c:pt idx="2297">
                  <c:v>44302</c:v>
                </c:pt>
                <c:pt idx="2298">
                  <c:v>44303</c:v>
                </c:pt>
                <c:pt idx="2299">
                  <c:v>44304</c:v>
                </c:pt>
                <c:pt idx="2300">
                  <c:v>44305</c:v>
                </c:pt>
                <c:pt idx="2301">
                  <c:v>44306</c:v>
                </c:pt>
                <c:pt idx="2302">
                  <c:v>44307</c:v>
                </c:pt>
                <c:pt idx="2303">
                  <c:v>44308</c:v>
                </c:pt>
                <c:pt idx="2304">
                  <c:v>44309</c:v>
                </c:pt>
                <c:pt idx="2305">
                  <c:v>44310</c:v>
                </c:pt>
                <c:pt idx="2306">
                  <c:v>44311</c:v>
                </c:pt>
                <c:pt idx="2307">
                  <c:v>44312</c:v>
                </c:pt>
                <c:pt idx="2308">
                  <c:v>44313</c:v>
                </c:pt>
                <c:pt idx="2309">
                  <c:v>44314</c:v>
                </c:pt>
                <c:pt idx="2310">
                  <c:v>44315</c:v>
                </c:pt>
                <c:pt idx="2311">
                  <c:v>44316</c:v>
                </c:pt>
                <c:pt idx="2312">
                  <c:v>44317</c:v>
                </c:pt>
                <c:pt idx="2313">
                  <c:v>44318</c:v>
                </c:pt>
                <c:pt idx="2314">
                  <c:v>44319</c:v>
                </c:pt>
                <c:pt idx="2315">
                  <c:v>44320</c:v>
                </c:pt>
                <c:pt idx="2316">
                  <c:v>44321</c:v>
                </c:pt>
                <c:pt idx="2317">
                  <c:v>44322</c:v>
                </c:pt>
                <c:pt idx="2318">
                  <c:v>44323</c:v>
                </c:pt>
                <c:pt idx="2319">
                  <c:v>44324</c:v>
                </c:pt>
                <c:pt idx="2320">
                  <c:v>44325</c:v>
                </c:pt>
                <c:pt idx="2321">
                  <c:v>44326</c:v>
                </c:pt>
                <c:pt idx="2322">
                  <c:v>44327</c:v>
                </c:pt>
                <c:pt idx="2323">
                  <c:v>44328</c:v>
                </c:pt>
                <c:pt idx="2324">
                  <c:v>44329</c:v>
                </c:pt>
                <c:pt idx="2325">
                  <c:v>44330</c:v>
                </c:pt>
                <c:pt idx="2326">
                  <c:v>44331</c:v>
                </c:pt>
                <c:pt idx="2327">
                  <c:v>44332</c:v>
                </c:pt>
                <c:pt idx="2328">
                  <c:v>44333</c:v>
                </c:pt>
                <c:pt idx="2329">
                  <c:v>44334</c:v>
                </c:pt>
                <c:pt idx="2330">
                  <c:v>44335</c:v>
                </c:pt>
                <c:pt idx="2331">
                  <c:v>44336</c:v>
                </c:pt>
                <c:pt idx="2332">
                  <c:v>44337</c:v>
                </c:pt>
                <c:pt idx="2333">
                  <c:v>44338</c:v>
                </c:pt>
                <c:pt idx="2334">
                  <c:v>44339</c:v>
                </c:pt>
                <c:pt idx="2335">
                  <c:v>44340</c:v>
                </c:pt>
                <c:pt idx="2336">
                  <c:v>44341</c:v>
                </c:pt>
                <c:pt idx="2337">
                  <c:v>44342</c:v>
                </c:pt>
                <c:pt idx="2338">
                  <c:v>44343</c:v>
                </c:pt>
                <c:pt idx="2339">
                  <c:v>44344</c:v>
                </c:pt>
                <c:pt idx="2340">
                  <c:v>44345</c:v>
                </c:pt>
                <c:pt idx="2341">
                  <c:v>44346</c:v>
                </c:pt>
                <c:pt idx="2342">
                  <c:v>44347</c:v>
                </c:pt>
                <c:pt idx="2343">
                  <c:v>44348</c:v>
                </c:pt>
                <c:pt idx="2344">
                  <c:v>44349</c:v>
                </c:pt>
                <c:pt idx="2345">
                  <c:v>44350</c:v>
                </c:pt>
                <c:pt idx="2346">
                  <c:v>44351</c:v>
                </c:pt>
                <c:pt idx="2347">
                  <c:v>44352</c:v>
                </c:pt>
                <c:pt idx="2348">
                  <c:v>44353</c:v>
                </c:pt>
                <c:pt idx="2349">
                  <c:v>44354</c:v>
                </c:pt>
                <c:pt idx="2350">
                  <c:v>44355</c:v>
                </c:pt>
                <c:pt idx="2351">
                  <c:v>44356</c:v>
                </c:pt>
                <c:pt idx="2352">
                  <c:v>44357</c:v>
                </c:pt>
                <c:pt idx="2353">
                  <c:v>44358</c:v>
                </c:pt>
                <c:pt idx="2354">
                  <c:v>44359</c:v>
                </c:pt>
                <c:pt idx="2355">
                  <c:v>44360</c:v>
                </c:pt>
                <c:pt idx="2356">
                  <c:v>44361</c:v>
                </c:pt>
                <c:pt idx="2357">
                  <c:v>44362</c:v>
                </c:pt>
                <c:pt idx="2358">
                  <c:v>44363</c:v>
                </c:pt>
                <c:pt idx="2359">
                  <c:v>44364</c:v>
                </c:pt>
                <c:pt idx="2360">
                  <c:v>44365</c:v>
                </c:pt>
                <c:pt idx="2361">
                  <c:v>44366</c:v>
                </c:pt>
                <c:pt idx="2362">
                  <c:v>44367</c:v>
                </c:pt>
                <c:pt idx="2363">
                  <c:v>44368</c:v>
                </c:pt>
                <c:pt idx="2364">
                  <c:v>44369</c:v>
                </c:pt>
                <c:pt idx="2365">
                  <c:v>44370</c:v>
                </c:pt>
                <c:pt idx="2366">
                  <c:v>44371</c:v>
                </c:pt>
                <c:pt idx="2367">
                  <c:v>44372</c:v>
                </c:pt>
                <c:pt idx="2368">
                  <c:v>44373</c:v>
                </c:pt>
                <c:pt idx="2369">
                  <c:v>44374</c:v>
                </c:pt>
                <c:pt idx="2370">
                  <c:v>44375</c:v>
                </c:pt>
                <c:pt idx="2371">
                  <c:v>44376</c:v>
                </c:pt>
                <c:pt idx="2372">
                  <c:v>44377</c:v>
                </c:pt>
                <c:pt idx="2373">
                  <c:v>44378</c:v>
                </c:pt>
                <c:pt idx="2374">
                  <c:v>44379</c:v>
                </c:pt>
                <c:pt idx="2375">
                  <c:v>44380</c:v>
                </c:pt>
                <c:pt idx="2376">
                  <c:v>44381</c:v>
                </c:pt>
                <c:pt idx="2377">
                  <c:v>44382</c:v>
                </c:pt>
                <c:pt idx="2378">
                  <c:v>44383</c:v>
                </c:pt>
                <c:pt idx="2379">
                  <c:v>44384</c:v>
                </c:pt>
                <c:pt idx="2380">
                  <c:v>44385</c:v>
                </c:pt>
                <c:pt idx="2381">
                  <c:v>44386</c:v>
                </c:pt>
                <c:pt idx="2382">
                  <c:v>44387</c:v>
                </c:pt>
                <c:pt idx="2383">
                  <c:v>44388</c:v>
                </c:pt>
                <c:pt idx="2384">
                  <c:v>44389</c:v>
                </c:pt>
                <c:pt idx="2385">
                  <c:v>44390</c:v>
                </c:pt>
                <c:pt idx="2386">
                  <c:v>44391</c:v>
                </c:pt>
                <c:pt idx="2387">
                  <c:v>44392</c:v>
                </c:pt>
                <c:pt idx="2388">
                  <c:v>44393</c:v>
                </c:pt>
                <c:pt idx="2389">
                  <c:v>44394</c:v>
                </c:pt>
                <c:pt idx="2390">
                  <c:v>44395</c:v>
                </c:pt>
                <c:pt idx="2391">
                  <c:v>44396</c:v>
                </c:pt>
                <c:pt idx="2392">
                  <c:v>44397</c:v>
                </c:pt>
                <c:pt idx="2393">
                  <c:v>44398</c:v>
                </c:pt>
                <c:pt idx="2394">
                  <c:v>44399</c:v>
                </c:pt>
                <c:pt idx="2395">
                  <c:v>44400</c:v>
                </c:pt>
                <c:pt idx="2396">
                  <c:v>44401</c:v>
                </c:pt>
                <c:pt idx="2397">
                  <c:v>44402</c:v>
                </c:pt>
                <c:pt idx="2398">
                  <c:v>44403</c:v>
                </c:pt>
                <c:pt idx="2399">
                  <c:v>44404</c:v>
                </c:pt>
                <c:pt idx="2400">
                  <c:v>44405</c:v>
                </c:pt>
                <c:pt idx="2401">
                  <c:v>44406</c:v>
                </c:pt>
                <c:pt idx="2402">
                  <c:v>44407</c:v>
                </c:pt>
                <c:pt idx="2403">
                  <c:v>44408</c:v>
                </c:pt>
                <c:pt idx="2404">
                  <c:v>44409</c:v>
                </c:pt>
                <c:pt idx="2405">
                  <c:v>44410</c:v>
                </c:pt>
                <c:pt idx="2406">
                  <c:v>44411</c:v>
                </c:pt>
                <c:pt idx="2407">
                  <c:v>44412</c:v>
                </c:pt>
                <c:pt idx="2408">
                  <c:v>44413</c:v>
                </c:pt>
                <c:pt idx="2409">
                  <c:v>44414</c:v>
                </c:pt>
                <c:pt idx="2410">
                  <c:v>44415</c:v>
                </c:pt>
                <c:pt idx="2411">
                  <c:v>44416</c:v>
                </c:pt>
                <c:pt idx="2412">
                  <c:v>44417</c:v>
                </c:pt>
                <c:pt idx="2413">
                  <c:v>44418</c:v>
                </c:pt>
                <c:pt idx="2414">
                  <c:v>44419</c:v>
                </c:pt>
                <c:pt idx="2415">
                  <c:v>44420</c:v>
                </c:pt>
                <c:pt idx="2416">
                  <c:v>44421</c:v>
                </c:pt>
                <c:pt idx="2417">
                  <c:v>44422</c:v>
                </c:pt>
                <c:pt idx="2418">
                  <c:v>44423</c:v>
                </c:pt>
                <c:pt idx="2419">
                  <c:v>44424</c:v>
                </c:pt>
                <c:pt idx="2420">
                  <c:v>44425</c:v>
                </c:pt>
                <c:pt idx="2421">
                  <c:v>44426</c:v>
                </c:pt>
                <c:pt idx="2422">
                  <c:v>44427</c:v>
                </c:pt>
                <c:pt idx="2423">
                  <c:v>44428</c:v>
                </c:pt>
                <c:pt idx="2424">
                  <c:v>44429</c:v>
                </c:pt>
                <c:pt idx="2425">
                  <c:v>44430</c:v>
                </c:pt>
                <c:pt idx="2426">
                  <c:v>44431</c:v>
                </c:pt>
                <c:pt idx="2427">
                  <c:v>44432</c:v>
                </c:pt>
                <c:pt idx="2428">
                  <c:v>44433</c:v>
                </c:pt>
                <c:pt idx="2429">
                  <c:v>44434</c:v>
                </c:pt>
                <c:pt idx="2430">
                  <c:v>44435</c:v>
                </c:pt>
                <c:pt idx="2431">
                  <c:v>44436</c:v>
                </c:pt>
                <c:pt idx="2432">
                  <c:v>44437</c:v>
                </c:pt>
                <c:pt idx="2433">
                  <c:v>44438</c:v>
                </c:pt>
                <c:pt idx="2434">
                  <c:v>44439</c:v>
                </c:pt>
                <c:pt idx="2435">
                  <c:v>44440</c:v>
                </c:pt>
                <c:pt idx="2436">
                  <c:v>44441</c:v>
                </c:pt>
                <c:pt idx="2437">
                  <c:v>44442</c:v>
                </c:pt>
                <c:pt idx="2438">
                  <c:v>44443</c:v>
                </c:pt>
                <c:pt idx="2439">
                  <c:v>44444</c:v>
                </c:pt>
                <c:pt idx="2440">
                  <c:v>44445</c:v>
                </c:pt>
                <c:pt idx="2441">
                  <c:v>44446</c:v>
                </c:pt>
                <c:pt idx="2442">
                  <c:v>44447</c:v>
                </c:pt>
                <c:pt idx="2443">
                  <c:v>44448</c:v>
                </c:pt>
                <c:pt idx="2444">
                  <c:v>44449</c:v>
                </c:pt>
                <c:pt idx="2445">
                  <c:v>44450</c:v>
                </c:pt>
                <c:pt idx="2446">
                  <c:v>44451</c:v>
                </c:pt>
                <c:pt idx="2447">
                  <c:v>44452</c:v>
                </c:pt>
                <c:pt idx="2448">
                  <c:v>44453</c:v>
                </c:pt>
                <c:pt idx="2449">
                  <c:v>44454</c:v>
                </c:pt>
                <c:pt idx="2450">
                  <c:v>44455</c:v>
                </c:pt>
                <c:pt idx="2451">
                  <c:v>44456</c:v>
                </c:pt>
                <c:pt idx="2452">
                  <c:v>44457</c:v>
                </c:pt>
                <c:pt idx="2453">
                  <c:v>44458</c:v>
                </c:pt>
                <c:pt idx="2454">
                  <c:v>44459</c:v>
                </c:pt>
                <c:pt idx="2455">
                  <c:v>44460</c:v>
                </c:pt>
                <c:pt idx="2456">
                  <c:v>44461</c:v>
                </c:pt>
                <c:pt idx="2457">
                  <c:v>44462</c:v>
                </c:pt>
                <c:pt idx="2458">
                  <c:v>44463</c:v>
                </c:pt>
                <c:pt idx="2459">
                  <c:v>44464</c:v>
                </c:pt>
                <c:pt idx="2460">
                  <c:v>44465</c:v>
                </c:pt>
                <c:pt idx="2461">
                  <c:v>44466</c:v>
                </c:pt>
                <c:pt idx="2462">
                  <c:v>44467</c:v>
                </c:pt>
                <c:pt idx="2463">
                  <c:v>44468</c:v>
                </c:pt>
                <c:pt idx="2464">
                  <c:v>44469</c:v>
                </c:pt>
                <c:pt idx="2465">
                  <c:v>44470</c:v>
                </c:pt>
                <c:pt idx="2466">
                  <c:v>44471</c:v>
                </c:pt>
                <c:pt idx="2467">
                  <c:v>44472</c:v>
                </c:pt>
                <c:pt idx="2468">
                  <c:v>44473</c:v>
                </c:pt>
                <c:pt idx="2469">
                  <c:v>44474</c:v>
                </c:pt>
                <c:pt idx="2470">
                  <c:v>44475</c:v>
                </c:pt>
                <c:pt idx="2471">
                  <c:v>44476</c:v>
                </c:pt>
                <c:pt idx="2472">
                  <c:v>44477</c:v>
                </c:pt>
                <c:pt idx="2473">
                  <c:v>44478</c:v>
                </c:pt>
                <c:pt idx="2474">
                  <c:v>44479</c:v>
                </c:pt>
                <c:pt idx="2475">
                  <c:v>44480</c:v>
                </c:pt>
                <c:pt idx="2476">
                  <c:v>44481</c:v>
                </c:pt>
                <c:pt idx="2477">
                  <c:v>44482</c:v>
                </c:pt>
                <c:pt idx="2478">
                  <c:v>44483</c:v>
                </c:pt>
                <c:pt idx="2479">
                  <c:v>44484</c:v>
                </c:pt>
                <c:pt idx="2480">
                  <c:v>44485</c:v>
                </c:pt>
                <c:pt idx="2481">
                  <c:v>44486</c:v>
                </c:pt>
                <c:pt idx="2482">
                  <c:v>44487</c:v>
                </c:pt>
                <c:pt idx="2483">
                  <c:v>44488</c:v>
                </c:pt>
                <c:pt idx="2484">
                  <c:v>44489</c:v>
                </c:pt>
                <c:pt idx="2485">
                  <c:v>44490</c:v>
                </c:pt>
                <c:pt idx="2486">
                  <c:v>44491</c:v>
                </c:pt>
                <c:pt idx="2487">
                  <c:v>44492</c:v>
                </c:pt>
                <c:pt idx="2488">
                  <c:v>44493</c:v>
                </c:pt>
                <c:pt idx="2489">
                  <c:v>44494</c:v>
                </c:pt>
                <c:pt idx="2490">
                  <c:v>44495</c:v>
                </c:pt>
                <c:pt idx="2491">
                  <c:v>44496</c:v>
                </c:pt>
                <c:pt idx="2492">
                  <c:v>44497</c:v>
                </c:pt>
                <c:pt idx="2493">
                  <c:v>44498</c:v>
                </c:pt>
                <c:pt idx="2494">
                  <c:v>44499</c:v>
                </c:pt>
                <c:pt idx="2495">
                  <c:v>44500</c:v>
                </c:pt>
                <c:pt idx="2496">
                  <c:v>44501</c:v>
                </c:pt>
                <c:pt idx="2497">
                  <c:v>44502</c:v>
                </c:pt>
                <c:pt idx="2498">
                  <c:v>44503</c:v>
                </c:pt>
                <c:pt idx="2499">
                  <c:v>44504</c:v>
                </c:pt>
                <c:pt idx="2500">
                  <c:v>44505</c:v>
                </c:pt>
                <c:pt idx="2501">
                  <c:v>44506</c:v>
                </c:pt>
                <c:pt idx="2502">
                  <c:v>44507</c:v>
                </c:pt>
                <c:pt idx="2503">
                  <c:v>44508</c:v>
                </c:pt>
                <c:pt idx="2504">
                  <c:v>44509</c:v>
                </c:pt>
                <c:pt idx="2505">
                  <c:v>44510</c:v>
                </c:pt>
                <c:pt idx="2506">
                  <c:v>44511</c:v>
                </c:pt>
                <c:pt idx="2507">
                  <c:v>44512</c:v>
                </c:pt>
                <c:pt idx="2508">
                  <c:v>44513</c:v>
                </c:pt>
                <c:pt idx="2509">
                  <c:v>44514</c:v>
                </c:pt>
                <c:pt idx="2510">
                  <c:v>44515</c:v>
                </c:pt>
                <c:pt idx="2511">
                  <c:v>44516</c:v>
                </c:pt>
                <c:pt idx="2512">
                  <c:v>44517</c:v>
                </c:pt>
                <c:pt idx="2513">
                  <c:v>44518</c:v>
                </c:pt>
                <c:pt idx="2514">
                  <c:v>44519</c:v>
                </c:pt>
                <c:pt idx="2515">
                  <c:v>44520</c:v>
                </c:pt>
                <c:pt idx="2516">
                  <c:v>44521</c:v>
                </c:pt>
                <c:pt idx="2517">
                  <c:v>44522</c:v>
                </c:pt>
                <c:pt idx="2518">
                  <c:v>44523</c:v>
                </c:pt>
                <c:pt idx="2519">
                  <c:v>44524</c:v>
                </c:pt>
                <c:pt idx="2520">
                  <c:v>44525</c:v>
                </c:pt>
                <c:pt idx="2521">
                  <c:v>44526</c:v>
                </c:pt>
                <c:pt idx="2522">
                  <c:v>44527</c:v>
                </c:pt>
                <c:pt idx="2523">
                  <c:v>44528</c:v>
                </c:pt>
                <c:pt idx="2524">
                  <c:v>44529</c:v>
                </c:pt>
                <c:pt idx="2525">
                  <c:v>44530</c:v>
                </c:pt>
                <c:pt idx="2526">
                  <c:v>44531</c:v>
                </c:pt>
                <c:pt idx="2527">
                  <c:v>44532</c:v>
                </c:pt>
                <c:pt idx="2528">
                  <c:v>44533</c:v>
                </c:pt>
                <c:pt idx="2529">
                  <c:v>44534</c:v>
                </c:pt>
                <c:pt idx="2530">
                  <c:v>44535</c:v>
                </c:pt>
                <c:pt idx="2531">
                  <c:v>44536</c:v>
                </c:pt>
                <c:pt idx="2532">
                  <c:v>44537</c:v>
                </c:pt>
                <c:pt idx="2533">
                  <c:v>44538</c:v>
                </c:pt>
                <c:pt idx="2534">
                  <c:v>44539</c:v>
                </c:pt>
                <c:pt idx="2535">
                  <c:v>44540</c:v>
                </c:pt>
                <c:pt idx="2536">
                  <c:v>44541</c:v>
                </c:pt>
                <c:pt idx="2537">
                  <c:v>44542</c:v>
                </c:pt>
                <c:pt idx="2538">
                  <c:v>44543</c:v>
                </c:pt>
                <c:pt idx="2539">
                  <c:v>44544</c:v>
                </c:pt>
                <c:pt idx="2540">
                  <c:v>44545</c:v>
                </c:pt>
                <c:pt idx="2541">
                  <c:v>44546</c:v>
                </c:pt>
                <c:pt idx="2542">
                  <c:v>44547</c:v>
                </c:pt>
                <c:pt idx="2543">
                  <c:v>44548</c:v>
                </c:pt>
                <c:pt idx="2544">
                  <c:v>44549</c:v>
                </c:pt>
                <c:pt idx="2545">
                  <c:v>44550</c:v>
                </c:pt>
                <c:pt idx="2546">
                  <c:v>44551</c:v>
                </c:pt>
                <c:pt idx="2547">
                  <c:v>44552</c:v>
                </c:pt>
                <c:pt idx="2548">
                  <c:v>44553</c:v>
                </c:pt>
                <c:pt idx="2549">
                  <c:v>44554</c:v>
                </c:pt>
                <c:pt idx="2550">
                  <c:v>44555</c:v>
                </c:pt>
                <c:pt idx="2551">
                  <c:v>44556</c:v>
                </c:pt>
                <c:pt idx="2552">
                  <c:v>44557</c:v>
                </c:pt>
                <c:pt idx="2553">
                  <c:v>44558</c:v>
                </c:pt>
                <c:pt idx="2554">
                  <c:v>44559</c:v>
                </c:pt>
                <c:pt idx="2555">
                  <c:v>44560</c:v>
                </c:pt>
                <c:pt idx="2556">
                  <c:v>44561</c:v>
                </c:pt>
                <c:pt idx="2557">
                  <c:v>44562</c:v>
                </c:pt>
                <c:pt idx="2558">
                  <c:v>44563</c:v>
                </c:pt>
                <c:pt idx="2559">
                  <c:v>44564</c:v>
                </c:pt>
                <c:pt idx="2560">
                  <c:v>44565</c:v>
                </c:pt>
                <c:pt idx="2561">
                  <c:v>44566</c:v>
                </c:pt>
                <c:pt idx="2562">
                  <c:v>44567</c:v>
                </c:pt>
                <c:pt idx="2563">
                  <c:v>44568</c:v>
                </c:pt>
                <c:pt idx="2564">
                  <c:v>44569</c:v>
                </c:pt>
                <c:pt idx="2565">
                  <c:v>44570</c:v>
                </c:pt>
                <c:pt idx="2566">
                  <c:v>44571</c:v>
                </c:pt>
                <c:pt idx="2567">
                  <c:v>44572</c:v>
                </c:pt>
                <c:pt idx="2568">
                  <c:v>44573</c:v>
                </c:pt>
                <c:pt idx="2569">
                  <c:v>44574</c:v>
                </c:pt>
                <c:pt idx="2570">
                  <c:v>44575</c:v>
                </c:pt>
                <c:pt idx="2571">
                  <c:v>44576</c:v>
                </c:pt>
                <c:pt idx="2572">
                  <c:v>44577</c:v>
                </c:pt>
                <c:pt idx="2573">
                  <c:v>44578</c:v>
                </c:pt>
                <c:pt idx="2574">
                  <c:v>44579</c:v>
                </c:pt>
                <c:pt idx="2575">
                  <c:v>44580</c:v>
                </c:pt>
                <c:pt idx="2576">
                  <c:v>44581</c:v>
                </c:pt>
                <c:pt idx="2577">
                  <c:v>44582</c:v>
                </c:pt>
                <c:pt idx="2578">
                  <c:v>44583</c:v>
                </c:pt>
                <c:pt idx="2579">
                  <c:v>44584</c:v>
                </c:pt>
                <c:pt idx="2580">
                  <c:v>44585</c:v>
                </c:pt>
                <c:pt idx="2581">
                  <c:v>44586</c:v>
                </c:pt>
                <c:pt idx="2582">
                  <c:v>44587</c:v>
                </c:pt>
                <c:pt idx="2583">
                  <c:v>44588</c:v>
                </c:pt>
                <c:pt idx="2584">
                  <c:v>44589</c:v>
                </c:pt>
                <c:pt idx="2585">
                  <c:v>44590</c:v>
                </c:pt>
                <c:pt idx="2586">
                  <c:v>44591</c:v>
                </c:pt>
                <c:pt idx="2587">
                  <c:v>44592</c:v>
                </c:pt>
                <c:pt idx="2588">
                  <c:v>44593</c:v>
                </c:pt>
                <c:pt idx="2589">
                  <c:v>44594</c:v>
                </c:pt>
                <c:pt idx="2590">
                  <c:v>44595</c:v>
                </c:pt>
                <c:pt idx="2591">
                  <c:v>44596</c:v>
                </c:pt>
                <c:pt idx="2592">
                  <c:v>44597</c:v>
                </c:pt>
                <c:pt idx="2593">
                  <c:v>44598</c:v>
                </c:pt>
                <c:pt idx="2594">
                  <c:v>44599</c:v>
                </c:pt>
                <c:pt idx="2595">
                  <c:v>44600</c:v>
                </c:pt>
                <c:pt idx="2596">
                  <c:v>44601</c:v>
                </c:pt>
                <c:pt idx="2597">
                  <c:v>44602</c:v>
                </c:pt>
                <c:pt idx="2598">
                  <c:v>44603</c:v>
                </c:pt>
                <c:pt idx="2599">
                  <c:v>44604</c:v>
                </c:pt>
                <c:pt idx="2600">
                  <c:v>44605</c:v>
                </c:pt>
                <c:pt idx="2601">
                  <c:v>44606</c:v>
                </c:pt>
                <c:pt idx="2602">
                  <c:v>44607</c:v>
                </c:pt>
                <c:pt idx="2603">
                  <c:v>44608</c:v>
                </c:pt>
                <c:pt idx="2604">
                  <c:v>44609</c:v>
                </c:pt>
                <c:pt idx="2605">
                  <c:v>44610</c:v>
                </c:pt>
                <c:pt idx="2606">
                  <c:v>44611</c:v>
                </c:pt>
                <c:pt idx="2607">
                  <c:v>44612</c:v>
                </c:pt>
                <c:pt idx="2608">
                  <c:v>44613</c:v>
                </c:pt>
                <c:pt idx="2609">
                  <c:v>44614</c:v>
                </c:pt>
                <c:pt idx="2610">
                  <c:v>44615</c:v>
                </c:pt>
                <c:pt idx="2611">
                  <c:v>44616</c:v>
                </c:pt>
                <c:pt idx="2612">
                  <c:v>44617</c:v>
                </c:pt>
                <c:pt idx="2613">
                  <c:v>44618</c:v>
                </c:pt>
                <c:pt idx="2614">
                  <c:v>44619</c:v>
                </c:pt>
                <c:pt idx="2615">
                  <c:v>44620</c:v>
                </c:pt>
                <c:pt idx="2616">
                  <c:v>44621</c:v>
                </c:pt>
                <c:pt idx="2617">
                  <c:v>44622</c:v>
                </c:pt>
                <c:pt idx="2618">
                  <c:v>44623</c:v>
                </c:pt>
                <c:pt idx="2619">
                  <c:v>44624</c:v>
                </c:pt>
                <c:pt idx="2620">
                  <c:v>44625</c:v>
                </c:pt>
                <c:pt idx="2621">
                  <c:v>44626</c:v>
                </c:pt>
                <c:pt idx="2622">
                  <c:v>44627</c:v>
                </c:pt>
                <c:pt idx="2623">
                  <c:v>44628</c:v>
                </c:pt>
                <c:pt idx="2624">
                  <c:v>44629</c:v>
                </c:pt>
                <c:pt idx="2625">
                  <c:v>44630</c:v>
                </c:pt>
                <c:pt idx="2626">
                  <c:v>44631</c:v>
                </c:pt>
                <c:pt idx="2627">
                  <c:v>44632</c:v>
                </c:pt>
                <c:pt idx="2628">
                  <c:v>44633</c:v>
                </c:pt>
                <c:pt idx="2629">
                  <c:v>44634</c:v>
                </c:pt>
                <c:pt idx="2630">
                  <c:v>44635</c:v>
                </c:pt>
                <c:pt idx="2631">
                  <c:v>44636</c:v>
                </c:pt>
                <c:pt idx="2632">
                  <c:v>44637</c:v>
                </c:pt>
                <c:pt idx="2633">
                  <c:v>44638</c:v>
                </c:pt>
                <c:pt idx="2634">
                  <c:v>44639</c:v>
                </c:pt>
                <c:pt idx="2635">
                  <c:v>44640</c:v>
                </c:pt>
                <c:pt idx="2636">
                  <c:v>44641</c:v>
                </c:pt>
                <c:pt idx="2637">
                  <c:v>44642</c:v>
                </c:pt>
                <c:pt idx="2638">
                  <c:v>44643</c:v>
                </c:pt>
                <c:pt idx="2639">
                  <c:v>44644</c:v>
                </c:pt>
                <c:pt idx="2640">
                  <c:v>44645</c:v>
                </c:pt>
                <c:pt idx="2641">
                  <c:v>44646</c:v>
                </c:pt>
                <c:pt idx="2642">
                  <c:v>44647</c:v>
                </c:pt>
                <c:pt idx="2643">
                  <c:v>44648</c:v>
                </c:pt>
                <c:pt idx="2644">
                  <c:v>44649</c:v>
                </c:pt>
                <c:pt idx="2645">
                  <c:v>44650</c:v>
                </c:pt>
                <c:pt idx="2646">
                  <c:v>44651</c:v>
                </c:pt>
                <c:pt idx="2647">
                  <c:v>44652</c:v>
                </c:pt>
                <c:pt idx="2648">
                  <c:v>44653</c:v>
                </c:pt>
                <c:pt idx="2649">
                  <c:v>44654</c:v>
                </c:pt>
                <c:pt idx="2650">
                  <c:v>44655</c:v>
                </c:pt>
                <c:pt idx="2651">
                  <c:v>44656</c:v>
                </c:pt>
                <c:pt idx="2652">
                  <c:v>44657</c:v>
                </c:pt>
                <c:pt idx="2653">
                  <c:v>44658</c:v>
                </c:pt>
                <c:pt idx="2654">
                  <c:v>44659</c:v>
                </c:pt>
                <c:pt idx="2655">
                  <c:v>44660</c:v>
                </c:pt>
                <c:pt idx="2656">
                  <c:v>44661</c:v>
                </c:pt>
                <c:pt idx="2657">
                  <c:v>44662</c:v>
                </c:pt>
                <c:pt idx="2658">
                  <c:v>44663</c:v>
                </c:pt>
                <c:pt idx="2659">
                  <c:v>44664</c:v>
                </c:pt>
                <c:pt idx="2660">
                  <c:v>44665</c:v>
                </c:pt>
                <c:pt idx="2661">
                  <c:v>44666</c:v>
                </c:pt>
                <c:pt idx="2662">
                  <c:v>44667</c:v>
                </c:pt>
                <c:pt idx="2663">
                  <c:v>44668</c:v>
                </c:pt>
                <c:pt idx="2664">
                  <c:v>44669</c:v>
                </c:pt>
                <c:pt idx="2665">
                  <c:v>44670</c:v>
                </c:pt>
                <c:pt idx="2666">
                  <c:v>44671</c:v>
                </c:pt>
                <c:pt idx="2667">
                  <c:v>44672</c:v>
                </c:pt>
                <c:pt idx="2668">
                  <c:v>44673</c:v>
                </c:pt>
                <c:pt idx="2669">
                  <c:v>44674</c:v>
                </c:pt>
                <c:pt idx="2670">
                  <c:v>44675</c:v>
                </c:pt>
                <c:pt idx="2671">
                  <c:v>44676</c:v>
                </c:pt>
                <c:pt idx="2672">
                  <c:v>44677</c:v>
                </c:pt>
                <c:pt idx="2673">
                  <c:v>44678</c:v>
                </c:pt>
                <c:pt idx="2674">
                  <c:v>44679</c:v>
                </c:pt>
                <c:pt idx="2675">
                  <c:v>44680</c:v>
                </c:pt>
                <c:pt idx="2676">
                  <c:v>44681</c:v>
                </c:pt>
                <c:pt idx="2677">
                  <c:v>44682</c:v>
                </c:pt>
                <c:pt idx="2678">
                  <c:v>44683</c:v>
                </c:pt>
                <c:pt idx="2679">
                  <c:v>44684</c:v>
                </c:pt>
                <c:pt idx="2680">
                  <c:v>44685</c:v>
                </c:pt>
                <c:pt idx="2681">
                  <c:v>44686</c:v>
                </c:pt>
                <c:pt idx="2682">
                  <c:v>44687</c:v>
                </c:pt>
                <c:pt idx="2683">
                  <c:v>44688</c:v>
                </c:pt>
                <c:pt idx="2684">
                  <c:v>44689</c:v>
                </c:pt>
                <c:pt idx="2685">
                  <c:v>44690</c:v>
                </c:pt>
                <c:pt idx="2686">
                  <c:v>44691</c:v>
                </c:pt>
                <c:pt idx="2687">
                  <c:v>44692</c:v>
                </c:pt>
                <c:pt idx="2688">
                  <c:v>44693</c:v>
                </c:pt>
                <c:pt idx="2689">
                  <c:v>44694</c:v>
                </c:pt>
                <c:pt idx="2690">
                  <c:v>44695</c:v>
                </c:pt>
                <c:pt idx="2691">
                  <c:v>44696</c:v>
                </c:pt>
                <c:pt idx="2692">
                  <c:v>44697</c:v>
                </c:pt>
                <c:pt idx="2693">
                  <c:v>44698</c:v>
                </c:pt>
                <c:pt idx="2694">
                  <c:v>44699</c:v>
                </c:pt>
                <c:pt idx="2695">
                  <c:v>44700</c:v>
                </c:pt>
                <c:pt idx="2696">
                  <c:v>44701</c:v>
                </c:pt>
                <c:pt idx="2697">
                  <c:v>44702</c:v>
                </c:pt>
                <c:pt idx="2698">
                  <c:v>44703</c:v>
                </c:pt>
                <c:pt idx="2699">
                  <c:v>44704</c:v>
                </c:pt>
                <c:pt idx="2700">
                  <c:v>44705</c:v>
                </c:pt>
                <c:pt idx="2701">
                  <c:v>44706</c:v>
                </c:pt>
                <c:pt idx="2702">
                  <c:v>44707</c:v>
                </c:pt>
                <c:pt idx="2703">
                  <c:v>44708</c:v>
                </c:pt>
                <c:pt idx="2704">
                  <c:v>44709</c:v>
                </c:pt>
                <c:pt idx="2705">
                  <c:v>44710</c:v>
                </c:pt>
                <c:pt idx="2706">
                  <c:v>44711</c:v>
                </c:pt>
                <c:pt idx="2707">
                  <c:v>44712</c:v>
                </c:pt>
                <c:pt idx="2708">
                  <c:v>44713</c:v>
                </c:pt>
                <c:pt idx="2709">
                  <c:v>44714</c:v>
                </c:pt>
                <c:pt idx="2710">
                  <c:v>44715</c:v>
                </c:pt>
                <c:pt idx="2711">
                  <c:v>44716</c:v>
                </c:pt>
                <c:pt idx="2712">
                  <c:v>44717</c:v>
                </c:pt>
                <c:pt idx="2713">
                  <c:v>44718</c:v>
                </c:pt>
                <c:pt idx="2714">
                  <c:v>44719</c:v>
                </c:pt>
                <c:pt idx="2715">
                  <c:v>44720</c:v>
                </c:pt>
                <c:pt idx="2716">
                  <c:v>44721</c:v>
                </c:pt>
                <c:pt idx="2717">
                  <c:v>44722</c:v>
                </c:pt>
                <c:pt idx="2718">
                  <c:v>44723</c:v>
                </c:pt>
                <c:pt idx="2719">
                  <c:v>44724</c:v>
                </c:pt>
                <c:pt idx="2720">
                  <c:v>44725</c:v>
                </c:pt>
                <c:pt idx="2721">
                  <c:v>44726</c:v>
                </c:pt>
                <c:pt idx="2722">
                  <c:v>44727</c:v>
                </c:pt>
                <c:pt idx="2723">
                  <c:v>44728</c:v>
                </c:pt>
                <c:pt idx="2724">
                  <c:v>44729</c:v>
                </c:pt>
                <c:pt idx="2725">
                  <c:v>44730</c:v>
                </c:pt>
                <c:pt idx="2726">
                  <c:v>44731</c:v>
                </c:pt>
                <c:pt idx="2727">
                  <c:v>44732</c:v>
                </c:pt>
                <c:pt idx="2728">
                  <c:v>44733</c:v>
                </c:pt>
                <c:pt idx="2729">
                  <c:v>44734</c:v>
                </c:pt>
                <c:pt idx="2730">
                  <c:v>44735</c:v>
                </c:pt>
                <c:pt idx="2731">
                  <c:v>44736</c:v>
                </c:pt>
                <c:pt idx="2732">
                  <c:v>44737</c:v>
                </c:pt>
                <c:pt idx="2733">
                  <c:v>44738</c:v>
                </c:pt>
                <c:pt idx="2734">
                  <c:v>44739</c:v>
                </c:pt>
                <c:pt idx="2735">
                  <c:v>44740</c:v>
                </c:pt>
                <c:pt idx="2736">
                  <c:v>44741</c:v>
                </c:pt>
                <c:pt idx="2737">
                  <c:v>44742</c:v>
                </c:pt>
                <c:pt idx="2738">
                  <c:v>44743</c:v>
                </c:pt>
                <c:pt idx="2739">
                  <c:v>44744</c:v>
                </c:pt>
                <c:pt idx="2740">
                  <c:v>44745</c:v>
                </c:pt>
                <c:pt idx="2741">
                  <c:v>44746</c:v>
                </c:pt>
                <c:pt idx="2742">
                  <c:v>44747</c:v>
                </c:pt>
                <c:pt idx="2743">
                  <c:v>44748</c:v>
                </c:pt>
                <c:pt idx="2744">
                  <c:v>44749</c:v>
                </c:pt>
                <c:pt idx="2745">
                  <c:v>44750</c:v>
                </c:pt>
                <c:pt idx="2746">
                  <c:v>44751</c:v>
                </c:pt>
                <c:pt idx="2747">
                  <c:v>44752</c:v>
                </c:pt>
                <c:pt idx="2748">
                  <c:v>44753</c:v>
                </c:pt>
                <c:pt idx="2749">
                  <c:v>44754</c:v>
                </c:pt>
                <c:pt idx="2750">
                  <c:v>44755</c:v>
                </c:pt>
                <c:pt idx="2751">
                  <c:v>44756</c:v>
                </c:pt>
                <c:pt idx="2752">
                  <c:v>44757</c:v>
                </c:pt>
                <c:pt idx="2753">
                  <c:v>44758</c:v>
                </c:pt>
                <c:pt idx="2754">
                  <c:v>44759</c:v>
                </c:pt>
                <c:pt idx="2755">
                  <c:v>44760</c:v>
                </c:pt>
                <c:pt idx="2756">
                  <c:v>44761</c:v>
                </c:pt>
                <c:pt idx="2757">
                  <c:v>44762</c:v>
                </c:pt>
                <c:pt idx="2758">
                  <c:v>44763</c:v>
                </c:pt>
                <c:pt idx="2759">
                  <c:v>44764</c:v>
                </c:pt>
                <c:pt idx="2760">
                  <c:v>44765</c:v>
                </c:pt>
                <c:pt idx="2761">
                  <c:v>44766</c:v>
                </c:pt>
                <c:pt idx="2762">
                  <c:v>44767</c:v>
                </c:pt>
                <c:pt idx="2763">
                  <c:v>44768</c:v>
                </c:pt>
                <c:pt idx="2764">
                  <c:v>44769</c:v>
                </c:pt>
                <c:pt idx="2765">
                  <c:v>44770</c:v>
                </c:pt>
                <c:pt idx="2766">
                  <c:v>44771</c:v>
                </c:pt>
                <c:pt idx="2767">
                  <c:v>44772</c:v>
                </c:pt>
                <c:pt idx="2768">
                  <c:v>44773</c:v>
                </c:pt>
                <c:pt idx="2769">
                  <c:v>44774</c:v>
                </c:pt>
              </c:numCache>
            </c:numRef>
          </c:cat>
          <c:val>
            <c:numRef>
              <c:f>Delhi!$J$2:$J$2771</c:f>
              <c:numCache>
                <c:formatCode>General</c:formatCode>
                <c:ptCount val="2770"/>
                <c:pt idx="3" formatCode="0.00">
                  <c:v>18.37</c:v>
                </c:pt>
                <c:pt idx="5" formatCode="0.00">
                  <c:v>14.69</c:v>
                </c:pt>
                <c:pt idx="9" formatCode="0.00">
                  <c:v>13.4</c:v>
                </c:pt>
                <c:pt idx="10" formatCode="0.00">
                  <c:v>23.5</c:v>
                </c:pt>
                <c:pt idx="11" formatCode="0.00">
                  <c:v>25.38</c:v>
                </c:pt>
                <c:pt idx="12" formatCode="0.00">
                  <c:v>20.12</c:v>
                </c:pt>
                <c:pt idx="14" formatCode="0.00">
                  <c:v>21.06</c:v>
                </c:pt>
                <c:pt idx="18" formatCode="0.00">
                  <c:v>30.27</c:v>
                </c:pt>
                <c:pt idx="19" formatCode="0.00">
                  <c:v>20.49</c:v>
                </c:pt>
                <c:pt idx="26" formatCode="0.00">
                  <c:v>22</c:v>
                </c:pt>
                <c:pt idx="27" formatCode="0.00">
                  <c:v>19.739999999999998</c:v>
                </c:pt>
                <c:pt idx="28" formatCode="0.00">
                  <c:v>23.88</c:v>
                </c:pt>
                <c:pt idx="30" formatCode="0.00">
                  <c:v>16.32</c:v>
                </c:pt>
                <c:pt idx="32" formatCode="0.00">
                  <c:v>11.4</c:v>
                </c:pt>
                <c:pt idx="34" formatCode="0.00">
                  <c:v>15.19</c:v>
                </c:pt>
                <c:pt idx="35" formatCode="0.00">
                  <c:v>17.29</c:v>
                </c:pt>
                <c:pt idx="37" formatCode="0.00">
                  <c:v>25.57</c:v>
                </c:pt>
                <c:pt idx="39" formatCode="0.00">
                  <c:v>13.57</c:v>
                </c:pt>
                <c:pt idx="41" formatCode="0.00">
                  <c:v>12.78</c:v>
                </c:pt>
                <c:pt idx="42" formatCode="0.00">
                  <c:v>18.75</c:v>
                </c:pt>
                <c:pt idx="43" formatCode="0.00">
                  <c:v>16.059999999999999</c:v>
                </c:pt>
                <c:pt idx="44" formatCode="0.00">
                  <c:v>24.25</c:v>
                </c:pt>
                <c:pt idx="46" formatCode="0.00">
                  <c:v>20.87</c:v>
                </c:pt>
                <c:pt idx="50" formatCode="0.00">
                  <c:v>18.510000000000002</c:v>
                </c:pt>
                <c:pt idx="51" formatCode="0.00">
                  <c:v>16.37</c:v>
                </c:pt>
                <c:pt idx="53" formatCode="0.00">
                  <c:v>28.39</c:v>
                </c:pt>
                <c:pt idx="57" formatCode="0.00">
                  <c:v>17.02</c:v>
                </c:pt>
                <c:pt idx="58" formatCode="0.00">
                  <c:v>33.840000000000003</c:v>
                </c:pt>
                <c:pt idx="62" formatCode="0.00">
                  <c:v>11.58</c:v>
                </c:pt>
                <c:pt idx="64" formatCode="0.00">
                  <c:v>9.68</c:v>
                </c:pt>
                <c:pt idx="66" formatCode="0.00">
                  <c:v>11.17</c:v>
                </c:pt>
                <c:pt idx="67" formatCode="0.00">
                  <c:v>11.22</c:v>
                </c:pt>
                <c:pt idx="69" formatCode="0.00">
                  <c:v>14.11</c:v>
                </c:pt>
                <c:pt idx="74" formatCode="0.00">
                  <c:v>14.54</c:v>
                </c:pt>
                <c:pt idx="75" formatCode="0.00">
                  <c:v>13.84</c:v>
                </c:pt>
                <c:pt idx="76" formatCode="0.00">
                  <c:v>12.05</c:v>
                </c:pt>
                <c:pt idx="82" formatCode="0.00">
                  <c:v>19.36</c:v>
                </c:pt>
                <c:pt idx="83" formatCode="0.00">
                  <c:v>23.31</c:v>
                </c:pt>
                <c:pt idx="85" formatCode="0.00">
                  <c:v>11.65</c:v>
                </c:pt>
                <c:pt idx="89" formatCode="0.00">
                  <c:v>9.6199999999999992</c:v>
                </c:pt>
                <c:pt idx="90" formatCode="0.00">
                  <c:v>33.46</c:v>
                </c:pt>
                <c:pt idx="91" formatCode="0.00">
                  <c:v>14.96</c:v>
                </c:pt>
                <c:pt idx="92" formatCode="0.00">
                  <c:v>15.93</c:v>
                </c:pt>
                <c:pt idx="94" formatCode="0.00">
                  <c:v>21.06</c:v>
                </c:pt>
                <c:pt idx="96" formatCode="0.00">
                  <c:v>13.38</c:v>
                </c:pt>
                <c:pt idx="98" formatCode="0.00">
                  <c:v>11.88</c:v>
                </c:pt>
                <c:pt idx="99" formatCode="0.00">
                  <c:v>11.39</c:v>
                </c:pt>
                <c:pt idx="100" formatCode="0.00">
                  <c:v>27.07</c:v>
                </c:pt>
                <c:pt idx="103" formatCode="0.00">
                  <c:v>18.07</c:v>
                </c:pt>
                <c:pt idx="106" formatCode="0.00">
                  <c:v>11.96</c:v>
                </c:pt>
                <c:pt idx="107" formatCode="0.00">
                  <c:v>17.68</c:v>
                </c:pt>
                <c:pt idx="108" formatCode="0.00">
                  <c:v>18.170000000000002</c:v>
                </c:pt>
                <c:pt idx="109" formatCode="0.00">
                  <c:v>22.75</c:v>
                </c:pt>
                <c:pt idx="110" formatCode="0.00">
                  <c:v>14.59</c:v>
                </c:pt>
                <c:pt idx="114" formatCode="0.00">
                  <c:v>16.61</c:v>
                </c:pt>
                <c:pt idx="115" formatCode="0.00">
                  <c:v>17.260000000000002</c:v>
                </c:pt>
                <c:pt idx="116" formatCode="0.00">
                  <c:v>19.18</c:v>
                </c:pt>
                <c:pt idx="117" formatCode="0.00">
                  <c:v>16.18</c:v>
                </c:pt>
                <c:pt idx="119" formatCode="0.00">
                  <c:v>13.41</c:v>
                </c:pt>
                <c:pt idx="121" formatCode="0.00">
                  <c:v>14.31</c:v>
                </c:pt>
                <c:pt idx="122" formatCode="0.00">
                  <c:v>26.88</c:v>
                </c:pt>
                <c:pt idx="123" formatCode="0.00">
                  <c:v>19.93</c:v>
                </c:pt>
                <c:pt idx="124" formatCode="0.00">
                  <c:v>22.18</c:v>
                </c:pt>
                <c:pt idx="125" formatCode="0.00">
                  <c:v>16.309999999999999</c:v>
                </c:pt>
                <c:pt idx="126" formatCode="0.00">
                  <c:v>15.88</c:v>
                </c:pt>
                <c:pt idx="128" formatCode="0.00">
                  <c:v>15.78</c:v>
                </c:pt>
                <c:pt idx="130" formatCode="0.00">
                  <c:v>14.78</c:v>
                </c:pt>
                <c:pt idx="131" formatCode="0.00">
                  <c:v>25.94</c:v>
                </c:pt>
                <c:pt idx="133" formatCode="0.00">
                  <c:v>19.55</c:v>
                </c:pt>
                <c:pt idx="134" formatCode="0.00">
                  <c:v>10.98</c:v>
                </c:pt>
                <c:pt idx="135" formatCode="0.00">
                  <c:v>21.24</c:v>
                </c:pt>
                <c:pt idx="137" formatCode="0.00">
                  <c:v>13.62</c:v>
                </c:pt>
                <c:pt idx="138" formatCode="0.00">
                  <c:v>38.159999999999997</c:v>
                </c:pt>
                <c:pt idx="139" formatCode="0.00">
                  <c:v>16.329999999999998</c:v>
                </c:pt>
                <c:pt idx="140" formatCode="0.00">
                  <c:v>17.829999999999998</c:v>
                </c:pt>
                <c:pt idx="141" formatCode="0.00">
                  <c:v>14.81</c:v>
                </c:pt>
                <c:pt idx="142" formatCode="0.00">
                  <c:v>14.93</c:v>
                </c:pt>
                <c:pt idx="146" formatCode="0.00">
                  <c:v>16.03</c:v>
                </c:pt>
                <c:pt idx="147" formatCode="0.00">
                  <c:v>20.12</c:v>
                </c:pt>
                <c:pt idx="148" formatCode="0.00">
                  <c:v>21.81</c:v>
                </c:pt>
                <c:pt idx="149" formatCode="0.00">
                  <c:v>15.27</c:v>
                </c:pt>
                <c:pt idx="153" formatCode="0.00">
                  <c:v>17.12</c:v>
                </c:pt>
                <c:pt idx="154" formatCode="0.00">
                  <c:v>33.090000000000003</c:v>
                </c:pt>
                <c:pt idx="155" formatCode="0.00">
                  <c:v>20.3</c:v>
                </c:pt>
                <c:pt idx="156" formatCode="0.00">
                  <c:v>19.93</c:v>
                </c:pt>
                <c:pt idx="157" formatCode="0.00">
                  <c:v>16.88</c:v>
                </c:pt>
                <c:pt idx="158" formatCode="0.00">
                  <c:v>18.989999999999998</c:v>
                </c:pt>
                <c:pt idx="160" formatCode="0.00">
                  <c:v>12.59</c:v>
                </c:pt>
                <c:pt idx="162" formatCode="0.00">
                  <c:v>15.59</c:v>
                </c:pt>
                <c:pt idx="163" formatCode="0.00">
                  <c:v>16.38</c:v>
                </c:pt>
                <c:pt idx="165" formatCode="0.00">
                  <c:v>20.87</c:v>
                </c:pt>
                <c:pt idx="167" formatCode="0.00">
                  <c:v>17.41</c:v>
                </c:pt>
                <c:pt idx="169" formatCode="0.00">
                  <c:v>16.04</c:v>
                </c:pt>
                <c:pt idx="170" formatCode="0.00">
                  <c:v>17.89</c:v>
                </c:pt>
                <c:pt idx="171" formatCode="0.00">
                  <c:v>16.190000000000001</c:v>
                </c:pt>
                <c:pt idx="172" formatCode="0.00">
                  <c:v>16.760000000000002</c:v>
                </c:pt>
                <c:pt idx="173" formatCode="0.00">
                  <c:v>19.36</c:v>
                </c:pt>
                <c:pt idx="174" formatCode="0.00">
                  <c:v>23.5</c:v>
                </c:pt>
                <c:pt idx="178" formatCode="0.00">
                  <c:v>15.43</c:v>
                </c:pt>
                <c:pt idx="179" formatCode="0.00">
                  <c:v>19.93</c:v>
                </c:pt>
                <c:pt idx="181" formatCode="0.00">
                  <c:v>14.61</c:v>
                </c:pt>
                <c:pt idx="183" formatCode="0.00">
                  <c:v>11.72</c:v>
                </c:pt>
                <c:pt idx="185" formatCode="0.00">
                  <c:v>11.82</c:v>
                </c:pt>
                <c:pt idx="186" formatCode="0.00">
                  <c:v>17.39</c:v>
                </c:pt>
                <c:pt idx="187" formatCode="0.00">
                  <c:v>18.989999999999998</c:v>
                </c:pt>
                <c:pt idx="188" formatCode="0.00">
                  <c:v>17.77</c:v>
                </c:pt>
                <c:pt idx="189" formatCode="0.00">
                  <c:v>12.78</c:v>
                </c:pt>
                <c:pt idx="194" formatCode="0.00">
                  <c:v>10.38</c:v>
                </c:pt>
                <c:pt idx="195" formatCode="0.00">
                  <c:v>13.1</c:v>
                </c:pt>
                <c:pt idx="196" formatCode="0.00">
                  <c:v>18.559999999999999</c:v>
                </c:pt>
                <c:pt idx="201" formatCode="0.00">
                  <c:v>11.68</c:v>
                </c:pt>
                <c:pt idx="202" formatCode="0.00">
                  <c:v>17.07</c:v>
                </c:pt>
                <c:pt idx="203" formatCode="0.00">
                  <c:v>10.7</c:v>
                </c:pt>
                <c:pt idx="204" formatCode="0.00">
                  <c:v>16.03</c:v>
                </c:pt>
                <c:pt idx="205" formatCode="0.00">
                  <c:v>16.07</c:v>
                </c:pt>
                <c:pt idx="215" formatCode="0.00">
                  <c:v>13.23</c:v>
                </c:pt>
                <c:pt idx="221" formatCode="0.00">
                  <c:v>10.72</c:v>
                </c:pt>
                <c:pt idx="228" formatCode="0.00">
                  <c:v>13.93</c:v>
                </c:pt>
                <c:pt idx="229" formatCode="0.00">
                  <c:v>11.94</c:v>
                </c:pt>
                <c:pt idx="231" formatCode="0.00">
                  <c:v>7.61</c:v>
                </c:pt>
                <c:pt idx="233" formatCode="0.00">
                  <c:v>9.01</c:v>
                </c:pt>
                <c:pt idx="234" formatCode="0.00">
                  <c:v>9.94</c:v>
                </c:pt>
                <c:pt idx="235" formatCode="0.00">
                  <c:v>11.31</c:v>
                </c:pt>
                <c:pt idx="236" formatCode="0.00">
                  <c:v>13.45</c:v>
                </c:pt>
                <c:pt idx="237" formatCode="0.00">
                  <c:v>11.64</c:v>
                </c:pt>
                <c:pt idx="238" formatCode="0.00">
                  <c:v>14.23</c:v>
                </c:pt>
                <c:pt idx="242" formatCode="0.00">
                  <c:v>12.5</c:v>
                </c:pt>
                <c:pt idx="243" formatCode="0.00">
                  <c:v>13.06</c:v>
                </c:pt>
                <c:pt idx="244" formatCode="0.00">
                  <c:v>15.64</c:v>
                </c:pt>
                <c:pt idx="245" formatCode="0.00">
                  <c:v>13.19</c:v>
                </c:pt>
                <c:pt idx="247" formatCode="0.00">
                  <c:v>9.19</c:v>
                </c:pt>
                <c:pt idx="249" formatCode="0.00">
                  <c:v>10.39</c:v>
                </c:pt>
                <c:pt idx="250" formatCode="0.00">
                  <c:v>11.47</c:v>
                </c:pt>
                <c:pt idx="251" formatCode="0.00">
                  <c:v>15.19</c:v>
                </c:pt>
                <c:pt idx="252" formatCode="0.00">
                  <c:v>13.06</c:v>
                </c:pt>
                <c:pt idx="253" formatCode="0.00">
                  <c:v>14.64</c:v>
                </c:pt>
                <c:pt idx="254" formatCode="0.00">
                  <c:v>17.96</c:v>
                </c:pt>
                <c:pt idx="256" formatCode="0.00">
                  <c:v>18.989999999999998</c:v>
                </c:pt>
                <c:pt idx="258" formatCode="0.00">
                  <c:v>17.47</c:v>
                </c:pt>
                <c:pt idx="259" formatCode="0.00">
                  <c:v>25.76</c:v>
                </c:pt>
                <c:pt idx="261" formatCode="0.00">
                  <c:v>14.62</c:v>
                </c:pt>
                <c:pt idx="263" formatCode="0.00">
                  <c:v>15.12</c:v>
                </c:pt>
                <c:pt idx="265" formatCode="0.00">
                  <c:v>8.27</c:v>
                </c:pt>
                <c:pt idx="266" formatCode="0.00">
                  <c:v>13.17</c:v>
                </c:pt>
                <c:pt idx="267" formatCode="0.00">
                  <c:v>16.82</c:v>
                </c:pt>
                <c:pt idx="268" formatCode="0.00">
                  <c:v>14.34</c:v>
                </c:pt>
                <c:pt idx="270" formatCode="0.00">
                  <c:v>12.81</c:v>
                </c:pt>
                <c:pt idx="274" formatCode="0.00">
                  <c:v>15.16</c:v>
                </c:pt>
                <c:pt idx="275" formatCode="0.00">
                  <c:v>13.56</c:v>
                </c:pt>
                <c:pt idx="277" formatCode="0.00">
                  <c:v>17.93</c:v>
                </c:pt>
                <c:pt idx="279" formatCode="0.00">
                  <c:v>10.08</c:v>
                </c:pt>
                <c:pt idx="281" formatCode="0.00">
                  <c:v>10.88</c:v>
                </c:pt>
                <c:pt idx="282" formatCode="0.00">
                  <c:v>14.16</c:v>
                </c:pt>
                <c:pt idx="283" formatCode="0.00">
                  <c:v>16.649999999999999</c:v>
                </c:pt>
                <c:pt idx="284" formatCode="0.00">
                  <c:v>20.12</c:v>
                </c:pt>
                <c:pt idx="286" formatCode="0.00">
                  <c:v>15.93</c:v>
                </c:pt>
                <c:pt idx="288" formatCode="0.00">
                  <c:v>18.440000000000001</c:v>
                </c:pt>
                <c:pt idx="290" formatCode="0.00">
                  <c:v>17.149999999999999</c:v>
                </c:pt>
                <c:pt idx="291" formatCode="0.00">
                  <c:v>23.12</c:v>
                </c:pt>
                <c:pt idx="293" formatCode="0.00">
                  <c:v>16.64</c:v>
                </c:pt>
                <c:pt idx="295" formatCode="0.00">
                  <c:v>11.91</c:v>
                </c:pt>
                <c:pt idx="297" formatCode="0.00">
                  <c:v>12.88</c:v>
                </c:pt>
                <c:pt idx="298" formatCode="0.00">
                  <c:v>23.69</c:v>
                </c:pt>
                <c:pt idx="299" formatCode="0.00">
                  <c:v>16.690000000000001</c:v>
                </c:pt>
                <c:pt idx="302" formatCode="0.00">
                  <c:v>22.56</c:v>
                </c:pt>
                <c:pt idx="307" formatCode="0.00">
                  <c:v>27.26</c:v>
                </c:pt>
                <c:pt idx="309" formatCode="0.00">
                  <c:v>17.809999999999999</c:v>
                </c:pt>
                <c:pt idx="314" formatCode="0.00">
                  <c:v>18.010000000000002</c:v>
                </c:pt>
                <c:pt idx="315" formatCode="0.00">
                  <c:v>13.32</c:v>
                </c:pt>
                <c:pt idx="316" formatCode="0.00">
                  <c:v>11.14</c:v>
                </c:pt>
                <c:pt idx="318" formatCode="0.00">
                  <c:v>15.89</c:v>
                </c:pt>
                <c:pt idx="320" formatCode="0.00">
                  <c:v>15.1</c:v>
                </c:pt>
                <c:pt idx="322" formatCode="0.00">
                  <c:v>24.63</c:v>
                </c:pt>
                <c:pt idx="323" formatCode="0.00">
                  <c:v>41.36</c:v>
                </c:pt>
                <c:pt idx="325" formatCode="0.00">
                  <c:v>22.56</c:v>
                </c:pt>
                <c:pt idx="327" formatCode="0.00">
                  <c:v>17.670000000000002</c:v>
                </c:pt>
                <c:pt idx="330" formatCode="0.00">
                  <c:v>37.04</c:v>
                </c:pt>
                <c:pt idx="331" formatCode="0.00">
                  <c:v>22.37</c:v>
                </c:pt>
                <c:pt idx="332" formatCode="0.00">
                  <c:v>24.06</c:v>
                </c:pt>
                <c:pt idx="338" formatCode="0.00">
                  <c:v>28.39</c:v>
                </c:pt>
                <c:pt idx="339" formatCode="0.00">
                  <c:v>46.25</c:v>
                </c:pt>
                <c:pt idx="341" formatCode="0.00">
                  <c:v>28.01</c:v>
                </c:pt>
                <c:pt idx="346" formatCode="0.00">
                  <c:v>26.32</c:v>
                </c:pt>
                <c:pt idx="347" formatCode="0.00">
                  <c:v>20.3</c:v>
                </c:pt>
                <c:pt idx="348" formatCode="0.00">
                  <c:v>18.440000000000001</c:v>
                </c:pt>
                <c:pt idx="350" formatCode="0.00">
                  <c:v>22.37</c:v>
                </c:pt>
                <c:pt idx="352" formatCode="0.00">
                  <c:v>17.61</c:v>
                </c:pt>
                <c:pt idx="354" formatCode="0.00">
                  <c:v>24.25</c:v>
                </c:pt>
                <c:pt idx="355" formatCode="0.00">
                  <c:v>47</c:v>
                </c:pt>
                <c:pt idx="357" formatCode="0.00">
                  <c:v>17.73</c:v>
                </c:pt>
                <c:pt idx="359" formatCode="0.00">
                  <c:v>16.46</c:v>
                </c:pt>
                <c:pt idx="361" formatCode="0.00">
                  <c:v>17.39</c:v>
                </c:pt>
                <c:pt idx="362" formatCode="0.00">
                  <c:v>21.06</c:v>
                </c:pt>
                <c:pt idx="363" formatCode="0.00">
                  <c:v>22.75</c:v>
                </c:pt>
                <c:pt idx="364" formatCode="0.00">
                  <c:v>31.4</c:v>
                </c:pt>
                <c:pt idx="366" formatCode="0.00">
                  <c:v>25.19</c:v>
                </c:pt>
                <c:pt idx="371" formatCode="0.00">
                  <c:v>40.04</c:v>
                </c:pt>
                <c:pt idx="373" formatCode="0.00">
                  <c:v>29.89</c:v>
                </c:pt>
                <c:pt idx="375" formatCode="0.00">
                  <c:v>29.14</c:v>
                </c:pt>
                <c:pt idx="378" formatCode="0.00">
                  <c:v>49.63</c:v>
                </c:pt>
                <c:pt idx="380" formatCode="0.00">
                  <c:v>17.16</c:v>
                </c:pt>
                <c:pt idx="382" formatCode="0.00">
                  <c:v>31.4</c:v>
                </c:pt>
                <c:pt idx="386" formatCode="0.00">
                  <c:v>28.58</c:v>
                </c:pt>
                <c:pt idx="387" formatCode="0.00">
                  <c:v>35.159999999999997</c:v>
                </c:pt>
                <c:pt idx="389" formatCode="0.00">
                  <c:v>26.88</c:v>
                </c:pt>
                <c:pt idx="391" formatCode="0.00">
                  <c:v>17.12</c:v>
                </c:pt>
                <c:pt idx="393" formatCode="0.00">
                  <c:v>22.18</c:v>
                </c:pt>
                <c:pt idx="394" formatCode="0.00">
                  <c:v>46.06</c:v>
                </c:pt>
                <c:pt idx="396" formatCode="0.00">
                  <c:v>18.8</c:v>
                </c:pt>
                <c:pt idx="398" formatCode="0.00">
                  <c:v>14.4</c:v>
                </c:pt>
                <c:pt idx="403" formatCode="0.00">
                  <c:v>33.46</c:v>
                </c:pt>
                <c:pt idx="405" formatCode="0.00">
                  <c:v>34.22</c:v>
                </c:pt>
                <c:pt idx="407" formatCode="0.00">
                  <c:v>29.89</c:v>
                </c:pt>
                <c:pt idx="409" formatCode="0.00">
                  <c:v>11.12</c:v>
                </c:pt>
                <c:pt idx="410" formatCode="0.00">
                  <c:v>32.71</c:v>
                </c:pt>
                <c:pt idx="411" formatCode="0.00">
                  <c:v>21.62</c:v>
                </c:pt>
                <c:pt idx="412" formatCode="0.00">
                  <c:v>22.94</c:v>
                </c:pt>
                <c:pt idx="416" formatCode="0.00">
                  <c:v>14.35</c:v>
                </c:pt>
                <c:pt idx="418" formatCode="0.00">
                  <c:v>20.68</c:v>
                </c:pt>
                <c:pt idx="419" formatCode="0.00">
                  <c:v>52.08</c:v>
                </c:pt>
                <c:pt idx="421" formatCode="0.00">
                  <c:v>28.2</c:v>
                </c:pt>
                <c:pt idx="423" formatCode="0.00">
                  <c:v>22.37</c:v>
                </c:pt>
                <c:pt idx="425" formatCode="0.00">
                  <c:v>14.35</c:v>
                </c:pt>
                <c:pt idx="426" formatCode="0.00">
                  <c:v>36.1</c:v>
                </c:pt>
                <c:pt idx="427" formatCode="0.00">
                  <c:v>23.5</c:v>
                </c:pt>
                <c:pt idx="428" formatCode="0.00">
                  <c:v>16.260000000000002</c:v>
                </c:pt>
                <c:pt idx="430" formatCode="0.00">
                  <c:v>15.93</c:v>
                </c:pt>
                <c:pt idx="434" formatCode="0.00">
                  <c:v>17.670000000000002</c:v>
                </c:pt>
                <c:pt idx="435" formatCode="0.00">
                  <c:v>18.02</c:v>
                </c:pt>
                <c:pt idx="437" formatCode="0.00">
                  <c:v>18.21</c:v>
                </c:pt>
                <c:pt idx="439" formatCode="0.00">
                  <c:v>17.66</c:v>
                </c:pt>
                <c:pt idx="441" formatCode="0.00">
                  <c:v>15.89</c:v>
                </c:pt>
                <c:pt idx="442" formatCode="0.00">
                  <c:v>25.19</c:v>
                </c:pt>
                <c:pt idx="443" formatCode="0.00">
                  <c:v>19.739999999999998</c:v>
                </c:pt>
                <c:pt idx="444" formatCode="0.00">
                  <c:v>25.19</c:v>
                </c:pt>
                <c:pt idx="446" formatCode="0.00">
                  <c:v>12.18</c:v>
                </c:pt>
                <c:pt idx="448" formatCode="0.00">
                  <c:v>14.43</c:v>
                </c:pt>
                <c:pt idx="451" formatCode="0.00">
                  <c:v>14.83</c:v>
                </c:pt>
                <c:pt idx="452" formatCode="0.00">
                  <c:v>16.59</c:v>
                </c:pt>
                <c:pt idx="453" formatCode="0.00">
                  <c:v>14.14</c:v>
                </c:pt>
                <c:pt idx="455" formatCode="0.00">
                  <c:v>21.43</c:v>
                </c:pt>
                <c:pt idx="457" formatCode="0.00">
                  <c:v>14.19</c:v>
                </c:pt>
                <c:pt idx="458" formatCode="0.00">
                  <c:v>28.39</c:v>
                </c:pt>
                <c:pt idx="459" formatCode="0.00">
                  <c:v>27.07</c:v>
                </c:pt>
                <c:pt idx="460" formatCode="0.00">
                  <c:v>18.989999999999998</c:v>
                </c:pt>
                <c:pt idx="461" formatCode="0.00">
                  <c:v>25.19</c:v>
                </c:pt>
                <c:pt idx="462" formatCode="0.00">
                  <c:v>19.36</c:v>
                </c:pt>
                <c:pt idx="466" formatCode="0.00">
                  <c:v>19.18</c:v>
                </c:pt>
                <c:pt idx="467" formatCode="0.00">
                  <c:v>16.98</c:v>
                </c:pt>
                <c:pt idx="468" formatCode="0.00">
                  <c:v>15.66</c:v>
                </c:pt>
                <c:pt idx="469" formatCode="0.00">
                  <c:v>12.19</c:v>
                </c:pt>
                <c:pt idx="471" formatCode="0.00">
                  <c:v>14.24</c:v>
                </c:pt>
                <c:pt idx="473" formatCode="0.00">
                  <c:v>15.86</c:v>
                </c:pt>
                <c:pt idx="474" formatCode="0.00">
                  <c:v>26.13</c:v>
                </c:pt>
                <c:pt idx="475" formatCode="0.00">
                  <c:v>20.3</c:v>
                </c:pt>
                <c:pt idx="476" formatCode="0.00">
                  <c:v>15.76</c:v>
                </c:pt>
                <c:pt idx="477" formatCode="0.00">
                  <c:v>20.49</c:v>
                </c:pt>
                <c:pt idx="478" formatCode="0.00">
                  <c:v>17.62</c:v>
                </c:pt>
                <c:pt idx="480" formatCode="0.00">
                  <c:v>18.989999999999998</c:v>
                </c:pt>
                <c:pt idx="482" formatCode="0.00">
                  <c:v>0.28000000000000003</c:v>
                </c:pt>
                <c:pt idx="483" formatCode="0.00">
                  <c:v>22.75</c:v>
                </c:pt>
                <c:pt idx="484" formatCode="0.00">
                  <c:v>25.38</c:v>
                </c:pt>
                <c:pt idx="485" formatCode="0.00">
                  <c:v>21.81</c:v>
                </c:pt>
                <c:pt idx="487" formatCode="0.00">
                  <c:v>22.18</c:v>
                </c:pt>
                <c:pt idx="489" formatCode="0.00">
                  <c:v>15.75</c:v>
                </c:pt>
                <c:pt idx="490" formatCode="0.00">
                  <c:v>22.75</c:v>
                </c:pt>
                <c:pt idx="491" formatCode="0.00">
                  <c:v>26.7</c:v>
                </c:pt>
                <c:pt idx="492" formatCode="0.00">
                  <c:v>25.38</c:v>
                </c:pt>
                <c:pt idx="493" formatCode="0.00">
                  <c:v>23.5</c:v>
                </c:pt>
                <c:pt idx="494" formatCode="0.00">
                  <c:v>16.05</c:v>
                </c:pt>
                <c:pt idx="498" formatCode="0.00">
                  <c:v>18.989999999999998</c:v>
                </c:pt>
                <c:pt idx="499" formatCode="0.00">
                  <c:v>24.25</c:v>
                </c:pt>
                <c:pt idx="500" formatCode="0.00">
                  <c:v>22</c:v>
                </c:pt>
                <c:pt idx="501" formatCode="0.00">
                  <c:v>14.79</c:v>
                </c:pt>
                <c:pt idx="503" formatCode="0.00">
                  <c:v>17.43</c:v>
                </c:pt>
                <c:pt idx="505" formatCode="0.00">
                  <c:v>17.47</c:v>
                </c:pt>
                <c:pt idx="506" formatCode="0.00">
                  <c:v>21.24</c:v>
                </c:pt>
                <c:pt idx="507" formatCode="0.00">
                  <c:v>18.68</c:v>
                </c:pt>
                <c:pt idx="508" formatCode="0.00">
                  <c:v>17.079999999999998</c:v>
                </c:pt>
                <c:pt idx="509" formatCode="0.00">
                  <c:v>21.24</c:v>
                </c:pt>
                <c:pt idx="510" formatCode="0.00">
                  <c:v>27.26</c:v>
                </c:pt>
                <c:pt idx="512" formatCode="0.00">
                  <c:v>18.059999999999999</c:v>
                </c:pt>
                <c:pt idx="514" formatCode="0.00">
                  <c:v>15.01</c:v>
                </c:pt>
                <c:pt idx="526" formatCode="0.00">
                  <c:v>21.43</c:v>
                </c:pt>
                <c:pt idx="530" formatCode="0.00">
                  <c:v>14.67</c:v>
                </c:pt>
                <c:pt idx="531" formatCode="0.00">
                  <c:v>17.5</c:v>
                </c:pt>
                <c:pt idx="532" formatCode="0.00">
                  <c:v>20.68</c:v>
                </c:pt>
                <c:pt idx="533" formatCode="0.00">
                  <c:v>18.18</c:v>
                </c:pt>
                <c:pt idx="535" formatCode="0.00">
                  <c:v>13.87</c:v>
                </c:pt>
                <c:pt idx="537" formatCode="0.00">
                  <c:v>15.59</c:v>
                </c:pt>
                <c:pt idx="538" formatCode="0.00">
                  <c:v>18.579999999999998</c:v>
                </c:pt>
                <c:pt idx="539" formatCode="0.00">
                  <c:v>20.87</c:v>
                </c:pt>
                <c:pt idx="540" formatCode="0.00">
                  <c:v>18.78</c:v>
                </c:pt>
                <c:pt idx="541" formatCode="0.00">
                  <c:v>20.3</c:v>
                </c:pt>
                <c:pt idx="542" formatCode="0.00">
                  <c:v>16.18</c:v>
                </c:pt>
                <c:pt idx="544" formatCode="0.00">
                  <c:v>12.46</c:v>
                </c:pt>
                <c:pt idx="546" formatCode="0.00">
                  <c:v>12.11</c:v>
                </c:pt>
                <c:pt idx="547" formatCode="0.00">
                  <c:v>15.74</c:v>
                </c:pt>
                <c:pt idx="551" formatCode="0.00">
                  <c:v>11.39</c:v>
                </c:pt>
                <c:pt idx="553" formatCode="0.00">
                  <c:v>11.96</c:v>
                </c:pt>
                <c:pt idx="555" formatCode="0.00">
                  <c:v>13.12</c:v>
                </c:pt>
                <c:pt idx="556" formatCode="0.00">
                  <c:v>16.190000000000001</c:v>
                </c:pt>
                <c:pt idx="557" formatCode="0.00">
                  <c:v>14.99</c:v>
                </c:pt>
                <c:pt idx="565" formatCode="0.00">
                  <c:v>9.69</c:v>
                </c:pt>
                <c:pt idx="567" formatCode="0.00">
                  <c:v>12.36</c:v>
                </c:pt>
                <c:pt idx="569" formatCode="0.00">
                  <c:v>14.6</c:v>
                </c:pt>
                <c:pt idx="579" formatCode="0.00">
                  <c:v>12.3</c:v>
                </c:pt>
                <c:pt idx="580" formatCode="0.00">
                  <c:v>14.05</c:v>
                </c:pt>
                <c:pt idx="581" formatCode="0.00">
                  <c:v>14.22</c:v>
                </c:pt>
                <c:pt idx="585" formatCode="0.00">
                  <c:v>8.6300000000000008</c:v>
                </c:pt>
                <c:pt idx="586" formatCode="0.00">
                  <c:v>16.32</c:v>
                </c:pt>
                <c:pt idx="597" formatCode="0.00">
                  <c:v>12.17</c:v>
                </c:pt>
                <c:pt idx="599" formatCode="0.00">
                  <c:v>9.4700000000000006</c:v>
                </c:pt>
                <c:pt idx="604" formatCode="0.00">
                  <c:v>13.6</c:v>
                </c:pt>
                <c:pt idx="605" formatCode="0.00">
                  <c:v>14.31</c:v>
                </c:pt>
                <c:pt idx="610" formatCode="0.00">
                  <c:v>13.32</c:v>
                </c:pt>
                <c:pt idx="611" formatCode="0.00">
                  <c:v>12.72</c:v>
                </c:pt>
                <c:pt idx="612" formatCode="0.00">
                  <c:v>16.309999999999999</c:v>
                </c:pt>
                <c:pt idx="613" formatCode="0.00">
                  <c:v>10.8</c:v>
                </c:pt>
                <c:pt idx="615" formatCode="0.00">
                  <c:v>10.31</c:v>
                </c:pt>
                <c:pt idx="617" formatCode="0.00">
                  <c:v>10.8</c:v>
                </c:pt>
                <c:pt idx="618" formatCode="0.00">
                  <c:v>13.31</c:v>
                </c:pt>
                <c:pt idx="619" formatCode="0.00">
                  <c:v>16.100000000000001</c:v>
                </c:pt>
                <c:pt idx="620" formatCode="0.00">
                  <c:v>11.11</c:v>
                </c:pt>
                <c:pt idx="621" formatCode="0.00">
                  <c:v>12.37</c:v>
                </c:pt>
                <c:pt idx="622" formatCode="0.00">
                  <c:v>10.57</c:v>
                </c:pt>
                <c:pt idx="626" formatCode="0.00">
                  <c:v>17.89</c:v>
                </c:pt>
                <c:pt idx="627" formatCode="0.00">
                  <c:v>29.7</c:v>
                </c:pt>
                <c:pt idx="629" formatCode="0.00">
                  <c:v>14.73</c:v>
                </c:pt>
                <c:pt idx="631" formatCode="0.00">
                  <c:v>13.3</c:v>
                </c:pt>
                <c:pt idx="633" formatCode="0.00">
                  <c:v>10.7</c:v>
                </c:pt>
                <c:pt idx="634" formatCode="0.00">
                  <c:v>27.64</c:v>
                </c:pt>
                <c:pt idx="636" formatCode="0.00">
                  <c:v>22</c:v>
                </c:pt>
                <c:pt idx="638" formatCode="0.00">
                  <c:v>17.36</c:v>
                </c:pt>
                <c:pt idx="640" formatCode="0.00">
                  <c:v>12.32</c:v>
                </c:pt>
                <c:pt idx="645" formatCode="0.00">
                  <c:v>14.33</c:v>
                </c:pt>
                <c:pt idx="647" formatCode="0.00">
                  <c:v>18.61</c:v>
                </c:pt>
                <c:pt idx="649" formatCode="0.00">
                  <c:v>12.13</c:v>
                </c:pt>
                <c:pt idx="650" formatCode="0.00">
                  <c:v>11.64</c:v>
                </c:pt>
                <c:pt idx="652" formatCode="0.00">
                  <c:v>12.69</c:v>
                </c:pt>
                <c:pt idx="654" formatCode="0.00">
                  <c:v>16.75</c:v>
                </c:pt>
                <c:pt idx="658" formatCode="0.00">
                  <c:v>13.26</c:v>
                </c:pt>
                <c:pt idx="659" formatCode="0.00">
                  <c:v>12.63</c:v>
                </c:pt>
                <c:pt idx="661" formatCode="0.00">
                  <c:v>12.01</c:v>
                </c:pt>
                <c:pt idx="663" formatCode="0.00">
                  <c:v>11.96</c:v>
                </c:pt>
                <c:pt idx="665" formatCode="0.00">
                  <c:v>11.18</c:v>
                </c:pt>
                <c:pt idx="666" formatCode="0.00">
                  <c:v>20.68</c:v>
                </c:pt>
                <c:pt idx="668" formatCode="0.00">
                  <c:v>18.399999999999999</c:v>
                </c:pt>
                <c:pt idx="670" formatCode="0.00">
                  <c:v>16.27</c:v>
                </c:pt>
                <c:pt idx="672" formatCode="0.00">
                  <c:v>17.47</c:v>
                </c:pt>
                <c:pt idx="675" formatCode="0.00">
                  <c:v>15.74</c:v>
                </c:pt>
                <c:pt idx="677" formatCode="0.00">
                  <c:v>12.93</c:v>
                </c:pt>
                <c:pt idx="679" formatCode="0.00">
                  <c:v>16.97</c:v>
                </c:pt>
                <c:pt idx="681" formatCode="0.00">
                  <c:v>17.02</c:v>
                </c:pt>
                <c:pt idx="682" formatCode="0.00">
                  <c:v>25.38</c:v>
                </c:pt>
                <c:pt idx="684" formatCode="0.00">
                  <c:v>23.12</c:v>
                </c:pt>
                <c:pt idx="686" formatCode="0.00">
                  <c:v>16.05</c:v>
                </c:pt>
                <c:pt idx="690" formatCode="0.00">
                  <c:v>20.68</c:v>
                </c:pt>
                <c:pt idx="691" formatCode="0.00">
                  <c:v>19.36</c:v>
                </c:pt>
                <c:pt idx="693" formatCode="0.00">
                  <c:v>15.96</c:v>
                </c:pt>
                <c:pt idx="695" formatCode="0.00">
                  <c:v>11.44</c:v>
                </c:pt>
                <c:pt idx="697" formatCode="0.00">
                  <c:v>11.1</c:v>
                </c:pt>
                <c:pt idx="698" formatCode="0.00">
                  <c:v>40.229999999999997</c:v>
                </c:pt>
                <c:pt idx="700" formatCode="0.00">
                  <c:v>25.38</c:v>
                </c:pt>
                <c:pt idx="702" formatCode="0.00">
                  <c:v>18.559999999999999</c:v>
                </c:pt>
                <c:pt idx="704" formatCode="0.00">
                  <c:v>19.18</c:v>
                </c:pt>
                <c:pt idx="706" formatCode="0.00">
                  <c:v>23.69</c:v>
                </c:pt>
                <c:pt idx="707" formatCode="0.00">
                  <c:v>51.51</c:v>
                </c:pt>
                <c:pt idx="709" formatCode="0.00">
                  <c:v>23.69</c:v>
                </c:pt>
                <c:pt idx="711" formatCode="0.00">
                  <c:v>21.06</c:v>
                </c:pt>
                <c:pt idx="713" formatCode="0.00">
                  <c:v>12.25</c:v>
                </c:pt>
                <c:pt idx="714" formatCode="0.00">
                  <c:v>19.18</c:v>
                </c:pt>
                <c:pt idx="716" formatCode="0.00">
                  <c:v>20.3</c:v>
                </c:pt>
                <c:pt idx="718" formatCode="0.00">
                  <c:v>18.14</c:v>
                </c:pt>
                <c:pt idx="722" formatCode="0.00">
                  <c:v>25</c:v>
                </c:pt>
                <c:pt idx="723" formatCode="0.00">
                  <c:v>35.159999999999997</c:v>
                </c:pt>
                <c:pt idx="725" formatCode="0.00">
                  <c:v>21.06</c:v>
                </c:pt>
                <c:pt idx="727" formatCode="0.00">
                  <c:v>21.43</c:v>
                </c:pt>
                <c:pt idx="729" formatCode="0.00">
                  <c:v>15.18</c:v>
                </c:pt>
                <c:pt idx="730" formatCode="0.00">
                  <c:v>32.9</c:v>
                </c:pt>
                <c:pt idx="732" formatCode="0.00">
                  <c:v>25.57</c:v>
                </c:pt>
                <c:pt idx="734" formatCode="0.00">
                  <c:v>21.81</c:v>
                </c:pt>
                <c:pt idx="736" formatCode="0.00">
                  <c:v>13.03</c:v>
                </c:pt>
                <c:pt idx="738" formatCode="0.00">
                  <c:v>19.36</c:v>
                </c:pt>
                <c:pt idx="739" formatCode="0.00">
                  <c:v>32.340000000000003</c:v>
                </c:pt>
                <c:pt idx="741" formatCode="0.00">
                  <c:v>20.49</c:v>
                </c:pt>
                <c:pt idx="743" formatCode="0.00">
                  <c:v>14.89</c:v>
                </c:pt>
                <c:pt idx="745" formatCode="0.00">
                  <c:v>18.37</c:v>
                </c:pt>
                <c:pt idx="746" formatCode="0.00">
                  <c:v>24.63</c:v>
                </c:pt>
                <c:pt idx="748" formatCode="0.00">
                  <c:v>19.55</c:v>
                </c:pt>
                <c:pt idx="750" formatCode="0.00">
                  <c:v>22</c:v>
                </c:pt>
                <c:pt idx="754" formatCode="0.00">
                  <c:v>18.440000000000001</c:v>
                </c:pt>
                <c:pt idx="757" formatCode="0.00">
                  <c:v>12.93</c:v>
                </c:pt>
                <c:pt idx="759" formatCode="0.00">
                  <c:v>18.989999999999998</c:v>
                </c:pt>
                <c:pt idx="761" formatCode="0.00">
                  <c:v>16.39</c:v>
                </c:pt>
                <c:pt idx="762" formatCode="0.00">
                  <c:v>20.49</c:v>
                </c:pt>
                <c:pt idx="764" formatCode="0.00">
                  <c:v>35.340000000000003</c:v>
                </c:pt>
                <c:pt idx="768" formatCode="0.00">
                  <c:v>16.66</c:v>
                </c:pt>
                <c:pt idx="770" formatCode="0.00">
                  <c:v>16.61</c:v>
                </c:pt>
                <c:pt idx="771" formatCode="0.00">
                  <c:v>17.07</c:v>
                </c:pt>
                <c:pt idx="773" formatCode="0.00">
                  <c:v>27.07</c:v>
                </c:pt>
                <c:pt idx="775" formatCode="0.00">
                  <c:v>15.93</c:v>
                </c:pt>
                <c:pt idx="777" formatCode="0.00">
                  <c:v>12.84</c:v>
                </c:pt>
                <c:pt idx="778" formatCode="0.00">
                  <c:v>21.06</c:v>
                </c:pt>
                <c:pt idx="780" formatCode="0.00">
                  <c:v>13.58</c:v>
                </c:pt>
                <c:pt idx="782" formatCode="0.00">
                  <c:v>13.89</c:v>
                </c:pt>
                <c:pt idx="786" formatCode="0.00">
                  <c:v>13.94</c:v>
                </c:pt>
                <c:pt idx="787" formatCode="0.00">
                  <c:v>12.81</c:v>
                </c:pt>
                <c:pt idx="789" formatCode="0.00">
                  <c:v>28.58</c:v>
                </c:pt>
                <c:pt idx="791" formatCode="0.00">
                  <c:v>22.37</c:v>
                </c:pt>
                <c:pt idx="793" formatCode="0.00">
                  <c:v>10.54</c:v>
                </c:pt>
                <c:pt idx="794" formatCode="0.00">
                  <c:v>11.52</c:v>
                </c:pt>
                <c:pt idx="796" formatCode="0.00">
                  <c:v>22.75</c:v>
                </c:pt>
                <c:pt idx="798" formatCode="0.00">
                  <c:v>16.96</c:v>
                </c:pt>
                <c:pt idx="800" formatCode="0.00">
                  <c:v>13.26</c:v>
                </c:pt>
                <c:pt idx="807" formatCode="0.00">
                  <c:v>14.72</c:v>
                </c:pt>
                <c:pt idx="809" formatCode="0.00">
                  <c:v>13.52</c:v>
                </c:pt>
                <c:pt idx="810" formatCode="0.00">
                  <c:v>12.71</c:v>
                </c:pt>
                <c:pt idx="812" formatCode="0.00">
                  <c:v>22</c:v>
                </c:pt>
                <c:pt idx="814" formatCode="0.00">
                  <c:v>13.84</c:v>
                </c:pt>
                <c:pt idx="818" formatCode="0.00">
                  <c:v>13.38</c:v>
                </c:pt>
                <c:pt idx="819" formatCode="0.00">
                  <c:v>11.74</c:v>
                </c:pt>
                <c:pt idx="820" formatCode="0.00">
                  <c:v>17.89</c:v>
                </c:pt>
                <c:pt idx="821" formatCode="0.00">
                  <c:v>13.32</c:v>
                </c:pt>
                <c:pt idx="823" formatCode="0.00">
                  <c:v>16.73</c:v>
                </c:pt>
                <c:pt idx="825" formatCode="0.00">
                  <c:v>12.2</c:v>
                </c:pt>
                <c:pt idx="826" formatCode="0.00">
                  <c:v>21.81</c:v>
                </c:pt>
                <c:pt idx="827" formatCode="0.00">
                  <c:v>32.340000000000003</c:v>
                </c:pt>
                <c:pt idx="828" formatCode="0.00">
                  <c:v>23.5</c:v>
                </c:pt>
                <c:pt idx="829" formatCode="0.00">
                  <c:v>14.13</c:v>
                </c:pt>
                <c:pt idx="830" formatCode="0.00">
                  <c:v>15.64</c:v>
                </c:pt>
                <c:pt idx="832" formatCode="0.00">
                  <c:v>17.38</c:v>
                </c:pt>
                <c:pt idx="834" formatCode="0.00">
                  <c:v>20.87</c:v>
                </c:pt>
                <c:pt idx="835" formatCode="0.00">
                  <c:v>18.399999999999999</c:v>
                </c:pt>
                <c:pt idx="836" formatCode="0.00">
                  <c:v>23.69</c:v>
                </c:pt>
                <c:pt idx="837" formatCode="0.00">
                  <c:v>22.75</c:v>
                </c:pt>
                <c:pt idx="839" formatCode="0.00">
                  <c:v>18.989999999999998</c:v>
                </c:pt>
                <c:pt idx="841" formatCode="0.00">
                  <c:v>16.170000000000002</c:v>
                </c:pt>
                <c:pt idx="842" formatCode="0.00">
                  <c:v>21.62</c:v>
                </c:pt>
                <c:pt idx="843" formatCode="0.00">
                  <c:v>19.55</c:v>
                </c:pt>
                <c:pt idx="844" formatCode="0.00">
                  <c:v>17.13</c:v>
                </c:pt>
                <c:pt idx="845" formatCode="0.00">
                  <c:v>16.37</c:v>
                </c:pt>
                <c:pt idx="846" formatCode="0.00">
                  <c:v>20.12</c:v>
                </c:pt>
                <c:pt idx="850" formatCode="0.00">
                  <c:v>17.11</c:v>
                </c:pt>
                <c:pt idx="851" formatCode="0.00">
                  <c:v>16.350000000000001</c:v>
                </c:pt>
                <c:pt idx="852" formatCode="0.00">
                  <c:v>26.88</c:v>
                </c:pt>
                <c:pt idx="853" formatCode="0.00">
                  <c:v>16.73</c:v>
                </c:pt>
                <c:pt idx="855" formatCode="0.00">
                  <c:v>18.27</c:v>
                </c:pt>
                <c:pt idx="857" formatCode="0.00">
                  <c:v>13.52</c:v>
                </c:pt>
                <c:pt idx="858" formatCode="0.00">
                  <c:v>24.44</c:v>
                </c:pt>
                <c:pt idx="859" formatCode="0.00">
                  <c:v>19.55</c:v>
                </c:pt>
                <c:pt idx="860" formatCode="0.00">
                  <c:v>17.3</c:v>
                </c:pt>
                <c:pt idx="861" formatCode="0.00">
                  <c:v>25.57</c:v>
                </c:pt>
                <c:pt idx="862" formatCode="0.00">
                  <c:v>25.76</c:v>
                </c:pt>
                <c:pt idx="864" formatCode="0.00">
                  <c:v>19.18</c:v>
                </c:pt>
                <c:pt idx="866" formatCode="0.00">
                  <c:v>18.8</c:v>
                </c:pt>
                <c:pt idx="867" formatCode="0.00">
                  <c:v>19.55</c:v>
                </c:pt>
                <c:pt idx="868" formatCode="0.00">
                  <c:v>24.44</c:v>
                </c:pt>
                <c:pt idx="869" formatCode="0.00">
                  <c:v>22</c:v>
                </c:pt>
                <c:pt idx="871" formatCode="0.00">
                  <c:v>17.12</c:v>
                </c:pt>
                <c:pt idx="873" formatCode="0.00">
                  <c:v>13.36</c:v>
                </c:pt>
                <c:pt idx="874" formatCode="0.00">
                  <c:v>25.94</c:v>
                </c:pt>
                <c:pt idx="875" formatCode="0.00">
                  <c:v>25.94</c:v>
                </c:pt>
                <c:pt idx="876" formatCode="0.00">
                  <c:v>25</c:v>
                </c:pt>
                <c:pt idx="877" formatCode="0.00">
                  <c:v>22.75</c:v>
                </c:pt>
                <c:pt idx="878" formatCode="0.00">
                  <c:v>16.420000000000002</c:v>
                </c:pt>
                <c:pt idx="882" formatCode="0.00">
                  <c:v>22</c:v>
                </c:pt>
                <c:pt idx="883" formatCode="0.00">
                  <c:v>25</c:v>
                </c:pt>
                <c:pt idx="884" formatCode="0.00">
                  <c:v>25</c:v>
                </c:pt>
                <c:pt idx="885" formatCode="0.00">
                  <c:v>15.15</c:v>
                </c:pt>
                <c:pt idx="887" formatCode="0.00">
                  <c:v>11.54</c:v>
                </c:pt>
                <c:pt idx="889" formatCode="0.00">
                  <c:v>12.45</c:v>
                </c:pt>
                <c:pt idx="890" formatCode="0.00">
                  <c:v>23.88</c:v>
                </c:pt>
                <c:pt idx="891" formatCode="0.00">
                  <c:v>21.24</c:v>
                </c:pt>
                <c:pt idx="892" formatCode="0.00">
                  <c:v>22</c:v>
                </c:pt>
                <c:pt idx="893" formatCode="0.00">
                  <c:v>18.7</c:v>
                </c:pt>
                <c:pt idx="894" formatCode="0.00">
                  <c:v>18.75</c:v>
                </c:pt>
                <c:pt idx="896" formatCode="0.00">
                  <c:v>16.489999999999998</c:v>
                </c:pt>
                <c:pt idx="898" formatCode="0.00">
                  <c:v>15.91</c:v>
                </c:pt>
                <c:pt idx="899" formatCode="0.00">
                  <c:v>15.09</c:v>
                </c:pt>
                <c:pt idx="900" formatCode="0.00">
                  <c:v>19.36</c:v>
                </c:pt>
                <c:pt idx="901" formatCode="0.00">
                  <c:v>15.38</c:v>
                </c:pt>
                <c:pt idx="903" formatCode="0.00">
                  <c:v>20.68</c:v>
                </c:pt>
                <c:pt idx="905" formatCode="0.00">
                  <c:v>15.16</c:v>
                </c:pt>
                <c:pt idx="906" formatCode="0.00">
                  <c:v>20.12</c:v>
                </c:pt>
                <c:pt idx="907" formatCode="0.00">
                  <c:v>17.3</c:v>
                </c:pt>
                <c:pt idx="908" formatCode="0.00">
                  <c:v>16.91</c:v>
                </c:pt>
                <c:pt idx="914" formatCode="0.00">
                  <c:v>12.17</c:v>
                </c:pt>
                <c:pt idx="915" formatCode="0.00">
                  <c:v>11.3</c:v>
                </c:pt>
                <c:pt idx="916" formatCode="0.00">
                  <c:v>17.39</c:v>
                </c:pt>
                <c:pt idx="917" formatCode="0.00">
                  <c:v>12.3</c:v>
                </c:pt>
                <c:pt idx="919" formatCode="0.00">
                  <c:v>12.26</c:v>
                </c:pt>
                <c:pt idx="921" formatCode="0.00">
                  <c:v>11.44</c:v>
                </c:pt>
                <c:pt idx="922" formatCode="0.00">
                  <c:v>10.32</c:v>
                </c:pt>
                <c:pt idx="923" formatCode="0.00">
                  <c:v>10.25</c:v>
                </c:pt>
                <c:pt idx="924" formatCode="0.00">
                  <c:v>11.45</c:v>
                </c:pt>
                <c:pt idx="930" formatCode="0.00">
                  <c:v>14.96</c:v>
                </c:pt>
                <c:pt idx="931" formatCode="0.00">
                  <c:v>16.27</c:v>
                </c:pt>
                <c:pt idx="932" formatCode="0.00">
                  <c:v>13.41</c:v>
                </c:pt>
                <c:pt idx="933" formatCode="0.00">
                  <c:v>11.82</c:v>
                </c:pt>
                <c:pt idx="938" formatCode="0.00">
                  <c:v>10.75</c:v>
                </c:pt>
                <c:pt idx="940" formatCode="0.00">
                  <c:v>9.6199999999999992</c:v>
                </c:pt>
                <c:pt idx="941" formatCode="0.00">
                  <c:v>12.1</c:v>
                </c:pt>
                <c:pt idx="947" formatCode="0.00">
                  <c:v>12.11</c:v>
                </c:pt>
                <c:pt idx="948" formatCode="0.00">
                  <c:v>11.49</c:v>
                </c:pt>
                <c:pt idx="953" formatCode="0.00">
                  <c:v>12.38</c:v>
                </c:pt>
                <c:pt idx="954" formatCode="0.00">
                  <c:v>12.82</c:v>
                </c:pt>
                <c:pt idx="956" formatCode="0.00">
                  <c:v>13.3</c:v>
                </c:pt>
                <c:pt idx="957" formatCode="0.00">
                  <c:v>10.09</c:v>
                </c:pt>
                <c:pt idx="958" formatCode="0.00">
                  <c:v>11.15</c:v>
                </c:pt>
                <c:pt idx="960" formatCode="0.00">
                  <c:v>9.9499999999999993</c:v>
                </c:pt>
                <c:pt idx="962" formatCode="0.00">
                  <c:v>9.9499999999999993</c:v>
                </c:pt>
                <c:pt idx="963" formatCode="0.00">
                  <c:v>12.01</c:v>
                </c:pt>
                <c:pt idx="969" formatCode="0.00">
                  <c:v>13.2</c:v>
                </c:pt>
                <c:pt idx="971" formatCode="0.00">
                  <c:v>9.75</c:v>
                </c:pt>
                <c:pt idx="972" formatCode="0.00">
                  <c:v>11.37</c:v>
                </c:pt>
                <c:pt idx="978" formatCode="0.00">
                  <c:v>13.02</c:v>
                </c:pt>
                <c:pt idx="979" formatCode="0.00">
                  <c:v>14.31</c:v>
                </c:pt>
                <c:pt idx="980" formatCode="0.00">
                  <c:v>15.9</c:v>
                </c:pt>
                <c:pt idx="981" formatCode="0.00">
                  <c:v>12.51</c:v>
                </c:pt>
                <c:pt idx="983" formatCode="0.00">
                  <c:v>15.17</c:v>
                </c:pt>
                <c:pt idx="985" formatCode="0.00">
                  <c:v>11.05</c:v>
                </c:pt>
                <c:pt idx="986" formatCode="0.00">
                  <c:v>19.739999999999998</c:v>
                </c:pt>
                <c:pt idx="988" formatCode="0.00">
                  <c:v>14.14</c:v>
                </c:pt>
                <c:pt idx="990" formatCode="0.00">
                  <c:v>9.93</c:v>
                </c:pt>
                <c:pt idx="992" formatCode="0.00">
                  <c:v>16.649999999999999</c:v>
                </c:pt>
                <c:pt idx="997" formatCode="0.00">
                  <c:v>10.24</c:v>
                </c:pt>
                <c:pt idx="999" formatCode="0.00">
                  <c:v>12.02</c:v>
                </c:pt>
                <c:pt idx="1001" formatCode="0.00">
                  <c:v>14.37</c:v>
                </c:pt>
                <c:pt idx="1002" formatCode="0.00">
                  <c:v>16.98</c:v>
                </c:pt>
                <c:pt idx="1004" formatCode="0.00">
                  <c:v>12.89</c:v>
                </c:pt>
                <c:pt idx="1006" formatCode="0.00">
                  <c:v>13.03</c:v>
                </c:pt>
                <c:pt idx="1010" formatCode="0.00">
                  <c:v>17.27</c:v>
                </c:pt>
                <c:pt idx="1011" formatCode="0.00">
                  <c:v>26.13</c:v>
                </c:pt>
                <c:pt idx="1013" formatCode="0.00">
                  <c:v>27.26</c:v>
                </c:pt>
                <c:pt idx="1015" formatCode="0.00">
                  <c:v>22.94</c:v>
                </c:pt>
                <c:pt idx="1017" formatCode="0.00">
                  <c:v>13.04</c:v>
                </c:pt>
                <c:pt idx="1018" formatCode="0.00">
                  <c:v>21.24</c:v>
                </c:pt>
                <c:pt idx="1020" formatCode="0.00">
                  <c:v>17.100000000000001</c:v>
                </c:pt>
                <c:pt idx="1022" formatCode="0.00">
                  <c:v>15.27</c:v>
                </c:pt>
                <c:pt idx="1024" formatCode="0.00">
                  <c:v>12.48</c:v>
                </c:pt>
                <c:pt idx="1026" formatCode="0.00">
                  <c:v>20.87</c:v>
                </c:pt>
                <c:pt idx="1027" formatCode="0.00">
                  <c:v>17.5</c:v>
                </c:pt>
                <c:pt idx="1029" formatCode="0.00">
                  <c:v>17.420000000000002</c:v>
                </c:pt>
                <c:pt idx="1031" formatCode="0.00">
                  <c:v>18.09</c:v>
                </c:pt>
                <c:pt idx="1033" formatCode="0.00">
                  <c:v>12.48</c:v>
                </c:pt>
                <c:pt idx="1034" formatCode="0.00">
                  <c:v>18.989999999999998</c:v>
                </c:pt>
                <c:pt idx="1036" formatCode="0.00">
                  <c:v>23.5</c:v>
                </c:pt>
                <c:pt idx="1038" formatCode="0.00">
                  <c:v>18.07</c:v>
                </c:pt>
                <c:pt idx="1042" formatCode="0.00">
                  <c:v>15.15</c:v>
                </c:pt>
                <c:pt idx="1043" formatCode="0.00">
                  <c:v>26.51</c:v>
                </c:pt>
                <c:pt idx="1045" formatCode="0.00">
                  <c:v>18</c:v>
                </c:pt>
                <c:pt idx="1049" formatCode="0.00">
                  <c:v>16.2</c:v>
                </c:pt>
                <c:pt idx="1050" formatCode="0.00">
                  <c:v>36.47</c:v>
                </c:pt>
                <c:pt idx="1054" formatCode="0.00">
                  <c:v>13.38</c:v>
                </c:pt>
                <c:pt idx="1056" formatCode="0.00">
                  <c:v>13.96</c:v>
                </c:pt>
                <c:pt idx="1058" formatCode="0.00">
                  <c:v>17.48</c:v>
                </c:pt>
                <c:pt idx="1059" formatCode="0.00">
                  <c:v>35.340000000000003</c:v>
                </c:pt>
                <c:pt idx="1061" formatCode="0.00">
                  <c:v>15.2</c:v>
                </c:pt>
                <c:pt idx="1063" formatCode="0.00">
                  <c:v>24.44</c:v>
                </c:pt>
                <c:pt idx="1065" formatCode="0.00">
                  <c:v>16.93</c:v>
                </c:pt>
                <c:pt idx="1066" formatCode="0.00">
                  <c:v>57.34</c:v>
                </c:pt>
                <c:pt idx="1070" formatCode="0.00">
                  <c:v>21.81</c:v>
                </c:pt>
                <c:pt idx="1074" formatCode="0.00">
                  <c:v>25</c:v>
                </c:pt>
                <c:pt idx="1079" formatCode="0.00">
                  <c:v>33.65</c:v>
                </c:pt>
                <c:pt idx="1081" formatCode="0.00">
                  <c:v>13.93</c:v>
                </c:pt>
                <c:pt idx="1082" formatCode="0.00">
                  <c:v>26.51</c:v>
                </c:pt>
                <c:pt idx="1084" formatCode="0.00">
                  <c:v>23.69</c:v>
                </c:pt>
                <c:pt idx="1086" formatCode="0.00">
                  <c:v>18</c:v>
                </c:pt>
                <c:pt idx="1088" formatCode="0.00">
                  <c:v>23.69</c:v>
                </c:pt>
                <c:pt idx="1090" formatCode="0.00">
                  <c:v>22.94</c:v>
                </c:pt>
                <c:pt idx="1091" formatCode="0.00">
                  <c:v>42.3</c:v>
                </c:pt>
                <c:pt idx="1093" formatCode="0.00">
                  <c:v>30.08</c:v>
                </c:pt>
                <c:pt idx="1095" formatCode="0.00">
                  <c:v>27.07</c:v>
                </c:pt>
                <c:pt idx="1097" formatCode="0.00">
                  <c:v>13.64</c:v>
                </c:pt>
                <c:pt idx="1098" formatCode="0.00">
                  <c:v>33.840000000000003</c:v>
                </c:pt>
                <c:pt idx="1100" formatCode="0.00">
                  <c:v>37.79</c:v>
                </c:pt>
                <c:pt idx="1102" formatCode="0.00">
                  <c:v>16.03</c:v>
                </c:pt>
                <c:pt idx="1106" formatCode="0.00">
                  <c:v>14.82</c:v>
                </c:pt>
                <c:pt idx="1107" formatCode="0.00">
                  <c:v>28.2</c:v>
                </c:pt>
                <c:pt idx="1109" formatCode="0.00">
                  <c:v>22.18</c:v>
                </c:pt>
                <c:pt idx="1111" formatCode="0.00">
                  <c:v>12.95</c:v>
                </c:pt>
                <c:pt idx="1113" formatCode="0.00">
                  <c:v>14.75</c:v>
                </c:pt>
                <c:pt idx="1114" formatCode="0.00">
                  <c:v>25.38</c:v>
                </c:pt>
                <c:pt idx="1116" formatCode="0.00">
                  <c:v>32.15</c:v>
                </c:pt>
                <c:pt idx="1120" formatCode="0.00">
                  <c:v>16.72</c:v>
                </c:pt>
                <c:pt idx="1122" formatCode="0.00">
                  <c:v>23.31</c:v>
                </c:pt>
                <c:pt idx="1123" formatCode="0.00">
                  <c:v>29.52</c:v>
                </c:pt>
                <c:pt idx="1125" formatCode="0.00">
                  <c:v>13.85</c:v>
                </c:pt>
                <c:pt idx="1127" formatCode="0.00">
                  <c:v>17.8</c:v>
                </c:pt>
                <c:pt idx="1129" formatCode="0.00">
                  <c:v>13.68</c:v>
                </c:pt>
                <c:pt idx="1130" formatCode="0.00">
                  <c:v>15.3</c:v>
                </c:pt>
                <c:pt idx="1132" formatCode="0.00">
                  <c:v>10.77</c:v>
                </c:pt>
                <c:pt idx="1134" formatCode="0.00">
                  <c:v>23.69</c:v>
                </c:pt>
                <c:pt idx="1139" formatCode="0.00">
                  <c:v>38.729999999999997</c:v>
                </c:pt>
                <c:pt idx="1141" formatCode="0.00">
                  <c:v>14.13</c:v>
                </c:pt>
                <c:pt idx="1143" formatCode="0.00">
                  <c:v>16.86</c:v>
                </c:pt>
                <c:pt idx="1145" formatCode="0.00">
                  <c:v>15.07</c:v>
                </c:pt>
                <c:pt idx="1146" formatCode="0.00">
                  <c:v>25.94</c:v>
                </c:pt>
                <c:pt idx="1148" formatCode="0.00">
                  <c:v>33.65</c:v>
                </c:pt>
                <c:pt idx="1150" formatCode="0.00">
                  <c:v>21.43</c:v>
                </c:pt>
                <c:pt idx="1152" formatCode="0.00">
                  <c:v>14.2</c:v>
                </c:pt>
                <c:pt idx="1154" formatCode="0.00">
                  <c:v>32.520000000000003</c:v>
                </c:pt>
                <c:pt idx="1155" formatCode="0.00">
                  <c:v>13.01</c:v>
                </c:pt>
                <c:pt idx="1157" formatCode="0.00">
                  <c:v>13.71</c:v>
                </c:pt>
                <c:pt idx="1159" formatCode="0.00">
                  <c:v>13.35</c:v>
                </c:pt>
                <c:pt idx="1161" formatCode="0.00">
                  <c:v>13.42</c:v>
                </c:pt>
                <c:pt idx="1162" formatCode="0.00">
                  <c:v>33.840000000000003</c:v>
                </c:pt>
                <c:pt idx="1164" formatCode="0.00">
                  <c:v>11.09</c:v>
                </c:pt>
                <c:pt idx="1166" formatCode="0.00">
                  <c:v>14.43</c:v>
                </c:pt>
                <c:pt idx="1170" formatCode="0.00">
                  <c:v>15.67</c:v>
                </c:pt>
                <c:pt idx="1171" formatCode="0.00">
                  <c:v>10.49</c:v>
                </c:pt>
                <c:pt idx="1173" formatCode="0.00">
                  <c:v>12.34</c:v>
                </c:pt>
                <c:pt idx="1175" formatCode="0.00">
                  <c:v>18.68</c:v>
                </c:pt>
                <c:pt idx="1177" formatCode="0.00">
                  <c:v>12</c:v>
                </c:pt>
                <c:pt idx="1178" formatCode="0.00">
                  <c:v>12.09</c:v>
                </c:pt>
                <c:pt idx="1180" formatCode="0.00">
                  <c:v>12.99</c:v>
                </c:pt>
                <c:pt idx="1181" formatCode="0.00">
                  <c:v>12</c:v>
                </c:pt>
                <c:pt idx="1182" formatCode="0.00">
                  <c:v>20.3</c:v>
                </c:pt>
                <c:pt idx="1184" formatCode="0.00">
                  <c:v>14.45</c:v>
                </c:pt>
                <c:pt idx="1186" formatCode="0.00">
                  <c:v>14.15</c:v>
                </c:pt>
                <c:pt idx="1187" formatCode="0.00">
                  <c:v>19.18</c:v>
                </c:pt>
                <c:pt idx="1188" formatCode="0.00">
                  <c:v>19.36</c:v>
                </c:pt>
                <c:pt idx="1189" formatCode="0.00">
                  <c:v>23.69</c:v>
                </c:pt>
                <c:pt idx="1191" formatCode="0.00">
                  <c:v>14.52</c:v>
                </c:pt>
                <c:pt idx="1193" formatCode="0.00">
                  <c:v>15.97</c:v>
                </c:pt>
                <c:pt idx="1194" formatCode="0.00">
                  <c:v>21.06</c:v>
                </c:pt>
                <c:pt idx="1195" formatCode="0.00">
                  <c:v>23.88</c:v>
                </c:pt>
                <c:pt idx="1196" formatCode="0.00">
                  <c:v>20.12</c:v>
                </c:pt>
                <c:pt idx="1197" formatCode="0.00">
                  <c:v>18.8</c:v>
                </c:pt>
                <c:pt idx="1198" formatCode="0.00">
                  <c:v>16.66</c:v>
                </c:pt>
                <c:pt idx="1202" formatCode="0.00">
                  <c:v>18.18</c:v>
                </c:pt>
                <c:pt idx="1203" formatCode="0.00">
                  <c:v>13.28</c:v>
                </c:pt>
                <c:pt idx="1204" formatCode="0.00">
                  <c:v>18.78</c:v>
                </c:pt>
                <c:pt idx="1207" formatCode="0.00">
                  <c:v>12.31</c:v>
                </c:pt>
                <c:pt idx="1209" formatCode="0.00">
                  <c:v>14.11</c:v>
                </c:pt>
                <c:pt idx="1210" formatCode="0.00">
                  <c:v>18.149999999999999</c:v>
                </c:pt>
                <c:pt idx="1211" formatCode="0.00">
                  <c:v>31.4</c:v>
                </c:pt>
                <c:pt idx="1212" formatCode="0.00">
                  <c:v>18.55</c:v>
                </c:pt>
                <c:pt idx="1213" formatCode="0.00">
                  <c:v>21.06</c:v>
                </c:pt>
                <c:pt idx="1214" formatCode="0.00">
                  <c:v>19.55</c:v>
                </c:pt>
                <c:pt idx="1216" formatCode="0.00">
                  <c:v>13</c:v>
                </c:pt>
                <c:pt idx="1218" formatCode="0.00">
                  <c:v>11.32</c:v>
                </c:pt>
                <c:pt idx="1219" formatCode="0.00">
                  <c:v>17.559999999999999</c:v>
                </c:pt>
                <c:pt idx="1220" formatCode="0.00">
                  <c:v>22.75</c:v>
                </c:pt>
                <c:pt idx="1221" formatCode="0.00">
                  <c:v>12.68</c:v>
                </c:pt>
                <c:pt idx="1223" formatCode="0.00">
                  <c:v>14.37</c:v>
                </c:pt>
                <c:pt idx="1225" formatCode="0.00">
                  <c:v>16.45</c:v>
                </c:pt>
                <c:pt idx="1226" formatCode="0.00">
                  <c:v>27.82</c:v>
                </c:pt>
                <c:pt idx="1227" formatCode="0.00">
                  <c:v>18.420000000000002</c:v>
                </c:pt>
                <c:pt idx="1228" formatCode="0.00">
                  <c:v>22.56</c:v>
                </c:pt>
                <c:pt idx="1229" formatCode="0.00">
                  <c:v>21.62</c:v>
                </c:pt>
                <c:pt idx="1230" formatCode="0.00">
                  <c:v>17.190000000000001</c:v>
                </c:pt>
                <c:pt idx="1234" formatCode="0.00">
                  <c:v>23.88</c:v>
                </c:pt>
                <c:pt idx="1235" formatCode="0.00">
                  <c:v>16.079999999999998</c:v>
                </c:pt>
                <c:pt idx="1236" formatCode="0.00">
                  <c:v>19.739999999999998</c:v>
                </c:pt>
                <c:pt idx="1237" formatCode="0.00">
                  <c:v>19.739999999999998</c:v>
                </c:pt>
                <c:pt idx="1239" formatCode="0.00">
                  <c:v>14.33</c:v>
                </c:pt>
                <c:pt idx="1241" formatCode="0.00">
                  <c:v>14.88</c:v>
                </c:pt>
                <c:pt idx="1242" formatCode="0.00">
                  <c:v>17.850000000000001</c:v>
                </c:pt>
                <c:pt idx="1243" formatCode="0.00">
                  <c:v>22.18</c:v>
                </c:pt>
                <c:pt idx="1244" formatCode="0.00">
                  <c:v>23.5</c:v>
                </c:pt>
                <c:pt idx="1245" formatCode="0.00">
                  <c:v>18.739999999999998</c:v>
                </c:pt>
                <c:pt idx="1246" formatCode="0.00">
                  <c:v>18.55</c:v>
                </c:pt>
                <c:pt idx="1248" formatCode="0.00">
                  <c:v>14.4</c:v>
                </c:pt>
                <c:pt idx="1250" formatCode="0.00">
                  <c:v>18.63</c:v>
                </c:pt>
                <c:pt idx="1251" formatCode="0.00">
                  <c:v>18.39</c:v>
                </c:pt>
                <c:pt idx="1253" formatCode="0.00">
                  <c:v>18.260000000000002</c:v>
                </c:pt>
                <c:pt idx="1255" formatCode="0.00">
                  <c:v>13.46</c:v>
                </c:pt>
                <c:pt idx="1257" formatCode="0.00">
                  <c:v>17.41</c:v>
                </c:pt>
                <c:pt idx="1258" formatCode="0.00">
                  <c:v>22.75</c:v>
                </c:pt>
                <c:pt idx="1259" formatCode="0.00">
                  <c:v>21.24</c:v>
                </c:pt>
                <c:pt idx="1260" formatCode="0.00">
                  <c:v>15.56</c:v>
                </c:pt>
                <c:pt idx="1261" formatCode="0.00">
                  <c:v>16.010000000000002</c:v>
                </c:pt>
                <c:pt idx="1262" formatCode="0.00">
                  <c:v>16.25</c:v>
                </c:pt>
                <c:pt idx="1266" formatCode="0.00">
                  <c:v>14.44</c:v>
                </c:pt>
                <c:pt idx="1267" formatCode="0.00">
                  <c:v>18.29</c:v>
                </c:pt>
                <c:pt idx="1268" formatCode="0.00">
                  <c:v>23.69</c:v>
                </c:pt>
                <c:pt idx="1269" formatCode="0.00">
                  <c:v>14.51</c:v>
                </c:pt>
                <c:pt idx="1271" formatCode="0.00">
                  <c:v>14.09</c:v>
                </c:pt>
                <c:pt idx="1273" formatCode="0.00">
                  <c:v>10.65</c:v>
                </c:pt>
                <c:pt idx="1274" formatCode="0.00">
                  <c:v>11.28</c:v>
                </c:pt>
                <c:pt idx="1276" formatCode="0.00">
                  <c:v>13.39</c:v>
                </c:pt>
                <c:pt idx="1277" formatCode="0.00">
                  <c:v>10.62</c:v>
                </c:pt>
                <c:pt idx="1280" formatCode="0.00">
                  <c:v>14.89</c:v>
                </c:pt>
                <c:pt idx="1282" formatCode="0.00">
                  <c:v>17.8</c:v>
                </c:pt>
                <c:pt idx="1283" formatCode="0.00">
                  <c:v>14.92</c:v>
                </c:pt>
                <c:pt idx="1284" formatCode="0.00">
                  <c:v>20.49</c:v>
                </c:pt>
                <c:pt idx="1285" formatCode="0.00">
                  <c:v>13.75</c:v>
                </c:pt>
                <c:pt idx="1294" formatCode="0.00">
                  <c:v>13.21</c:v>
                </c:pt>
                <c:pt idx="1299" formatCode="0.00">
                  <c:v>9.0399999999999991</c:v>
                </c:pt>
                <c:pt idx="1300" formatCode="0.00">
                  <c:v>13.77</c:v>
                </c:pt>
                <c:pt idx="1305" formatCode="0.00">
                  <c:v>9.23</c:v>
                </c:pt>
                <c:pt idx="1306" formatCode="0.00">
                  <c:v>14.2</c:v>
                </c:pt>
                <c:pt idx="1308" formatCode="0.00">
                  <c:v>11.22</c:v>
                </c:pt>
                <c:pt idx="1309" formatCode="0.00">
                  <c:v>12.63</c:v>
                </c:pt>
                <c:pt idx="1315" formatCode="0.00">
                  <c:v>9.6300000000000008</c:v>
                </c:pt>
                <c:pt idx="1316" formatCode="0.00">
                  <c:v>15.03</c:v>
                </c:pt>
                <c:pt idx="1317" formatCode="0.00">
                  <c:v>10.18</c:v>
                </c:pt>
                <c:pt idx="1321" formatCode="0.00">
                  <c:v>9.25</c:v>
                </c:pt>
                <c:pt idx="1322" formatCode="0.00">
                  <c:v>11.84</c:v>
                </c:pt>
                <c:pt idx="1324" formatCode="0.00">
                  <c:v>11.92</c:v>
                </c:pt>
                <c:pt idx="1331" formatCode="0.00">
                  <c:v>8.17</c:v>
                </c:pt>
                <c:pt idx="1333" formatCode="0.00">
                  <c:v>9.14</c:v>
                </c:pt>
                <c:pt idx="1337" formatCode="0.00">
                  <c:v>11.43</c:v>
                </c:pt>
                <c:pt idx="1338" formatCode="0.00">
                  <c:v>6.1</c:v>
                </c:pt>
                <c:pt idx="1344" formatCode="0.00">
                  <c:v>10.09</c:v>
                </c:pt>
                <c:pt idx="1346" formatCode="0.00">
                  <c:v>4.7300000000000004</c:v>
                </c:pt>
                <c:pt idx="1347" formatCode="0.00">
                  <c:v>9.85</c:v>
                </c:pt>
                <c:pt idx="1348" formatCode="0.00">
                  <c:v>18.579999999999998</c:v>
                </c:pt>
                <c:pt idx="1349" formatCode="0.00">
                  <c:v>10.83</c:v>
                </c:pt>
                <c:pt idx="1351" formatCode="0.00">
                  <c:v>9.1300000000000008</c:v>
                </c:pt>
                <c:pt idx="1353" formatCode="0.00">
                  <c:v>10.36</c:v>
                </c:pt>
                <c:pt idx="1354" formatCode="0.00">
                  <c:v>10.58</c:v>
                </c:pt>
                <c:pt idx="1355" formatCode="0.00">
                  <c:v>17.5</c:v>
                </c:pt>
                <c:pt idx="1356" formatCode="0.00">
                  <c:v>13.77</c:v>
                </c:pt>
                <c:pt idx="1358" formatCode="0.00">
                  <c:v>16.420000000000002</c:v>
                </c:pt>
                <c:pt idx="1365" formatCode="0.00">
                  <c:v>11.82</c:v>
                </c:pt>
                <c:pt idx="1367" formatCode="0.00">
                  <c:v>16.36</c:v>
                </c:pt>
                <c:pt idx="1369" formatCode="0.00">
                  <c:v>11.32</c:v>
                </c:pt>
                <c:pt idx="1370" formatCode="0.00">
                  <c:v>12.64</c:v>
                </c:pt>
                <c:pt idx="1372" formatCode="0.00">
                  <c:v>20.12</c:v>
                </c:pt>
                <c:pt idx="1374" formatCode="0.00">
                  <c:v>16.25</c:v>
                </c:pt>
                <c:pt idx="1376" formatCode="0.00">
                  <c:v>16.5</c:v>
                </c:pt>
                <c:pt idx="1378" formatCode="0.00">
                  <c:v>14.86</c:v>
                </c:pt>
                <c:pt idx="1379" formatCode="0.00">
                  <c:v>21.43</c:v>
                </c:pt>
                <c:pt idx="1381" formatCode="0.00">
                  <c:v>14.15</c:v>
                </c:pt>
                <c:pt idx="1383" formatCode="0.00">
                  <c:v>16.649999999999999</c:v>
                </c:pt>
                <c:pt idx="1385" formatCode="0.00">
                  <c:v>13.92</c:v>
                </c:pt>
                <c:pt idx="1386" formatCode="0.00">
                  <c:v>20.87</c:v>
                </c:pt>
                <c:pt idx="1388" formatCode="0.00">
                  <c:v>19.93</c:v>
                </c:pt>
                <c:pt idx="1390" formatCode="0.00">
                  <c:v>15.14</c:v>
                </c:pt>
                <c:pt idx="1395" formatCode="0.00">
                  <c:v>27.82</c:v>
                </c:pt>
                <c:pt idx="1397" formatCode="0.00">
                  <c:v>16.170000000000002</c:v>
                </c:pt>
                <c:pt idx="1399" formatCode="0.00">
                  <c:v>22.18</c:v>
                </c:pt>
                <c:pt idx="1401" formatCode="0.00">
                  <c:v>18.239999999999998</c:v>
                </c:pt>
                <c:pt idx="1402" formatCode="0.00">
                  <c:v>32.15</c:v>
                </c:pt>
                <c:pt idx="1404" formatCode="0.00">
                  <c:v>11.13</c:v>
                </c:pt>
                <c:pt idx="1406" formatCode="0.00">
                  <c:v>16.760000000000002</c:v>
                </c:pt>
                <c:pt idx="1408" formatCode="0.00">
                  <c:v>15.97</c:v>
                </c:pt>
                <c:pt idx="1410" formatCode="0.00">
                  <c:v>21.81</c:v>
                </c:pt>
                <c:pt idx="1411" formatCode="0.00">
                  <c:v>33.090000000000003</c:v>
                </c:pt>
                <c:pt idx="1413" formatCode="0.00">
                  <c:v>25.38</c:v>
                </c:pt>
                <c:pt idx="1415" formatCode="0.00">
                  <c:v>16.2</c:v>
                </c:pt>
                <c:pt idx="1417" formatCode="0.00">
                  <c:v>17.45</c:v>
                </c:pt>
                <c:pt idx="1420" formatCode="0.00">
                  <c:v>20.49</c:v>
                </c:pt>
                <c:pt idx="1422" formatCode="0.00">
                  <c:v>14.37</c:v>
                </c:pt>
                <c:pt idx="1426" formatCode="0.00">
                  <c:v>21.06</c:v>
                </c:pt>
                <c:pt idx="1427" formatCode="0.00">
                  <c:v>41.17</c:v>
                </c:pt>
                <c:pt idx="1429" formatCode="0.00">
                  <c:v>18.52</c:v>
                </c:pt>
                <c:pt idx="1431" formatCode="0.00">
                  <c:v>30.27</c:v>
                </c:pt>
                <c:pt idx="1433" formatCode="0.00">
                  <c:v>27.07</c:v>
                </c:pt>
                <c:pt idx="1434" formatCode="0.00">
                  <c:v>45.5</c:v>
                </c:pt>
                <c:pt idx="1436" formatCode="0.00">
                  <c:v>31.58</c:v>
                </c:pt>
                <c:pt idx="1438" formatCode="0.00">
                  <c:v>36.47</c:v>
                </c:pt>
                <c:pt idx="1440" formatCode="0.00">
                  <c:v>12.42</c:v>
                </c:pt>
                <c:pt idx="1442" formatCode="0.00">
                  <c:v>24.44</c:v>
                </c:pt>
                <c:pt idx="1443" formatCode="0.00">
                  <c:v>29.14</c:v>
                </c:pt>
                <c:pt idx="1445" formatCode="0.00">
                  <c:v>20.3</c:v>
                </c:pt>
                <c:pt idx="1447" formatCode="0.00">
                  <c:v>15.01</c:v>
                </c:pt>
                <c:pt idx="1449" formatCode="0.00">
                  <c:v>18.07</c:v>
                </c:pt>
                <c:pt idx="1450" formatCode="0.00">
                  <c:v>35.909999999999997</c:v>
                </c:pt>
                <c:pt idx="1452" formatCode="0.00">
                  <c:v>25.76</c:v>
                </c:pt>
                <c:pt idx="1454" formatCode="0.00">
                  <c:v>15.99</c:v>
                </c:pt>
                <c:pt idx="1458" formatCode="0.00">
                  <c:v>19.36</c:v>
                </c:pt>
                <c:pt idx="1459" formatCode="0.00">
                  <c:v>28.76</c:v>
                </c:pt>
                <c:pt idx="1461" formatCode="0.00">
                  <c:v>23.31</c:v>
                </c:pt>
                <c:pt idx="1463" formatCode="0.00">
                  <c:v>16.309999999999999</c:v>
                </c:pt>
                <c:pt idx="1465" formatCode="0.00">
                  <c:v>14.27</c:v>
                </c:pt>
                <c:pt idx="1466" formatCode="0.00">
                  <c:v>17.66</c:v>
                </c:pt>
                <c:pt idx="1468" formatCode="0.00">
                  <c:v>24.25</c:v>
                </c:pt>
                <c:pt idx="1470" formatCode="0.00">
                  <c:v>21.24</c:v>
                </c:pt>
                <c:pt idx="1472" formatCode="0.00">
                  <c:v>16.829999999999998</c:v>
                </c:pt>
                <c:pt idx="1474" formatCode="0.00">
                  <c:v>20.12</c:v>
                </c:pt>
                <c:pt idx="1475" formatCode="0.00">
                  <c:v>18.989999999999998</c:v>
                </c:pt>
                <c:pt idx="1477" formatCode="0.00">
                  <c:v>26.13</c:v>
                </c:pt>
                <c:pt idx="1479" formatCode="0.00">
                  <c:v>32.520000000000003</c:v>
                </c:pt>
                <c:pt idx="1484" formatCode="0.00">
                  <c:v>27.26</c:v>
                </c:pt>
                <c:pt idx="1486" formatCode="0.00">
                  <c:v>15.3</c:v>
                </c:pt>
                <c:pt idx="1490" formatCode="0.00">
                  <c:v>44.74</c:v>
                </c:pt>
                <c:pt idx="1491" formatCode="0.00">
                  <c:v>22</c:v>
                </c:pt>
                <c:pt idx="1493" formatCode="0.00">
                  <c:v>18.75</c:v>
                </c:pt>
                <c:pt idx="1495" formatCode="0.00">
                  <c:v>25.94</c:v>
                </c:pt>
                <c:pt idx="1497" formatCode="0.00">
                  <c:v>16.670000000000002</c:v>
                </c:pt>
                <c:pt idx="1500" formatCode="0.00">
                  <c:v>18.46</c:v>
                </c:pt>
                <c:pt idx="1502" formatCode="0.00">
                  <c:v>45.68</c:v>
                </c:pt>
                <c:pt idx="1507" formatCode="0.00">
                  <c:v>8.43</c:v>
                </c:pt>
                <c:pt idx="1509" formatCode="0.00">
                  <c:v>11.59</c:v>
                </c:pt>
                <c:pt idx="1513" formatCode="0.00">
                  <c:v>9.16</c:v>
                </c:pt>
                <c:pt idx="1514" formatCode="0.00">
                  <c:v>11.87</c:v>
                </c:pt>
                <c:pt idx="1516" formatCode="0.00">
                  <c:v>40.799999999999997</c:v>
                </c:pt>
                <c:pt idx="1522" formatCode="0.00">
                  <c:v>8.41</c:v>
                </c:pt>
                <c:pt idx="1523" formatCode="0.00">
                  <c:v>12.76</c:v>
                </c:pt>
                <c:pt idx="1525" formatCode="0.00">
                  <c:v>12.8</c:v>
                </c:pt>
                <c:pt idx="1527" formatCode="0.00">
                  <c:v>14.14</c:v>
                </c:pt>
                <c:pt idx="1529" formatCode="0.00">
                  <c:v>11.39</c:v>
                </c:pt>
                <c:pt idx="1530" formatCode="0.00">
                  <c:v>11.92</c:v>
                </c:pt>
                <c:pt idx="1534" formatCode="0.00">
                  <c:v>12.68</c:v>
                </c:pt>
                <c:pt idx="1536" formatCode="0.00">
                  <c:v>12.52</c:v>
                </c:pt>
                <c:pt idx="1538" formatCode="0.00">
                  <c:v>17.16</c:v>
                </c:pt>
                <c:pt idx="1539" formatCode="0.00">
                  <c:v>14.52</c:v>
                </c:pt>
                <c:pt idx="1541" formatCode="0.00">
                  <c:v>9.7799999999999994</c:v>
                </c:pt>
                <c:pt idx="1543" formatCode="0.00">
                  <c:v>9.1300000000000008</c:v>
                </c:pt>
                <c:pt idx="1545" formatCode="0.00">
                  <c:v>11.76</c:v>
                </c:pt>
                <c:pt idx="1546" formatCode="0.00">
                  <c:v>13.8</c:v>
                </c:pt>
                <c:pt idx="1547" formatCode="0.00">
                  <c:v>20.12</c:v>
                </c:pt>
                <c:pt idx="1548" formatCode="0.00">
                  <c:v>25.19</c:v>
                </c:pt>
                <c:pt idx="1549" formatCode="0.00">
                  <c:v>19.55</c:v>
                </c:pt>
                <c:pt idx="1550" formatCode="0.00">
                  <c:v>11.15</c:v>
                </c:pt>
                <c:pt idx="1554" formatCode="0.00">
                  <c:v>20.49</c:v>
                </c:pt>
                <c:pt idx="1555" formatCode="0.00">
                  <c:v>29.33</c:v>
                </c:pt>
                <c:pt idx="1556" formatCode="0.00">
                  <c:v>21.62</c:v>
                </c:pt>
                <c:pt idx="1557" formatCode="0.00">
                  <c:v>19.93</c:v>
                </c:pt>
                <c:pt idx="1559" formatCode="0.00">
                  <c:v>19.93</c:v>
                </c:pt>
                <c:pt idx="1561" formatCode="0.00">
                  <c:v>14.01</c:v>
                </c:pt>
                <c:pt idx="1562" formatCode="0.00">
                  <c:v>15.88</c:v>
                </c:pt>
                <c:pt idx="1563" formatCode="0.00">
                  <c:v>14.64</c:v>
                </c:pt>
                <c:pt idx="1564" formatCode="0.00">
                  <c:v>14.55</c:v>
                </c:pt>
                <c:pt idx="1565" formatCode="0.00">
                  <c:v>14.46</c:v>
                </c:pt>
                <c:pt idx="1568" formatCode="0.00">
                  <c:v>17.54</c:v>
                </c:pt>
                <c:pt idx="1570" formatCode="0.00">
                  <c:v>20.68</c:v>
                </c:pt>
                <c:pt idx="1571" formatCode="0.00">
                  <c:v>17.89</c:v>
                </c:pt>
                <c:pt idx="1572" formatCode="0.00">
                  <c:v>21.43</c:v>
                </c:pt>
                <c:pt idx="1573" formatCode="0.00">
                  <c:v>18.8</c:v>
                </c:pt>
                <c:pt idx="1575" formatCode="0.00">
                  <c:v>18.329999999999998</c:v>
                </c:pt>
                <c:pt idx="1577" formatCode="0.00">
                  <c:v>14.79</c:v>
                </c:pt>
                <c:pt idx="1578" formatCode="0.00">
                  <c:v>13.22</c:v>
                </c:pt>
                <c:pt idx="1579" formatCode="0.00">
                  <c:v>18.8</c:v>
                </c:pt>
                <c:pt idx="1580" formatCode="0.00">
                  <c:v>21.81</c:v>
                </c:pt>
                <c:pt idx="1581" formatCode="0.00">
                  <c:v>22.75</c:v>
                </c:pt>
                <c:pt idx="1582" formatCode="0.00">
                  <c:v>17.05</c:v>
                </c:pt>
                <c:pt idx="1586" formatCode="0.00">
                  <c:v>20.49</c:v>
                </c:pt>
                <c:pt idx="1587" formatCode="0.00">
                  <c:v>13.52</c:v>
                </c:pt>
                <c:pt idx="1588" formatCode="0.00">
                  <c:v>16.91</c:v>
                </c:pt>
                <c:pt idx="1589" formatCode="0.00">
                  <c:v>15</c:v>
                </c:pt>
                <c:pt idx="1591" formatCode="0.00">
                  <c:v>15.05</c:v>
                </c:pt>
                <c:pt idx="1593" formatCode="0.00">
                  <c:v>16.8</c:v>
                </c:pt>
                <c:pt idx="1594" formatCode="0.00">
                  <c:v>18.25</c:v>
                </c:pt>
                <c:pt idx="1595" formatCode="0.00">
                  <c:v>15.97</c:v>
                </c:pt>
                <c:pt idx="1596" formatCode="0.00">
                  <c:v>14.6</c:v>
                </c:pt>
                <c:pt idx="1598" formatCode="0.00">
                  <c:v>14.79</c:v>
                </c:pt>
                <c:pt idx="1600" formatCode="0.00">
                  <c:v>16.05</c:v>
                </c:pt>
                <c:pt idx="1602" formatCode="0.00">
                  <c:v>15.88</c:v>
                </c:pt>
                <c:pt idx="1603" formatCode="0.00">
                  <c:v>18.03</c:v>
                </c:pt>
                <c:pt idx="1604" formatCode="0.00">
                  <c:v>15.25</c:v>
                </c:pt>
                <c:pt idx="1605" formatCode="0.00">
                  <c:v>13.46</c:v>
                </c:pt>
                <c:pt idx="1607" formatCode="0.00">
                  <c:v>15.98</c:v>
                </c:pt>
                <c:pt idx="1609" formatCode="0.00">
                  <c:v>14.83</c:v>
                </c:pt>
                <c:pt idx="1610" formatCode="0.00">
                  <c:v>17.850000000000001</c:v>
                </c:pt>
                <c:pt idx="1611" formatCode="0.00">
                  <c:v>21.81</c:v>
                </c:pt>
                <c:pt idx="1612" formatCode="0.00">
                  <c:v>20.68</c:v>
                </c:pt>
                <c:pt idx="1613" formatCode="0.00">
                  <c:v>21.62</c:v>
                </c:pt>
                <c:pt idx="1614" formatCode="0.00">
                  <c:v>15.42</c:v>
                </c:pt>
                <c:pt idx="1618" formatCode="0.00">
                  <c:v>20.3</c:v>
                </c:pt>
                <c:pt idx="1619" formatCode="0.00">
                  <c:v>20.68</c:v>
                </c:pt>
                <c:pt idx="1620" formatCode="0.00">
                  <c:v>22.56</c:v>
                </c:pt>
                <c:pt idx="1621" formatCode="0.00">
                  <c:v>15.44</c:v>
                </c:pt>
                <c:pt idx="1623" formatCode="0.00">
                  <c:v>15.14</c:v>
                </c:pt>
                <c:pt idx="1625" formatCode="0.00">
                  <c:v>15.54</c:v>
                </c:pt>
                <c:pt idx="1626" formatCode="0.00">
                  <c:v>16.850000000000001</c:v>
                </c:pt>
                <c:pt idx="1627" formatCode="0.00">
                  <c:v>17.36</c:v>
                </c:pt>
                <c:pt idx="1629" formatCode="0.00">
                  <c:v>6.87</c:v>
                </c:pt>
                <c:pt idx="1630" formatCode="0.00">
                  <c:v>22.37</c:v>
                </c:pt>
                <c:pt idx="1632" formatCode="0.00">
                  <c:v>15.94</c:v>
                </c:pt>
                <c:pt idx="1634" formatCode="0.00">
                  <c:v>19.18</c:v>
                </c:pt>
                <c:pt idx="1636" formatCode="0.00">
                  <c:v>21.81</c:v>
                </c:pt>
                <c:pt idx="1637" formatCode="0.00">
                  <c:v>18.62</c:v>
                </c:pt>
                <c:pt idx="1639" formatCode="0.00">
                  <c:v>16.62</c:v>
                </c:pt>
                <c:pt idx="1641" formatCode="0.00">
                  <c:v>13.48</c:v>
                </c:pt>
                <c:pt idx="1642" formatCode="0.00">
                  <c:v>17.62</c:v>
                </c:pt>
                <c:pt idx="1643" formatCode="0.00">
                  <c:v>19.739999999999998</c:v>
                </c:pt>
                <c:pt idx="1644" formatCode="0.00">
                  <c:v>13.05</c:v>
                </c:pt>
                <c:pt idx="1651" formatCode="0.00">
                  <c:v>12.22</c:v>
                </c:pt>
                <c:pt idx="1652" formatCode="0.00">
                  <c:v>13.01</c:v>
                </c:pt>
                <c:pt idx="1653" formatCode="0.00">
                  <c:v>10.97</c:v>
                </c:pt>
                <c:pt idx="1655" formatCode="0.00">
                  <c:v>10.54</c:v>
                </c:pt>
                <c:pt idx="1660" formatCode="0.00">
                  <c:v>15.96</c:v>
                </c:pt>
                <c:pt idx="1662" formatCode="0.00">
                  <c:v>12.34</c:v>
                </c:pt>
                <c:pt idx="1664" formatCode="0.00">
                  <c:v>11.71</c:v>
                </c:pt>
                <c:pt idx="1669" formatCode="0.00">
                  <c:v>11.13</c:v>
                </c:pt>
                <c:pt idx="1673" formatCode="0.00">
                  <c:v>8.42</c:v>
                </c:pt>
                <c:pt idx="1674" formatCode="0.00">
                  <c:v>10.69</c:v>
                </c:pt>
                <c:pt idx="1683" formatCode="0.00">
                  <c:v>11.27</c:v>
                </c:pt>
                <c:pt idx="1687" formatCode="0.00">
                  <c:v>7.12</c:v>
                </c:pt>
                <c:pt idx="1692" formatCode="0.00">
                  <c:v>10.68</c:v>
                </c:pt>
                <c:pt idx="1693" formatCode="0.00">
                  <c:v>11.99</c:v>
                </c:pt>
                <c:pt idx="1694" formatCode="0.00">
                  <c:v>9.91</c:v>
                </c:pt>
                <c:pt idx="1698" formatCode="0.00">
                  <c:v>10.24</c:v>
                </c:pt>
                <c:pt idx="1699" formatCode="0.00">
                  <c:v>14.42</c:v>
                </c:pt>
                <c:pt idx="1700" formatCode="0.00">
                  <c:v>11.78</c:v>
                </c:pt>
                <c:pt idx="1701" formatCode="0.00">
                  <c:v>12.9</c:v>
                </c:pt>
                <c:pt idx="1703" formatCode="0.00">
                  <c:v>12.12</c:v>
                </c:pt>
                <c:pt idx="1705" formatCode="0.00">
                  <c:v>9.82</c:v>
                </c:pt>
                <c:pt idx="1706" formatCode="0.00">
                  <c:v>16.43</c:v>
                </c:pt>
                <c:pt idx="1707" formatCode="0.00">
                  <c:v>12.57</c:v>
                </c:pt>
                <c:pt idx="1708" formatCode="0.00">
                  <c:v>13.17</c:v>
                </c:pt>
                <c:pt idx="1709" formatCode="0.00">
                  <c:v>12.97</c:v>
                </c:pt>
                <c:pt idx="1714" formatCode="0.00">
                  <c:v>16.850000000000001</c:v>
                </c:pt>
                <c:pt idx="1715" formatCode="0.00">
                  <c:v>16.18</c:v>
                </c:pt>
                <c:pt idx="1716" formatCode="0.00">
                  <c:v>15.34</c:v>
                </c:pt>
                <c:pt idx="1717" formatCode="0.00">
                  <c:v>9.86</c:v>
                </c:pt>
                <c:pt idx="1719" formatCode="0.00">
                  <c:v>12.75</c:v>
                </c:pt>
                <c:pt idx="1721" formatCode="0.00">
                  <c:v>10.97</c:v>
                </c:pt>
                <c:pt idx="1722" formatCode="0.00">
                  <c:v>10.32</c:v>
                </c:pt>
                <c:pt idx="1724" formatCode="0.00">
                  <c:v>18.989999999999998</c:v>
                </c:pt>
                <c:pt idx="1728" formatCode="0.00">
                  <c:v>9.2100000000000009</c:v>
                </c:pt>
                <c:pt idx="1731" formatCode="0.00">
                  <c:v>13.98</c:v>
                </c:pt>
                <c:pt idx="1735" formatCode="0.00">
                  <c:v>14.61</c:v>
                </c:pt>
                <c:pt idx="1737" formatCode="0.00">
                  <c:v>9.5</c:v>
                </c:pt>
                <c:pt idx="1738" formatCode="0.00">
                  <c:v>11.85</c:v>
                </c:pt>
                <c:pt idx="1740" formatCode="0.00">
                  <c:v>11.07</c:v>
                </c:pt>
                <c:pt idx="1742" formatCode="0.00">
                  <c:v>14</c:v>
                </c:pt>
                <c:pt idx="1746" formatCode="0.00">
                  <c:v>16.09</c:v>
                </c:pt>
                <c:pt idx="1747" formatCode="0.00">
                  <c:v>19.93</c:v>
                </c:pt>
                <c:pt idx="1749" formatCode="0.00">
                  <c:v>16.239999999999998</c:v>
                </c:pt>
                <c:pt idx="1751" formatCode="0.00">
                  <c:v>13.81</c:v>
                </c:pt>
                <c:pt idx="1753" formatCode="0.00">
                  <c:v>11.02</c:v>
                </c:pt>
                <c:pt idx="1754" formatCode="0.00">
                  <c:v>16.93</c:v>
                </c:pt>
                <c:pt idx="1756" formatCode="0.00">
                  <c:v>15.18</c:v>
                </c:pt>
                <c:pt idx="1758" formatCode="0.00">
                  <c:v>16.78</c:v>
                </c:pt>
                <c:pt idx="1760" formatCode="0.00">
                  <c:v>11.37</c:v>
                </c:pt>
                <c:pt idx="1763" formatCode="0.00">
                  <c:v>12.15</c:v>
                </c:pt>
                <c:pt idx="1765" formatCode="0.00">
                  <c:v>20.12</c:v>
                </c:pt>
                <c:pt idx="1769" formatCode="0.00">
                  <c:v>12.36</c:v>
                </c:pt>
                <c:pt idx="1770" formatCode="0.00">
                  <c:v>24.06</c:v>
                </c:pt>
                <c:pt idx="1772" formatCode="0.00">
                  <c:v>22.75</c:v>
                </c:pt>
                <c:pt idx="1774" formatCode="0.00">
                  <c:v>13.69</c:v>
                </c:pt>
                <c:pt idx="1779" formatCode="0.00">
                  <c:v>16.010000000000002</c:v>
                </c:pt>
                <c:pt idx="1781" formatCode="0.00">
                  <c:v>11.63</c:v>
                </c:pt>
                <c:pt idx="1783" formatCode="0.00">
                  <c:v>13.54</c:v>
                </c:pt>
                <c:pt idx="1786" formatCode="0.00">
                  <c:v>35.53</c:v>
                </c:pt>
                <c:pt idx="1788" formatCode="0.00">
                  <c:v>15.18</c:v>
                </c:pt>
                <c:pt idx="1794" formatCode="0.00">
                  <c:v>15.12</c:v>
                </c:pt>
                <c:pt idx="1795" formatCode="0.00">
                  <c:v>24.06</c:v>
                </c:pt>
                <c:pt idx="1797" formatCode="0.00">
                  <c:v>13.83</c:v>
                </c:pt>
                <c:pt idx="1799" formatCode="0.00">
                  <c:v>34.03</c:v>
                </c:pt>
                <c:pt idx="1801" formatCode="0.00">
                  <c:v>20.12</c:v>
                </c:pt>
                <c:pt idx="1802" formatCode="0.00">
                  <c:v>45.5</c:v>
                </c:pt>
                <c:pt idx="1804" formatCode="0.00">
                  <c:v>27.26</c:v>
                </c:pt>
                <c:pt idx="1818" formatCode="0.00">
                  <c:v>50.76</c:v>
                </c:pt>
                <c:pt idx="1826" formatCode="0.00">
                  <c:v>19.739999999999998</c:v>
                </c:pt>
                <c:pt idx="1827" formatCode="0.00">
                  <c:v>39.29</c:v>
                </c:pt>
                <c:pt idx="1829" formatCode="0.00">
                  <c:v>14.98</c:v>
                </c:pt>
                <c:pt idx="1834" formatCode="0.00">
                  <c:v>21.06</c:v>
                </c:pt>
                <c:pt idx="1836" formatCode="0.00">
                  <c:v>25</c:v>
                </c:pt>
                <c:pt idx="1843" formatCode="0.00">
                  <c:v>27.45</c:v>
                </c:pt>
                <c:pt idx="1845" formatCode="0.00">
                  <c:v>24.25</c:v>
                </c:pt>
                <c:pt idx="1847" formatCode="0.00">
                  <c:v>21.62</c:v>
                </c:pt>
                <c:pt idx="1849" formatCode="0.00">
                  <c:v>14.43</c:v>
                </c:pt>
                <c:pt idx="1850" formatCode="0.00">
                  <c:v>28.95</c:v>
                </c:pt>
                <c:pt idx="1854" formatCode="0.00">
                  <c:v>17.559999999999999</c:v>
                </c:pt>
                <c:pt idx="1856" formatCode="0.00">
                  <c:v>14.39</c:v>
                </c:pt>
                <c:pt idx="1858" formatCode="0.00">
                  <c:v>14.38</c:v>
                </c:pt>
                <c:pt idx="1859" formatCode="0.00">
                  <c:v>20.49</c:v>
                </c:pt>
                <c:pt idx="1861" formatCode="0.00">
                  <c:v>18.989999999999998</c:v>
                </c:pt>
                <c:pt idx="1863" formatCode="0.00">
                  <c:v>24.63</c:v>
                </c:pt>
                <c:pt idx="1865" formatCode="0.00">
                  <c:v>16.489999999999998</c:v>
                </c:pt>
                <c:pt idx="1866" formatCode="0.00">
                  <c:v>22.94</c:v>
                </c:pt>
                <c:pt idx="1868" formatCode="0.00">
                  <c:v>16.52</c:v>
                </c:pt>
                <c:pt idx="1870" formatCode="0.00">
                  <c:v>14.18</c:v>
                </c:pt>
                <c:pt idx="1872" formatCode="0.00">
                  <c:v>12.21</c:v>
                </c:pt>
                <c:pt idx="1874" formatCode="0.00">
                  <c:v>14.96</c:v>
                </c:pt>
                <c:pt idx="1875" formatCode="0.00">
                  <c:v>15.63</c:v>
                </c:pt>
                <c:pt idx="1879" formatCode="0.00">
                  <c:v>18.8</c:v>
                </c:pt>
                <c:pt idx="1881" formatCode="0.00">
                  <c:v>12.37</c:v>
                </c:pt>
                <c:pt idx="1882" formatCode="0.00">
                  <c:v>25.38</c:v>
                </c:pt>
                <c:pt idx="1884" formatCode="0.00">
                  <c:v>22.56</c:v>
                </c:pt>
                <c:pt idx="1886" formatCode="0.00">
                  <c:v>16.48</c:v>
                </c:pt>
                <c:pt idx="1888" formatCode="0.00">
                  <c:v>14.06</c:v>
                </c:pt>
                <c:pt idx="1890" formatCode="0.00">
                  <c:v>12.24</c:v>
                </c:pt>
                <c:pt idx="1891" formatCode="0.00">
                  <c:v>10.43</c:v>
                </c:pt>
                <c:pt idx="1893" formatCode="0.00">
                  <c:v>14.22</c:v>
                </c:pt>
                <c:pt idx="1895" formatCode="0.00">
                  <c:v>11.52</c:v>
                </c:pt>
                <c:pt idx="1897" formatCode="0.00">
                  <c:v>11.37</c:v>
                </c:pt>
                <c:pt idx="1898" formatCode="0.00">
                  <c:v>32.520000000000003</c:v>
                </c:pt>
                <c:pt idx="1900" formatCode="0.00">
                  <c:v>16.940000000000001</c:v>
                </c:pt>
                <c:pt idx="1902" formatCode="0.00">
                  <c:v>14.17</c:v>
                </c:pt>
                <c:pt idx="1904" formatCode="0.00">
                  <c:v>13.93</c:v>
                </c:pt>
                <c:pt idx="1906" formatCode="0.00">
                  <c:v>8.69</c:v>
                </c:pt>
                <c:pt idx="1907" formatCode="0.00">
                  <c:v>7.71</c:v>
                </c:pt>
                <c:pt idx="1909" formatCode="0.00">
                  <c:v>7.82</c:v>
                </c:pt>
                <c:pt idx="1913" formatCode="0.00">
                  <c:v>7.63</c:v>
                </c:pt>
                <c:pt idx="1914" formatCode="0.00">
                  <c:v>5.89</c:v>
                </c:pt>
                <c:pt idx="1915" formatCode="0.00">
                  <c:v>9.44</c:v>
                </c:pt>
                <c:pt idx="1916" formatCode="0.00">
                  <c:v>9.5500000000000007</c:v>
                </c:pt>
                <c:pt idx="1917" formatCode="0.00">
                  <c:v>11.35</c:v>
                </c:pt>
                <c:pt idx="1918" formatCode="0.00">
                  <c:v>9.6199999999999992</c:v>
                </c:pt>
                <c:pt idx="1920" formatCode="0.00">
                  <c:v>8.8000000000000007</c:v>
                </c:pt>
                <c:pt idx="1922" formatCode="0.00">
                  <c:v>10.17</c:v>
                </c:pt>
                <c:pt idx="1923" formatCode="0.00">
                  <c:v>6.88</c:v>
                </c:pt>
                <c:pt idx="1924" formatCode="0.00">
                  <c:v>8.42</c:v>
                </c:pt>
                <c:pt idx="1925" formatCode="0.00">
                  <c:v>5.53</c:v>
                </c:pt>
                <c:pt idx="1927" formatCode="0.00">
                  <c:v>10.220000000000001</c:v>
                </c:pt>
                <c:pt idx="1929" formatCode="0.00">
                  <c:v>9.43</c:v>
                </c:pt>
                <c:pt idx="1930" formatCode="0.00">
                  <c:v>8.6999999999999993</c:v>
                </c:pt>
                <c:pt idx="1931" formatCode="0.00">
                  <c:v>13.69</c:v>
                </c:pt>
                <c:pt idx="1932" formatCode="0.00">
                  <c:v>11.47</c:v>
                </c:pt>
                <c:pt idx="1933" formatCode="0.00">
                  <c:v>12.55</c:v>
                </c:pt>
                <c:pt idx="1934" formatCode="0.00">
                  <c:v>12.3</c:v>
                </c:pt>
                <c:pt idx="1936" formatCode="0.00">
                  <c:v>13.29</c:v>
                </c:pt>
                <c:pt idx="1938" formatCode="0.00">
                  <c:v>11.7</c:v>
                </c:pt>
                <c:pt idx="1940" formatCode="0.00">
                  <c:v>13.78</c:v>
                </c:pt>
                <c:pt idx="1941" formatCode="0.00">
                  <c:v>12.43</c:v>
                </c:pt>
                <c:pt idx="1943" formatCode="0.00">
                  <c:v>12.12</c:v>
                </c:pt>
                <c:pt idx="1945" formatCode="0.00">
                  <c:v>15.69</c:v>
                </c:pt>
                <c:pt idx="1946" formatCode="0.00">
                  <c:v>12.73</c:v>
                </c:pt>
                <c:pt idx="1947" formatCode="0.00">
                  <c:v>17.07</c:v>
                </c:pt>
                <c:pt idx="1948" formatCode="0.00">
                  <c:v>11.53</c:v>
                </c:pt>
                <c:pt idx="1949" formatCode="0.00">
                  <c:v>11</c:v>
                </c:pt>
                <c:pt idx="1950" formatCode="0.00">
                  <c:v>17.510000000000002</c:v>
                </c:pt>
                <c:pt idx="1954" formatCode="0.00">
                  <c:v>14.4</c:v>
                </c:pt>
                <c:pt idx="1955" formatCode="0.00">
                  <c:v>8.99</c:v>
                </c:pt>
                <c:pt idx="1957" formatCode="0.00">
                  <c:v>10.98</c:v>
                </c:pt>
                <c:pt idx="1961" formatCode="0.00">
                  <c:v>12.59</c:v>
                </c:pt>
                <c:pt idx="1962" formatCode="0.00">
                  <c:v>14.01</c:v>
                </c:pt>
                <c:pt idx="1963" formatCode="0.00">
                  <c:v>12.7</c:v>
                </c:pt>
                <c:pt idx="1964" formatCode="0.00">
                  <c:v>16.47</c:v>
                </c:pt>
                <c:pt idx="1965" formatCode="0.00">
                  <c:v>12.61</c:v>
                </c:pt>
                <c:pt idx="1966" formatCode="0.00">
                  <c:v>13.71</c:v>
                </c:pt>
                <c:pt idx="1968" formatCode="0.00">
                  <c:v>14.89</c:v>
                </c:pt>
                <c:pt idx="1970" formatCode="0.00">
                  <c:v>16.23</c:v>
                </c:pt>
                <c:pt idx="1971" formatCode="0.00">
                  <c:v>11.17</c:v>
                </c:pt>
                <c:pt idx="1972" formatCode="0.00">
                  <c:v>13.6</c:v>
                </c:pt>
                <c:pt idx="1973" formatCode="0.00">
                  <c:v>15.19</c:v>
                </c:pt>
                <c:pt idx="1975" formatCode="0.00">
                  <c:v>10.65</c:v>
                </c:pt>
                <c:pt idx="1977" formatCode="0.00">
                  <c:v>9.98</c:v>
                </c:pt>
                <c:pt idx="1978" formatCode="0.00">
                  <c:v>16.86</c:v>
                </c:pt>
                <c:pt idx="1979" formatCode="0.00">
                  <c:v>16.72</c:v>
                </c:pt>
                <c:pt idx="1980" formatCode="0.00">
                  <c:v>16.920000000000002</c:v>
                </c:pt>
                <c:pt idx="1982" formatCode="0.00">
                  <c:v>13.26</c:v>
                </c:pt>
                <c:pt idx="1984" formatCode="0.00">
                  <c:v>12.15</c:v>
                </c:pt>
                <c:pt idx="1986" formatCode="0.00">
                  <c:v>15.27</c:v>
                </c:pt>
                <c:pt idx="1987" formatCode="0.00">
                  <c:v>16.21</c:v>
                </c:pt>
                <c:pt idx="1988" formatCode="0.00">
                  <c:v>16.57</c:v>
                </c:pt>
                <c:pt idx="1989" formatCode="0.00">
                  <c:v>19.18</c:v>
                </c:pt>
                <c:pt idx="1991" formatCode="0.00">
                  <c:v>13.05</c:v>
                </c:pt>
                <c:pt idx="1993" formatCode="0.00">
                  <c:v>18.600000000000001</c:v>
                </c:pt>
                <c:pt idx="1994" formatCode="0.00">
                  <c:v>18.02</c:v>
                </c:pt>
                <c:pt idx="1995" formatCode="0.00">
                  <c:v>16.68</c:v>
                </c:pt>
                <c:pt idx="1996" formatCode="0.00">
                  <c:v>14.15</c:v>
                </c:pt>
                <c:pt idx="1997" formatCode="0.00">
                  <c:v>17.53</c:v>
                </c:pt>
                <c:pt idx="2000" formatCode="0.00">
                  <c:v>11.06</c:v>
                </c:pt>
                <c:pt idx="2002" formatCode="0.00">
                  <c:v>9.51</c:v>
                </c:pt>
                <c:pt idx="2003" formatCode="0.00">
                  <c:v>11.08</c:v>
                </c:pt>
                <c:pt idx="2004" formatCode="0.00">
                  <c:v>14.14</c:v>
                </c:pt>
                <c:pt idx="2005" formatCode="0.00">
                  <c:v>10.51</c:v>
                </c:pt>
                <c:pt idx="2007" formatCode="0.00">
                  <c:v>12.77</c:v>
                </c:pt>
                <c:pt idx="2009" formatCode="0.00">
                  <c:v>13.58</c:v>
                </c:pt>
                <c:pt idx="2010" formatCode="0.00">
                  <c:v>20.3</c:v>
                </c:pt>
                <c:pt idx="2011" formatCode="0.00">
                  <c:v>12.12</c:v>
                </c:pt>
                <c:pt idx="2012" formatCode="0.00">
                  <c:v>13.24</c:v>
                </c:pt>
                <c:pt idx="2013" formatCode="0.00">
                  <c:v>15.42</c:v>
                </c:pt>
                <c:pt idx="2016" formatCode="0.00">
                  <c:v>12.32</c:v>
                </c:pt>
                <c:pt idx="2018" formatCode="0.00">
                  <c:v>11.24</c:v>
                </c:pt>
                <c:pt idx="2019" formatCode="0.00">
                  <c:v>6.59</c:v>
                </c:pt>
                <c:pt idx="2020" formatCode="0.00">
                  <c:v>15.11</c:v>
                </c:pt>
                <c:pt idx="2021" formatCode="0.00">
                  <c:v>11.34</c:v>
                </c:pt>
                <c:pt idx="2023" formatCode="0.00">
                  <c:v>9.99</c:v>
                </c:pt>
                <c:pt idx="2026" formatCode="0.00">
                  <c:v>16.11</c:v>
                </c:pt>
                <c:pt idx="2027" formatCode="0.00">
                  <c:v>18.8</c:v>
                </c:pt>
                <c:pt idx="2030" formatCode="0.00">
                  <c:v>11.77</c:v>
                </c:pt>
                <c:pt idx="2032" formatCode="0.00">
                  <c:v>8.23</c:v>
                </c:pt>
                <c:pt idx="2034" formatCode="0.00">
                  <c:v>11.8</c:v>
                </c:pt>
                <c:pt idx="2035" formatCode="0.00">
                  <c:v>10.210000000000001</c:v>
                </c:pt>
                <c:pt idx="2036" formatCode="0.00">
                  <c:v>13.11</c:v>
                </c:pt>
                <c:pt idx="2039" formatCode="0.00">
                  <c:v>8.09</c:v>
                </c:pt>
                <c:pt idx="2041" formatCode="0.00">
                  <c:v>10.62</c:v>
                </c:pt>
                <c:pt idx="2042" formatCode="0.00">
                  <c:v>11.88</c:v>
                </c:pt>
                <c:pt idx="2044" formatCode="0.00">
                  <c:v>7.72</c:v>
                </c:pt>
                <c:pt idx="2045" formatCode="0.00">
                  <c:v>9.23</c:v>
                </c:pt>
                <c:pt idx="2046" formatCode="0.00">
                  <c:v>11.82</c:v>
                </c:pt>
                <c:pt idx="2059" formatCode="0.00">
                  <c:v>7.02</c:v>
                </c:pt>
                <c:pt idx="2060" formatCode="0.00">
                  <c:v>10.11</c:v>
                </c:pt>
                <c:pt idx="2061" formatCode="0.00">
                  <c:v>9</c:v>
                </c:pt>
                <c:pt idx="2064" formatCode="0.00">
                  <c:v>6.46</c:v>
                </c:pt>
                <c:pt idx="2067" formatCode="0.00">
                  <c:v>8.17</c:v>
                </c:pt>
                <c:pt idx="2069" formatCode="0.00">
                  <c:v>9.24</c:v>
                </c:pt>
                <c:pt idx="2074" formatCode="0.00">
                  <c:v>17.12</c:v>
                </c:pt>
                <c:pt idx="2075" formatCode="0.00">
                  <c:v>11.17</c:v>
                </c:pt>
                <c:pt idx="2077" formatCode="0.00">
                  <c:v>11.98</c:v>
                </c:pt>
                <c:pt idx="2078" formatCode="0.00">
                  <c:v>10.43</c:v>
                </c:pt>
                <c:pt idx="2080" formatCode="0.00">
                  <c:v>11.95</c:v>
                </c:pt>
                <c:pt idx="2082" formatCode="0.00">
                  <c:v>14.74</c:v>
                </c:pt>
                <c:pt idx="2083" formatCode="0.00">
                  <c:v>11.99</c:v>
                </c:pt>
                <c:pt idx="2084" formatCode="0.00">
                  <c:v>15.63</c:v>
                </c:pt>
                <c:pt idx="2085" formatCode="0.00">
                  <c:v>13.52</c:v>
                </c:pt>
                <c:pt idx="2087" formatCode="0.00">
                  <c:v>9.56</c:v>
                </c:pt>
                <c:pt idx="2089" formatCode="0.00">
                  <c:v>9.93</c:v>
                </c:pt>
                <c:pt idx="2090" formatCode="0.00">
                  <c:v>13.1</c:v>
                </c:pt>
                <c:pt idx="2092" formatCode="0.00">
                  <c:v>15.6</c:v>
                </c:pt>
                <c:pt idx="2094" formatCode="0.00">
                  <c:v>13.95</c:v>
                </c:pt>
                <c:pt idx="2096" formatCode="0.00">
                  <c:v>10.51</c:v>
                </c:pt>
                <c:pt idx="2098" formatCode="0.00">
                  <c:v>11.52</c:v>
                </c:pt>
                <c:pt idx="2099" formatCode="0.00">
                  <c:v>9.99</c:v>
                </c:pt>
                <c:pt idx="2101" formatCode="0.00">
                  <c:v>11.6</c:v>
                </c:pt>
                <c:pt idx="2103" formatCode="0.00">
                  <c:v>15.23</c:v>
                </c:pt>
                <c:pt idx="2105" formatCode="0.00">
                  <c:v>10.32</c:v>
                </c:pt>
                <c:pt idx="2106" formatCode="0.00">
                  <c:v>15.54</c:v>
                </c:pt>
                <c:pt idx="2108" formatCode="0.00">
                  <c:v>22.94</c:v>
                </c:pt>
                <c:pt idx="2110" formatCode="0.00">
                  <c:v>14.96</c:v>
                </c:pt>
                <c:pt idx="2112" formatCode="0.00">
                  <c:v>11.93</c:v>
                </c:pt>
                <c:pt idx="2114" formatCode="0.00">
                  <c:v>16.88</c:v>
                </c:pt>
                <c:pt idx="2115" formatCode="0.00">
                  <c:v>22.18</c:v>
                </c:pt>
                <c:pt idx="2117" formatCode="0.00">
                  <c:v>14.78</c:v>
                </c:pt>
                <c:pt idx="2119" formatCode="0.00">
                  <c:v>15.62</c:v>
                </c:pt>
                <c:pt idx="2121" formatCode="0.00">
                  <c:v>13.2</c:v>
                </c:pt>
                <c:pt idx="2122" formatCode="0.00">
                  <c:v>25.38</c:v>
                </c:pt>
                <c:pt idx="2124" formatCode="0.00">
                  <c:v>18.27</c:v>
                </c:pt>
                <c:pt idx="2126" formatCode="0.00">
                  <c:v>11</c:v>
                </c:pt>
                <c:pt idx="2128" formatCode="0.00">
                  <c:v>14.4</c:v>
                </c:pt>
                <c:pt idx="2130" formatCode="0.00">
                  <c:v>11.68</c:v>
                </c:pt>
                <c:pt idx="2131" formatCode="0.00">
                  <c:v>16.399999999999999</c:v>
                </c:pt>
                <c:pt idx="2133" formatCode="0.00">
                  <c:v>25.57</c:v>
                </c:pt>
                <c:pt idx="2135" formatCode="0.00">
                  <c:v>12.77</c:v>
                </c:pt>
                <c:pt idx="2137" formatCode="0.00">
                  <c:v>9.74</c:v>
                </c:pt>
                <c:pt idx="2138" formatCode="0.00">
                  <c:v>16.98</c:v>
                </c:pt>
                <c:pt idx="2140" formatCode="0.00">
                  <c:v>25.94</c:v>
                </c:pt>
                <c:pt idx="2142" formatCode="0.00">
                  <c:v>32.340000000000003</c:v>
                </c:pt>
                <c:pt idx="2144" formatCode="0.00">
                  <c:v>9.42</c:v>
                </c:pt>
                <c:pt idx="2146" formatCode="0.00">
                  <c:v>7.86</c:v>
                </c:pt>
                <c:pt idx="2147" formatCode="0.00">
                  <c:v>19.18</c:v>
                </c:pt>
                <c:pt idx="2149" formatCode="0.00">
                  <c:v>13.47</c:v>
                </c:pt>
                <c:pt idx="2151" formatCode="0.00">
                  <c:v>10.6</c:v>
                </c:pt>
                <c:pt idx="2153" formatCode="0.00">
                  <c:v>16.350000000000001</c:v>
                </c:pt>
                <c:pt idx="2156" formatCode="0.00">
                  <c:v>18.8</c:v>
                </c:pt>
                <c:pt idx="2158" formatCode="0.00">
                  <c:v>13.27</c:v>
                </c:pt>
                <c:pt idx="2160" formatCode="0.00">
                  <c:v>14.38</c:v>
                </c:pt>
                <c:pt idx="2162" formatCode="0.00">
                  <c:v>19.36</c:v>
                </c:pt>
                <c:pt idx="2163" formatCode="0.00">
                  <c:v>35.72</c:v>
                </c:pt>
                <c:pt idx="2165" formatCode="0.00">
                  <c:v>15.62</c:v>
                </c:pt>
                <c:pt idx="2167" formatCode="0.00">
                  <c:v>13.18</c:v>
                </c:pt>
                <c:pt idx="2169" formatCode="0.00">
                  <c:v>16.190000000000001</c:v>
                </c:pt>
                <c:pt idx="2170" formatCode="0.00">
                  <c:v>29.14</c:v>
                </c:pt>
                <c:pt idx="2172" formatCode="0.00">
                  <c:v>15.6</c:v>
                </c:pt>
                <c:pt idx="2174" formatCode="0.00">
                  <c:v>15.02</c:v>
                </c:pt>
                <c:pt idx="2176" formatCode="0.00">
                  <c:v>13.71</c:v>
                </c:pt>
                <c:pt idx="2178" formatCode="0.00">
                  <c:v>14.14</c:v>
                </c:pt>
                <c:pt idx="2179" formatCode="0.00">
                  <c:v>15.84</c:v>
                </c:pt>
                <c:pt idx="2181" formatCode="0.00">
                  <c:v>23.5</c:v>
                </c:pt>
                <c:pt idx="2183" formatCode="0.00">
                  <c:v>26.32</c:v>
                </c:pt>
                <c:pt idx="2185" formatCode="0.00">
                  <c:v>14.68</c:v>
                </c:pt>
                <c:pt idx="2186" formatCode="0.00">
                  <c:v>28.2</c:v>
                </c:pt>
                <c:pt idx="2188" formatCode="0.00">
                  <c:v>17.940000000000001</c:v>
                </c:pt>
                <c:pt idx="2190" formatCode="0.00">
                  <c:v>18.12</c:v>
                </c:pt>
                <c:pt idx="2192" formatCode="0.00">
                  <c:v>12.21</c:v>
                </c:pt>
                <c:pt idx="2195" formatCode="0.00">
                  <c:v>8.73</c:v>
                </c:pt>
                <c:pt idx="2201" formatCode="0.00">
                  <c:v>10.29</c:v>
                </c:pt>
                <c:pt idx="2202" formatCode="0.00">
                  <c:v>15.5</c:v>
                </c:pt>
                <c:pt idx="2204" formatCode="0.00">
                  <c:v>34.78</c:v>
                </c:pt>
                <c:pt idx="2206" formatCode="0.00">
                  <c:v>29.89</c:v>
                </c:pt>
                <c:pt idx="2208" formatCode="0.00">
                  <c:v>12.56</c:v>
                </c:pt>
                <c:pt idx="2210" formatCode="0.00">
                  <c:v>11.7</c:v>
                </c:pt>
                <c:pt idx="2211" formatCode="0.00">
                  <c:v>20.68</c:v>
                </c:pt>
                <c:pt idx="2213" formatCode="0.00">
                  <c:v>22.75</c:v>
                </c:pt>
                <c:pt idx="2217" formatCode="0.00">
                  <c:v>14.67</c:v>
                </c:pt>
                <c:pt idx="2218" formatCode="0.00">
                  <c:v>20.87</c:v>
                </c:pt>
                <c:pt idx="2220" formatCode="0.00">
                  <c:v>17.940000000000001</c:v>
                </c:pt>
                <c:pt idx="2222" formatCode="0.00">
                  <c:v>25.76</c:v>
                </c:pt>
                <c:pt idx="2224" formatCode="0.00">
                  <c:v>17.95</c:v>
                </c:pt>
                <c:pt idx="2226" formatCode="0.00">
                  <c:v>20.49</c:v>
                </c:pt>
                <c:pt idx="2227" formatCode="0.00">
                  <c:v>28.2</c:v>
                </c:pt>
                <c:pt idx="2229" formatCode="0.00">
                  <c:v>15.71</c:v>
                </c:pt>
                <c:pt idx="2231" formatCode="0.00">
                  <c:v>33.28</c:v>
                </c:pt>
                <c:pt idx="2233" formatCode="0.00">
                  <c:v>15.78</c:v>
                </c:pt>
                <c:pt idx="2234" formatCode="0.00">
                  <c:v>36.85</c:v>
                </c:pt>
                <c:pt idx="2236" formatCode="0.00">
                  <c:v>26.88</c:v>
                </c:pt>
                <c:pt idx="2238" formatCode="0.00">
                  <c:v>26.88</c:v>
                </c:pt>
                <c:pt idx="2240" formatCode="0.00">
                  <c:v>22.94</c:v>
                </c:pt>
                <c:pt idx="2242" formatCode="0.00">
                  <c:v>20.12</c:v>
                </c:pt>
                <c:pt idx="2243" formatCode="0.00">
                  <c:v>15.09</c:v>
                </c:pt>
                <c:pt idx="2245" formatCode="0.00">
                  <c:v>18.68</c:v>
                </c:pt>
                <c:pt idx="2247" formatCode="0.00">
                  <c:v>15.92</c:v>
                </c:pt>
                <c:pt idx="2249" formatCode="0.00">
                  <c:v>11.42</c:v>
                </c:pt>
                <c:pt idx="2250" formatCode="0.00">
                  <c:v>23.12</c:v>
                </c:pt>
                <c:pt idx="2252" formatCode="0.00">
                  <c:v>10.039999999999999</c:v>
                </c:pt>
                <c:pt idx="2254" formatCode="0.00">
                  <c:v>24.44</c:v>
                </c:pt>
                <c:pt idx="2256" formatCode="0.00">
                  <c:v>11.95</c:v>
                </c:pt>
                <c:pt idx="2258" formatCode="0.00">
                  <c:v>12.59</c:v>
                </c:pt>
                <c:pt idx="2259" formatCode="0.00">
                  <c:v>17.47</c:v>
                </c:pt>
                <c:pt idx="2261" formatCode="0.00">
                  <c:v>17.760000000000002</c:v>
                </c:pt>
                <c:pt idx="2263" formatCode="0.00">
                  <c:v>12.24</c:v>
                </c:pt>
                <c:pt idx="2265" formatCode="0.00">
                  <c:v>11.19</c:v>
                </c:pt>
                <c:pt idx="2266" formatCode="0.00">
                  <c:v>8.4</c:v>
                </c:pt>
                <c:pt idx="2268" formatCode="0.00">
                  <c:v>17.510000000000002</c:v>
                </c:pt>
                <c:pt idx="2270" formatCode="0.00">
                  <c:v>15.28</c:v>
                </c:pt>
                <c:pt idx="2272" formatCode="0.00">
                  <c:v>1</c:v>
                </c:pt>
                <c:pt idx="2274" formatCode="0.00">
                  <c:v>17</c:v>
                </c:pt>
                <c:pt idx="2275" formatCode="0.00">
                  <c:v>10.59</c:v>
                </c:pt>
                <c:pt idx="2277" formatCode="0.00">
                  <c:v>14.7</c:v>
                </c:pt>
                <c:pt idx="2279" formatCode="0.00">
                  <c:v>9.84</c:v>
                </c:pt>
                <c:pt idx="2281" formatCode="0.00">
                  <c:v>10.43</c:v>
                </c:pt>
                <c:pt idx="2282" formatCode="0.00">
                  <c:v>12.85</c:v>
                </c:pt>
                <c:pt idx="2283" formatCode="0.00">
                  <c:v>13.06</c:v>
                </c:pt>
                <c:pt idx="2284" formatCode="0.00">
                  <c:v>16.989999999999998</c:v>
                </c:pt>
                <c:pt idx="2285" formatCode="0.00">
                  <c:v>13.45</c:v>
                </c:pt>
                <c:pt idx="2286" formatCode="0.00">
                  <c:v>21.43</c:v>
                </c:pt>
                <c:pt idx="2288" formatCode="0.00">
                  <c:v>14.98</c:v>
                </c:pt>
                <c:pt idx="2290" formatCode="0.00">
                  <c:v>17.47</c:v>
                </c:pt>
                <c:pt idx="2291" formatCode="0.00">
                  <c:v>18.989999999999998</c:v>
                </c:pt>
                <c:pt idx="2292" formatCode="0.00">
                  <c:v>17.79</c:v>
                </c:pt>
                <c:pt idx="2293" formatCode="0.00">
                  <c:v>15.35</c:v>
                </c:pt>
                <c:pt idx="2295" formatCode="0.00">
                  <c:v>12.49</c:v>
                </c:pt>
                <c:pt idx="2297" formatCode="0.00">
                  <c:v>14.72</c:v>
                </c:pt>
                <c:pt idx="2298" formatCode="0.00">
                  <c:v>15.18</c:v>
                </c:pt>
                <c:pt idx="2299" formatCode="0.00">
                  <c:v>15.66</c:v>
                </c:pt>
                <c:pt idx="2300" formatCode="0.00">
                  <c:v>16.7</c:v>
                </c:pt>
                <c:pt idx="2302" formatCode="0.00">
                  <c:v>13.55</c:v>
                </c:pt>
                <c:pt idx="2304" formatCode="0.00">
                  <c:v>13.36</c:v>
                </c:pt>
                <c:pt idx="2306" formatCode="0.00">
                  <c:v>15.28</c:v>
                </c:pt>
                <c:pt idx="2307" formatCode="0.00">
                  <c:v>17.66</c:v>
                </c:pt>
                <c:pt idx="2308" formatCode="0.00">
                  <c:v>18.62</c:v>
                </c:pt>
                <c:pt idx="2309" formatCode="0.00">
                  <c:v>17.16</c:v>
                </c:pt>
                <c:pt idx="2311" formatCode="0.00">
                  <c:v>15.64</c:v>
                </c:pt>
                <c:pt idx="2313" formatCode="0.00">
                  <c:v>10.83</c:v>
                </c:pt>
                <c:pt idx="2314" formatCode="0.00">
                  <c:v>13.47</c:v>
                </c:pt>
                <c:pt idx="2316" formatCode="0.00">
                  <c:v>18.12</c:v>
                </c:pt>
                <c:pt idx="2317" formatCode="0.00">
                  <c:v>12.5</c:v>
                </c:pt>
                <c:pt idx="2318" formatCode="0.00">
                  <c:v>13.6</c:v>
                </c:pt>
                <c:pt idx="2320" formatCode="0.00">
                  <c:v>13.73</c:v>
                </c:pt>
                <c:pt idx="2322" formatCode="0.00">
                  <c:v>17.59</c:v>
                </c:pt>
                <c:pt idx="2323" formatCode="0.00">
                  <c:v>12.41</c:v>
                </c:pt>
                <c:pt idx="2324" formatCode="0.00">
                  <c:v>17.04</c:v>
                </c:pt>
                <c:pt idx="2325" formatCode="0.00">
                  <c:v>14.69</c:v>
                </c:pt>
                <c:pt idx="2327" formatCode="0.00">
                  <c:v>13.68</c:v>
                </c:pt>
                <c:pt idx="2331" formatCode="0.00">
                  <c:v>14.9</c:v>
                </c:pt>
                <c:pt idx="2332" formatCode="0.00">
                  <c:v>12.96</c:v>
                </c:pt>
                <c:pt idx="2333" formatCode="0.00">
                  <c:v>11.08</c:v>
                </c:pt>
                <c:pt idx="2334" formatCode="0.00">
                  <c:v>12.51</c:v>
                </c:pt>
                <c:pt idx="2336" formatCode="0.00">
                  <c:v>16.13</c:v>
                </c:pt>
                <c:pt idx="2338" formatCode="0.00">
                  <c:v>16.66</c:v>
                </c:pt>
                <c:pt idx="2339" formatCode="0.00">
                  <c:v>13.2</c:v>
                </c:pt>
                <c:pt idx="2340" formatCode="0.00">
                  <c:v>16.41</c:v>
                </c:pt>
                <c:pt idx="2341" formatCode="0.00">
                  <c:v>14.73</c:v>
                </c:pt>
                <c:pt idx="2345" formatCode="0.00">
                  <c:v>16.84</c:v>
                </c:pt>
                <c:pt idx="2346" formatCode="0.00">
                  <c:v>19.36</c:v>
                </c:pt>
                <c:pt idx="2347" formatCode="0.00">
                  <c:v>16.79</c:v>
                </c:pt>
                <c:pt idx="2348" formatCode="0.00">
                  <c:v>18.309999999999999</c:v>
                </c:pt>
                <c:pt idx="2349" formatCode="0.00">
                  <c:v>11.86</c:v>
                </c:pt>
                <c:pt idx="2350" formatCode="0.00">
                  <c:v>11.59</c:v>
                </c:pt>
                <c:pt idx="2352" formatCode="0.00">
                  <c:v>12.67</c:v>
                </c:pt>
                <c:pt idx="2354" formatCode="0.00">
                  <c:v>11.77</c:v>
                </c:pt>
                <c:pt idx="2355" formatCode="0.00">
                  <c:v>13.93</c:v>
                </c:pt>
                <c:pt idx="2356" formatCode="0.00">
                  <c:v>20.68</c:v>
                </c:pt>
                <c:pt idx="2357" formatCode="0.00">
                  <c:v>16.14</c:v>
                </c:pt>
                <c:pt idx="2361" formatCode="0.00">
                  <c:v>10.15</c:v>
                </c:pt>
                <c:pt idx="2362" formatCode="0.00">
                  <c:v>13.2</c:v>
                </c:pt>
                <c:pt idx="2363" formatCode="0.00">
                  <c:v>14.51</c:v>
                </c:pt>
                <c:pt idx="2364" formatCode="0.00">
                  <c:v>15.77</c:v>
                </c:pt>
                <c:pt idx="2365" formatCode="0.00">
                  <c:v>14.53</c:v>
                </c:pt>
                <c:pt idx="2366" formatCode="0.00">
                  <c:v>14.45</c:v>
                </c:pt>
                <c:pt idx="2368" formatCode="0.00">
                  <c:v>15.77</c:v>
                </c:pt>
                <c:pt idx="2370" formatCode="0.00">
                  <c:v>17.440000000000001</c:v>
                </c:pt>
                <c:pt idx="2371" formatCode="0.00">
                  <c:v>16.2</c:v>
                </c:pt>
                <c:pt idx="2372" formatCode="0.00">
                  <c:v>17.34</c:v>
                </c:pt>
                <c:pt idx="2373" formatCode="0.00">
                  <c:v>11.39</c:v>
                </c:pt>
                <c:pt idx="2375" formatCode="0.00">
                  <c:v>11.21</c:v>
                </c:pt>
                <c:pt idx="2377" formatCode="0.00">
                  <c:v>13.71</c:v>
                </c:pt>
                <c:pt idx="2378" formatCode="0.00">
                  <c:v>11.48</c:v>
                </c:pt>
                <c:pt idx="2379" formatCode="0.00">
                  <c:v>15.6</c:v>
                </c:pt>
                <c:pt idx="2380" formatCode="0.00">
                  <c:v>14.43</c:v>
                </c:pt>
                <c:pt idx="2381" formatCode="0.00">
                  <c:v>16.899999999999999</c:v>
                </c:pt>
                <c:pt idx="2382" formatCode="0.00">
                  <c:v>10.54</c:v>
                </c:pt>
                <c:pt idx="2384" formatCode="0.00">
                  <c:v>12.21</c:v>
                </c:pt>
                <c:pt idx="2387" formatCode="0.00">
                  <c:v>12.58</c:v>
                </c:pt>
                <c:pt idx="2388" formatCode="0.00">
                  <c:v>10.46</c:v>
                </c:pt>
                <c:pt idx="2389" formatCode="0.00">
                  <c:v>12.81</c:v>
                </c:pt>
                <c:pt idx="2393" formatCode="0.00">
                  <c:v>10.88</c:v>
                </c:pt>
                <c:pt idx="2395" formatCode="0.00">
                  <c:v>11.87</c:v>
                </c:pt>
                <c:pt idx="2397" formatCode="0.00">
                  <c:v>12.27</c:v>
                </c:pt>
                <c:pt idx="2403" formatCode="0.00">
                  <c:v>9.14</c:v>
                </c:pt>
                <c:pt idx="2407" formatCode="0.00">
                  <c:v>10.77</c:v>
                </c:pt>
                <c:pt idx="2409" formatCode="0.00">
                  <c:v>10.01</c:v>
                </c:pt>
                <c:pt idx="2412" formatCode="0.00">
                  <c:v>10.99</c:v>
                </c:pt>
                <c:pt idx="2413" formatCode="0.00">
                  <c:v>11.18</c:v>
                </c:pt>
                <c:pt idx="2414" formatCode="0.00">
                  <c:v>10.46</c:v>
                </c:pt>
                <c:pt idx="2416" formatCode="0.00">
                  <c:v>10.96</c:v>
                </c:pt>
                <c:pt idx="2418" formatCode="0.00">
                  <c:v>12.23</c:v>
                </c:pt>
                <c:pt idx="2419" formatCode="0.00">
                  <c:v>11.3</c:v>
                </c:pt>
                <c:pt idx="2420" formatCode="0.00">
                  <c:v>15.08</c:v>
                </c:pt>
                <c:pt idx="2421" formatCode="0.00">
                  <c:v>11.68</c:v>
                </c:pt>
                <c:pt idx="2425" formatCode="0.00">
                  <c:v>9.67</c:v>
                </c:pt>
                <c:pt idx="2426" formatCode="0.00">
                  <c:v>14.42</c:v>
                </c:pt>
                <c:pt idx="2428" formatCode="0.00">
                  <c:v>14.32</c:v>
                </c:pt>
                <c:pt idx="2429" formatCode="0.00">
                  <c:v>10.59</c:v>
                </c:pt>
                <c:pt idx="2430" formatCode="0.00">
                  <c:v>9.7100000000000009</c:v>
                </c:pt>
                <c:pt idx="2432" formatCode="0.00">
                  <c:v>12.66</c:v>
                </c:pt>
                <c:pt idx="2436" formatCode="0.00">
                  <c:v>14.1</c:v>
                </c:pt>
                <c:pt idx="2437" formatCode="0.00">
                  <c:v>14.11</c:v>
                </c:pt>
                <c:pt idx="2439" formatCode="0.00">
                  <c:v>10.64</c:v>
                </c:pt>
                <c:pt idx="2442" formatCode="0.00">
                  <c:v>10.84</c:v>
                </c:pt>
                <c:pt idx="2448" formatCode="0.00">
                  <c:v>11.39</c:v>
                </c:pt>
                <c:pt idx="2453" formatCode="0.00">
                  <c:v>13.49</c:v>
                </c:pt>
                <c:pt idx="2455" formatCode="0.00">
                  <c:v>12.76</c:v>
                </c:pt>
                <c:pt idx="2460" formatCode="0.00">
                  <c:v>12.54</c:v>
                </c:pt>
                <c:pt idx="2462" formatCode="0.00">
                  <c:v>12.06</c:v>
                </c:pt>
                <c:pt idx="2464" formatCode="0.00">
                  <c:v>11.29</c:v>
                </c:pt>
                <c:pt idx="2466" formatCode="0.00">
                  <c:v>14.02</c:v>
                </c:pt>
                <c:pt idx="2467" formatCode="0.00">
                  <c:v>11.2</c:v>
                </c:pt>
                <c:pt idx="2469" formatCode="0.00">
                  <c:v>16.920000000000002</c:v>
                </c:pt>
                <c:pt idx="2471" formatCode="0.00">
                  <c:v>12.49</c:v>
                </c:pt>
                <c:pt idx="2473" formatCode="0.00">
                  <c:v>11.89</c:v>
                </c:pt>
                <c:pt idx="2474" formatCode="0.00">
                  <c:v>14.09</c:v>
                </c:pt>
                <c:pt idx="2476" formatCode="0.00">
                  <c:v>16</c:v>
                </c:pt>
                <c:pt idx="2478" formatCode="0.00">
                  <c:v>13.21</c:v>
                </c:pt>
                <c:pt idx="2480" formatCode="0.00">
                  <c:v>15.41</c:v>
                </c:pt>
                <c:pt idx="2483" formatCode="0.00">
                  <c:v>15.65</c:v>
                </c:pt>
                <c:pt idx="2485" formatCode="0.00">
                  <c:v>14.06</c:v>
                </c:pt>
                <c:pt idx="2487" formatCode="0.00">
                  <c:v>22.37</c:v>
                </c:pt>
                <c:pt idx="2489" formatCode="0.00">
                  <c:v>11.25</c:v>
                </c:pt>
                <c:pt idx="2490" formatCode="0.00">
                  <c:v>13.12</c:v>
                </c:pt>
                <c:pt idx="2492" formatCode="0.00">
                  <c:v>15.39</c:v>
                </c:pt>
                <c:pt idx="2494" formatCode="0.00">
                  <c:v>12.57</c:v>
                </c:pt>
                <c:pt idx="2496" formatCode="0.00">
                  <c:v>15.95</c:v>
                </c:pt>
                <c:pt idx="2498" formatCode="0.00">
                  <c:v>17.03</c:v>
                </c:pt>
                <c:pt idx="2499" formatCode="0.00">
                  <c:v>16.63</c:v>
                </c:pt>
                <c:pt idx="2501" formatCode="0.00">
                  <c:v>10.83</c:v>
                </c:pt>
                <c:pt idx="2503" formatCode="0.00">
                  <c:v>12.04</c:v>
                </c:pt>
                <c:pt idx="2505" formatCode="0.00">
                  <c:v>14.53</c:v>
                </c:pt>
                <c:pt idx="2506" formatCode="0.00">
                  <c:v>23.69</c:v>
                </c:pt>
                <c:pt idx="2508" formatCode="0.00">
                  <c:v>19.36</c:v>
                </c:pt>
                <c:pt idx="2510" formatCode="0.00">
                  <c:v>14.65</c:v>
                </c:pt>
                <c:pt idx="2512" formatCode="0.00">
                  <c:v>17.66</c:v>
                </c:pt>
                <c:pt idx="2514" formatCode="0.00">
                  <c:v>10.11</c:v>
                </c:pt>
                <c:pt idx="2515" formatCode="0.00">
                  <c:v>33.28</c:v>
                </c:pt>
                <c:pt idx="2517" formatCode="0.00">
                  <c:v>12.43</c:v>
                </c:pt>
                <c:pt idx="2519" formatCode="0.00">
                  <c:v>31.4</c:v>
                </c:pt>
                <c:pt idx="2521" formatCode="0.00">
                  <c:v>21.06</c:v>
                </c:pt>
                <c:pt idx="2522" formatCode="0.00">
                  <c:v>29.14</c:v>
                </c:pt>
                <c:pt idx="2524" formatCode="0.00">
                  <c:v>18.989999999999998</c:v>
                </c:pt>
                <c:pt idx="2531" formatCode="0.00">
                  <c:v>24.06</c:v>
                </c:pt>
                <c:pt idx="2533" formatCode="0.00">
                  <c:v>14.87</c:v>
                </c:pt>
                <c:pt idx="2535" formatCode="0.00">
                  <c:v>18.18</c:v>
                </c:pt>
                <c:pt idx="2537" formatCode="0.00">
                  <c:v>18.18</c:v>
                </c:pt>
                <c:pt idx="2538" formatCode="0.00">
                  <c:v>40.42</c:v>
                </c:pt>
                <c:pt idx="2540" formatCode="0.00">
                  <c:v>16.739999999999998</c:v>
                </c:pt>
                <c:pt idx="2542" formatCode="0.00">
                  <c:v>13.9</c:v>
                </c:pt>
                <c:pt idx="2544" formatCode="0.00">
                  <c:v>16.23</c:v>
                </c:pt>
                <c:pt idx="2546" formatCode="0.00">
                  <c:v>31.21</c:v>
                </c:pt>
                <c:pt idx="2547" formatCode="0.00">
                  <c:v>59.22</c:v>
                </c:pt>
                <c:pt idx="2549" formatCode="0.00">
                  <c:v>22.37</c:v>
                </c:pt>
                <c:pt idx="2554" formatCode="0.00">
                  <c:v>21.43</c:v>
                </c:pt>
                <c:pt idx="2556" formatCode="0.00">
                  <c:v>25.76</c:v>
                </c:pt>
                <c:pt idx="2558" formatCode="0.00">
                  <c:v>18.8</c:v>
                </c:pt>
                <c:pt idx="2560" formatCode="0.00">
                  <c:v>30.83</c:v>
                </c:pt>
                <c:pt idx="2567" formatCode="0.00">
                  <c:v>11.16</c:v>
                </c:pt>
                <c:pt idx="2574" formatCode="0.00">
                  <c:v>17.79</c:v>
                </c:pt>
                <c:pt idx="2583" formatCode="0.00">
                  <c:v>11.04</c:v>
                </c:pt>
                <c:pt idx="2585" formatCode="0.00">
                  <c:v>10.07</c:v>
                </c:pt>
                <c:pt idx="2586" formatCode="0.00">
                  <c:v>14.69</c:v>
                </c:pt>
                <c:pt idx="2588" formatCode="0.00">
                  <c:v>16.91</c:v>
                </c:pt>
                <c:pt idx="2592" formatCode="0.00">
                  <c:v>15.66</c:v>
                </c:pt>
                <c:pt idx="2594" formatCode="0.00">
                  <c:v>19.18</c:v>
                </c:pt>
                <c:pt idx="2595" formatCode="0.00">
                  <c:v>34.97</c:v>
                </c:pt>
                <c:pt idx="2597" formatCode="0.00">
                  <c:v>13.53</c:v>
                </c:pt>
                <c:pt idx="2599" formatCode="0.00">
                  <c:v>14.44</c:v>
                </c:pt>
                <c:pt idx="2601" formatCode="0.00">
                  <c:v>14.8</c:v>
                </c:pt>
                <c:pt idx="2602" formatCode="0.00">
                  <c:v>23.31</c:v>
                </c:pt>
                <c:pt idx="2604" formatCode="0.00">
                  <c:v>23.69</c:v>
                </c:pt>
                <c:pt idx="2606" formatCode="0.00">
                  <c:v>9.6199999999999992</c:v>
                </c:pt>
                <c:pt idx="2608" formatCode="0.00">
                  <c:v>18.45</c:v>
                </c:pt>
                <c:pt idx="2611" formatCode="0.00">
                  <c:v>41.92</c:v>
                </c:pt>
                <c:pt idx="2613" formatCode="0.00">
                  <c:v>12.38</c:v>
                </c:pt>
                <c:pt idx="2615" formatCode="0.00">
                  <c:v>12.53</c:v>
                </c:pt>
                <c:pt idx="2617" formatCode="0.00">
                  <c:v>12.27</c:v>
                </c:pt>
                <c:pt idx="2618" formatCode="0.00">
                  <c:v>26.88</c:v>
                </c:pt>
                <c:pt idx="2620" formatCode="0.00">
                  <c:v>14.56</c:v>
                </c:pt>
                <c:pt idx="2622" formatCode="0.00">
                  <c:v>17.34</c:v>
                </c:pt>
                <c:pt idx="2624" formatCode="0.00">
                  <c:v>10.16</c:v>
                </c:pt>
                <c:pt idx="2626" formatCode="0.00">
                  <c:v>12.19</c:v>
                </c:pt>
                <c:pt idx="2627" formatCode="0.00">
                  <c:v>12.18</c:v>
                </c:pt>
                <c:pt idx="2629" formatCode="0.00">
                  <c:v>13.16</c:v>
                </c:pt>
                <c:pt idx="2631" formatCode="0.00">
                  <c:v>10.08</c:v>
                </c:pt>
                <c:pt idx="2633" formatCode="0.00">
                  <c:v>10.58</c:v>
                </c:pt>
                <c:pt idx="2634" formatCode="0.00">
                  <c:v>14.16</c:v>
                </c:pt>
                <c:pt idx="2636" formatCode="0.00">
                  <c:v>15.25</c:v>
                </c:pt>
                <c:pt idx="2638" formatCode="0.00">
                  <c:v>14.33</c:v>
                </c:pt>
                <c:pt idx="2640" formatCode="0.00">
                  <c:v>12.24</c:v>
                </c:pt>
                <c:pt idx="2642" formatCode="0.00">
                  <c:v>10.98</c:v>
                </c:pt>
                <c:pt idx="2643" formatCode="0.00">
                  <c:v>17.850000000000001</c:v>
                </c:pt>
                <c:pt idx="2644" formatCode="0.00">
                  <c:v>9.67</c:v>
                </c:pt>
                <c:pt idx="2645" formatCode="0.00">
                  <c:v>18.78</c:v>
                </c:pt>
                <c:pt idx="2665" formatCode="0.00">
                  <c:v>13.61</c:v>
                </c:pt>
                <c:pt idx="2666" formatCode="0.00">
                  <c:v>12.41</c:v>
                </c:pt>
                <c:pt idx="2668" formatCode="0.00">
                  <c:v>18.38</c:v>
                </c:pt>
                <c:pt idx="2669" formatCode="0.00">
                  <c:v>14.84</c:v>
                </c:pt>
                <c:pt idx="2670" formatCode="0.00">
                  <c:v>15.09</c:v>
                </c:pt>
                <c:pt idx="2672" formatCode="0.00">
                  <c:v>14.46</c:v>
                </c:pt>
                <c:pt idx="2674" formatCode="0.00">
                  <c:v>22.56</c:v>
                </c:pt>
                <c:pt idx="2675" formatCode="0.00">
                  <c:v>20.68</c:v>
                </c:pt>
                <c:pt idx="2676" formatCode="0.00">
                  <c:v>20.87</c:v>
                </c:pt>
                <c:pt idx="2677" formatCode="0.00">
                  <c:v>11.49</c:v>
                </c:pt>
                <c:pt idx="2679" formatCode="0.00">
                  <c:v>13.11</c:v>
                </c:pt>
                <c:pt idx="2681" formatCode="0.00">
                  <c:v>13.98</c:v>
                </c:pt>
                <c:pt idx="2682" formatCode="0.00">
                  <c:v>18.8</c:v>
                </c:pt>
                <c:pt idx="2683" formatCode="0.00">
                  <c:v>22.37</c:v>
                </c:pt>
                <c:pt idx="2684" formatCode="0.00">
                  <c:v>19.18</c:v>
                </c:pt>
                <c:pt idx="2685" formatCode="0.00">
                  <c:v>16.87</c:v>
                </c:pt>
                <c:pt idx="2686" formatCode="0.00">
                  <c:v>12.22</c:v>
                </c:pt>
                <c:pt idx="2688" formatCode="0.00">
                  <c:v>13.61</c:v>
                </c:pt>
                <c:pt idx="2690" formatCode="0.00">
                  <c:v>19.18</c:v>
                </c:pt>
                <c:pt idx="2691" formatCode="0.00">
                  <c:v>15.47</c:v>
                </c:pt>
                <c:pt idx="2692" formatCode="0.00">
                  <c:v>9.89</c:v>
                </c:pt>
                <c:pt idx="2693" formatCode="0.00">
                  <c:v>14.3</c:v>
                </c:pt>
                <c:pt idx="2695" formatCode="0.00">
                  <c:v>13.06</c:v>
                </c:pt>
                <c:pt idx="2697" formatCode="0.00">
                  <c:v>12.23</c:v>
                </c:pt>
                <c:pt idx="2698" formatCode="0.00">
                  <c:v>18.489999999999998</c:v>
                </c:pt>
                <c:pt idx="2699" formatCode="0.00">
                  <c:v>13.38</c:v>
                </c:pt>
                <c:pt idx="2700" formatCode="0.00">
                  <c:v>17.79</c:v>
                </c:pt>
                <c:pt idx="2701" formatCode="0.00">
                  <c:v>15.03</c:v>
                </c:pt>
                <c:pt idx="2702" formatCode="0.00">
                  <c:v>15.14</c:v>
                </c:pt>
                <c:pt idx="2704" formatCode="0.00">
                  <c:v>13.67</c:v>
                </c:pt>
                <c:pt idx="2706" formatCode="0.00">
                  <c:v>16.37</c:v>
                </c:pt>
                <c:pt idx="2707" formatCode="0.00">
                  <c:v>14.51</c:v>
                </c:pt>
                <c:pt idx="2708" formatCode="0.00">
                  <c:v>20.87</c:v>
                </c:pt>
                <c:pt idx="2709" formatCode="0.00">
                  <c:v>15.66</c:v>
                </c:pt>
                <c:pt idx="2711" formatCode="0.00">
                  <c:v>20.87</c:v>
                </c:pt>
                <c:pt idx="2713" formatCode="0.00">
                  <c:v>14.18</c:v>
                </c:pt>
                <c:pt idx="2714" formatCode="0.00">
                  <c:v>12.5</c:v>
                </c:pt>
                <c:pt idx="2715" formatCode="0.00">
                  <c:v>19.36</c:v>
                </c:pt>
                <c:pt idx="2716" formatCode="0.00">
                  <c:v>14.63</c:v>
                </c:pt>
                <c:pt idx="2717" formatCode="0.00">
                  <c:v>12.22</c:v>
                </c:pt>
                <c:pt idx="2718" formatCode="0.00">
                  <c:v>10.63</c:v>
                </c:pt>
                <c:pt idx="2720" formatCode="0.00">
                  <c:v>11.82</c:v>
                </c:pt>
                <c:pt idx="2722" formatCode="0.00">
                  <c:v>16.84</c:v>
                </c:pt>
                <c:pt idx="2723" formatCode="0.00">
                  <c:v>16.55</c:v>
                </c:pt>
                <c:pt idx="2725" formatCode="0.00">
                  <c:v>16.25</c:v>
                </c:pt>
                <c:pt idx="2729" formatCode="0.00">
                  <c:v>14.32</c:v>
                </c:pt>
                <c:pt idx="2730" formatCode="0.00">
                  <c:v>14.01</c:v>
                </c:pt>
                <c:pt idx="2731" formatCode="0.00">
                  <c:v>17.62</c:v>
                </c:pt>
                <c:pt idx="2732" formatCode="0.00">
                  <c:v>19.55</c:v>
                </c:pt>
                <c:pt idx="2733" formatCode="0.00">
                  <c:v>14.42</c:v>
                </c:pt>
                <c:pt idx="2734" formatCode="0.00">
                  <c:v>13.32</c:v>
                </c:pt>
                <c:pt idx="2739" formatCode="0.00">
                  <c:v>8.23</c:v>
                </c:pt>
                <c:pt idx="2741" formatCode="0.00">
                  <c:v>15.26</c:v>
                </c:pt>
                <c:pt idx="2743" formatCode="0.00">
                  <c:v>9.66</c:v>
                </c:pt>
                <c:pt idx="2745" formatCode="0.00">
                  <c:v>12.14</c:v>
                </c:pt>
                <c:pt idx="2748" formatCode="0.00">
                  <c:v>12.56</c:v>
                </c:pt>
                <c:pt idx="2749" formatCode="0.00">
                  <c:v>8.19</c:v>
                </c:pt>
                <c:pt idx="2750" formatCode="0.00">
                  <c:v>8.2100000000000009</c:v>
                </c:pt>
                <c:pt idx="2752" formatCode="0.00">
                  <c:v>9.73</c:v>
                </c:pt>
                <c:pt idx="2754" formatCode="0.00">
                  <c:v>14.66</c:v>
                </c:pt>
                <c:pt idx="2755" formatCode="0.00">
                  <c:v>16.61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83-48A3-BE51-A22BBFA10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3309392"/>
        <c:axId val="943312304"/>
      </c:barChart>
      <c:dateAx>
        <c:axId val="669034240"/>
        <c:scaling>
          <c:orientation val="minMax"/>
        </c:scaling>
        <c:delete val="0"/>
        <c:axPos val="b"/>
        <c:numFmt formatCode="[$-14009]dd/mm/yy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033824"/>
        <c:crosses val="autoZero"/>
        <c:auto val="1"/>
        <c:lblOffset val="100"/>
        <c:baseTimeUnit val="days"/>
      </c:dateAx>
      <c:valAx>
        <c:axId val="66903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034240"/>
        <c:crosses val="autoZero"/>
        <c:crossBetween val="between"/>
      </c:valAx>
      <c:valAx>
        <c:axId val="94331230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3309392"/>
        <c:crosses val="max"/>
        <c:crossBetween val="between"/>
      </c:valAx>
      <c:dateAx>
        <c:axId val="943309392"/>
        <c:scaling>
          <c:orientation val="minMax"/>
        </c:scaling>
        <c:delete val="1"/>
        <c:axPos val="b"/>
        <c:numFmt formatCode="[$-14009]dd/mm/yyyy;@" sourceLinked="1"/>
        <c:majorTickMark val="out"/>
        <c:minorTickMark val="none"/>
        <c:tickLblPos val="nextTo"/>
        <c:crossAx val="94331230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Bengaluru!$B$1</c:f>
              <c:strCache>
                <c:ptCount val="1"/>
                <c:pt idx="0">
                  <c:v>NO2_OFFICIAL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Bengaluru!$A$2:$A$1021054</c:f>
              <c:numCache>
                <c:formatCode>m/d/yyyy</c:formatCode>
                <c:ptCount val="1021053"/>
                <c:pt idx="0">
                  <c:v>42005</c:v>
                </c:pt>
                <c:pt idx="1">
                  <c:v>42006</c:v>
                </c:pt>
                <c:pt idx="2">
                  <c:v>42007</c:v>
                </c:pt>
                <c:pt idx="3">
                  <c:v>42008</c:v>
                </c:pt>
                <c:pt idx="4">
                  <c:v>42009</c:v>
                </c:pt>
                <c:pt idx="5">
                  <c:v>42010</c:v>
                </c:pt>
                <c:pt idx="6">
                  <c:v>42011</c:v>
                </c:pt>
                <c:pt idx="7">
                  <c:v>42012</c:v>
                </c:pt>
                <c:pt idx="8">
                  <c:v>42013</c:v>
                </c:pt>
                <c:pt idx="9">
                  <c:v>42014</c:v>
                </c:pt>
                <c:pt idx="10">
                  <c:v>42015</c:v>
                </c:pt>
                <c:pt idx="11">
                  <c:v>42016</c:v>
                </c:pt>
                <c:pt idx="12">
                  <c:v>42017</c:v>
                </c:pt>
                <c:pt idx="13">
                  <c:v>42018</c:v>
                </c:pt>
                <c:pt idx="14">
                  <c:v>42019</c:v>
                </c:pt>
                <c:pt idx="15">
                  <c:v>42020</c:v>
                </c:pt>
                <c:pt idx="16">
                  <c:v>42021</c:v>
                </c:pt>
                <c:pt idx="17">
                  <c:v>42022</c:v>
                </c:pt>
                <c:pt idx="18">
                  <c:v>42023</c:v>
                </c:pt>
                <c:pt idx="19">
                  <c:v>42024</c:v>
                </c:pt>
                <c:pt idx="20">
                  <c:v>42025</c:v>
                </c:pt>
                <c:pt idx="21">
                  <c:v>42026</c:v>
                </c:pt>
                <c:pt idx="22">
                  <c:v>42027</c:v>
                </c:pt>
                <c:pt idx="23">
                  <c:v>42028</c:v>
                </c:pt>
                <c:pt idx="24">
                  <c:v>42029</c:v>
                </c:pt>
                <c:pt idx="25">
                  <c:v>42030</c:v>
                </c:pt>
                <c:pt idx="26">
                  <c:v>42031</c:v>
                </c:pt>
                <c:pt idx="27">
                  <c:v>42032</c:v>
                </c:pt>
                <c:pt idx="28">
                  <c:v>42033</c:v>
                </c:pt>
                <c:pt idx="29">
                  <c:v>42034</c:v>
                </c:pt>
                <c:pt idx="30">
                  <c:v>42035</c:v>
                </c:pt>
                <c:pt idx="31">
                  <c:v>42036</c:v>
                </c:pt>
                <c:pt idx="32">
                  <c:v>42037</c:v>
                </c:pt>
                <c:pt idx="33">
                  <c:v>42038</c:v>
                </c:pt>
                <c:pt idx="34">
                  <c:v>42039</c:v>
                </c:pt>
                <c:pt idx="35">
                  <c:v>42040</c:v>
                </c:pt>
                <c:pt idx="36">
                  <c:v>42041</c:v>
                </c:pt>
                <c:pt idx="37">
                  <c:v>42042</c:v>
                </c:pt>
                <c:pt idx="38">
                  <c:v>42043</c:v>
                </c:pt>
                <c:pt idx="39">
                  <c:v>42044</c:v>
                </c:pt>
                <c:pt idx="40">
                  <c:v>42045</c:v>
                </c:pt>
                <c:pt idx="41">
                  <c:v>42046</c:v>
                </c:pt>
                <c:pt idx="42">
                  <c:v>42047</c:v>
                </c:pt>
                <c:pt idx="43">
                  <c:v>42048</c:v>
                </c:pt>
                <c:pt idx="44">
                  <c:v>42049</c:v>
                </c:pt>
                <c:pt idx="45">
                  <c:v>42050</c:v>
                </c:pt>
                <c:pt idx="46">
                  <c:v>42051</c:v>
                </c:pt>
                <c:pt idx="47">
                  <c:v>42052</c:v>
                </c:pt>
                <c:pt idx="48">
                  <c:v>42053</c:v>
                </c:pt>
                <c:pt idx="49">
                  <c:v>42054</c:v>
                </c:pt>
                <c:pt idx="50">
                  <c:v>42055</c:v>
                </c:pt>
                <c:pt idx="51">
                  <c:v>42056</c:v>
                </c:pt>
                <c:pt idx="52">
                  <c:v>42057</c:v>
                </c:pt>
                <c:pt idx="53">
                  <c:v>42058</c:v>
                </c:pt>
                <c:pt idx="54">
                  <c:v>42059</c:v>
                </c:pt>
                <c:pt idx="55">
                  <c:v>42060</c:v>
                </c:pt>
                <c:pt idx="56">
                  <c:v>42061</c:v>
                </c:pt>
                <c:pt idx="57">
                  <c:v>42062</c:v>
                </c:pt>
                <c:pt idx="58">
                  <c:v>42063</c:v>
                </c:pt>
                <c:pt idx="59">
                  <c:v>42064</c:v>
                </c:pt>
                <c:pt idx="60">
                  <c:v>42065</c:v>
                </c:pt>
                <c:pt idx="61">
                  <c:v>42066</c:v>
                </c:pt>
                <c:pt idx="62">
                  <c:v>42067</c:v>
                </c:pt>
                <c:pt idx="63">
                  <c:v>42068</c:v>
                </c:pt>
                <c:pt idx="64">
                  <c:v>42069</c:v>
                </c:pt>
                <c:pt idx="65">
                  <c:v>42070</c:v>
                </c:pt>
                <c:pt idx="66">
                  <c:v>42071</c:v>
                </c:pt>
                <c:pt idx="67">
                  <c:v>42072</c:v>
                </c:pt>
                <c:pt idx="68">
                  <c:v>42073</c:v>
                </c:pt>
                <c:pt idx="69">
                  <c:v>42074</c:v>
                </c:pt>
                <c:pt idx="70">
                  <c:v>42075</c:v>
                </c:pt>
                <c:pt idx="71">
                  <c:v>42076</c:v>
                </c:pt>
                <c:pt idx="72">
                  <c:v>42077</c:v>
                </c:pt>
                <c:pt idx="73">
                  <c:v>42078</c:v>
                </c:pt>
                <c:pt idx="74">
                  <c:v>42079</c:v>
                </c:pt>
                <c:pt idx="75">
                  <c:v>42080</c:v>
                </c:pt>
                <c:pt idx="76">
                  <c:v>42081</c:v>
                </c:pt>
                <c:pt idx="77">
                  <c:v>42082</c:v>
                </c:pt>
                <c:pt idx="78">
                  <c:v>42083</c:v>
                </c:pt>
                <c:pt idx="79">
                  <c:v>42084</c:v>
                </c:pt>
                <c:pt idx="80">
                  <c:v>42085</c:v>
                </c:pt>
                <c:pt idx="81">
                  <c:v>42086</c:v>
                </c:pt>
                <c:pt idx="82">
                  <c:v>42087</c:v>
                </c:pt>
                <c:pt idx="83">
                  <c:v>42088</c:v>
                </c:pt>
                <c:pt idx="84">
                  <c:v>42089</c:v>
                </c:pt>
                <c:pt idx="85">
                  <c:v>42090</c:v>
                </c:pt>
                <c:pt idx="86">
                  <c:v>42091</c:v>
                </c:pt>
                <c:pt idx="87">
                  <c:v>42092</c:v>
                </c:pt>
                <c:pt idx="88">
                  <c:v>42093</c:v>
                </c:pt>
                <c:pt idx="89">
                  <c:v>42094</c:v>
                </c:pt>
                <c:pt idx="90">
                  <c:v>42095</c:v>
                </c:pt>
                <c:pt idx="91">
                  <c:v>42096</c:v>
                </c:pt>
                <c:pt idx="92">
                  <c:v>42097</c:v>
                </c:pt>
                <c:pt idx="93">
                  <c:v>42098</c:v>
                </c:pt>
                <c:pt idx="94">
                  <c:v>42099</c:v>
                </c:pt>
                <c:pt idx="95">
                  <c:v>42100</c:v>
                </c:pt>
                <c:pt idx="96">
                  <c:v>42101</c:v>
                </c:pt>
                <c:pt idx="97">
                  <c:v>42102</c:v>
                </c:pt>
                <c:pt idx="98">
                  <c:v>42103</c:v>
                </c:pt>
                <c:pt idx="99">
                  <c:v>42104</c:v>
                </c:pt>
                <c:pt idx="100">
                  <c:v>42105</c:v>
                </c:pt>
                <c:pt idx="101">
                  <c:v>42106</c:v>
                </c:pt>
                <c:pt idx="102">
                  <c:v>42107</c:v>
                </c:pt>
                <c:pt idx="103">
                  <c:v>42108</c:v>
                </c:pt>
                <c:pt idx="104">
                  <c:v>42109</c:v>
                </c:pt>
                <c:pt idx="105">
                  <c:v>42110</c:v>
                </c:pt>
                <c:pt idx="106">
                  <c:v>42111</c:v>
                </c:pt>
                <c:pt idx="107">
                  <c:v>42112</c:v>
                </c:pt>
                <c:pt idx="108">
                  <c:v>42113</c:v>
                </c:pt>
                <c:pt idx="109">
                  <c:v>42114</c:v>
                </c:pt>
                <c:pt idx="110">
                  <c:v>42115</c:v>
                </c:pt>
                <c:pt idx="111">
                  <c:v>42116</c:v>
                </c:pt>
                <c:pt idx="112">
                  <c:v>42117</c:v>
                </c:pt>
                <c:pt idx="113">
                  <c:v>42118</c:v>
                </c:pt>
                <c:pt idx="114">
                  <c:v>42119</c:v>
                </c:pt>
                <c:pt idx="115">
                  <c:v>42120</c:v>
                </c:pt>
                <c:pt idx="116">
                  <c:v>42121</c:v>
                </c:pt>
                <c:pt idx="117">
                  <c:v>42122</c:v>
                </c:pt>
                <c:pt idx="118">
                  <c:v>42123</c:v>
                </c:pt>
                <c:pt idx="119">
                  <c:v>42124</c:v>
                </c:pt>
                <c:pt idx="120">
                  <c:v>42125</c:v>
                </c:pt>
                <c:pt idx="121">
                  <c:v>42126</c:v>
                </c:pt>
                <c:pt idx="122">
                  <c:v>42127</c:v>
                </c:pt>
                <c:pt idx="123">
                  <c:v>42128</c:v>
                </c:pt>
                <c:pt idx="124">
                  <c:v>42129</c:v>
                </c:pt>
                <c:pt idx="125">
                  <c:v>42130</c:v>
                </c:pt>
                <c:pt idx="126">
                  <c:v>42131</c:v>
                </c:pt>
                <c:pt idx="127">
                  <c:v>42132</c:v>
                </c:pt>
                <c:pt idx="128">
                  <c:v>42133</c:v>
                </c:pt>
                <c:pt idx="129">
                  <c:v>42134</c:v>
                </c:pt>
                <c:pt idx="130">
                  <c:v>42135</c:v>
                </c:pt>
                <c:pt idx="131">
                  <c:v>42136</c:v>
                </c:pt>
                <c:pt idx="132">
                  <c:v>42137</c:v>
                </c:pt>
                <c:pt idx="133">
                  <c:v>42138</c:v>
                </c:pt>
                <c:pt idx="134">
                  <c:v>42139</c:v>
                </c:pt>
                <c:pt idx="135">
                  <c:v>42140</c:v>
                </c:pt>
                <c:pt idx="136">
                  <c:v>42141</c:v>
                </c:pt>
                <c:pt idx="137">
                  <c:v>42142</c:v>
                </c:pt>
                <c:pt idx="138">
                  <c:v>42143</c:v>
                </c:pt>
                <c:pt idx="139">
                  <c:v>42144</c:v>
                </c:pt>
                <c:pt idx="140">
                  <c:v>42145</c:v>
                </c:pt>
                <c:pt idx="141">
                  <c:v>42146</c:v>
                </c:pt>
                <c:pt idx="142">
                  <c:v>42147</c:v>
                </c:pt>
                <c:pt idx="143">
                  <c:v>42148</c:v>
                </c:pt>
                <c:pt idx="144">
                  <c:v>42149</c:v>
                </c:pt>
                <c:pt idx="145">
                  <c:v>42150</c:v>
                </c:pt>
                <c:pt idx="146">
                  <c:v>42151</c:v>
                </c:pt>
                <c:pt idx="147">
                  <c:v>42152</c:v>
                </c:pt>
                <c:pt idx="148">
                  <c:v>42153</c:v>
                </c:pt>
                <c:pt idx="149">
                  <c:v>42154</c:v>
                </c:pt>
                <c:pt idx="150">
                  <c:v>42155</c:v>
                </c:pt>
                <c:pt idx="151">
                  <c:v>42156</c:v>
                </c:pt>
                <c:pt idx="152">
                  <c:v>42157</c:v>
                </c:pt>
                <c:pt idx="153">
                  <c:v>42158</c:v>
                </c:pt>
                <c:pt idx="154">
                  <c:v>42159</c:v>
                </c:pt>
                <c:pt idx="155">
                  <c:v>42160</c:v>
                </c:pt>
                <c:pt idx="156">
                  <c:v>42161</c:v>
                </c:pt>
                <c:pt idx="157">
                  <c:v>42162</c:v>
                </c:pt>
                <c:pt idx="158">
                  <c:v>42163</c:v>
                </c:pt>
                <c:pt idx="159">
                  <c:v>42164</c:v>
                </c:pt>
                <c:pt idx="160">
                  <c:v>42165</c:v>
                </c:pt>
                <c:pt idx="161">
                  <c:v>42166</c:v>
                </c:pt>
                <c:pt idx="162">
                  <c:v>42167</c:v>
                </c:pt>
                <c:pt idx="163">
                  <c:v>42168</c:v>
                </c:pt>
                <c:pt idx="164">
                  <c:v>42169</c:v>
                </c:pt>
                <c:pt idx="165">
                  <c:v>42170</c:v>
                </c:pt>
                <c:pt idx="166">
                  <c:v>42171</c:v>
                </c:pt>
                <c:pt idx="167">
                  <c:v>42172</c:v>
                </c:pt>
                <c:pt idx="168">
                  <c:v>42173</c:v>
                </c:pt>
                <c:pt idx="169">
                  <c:v>42174</c:v>
                </c:pt>
                <c:pt idx="170">
                  <c:v>42175</c:v>
                </c:pt>
                <c:pt idx="171">
                  <c:v>42176</c:v>
                </c:pt>
                <c:pt idx="172">
                  <c:v>42177</c:v>
                </c:pt>
                <c:pt idx="173">
                  <c:v>42178</c:v>
                </c:pt>
                <c:pt idx="174">
                  <c:v>42179</c:v>
                </c:pt>
                <c:pt idx="175">
                  <c:v>42180</c:v>
                </c:pt>
                <c:pt idx="176">
                  <c:v>42181</c:v>
                </c:pt>
                <c:pt idx="177">
                  <c:v>42182</c:v>
                </c:pt>
                <c:pt idx="178">
                  <c:v>42183</c:v>
                </c:pt>
                <c:pt idx="179">
                  <c:v>42184</c:v>
                </c:pt>
                <c:pt idx="180">
                  <c:v>42185</c:v>
                </c:pt>
                <c:pt idx="181">
                  <c:v>42186</c:v>
                </c:pt>
                <c:pt idx="182">
                  <c:v>42187</c:v>
                </c:pt>
                <c:pt idx="183">
                  <c:v>42188</c:v>
                </c:pt>
                <c:pt idx="184">
                  <c:v>42189</c:v>
                </c:pt>
                <c:pt idx="185">
                  <c:v>42190</c:v>
                </c:pt>
                <c:pt idx="186">
                  <c:v>42191</c:v>
                </c:pt>
                <c:pt idx="187">
                  <c:v>42192</c:v>
                </c:pt>
                <c:pt idx="188">
                  <c:v>42193</c:v>
                </c:pt>
                <c:pt idx="189">
                  <c:v>42194</c:v>
                </c:pt>
                <c:pt idx="190">
                  <c:v>42195</c:v>
                </c:pt>
                <c:pt idx="191">
                  <c:v>42196</c:v>
                </c:pt>
                <c:pt idx="192">
                  <c:v>42197</c:v>
                </c:pt>
                <c:pt idx="193">
                  <c:v>42198</c:v>
                </c:pt>
                <c:pt idx="194">
                  <c:v>42199</c:v>
                </c:pt>
                <c:pt idx="195">
                  <c:v>42200</c:v>
                </c:pt>
                <c:pt idx="196">
                  <c:v>42201</c:v>
                </c:pt>
                <c:pt idx="197">
                  <c:v>42202</c:v>
                </c:pt>
                <c:pt idx="198">
                  <c:v>42203</c:v>
                </c:pt>
                <c:pt idx="199">
                  <c:v>42204</c:v>
                </c:pt>
                <c:pt idx="200">
                  <c:v>42205</c:v>
                </c:pt>
                <c:pt idx="201">
                  <c:v>42206</c:v>
                </c:pt>
                <c:pt idx="202">
                  <c:v>42207</c:v>
                </c:pt>
                <c:pt idx="203">
                  <c:v>42208</c:v>
                </c:pt>
                <c:pt idx="204">
                  <c:v>42209</c:v>
                </c:pt>
                <c:pt idx="205">
                  <c:v>42210</c:v>
                </c:pt>
                <c:pt idx="206">
                  <c:v>42211</c:v>
                </c:pt>
                <c:pt idx="207">
                  <c:v>42212</c:v>
                </c:pt>
                <c:pt idx="208">
                  <c:v>42213</c:v>
                </c:pt>
                <c:pt idx="209">
                  <c:v>42214</c:v>
                </c:pt>
                <c:pt idx="210">
                  <c:v>42215</c:v>
                </c:pt>
                <c:pt idx="211">
                  <c:v>42216</c:v>
                </c:pt>
                <c:pt idx="212">
                  <c:v>42217</c:v>
                </c:pt>
                <c:pt idx="213">
                  <c:v>42218</c:v>
                </c:pt>
                <c:pt idx="214">
                  <c:v>42219</c:v>
                </c:pt>
                <c:pt idx="215">
                  <c:v>42220</c:v>
                </c:pt>
                <c:pt idx="216">
                  <c:v>42221</c:v>
                </c:pt>
                <c:pt idx="217">
                  <c:v>42222</c:v>
                </c:pt>
                <c:pt idx="218">
                  <c:v>42223</c:v>
                </c:pt>
                <c:pt idx="219">
                  <c:v>42224</c:v>
                </c:pt>
                <c:pt idx="220">
                  <c:v>42225</c:v>
                </c:pt>
                <c:pt idx="221">
                  <c:v>42226</c:v>
                </c:pt>
                <c:pt idx="222">
                  <c:v>42227</c:v>
                </c:pt>
                <c:pt idx="223">
                  <c:v>42228</c:v>
                </c:pt>
                <c:pt idx="224">
                  <c:v>42229</c:v>
                </c:pt>
                <c:pt idx="225">
                  <c:v>42230</c:v>
                </c:pt>
                <c:pt idx="226">
                  <c:v>42231</c:v>
                </c:pt>
                <c:pt idx="227">
                  <c:v>42232</c:v>
                </c:pt>
                <c:pt idx="228">
                  <c:v>42233</c:v>
                </c:pt>
                <c:pt idx="229">
                  <c:v>42234</c:v>
                </c:pt>
                <c:pt idx="230">
                  <c:v>42235</c:v>
                </c:pt>
                <c:pt idx="231">
                  <c:v>42236</c:v>
                </c:pt>
                <c:pt idx="232">
                  <c:v>42237</c:v>
                </c:pt>
                <c:pt idx="233">
                  <c:v>42238</c:v>
                </c:pt>
                <c:pt idx="234">
                  <c:v>42239</c:v>
                </c:pt>
                <c:pt idx="235">
                  <c:v>42240</c:v>
                </c:pt>
                <c:pt idx="236">
                  <c:v>42241</c:v>
                </c:pt>
                <c:pt idx="237">
                  <c:v>42242</c:v>
                </c:pt>
                <c:pt idx="238">
                  <c:v>42243</c:v>
                </c:pt>
                <c:pt idx="239">
                  <c:v>42244</c:v>
                </c:pt>
                <c:pt idx="240">
                  <c:v>42245</c:v>
                </c:pt>
                <c:pt idx="241">
                  <c:v>42246</c:v>
                </c:pt>
                <c:pt idx="242">
                  <c:v>42247</c:v>
                </c:pt>
                <c:pt idx="243">
                  <c:v>42248</c:v>
                </c:pt>
                <c:pt idx="244">
                  <c:v>42249</c:v>
                </c:pt>
                <c:pt idx="245">
                  <c:v>42250</c:v>
                </c:pt>
                <c:pt idx="246">
                  <c:v>42251</c:v>
                </c:pt>
                <c:pt idx="247">
                  <c:v>42252</c:v>
                </c:pt>
                <c:pt idx="248">
                  <c:v>42253</c:v>
                </c:pt>
                <c:pt idx="249">
                  <c:v>42254</c:v>
                </c:pt>
                <c:pt idx="250">
                  <c:v>42255</c:v>
                </c:pt>
                <c:pt idx="251">
                  <c:v>42256</c:v>
                </c:pt>
                <c:pt idx="252">
                  <c:v>42257</c:v>
                </c:pt>
                <c:pt idx="253">
                  <c:v>42258</c:v>
                </c:pt>
                <c:pt idx="254">
                  <c:v>42259</c:v>
                </c:pt>
                <c:pt idx="255">
                  <c:v>42260</c:v>
                </c:pt>
                <c:pt idx="256">
                  <c:v>42261</c:v>
                </c:pt>
                <c:pt idx="257">
                  <c:v>42262</c:v>
                </c:pt>
                <c:pt idx="258">
                  <c:v>42263</c:v>
                </c:pt>
                <c:pt idx="259">
                  <c:v>42264</c:v>
                </c:pt>
                <c:pt idx="260">
                  <c:v>42265</c:v>
                </c:pt>
                <c:pt idx="261">
                  <c:v>42266</c:v>
                </c:pt>
                <c:pt idx="262">
                  <c:v>42267</c:v>
                </c:pt>
                <c:pt idx="263">
                  <c:v>42268</c:v>
                </c:pt>
                <c:pt idx="264">
                  <c:v>42269</c:v>
                </c:pt>
                <c:pt idx="265">
                  <c:v>42270</c:v>
                </c:pt>
                <c:pt idx="266">
                  <c:v>42271</c:v>
                </c:pt>
                <c:pt idx="267">
                  <c:v>42272</c:v>
                </c:pt>
                <c:pt idx="268">
                  <c:v>42273</c:v>
                </c:pt>
                <c:pt idx="269">
                  <c:v>42274</c:v>
                </c:pt>
                <c:pt idx="270">
                  <c:v>42275</c:v>
                </c:pt>
                <c:pt idx="271">
                  <c:v>42276</c:v>
                </c:pt>
                <c:pt idx="272">
                  <c:v>42277</c:v>
                </c:pt>
                <c:pt idx="273">
                  <c:v>42278</c:v>
                </c:pt>
                <c:pt idx="274">
                  <c:v>42279</c:v>
                </c:pt>
                <c:pt idx="275">
                  <c:v>42280</c:v>
                </c:pt>
                <c:pt idx="276">
                  <c:v>42281</c:v>
                </c:pt>
                <c:pt idx="277">
                  <c:v>42282</c:v>
                </c:pt>
                <c:pt idx="278">
                  <c:v>42283</c:v>
                </c:pt>
                <c:pt idx="279">
                  <c:v>42284</c:v>
                </c:pt>
                <c:pt idx="280">
                  <c:v>42285</c:v>
                </c:pt>
                <c:pt idx="281">
                  <c:v>42286</c:v>
                </c:pt>
                <c:pt idx="282">
                  <c:v>42287</c:v>
                </c:pt>
                <c:pt idx="283">
                  <c:v>42288</c:v>
                </c:pt>
                <c:pt idx="284">
                  <c:v>42289</c:v>
                </c:pt>
                <c:pt idx="285">
                  <c:v>42290</c:v>
                </c:pt>
                <c:pt idx="286">
                  <c:v>42291</c:v>
                </c:pt>
                <c:pt idx="287">
                  <c:v>42292</c:v>
                </c:pt>
                <c:pt idx="288">
                  <c:v>42293</c:v>
                </c:pt>
                <c:pt idx="289">
                  <c:v>42294</c:v>
                </c:pt>
                <c:pt idx="290">
                  <c:v>42295</c:v>
                </c:pt>
                <c:pt idx="291">
                  <c:v>42296</c:v>
                </c:pt>
                <c:pt idx="292">
                  <c:v>42297</c:v>
                </c:pt>
                <c:pt idx="293">
                  <c:v>42298</c:v>
                </c:pt>
                <c:pt idx="294">
                  <c:v>42299</c:v>
                </c:pt>
                <c:pt idx="295">
                  <c:v>42300</c:v>
                </c:pt>
                <c:pt idx="296">
                  <c:v>42301</c:v>
                </c:pt>
                <c:pt idx="297">
                  <c:v>42302</c:v>
                </c:pt>
                <c:pt idx="298">
                  <c:v>42303</c:v>
                </c:pt>
                <c:pt idx="299">
                  <c:v>42304</c:v>
                </c:pt>
                <c:pt idx="300">
                  <c:v>42305</c:v>
                </c:pt>
                <c:pt idx="301">
                  <c:v>42306</c:v>
                </c:pt>
                <c:pt idx="302">
                  <c:v>42307</c:v>
                </c:pt>
                <c:pt idx="303">
                  <c:v>42308</c:v>
                </c:pt>
                <c:pt idx="304">
                  <c:v>42309</c:v>
                </c:pt>
                <c:pt idx="305">
                  <c:v>42310</c:v>
                </c:pt>
                <c:pt idx="306">
                  <c:v>42311</c:v>
                </c:pt>
                <c:pt idx="307">
                  <c:v>42312</c:v>
                </c:pt>
                <c:pt idx="308">
                  <c:v>42313</c:v>
                </c:pt>
                <c:pt idx="309">
                  <c:v>42314</c:v>
                </c:pt>
                <c:pt idx="310">
                  <c:v>42315</c:v>
                </c:pt>
                <c:pt idx="311">
                  <c:v>42316</c:v>
                </c:pt>
                <c:pt idx="312">
                  <c:v>42317</c:v>
                </c:pt>
                <c:pt idx="313">
                  <c:v>42318</c:v>
                </c:pt>
                <c:pt idx="314">
                  <c:v>42319</c:v>
                </c:pt>
                <c:pt idx="315">
                  <c:v>42320</c:v>
                </c:pt>
                <c:pt idx="316">
                  <c:v>42321</c:v>
                </c:pt>
                <c:pt idx="317">
                  <c:v>42322</c:v>
                </c:pt>
                <c:pt idx="318">
                  <c:v>42323</c:v>
                </c:pt>
                <c:pt idx="319">
                  <c:v>42324</c:v>
                </c:pt>
                <c:pt idx="320">
                  <c:v>42325</c:v>
                </c:pt>
                <c:pt idx="321">
                  <c:v>42326</c:v>
                </c:pt>
                <c:pt idx="322">
                  <c:v>42327</c:v>
                </c:pt>
                <c:pt idx="323">
                  <c:v>42328</c:v>
                </c:pt>
                <c:pt idx="324">
                  <c:v>42329</c:v>
                </c:pt>
                <c:pt idx="325">
                  <c:v>42330</c:v>
                </c:pt>
                <c:pt idx="326">
                  <c:v>42331</c:v>
                </c:pt>
                <c:pt idx="327">
                  <c:v>42332</c:v>
                </c:pt>
                <c:pt idx="328">
                  <c:v>42333</c:v>
                </c:pt>
                <c:pt idx="329">
                  <c:v>42334</c:v>
                </c:pt>
                <c:pt idx="330">
                  <c:v>42335</c:v>
                </c:pt>
                <c:pt idx="331">
                  <c:v>42336</c:v>
                </c:pt>
                <c:pt idx="332">
                  <c:v>42337</c:v>
                </c:pt>
                <c:pt idx="333">
                  <c:v>42338</c:v>
                </c:pt>
                <c:pt idx="334">
                  <c:v>42339</c:v>
                </c:pt>
                <c:pt idx="335">
                  <c:v>42340</c:v>
                </c:pt>
                <c:pt idx="336">
                  <c:v>42341</c:v>
                </c:pt>
                <c:pt idx="337">
                  <c:v>42342</c:v>
                </c:pt>
                <c:pt idx="338">
                  <c:v>42343</c:v>
                </c:pt>
                <c:pt idx="339">
                  <c:v>42344</c:v>
                </c:pt>
                <c:pt idx="340">
                  <c:v>42345</c:v>
                </c:pt>
                <c:pt idx="341">
                  <c:v>42346</c:v>
                </c:pt>
                <c:pt idx="342">
                  <c:v>42347</c:v>
                </c:pt>
                <c:pt idx="343">
                  <c:v>42348</c:v>
                </c:pt>
                <c:pt idx="344">
                  <c:v>42349</c:v>
                </c:pt>
                <c:pt idx="345">
                  <c:v>42350</c:v>
                </c:pt>
                <c:pt idx="346">
                  <c:v>42351</c:v>
                </c:pt>
                <c:pt idx="347">
                  <c:v>42352</c:v>
                </c:pt>
                <c:pt idx="348">
                  <c:v>42353</c:v>
                </c:pt>
                <c:pt idx="349">
                  <c:v>42354</c:v>
                </c:pt>
                <c:pt idx="350">
                  <c:v>42355</c:v>
                </c:pt>
                <c:pt idx="351">
                  <c:v>42356</c:v>
                </c:pt>
                <c:pt idx="352">
                  <c:v>42357</c:v>
                </c:pt>
                <c:pt idx="353">
                  <c:v>42358</c:v>
                </c:pt>
                <c:pt idx="354">
                  <c:v>42359</c:v>
                </c:pt>
                <c:pt idx="355">
                  <c:v>42360</c:v>
                </c:pt>
                <c:pt idx="356">
                  <c:v>42361</c:v>
                </c:pt>
                <c:pt idx="357">
                  <c:v>42362</c:v>
                </c:pt>
                <c:pt idx="358">
                  <c:v>42363</c:v>
                </c:pt>
                <c:pt idx="359">
                  <c:v>42364</c:v>
                </c:pt>
                <c:pt idx="360">
                  <c:v>42365</c:v>
                </c:pt>
                <c:pt idx="361">
                  <c:v>42366</c:v>
                </c:pt>
                <c:pt idx="362">
                  <c:v>42367</c:v>
                </c:pt>
                <c:pt idx="363">
                  <c:v>42368</c:v>
                </c:pt>
                <c:pt idx="364">
                  <c:v>42369</c:v>
                </c:pt>
                <c:pt idx="365">
                  <c:v>42370</c:v>
                </c:pt>
                <c:pt idx="366">
                  <c:v>42371</c:v>
                </c:pt>
                <c:pt idx="367">
                  <c:v>42372</c:v>
                </c:pt>
                <c:pt idx="368">
                  <c:v>42373</c:v>
                </c:pt>
                <c:pt idx="369">
                  <c:v>42374</c:v>
                </c:pt>
                <c:pt idx="370">
                  <c:v>42375</c:v>
                </c:pt>
                <c:pt idx="371">
                  <c:v>42376</c:v>
                </c:pt>
                <c:pt idx="372">
                  <c:v>42377</c:v>
                </c:pt>
                <c:pt idx="373">
                  <c:v>42378</c:v>
                </c:pt>
                <c:pt idx="374">
                  <c:v>42379</c:v>
                </c:pt>
                <c:pt idx="375">
                  <c:v>42380</c:v>
                </c:pt>
                <c:pt idx="376">
                  <c:v>42381</c:v>
                </c:pt>
                <c:pt idx="377">
                  <c:v>42382</c:v>
                </c:pt>
                <c:pt idx="378">
                  <c:v>42383</c:v>
                </c:pt>
                <c:pt idx="379">
                  <c:v>42384</c:v>
                </c:pt>
                <c:pt idx="380">
                  <c:v>42385</c:v>
                </c:pt>
                <c:pt idx="381">
                  <c:v>42386</c:v>
                </c:pt>
                <c:pt idx="382">
                  <c:v>42387</c:v>
                </c:pt>
                <c:pt idx="383">
                  <c:v>42388</c:v>
                </c:pt>
                <c:pt idx="384">
                  <c:v>42389</c:v>
                </c:pt>
                <c:pt idx="385">
                  <c:v>42390</c:v>
                </c:pt>
                <c:pt idx="386">
                  <c:v>42391</c:v>
                </c:pt>
                <c:pt idx="387">
                  <c:v>42392</c:v>
                </c:pt>
                <c:pt idx="388">
                  <c:v>42393</c:v>
                </c:pt>
                <c:pt idx="389">
                  <c:v>42394</c:v>
                </c:pt>
                <c:pt idx="390">
                  <c:v>42395</c:v>
                </c:pt>
                <c:pt idx="391">
                  <c:v>42396</c:v>
                </c:pt>
                <c:pt idx="392">
                  <c:v>42397</c:v>
                </c:pt>
                <c:pt idx="393">
                  <c:v>42398</c:v>
                </c:pt>
                <c:pt idx="394">
                  <c:v>42399</c:v>
                </c:pt>
                <c:pt idx="395">
                  <c:v>42400</c:v>
                </c:pt>
                <c:pt idx="396">
                  <c:v>42401</c:v>
                </c:pt>
                <c:pt idx="397">
                  <c:v>42402</c:v>
                </c:pt>
                <c:pt idx="398">
                  <c:v>42403</c:v>
                </c:pt>
                <c:pt idx="399">
                  <c:v>42404</c:v>
                </c:pt>
                <c:pt idx="400">
                  <c:v>42405</c:v>
                </c:pt>
                <c:pt idx="401">
                  <c:v>42406</c:v>
                </c:pt>
                <c:pt idx="402">
                  <c:v>42407</c:v>
                </c:pt>
                <c:pt idx="403">
                  <c:v>42408</c:v>
                </c:pt>
                <c:pt idx="404">
                  <c:v>42409</c:v>
                </c:pt>
                <c:pt idx="405">
                  <c:v>42410</c:v>
                </c:pt>
                <c:pt idx="406">
                  <c:v>42411</c:v>
                </c:pt>
                <c:pt idx="407">
                  <c:v>42412</c:v>
                </c:pt>
                <c:pt idx="408">
                  <c:v>42413</c:v>
                </c:pt>
                <c:pt idx="409">
                  <c:v>42414</c:v>
                </c:pt>
                <c:pt idx="410">
                  <c:v>42415</c:v>
                </c:pt>
                <c:pt idx="411">
                  <c:v>42416</c:v>
                </c:pt>
                <c:pt idx="412">
                  <c:v>42417</c:v>
                </c:pt>
                <c:pt idx="413">
                  <c:v>42418</c:v>
                </c:pt>
                <c:pt idx="414">
                  <c:v>42419</c:v>
                </c:pt>
                <c:pt idx="415">
                  <c:v>42420</c:v>
                </c:pt>
                <c:pt idx="416">
                  <c:v>42421</c:v>
                </c:pt>
                <c:pt idx="417">
                  <c:v>42422</c:v>
                </c:pt>
                <c:pt idx="418">
                  <c:v>42423</c:v>
                </c:pt>
                <c:pt idx="419">
                  <c:v>42424</c:v>
                </c:pt>
                <c:pt idx="420">
                  <c:v>42425</c:v>
                </c:pt>
                <c:pt idx="421">
                  <c:v>42426</c:v>
                </c:pt>
                <c:pt idx="422">
                  <c:v>42427</c:v>
                </c:pt>
                <c:pt idx="423">
                  <c:v>42428</c:v>
                </c:pt>
                <c:pt idx="424">
                  <c:v>42429</c:v>
                </c:pt>
                <c:pt idx="425">
                  <c:v>42430</c:v>
                </c:pt>
                <c:pt idx="426">
                  <c:v>42431</c:v>
                </c:pt>
                <c:pt idx="427">
                  <c:v>42432</c:v>
                </c:pt>
                <c:pt idx="428">
                  <c:v>42433</c:v>
                </c:pt>
                <c:pt idx="429">
                  <c:v>42434</c:v>
                </c:pt>
                <c:pt idx="430">
                  <c:v>42435</c:v>
                </c:pt>
                <c:pt idx="431">
                  <c:v>42436</c:v>
                </c:pt>
                <c:pt idx="432">
                  <c:v>42437</c:v>
                </c:pt>
                <c:pt idx="433">
                  <c:v>42438</c:v>
                </c:pt>
                <c:pt idx="434">
                  <c:v>42439</c:v>
                </c:pt>
                <c:pt idx="435">
                  <c:v>42440</c:v>
                </c:pt>
                <c:pt idx="436">
                  <c:v>42441</c:v>
                </c:pt>
                <c:pt idx="437">
                  <c:v>42442</c:v>
                </c:pt>
                <c:pt idx="438">
                  <c:v>42443</c:v>
                </c:pt>
                <c:pt idx="439">
                  <c:v>42444</c:v>
                </c:pt>
                <c:pt idx="440">
                  <c:v>42445</c:v>
                </c:pt>
                <c:pt idx="441">
                  <c:v>42446</c:v>
                </c:pt>
                <c:pt idx="442">
                  <c:v>42447</c:v>
                </c:pt>
                <c:pt idx="443">
                  <c:v>42448</c:v>
                </c:pt>
                <c:pt idx="444">
                  <c:v>42449</c:v>
                </c:pt>
                <c:pt idx="445">
                  <c:v>42450</c:v>
                </c:pt>
                <c:pt idx="446">
                  <c:v>42451</c:v>
                </c:pt>
                <c:pt idx="447">
                  <c:v>42452</c:v>
                </c:pt>
                <c:pt idx="448">
                  <c:v>42453</c:v>
                </c:pt>
                <c:pt idx="449">
                  <c:v>42454</c:v>
                </c:pt>
                <c:pt idx="450">
                  <c:v>42455</c:v>
                </c:pt>
                <c:pt idx="451">
                  <c:v>42456</c:v>
                </c:pt>
                <c:pt idx="452">
                  <c:v>42457</c:v>
                </c:pt>
                <c:pt idx="453">
                  <c:v>42458</c:v>
                </c:pt>
                <c:pt idx="454">
                  <c:v>42459</c:v>
                </c:pt>
                <c:pt idx="455">
                  <c:v>42460</c:v>
                </c:pt>
                <c:pt idx="456">
                  <c:v>42461</c:v>
                </c:pt>
                <c:pt idx="457">
                  <c:v>42462</c:v>
                </c:pt>
                <c:pt idx="458">
                  <c:v>42463</c:v>
                </c:pt>
                <c:pt idx="459">
                  <c:v>42464</c:v>
                </c:pt>
                <c:pt idx="460">
                  <c:v>42465</c:v>
                </c:pt>
                <c:pt idx="461">
                  <c:v>42466</c:v>
                </c:pt>
                <c:pt idx="462">
                  <c:v>42467</c:v>
                </c:pt>
                <c:pt idx="463">
                  <c:v>42468</c:v>
                </c:pt>
                <c:pt idx="464">
                  <c:v>42469</c:v>
                </c:pt>
                <c:pt idx="465">
                  <c:v>42470</c:v>
                </c:pt>
                <c:pt idx="466">
                  <c:v>42471</c:v>
                </c:pt>
                <c:pt idx="467">
                  <c:v>42472</c:v>
                </c:pt>
                <c:pt idx="468">
                  <c:v>42473</c:v>
                </c:pt>
                <c:pt idx="469">
                  <c:v>42474</c:v>
                </c:pt>
                <c:pt idx="470">
                  <c:v>42475</c:v>
                </c:pt>
                <c:pt idx="471">
                  <c:v>42476</c:v>
                </c:pt>
                <c:pt idx="472">
                  <c:v>42477</c:v>
                </c:pt>
                <c:pt idx="473">
                  <c:v>42478</c:v>
                </c:pt>
                <c:pt idx="474">
                  <c:v>42479</c:v>
                </c:pt>
                <c:pt idx="475">
                  <c:v>42480</c:v>
                </c:pt>
                <c:pt idx="476">
                  <c:v>42481</c:v>
                </c:pt>
                <c:pt idx="477">
                  <c:v>42482</c:v>
                </c:pt>
                <c:pt idx="478">
                  <c:v>42483</c:v>
                </c:pt>
                <c:pt idx="479">
                  <c:v>42484</c:v>
                </c:pt>
                <c:pt idx="480">
                  <c:v>42485</c:v>
                </c:pt>
                <c:pt idx="481">
                  <c:v>42486</c:v>
                </c:pt>
                <c:pt idx="482">
                  <c:v>42487</c:v>
                </c:pt>
                <c:pt idx="483">
                  <c:v>42488</c:v>
                </c:pt>
                <c:pt idx="484">
                  <c:v>42489</c:v>
                </c:pt>
                <c:pt idx="485">
                  <c:v>42490</c:v>
                </c:pt>
                <c:pt idx="486">
                  <c:v>42491</c:v>
                </c:pt>
                <c:pt idx="487">
                  <c:v>42492</c:v>
                </c:pt>
                <c:pt idx="488">
                  <c:v>42493</c:v>
                </c:pt>
                <c:pt idx="489">
                  <c:v>42494</c:v>
                </c:pt>
                <c:pt idx="490">
                  <c:v>42495</c:v>
                </c:pt>
                <c:pt idx="491">
                  <c:v>42496</c:v>
                </c:pt>
                <c:pt idx="492">
                  <c:v>42497</c:v>
                </c:pt>
                <c:pt idx="493">
                  <c:v>42498</c:v>
                </c:pt>
                <c:pt idx="494">
                  <c:v>42499</c:v>
                </c:pt>
                <c:pt idx="495">
                  <c:v>42500</c:v>
                </c:pt>
                <c:pt idx="496">
                  <c:v>42501</c:v>
                </c:pt>
                <c:pt idx="497">
                  <c:v>42502</c:v>
                </c:pt>
                <c:pt idx="498">
                  <c:v>42503</c:v>
                </c:pt>
                <c:pt idx="499">
                  <c:v>42504</c:v>
                </c:pt>
                <c:pt idx="500">
                  <c:v>42505</c:v>
                </c:pt>
                <c:pt idx="501">
                  <c:v>42506</c:v>
                </c:pt>
                <c:pt idx="502">
                  <c:v>42507</c:v>
                </c:pt>
                <c:pt idx="503">
                  <c:v>42508</c:v>
                </c:pt>
                <c:pt idx="504">
                  <c:v>42509</c:v>
                </c:pt>
                <c:pt idx="505">
                  <c:v>42510</c:v>
                </c:pt>
                <c:pt idx="506">
                  <c:v>42511</c:v>
                </c:pt>
                <c:pt idx="507">
                  <c:v>42512</c:v>
                </c:pt>
                <c:pt idx="508">
                  <c:v>42513</c:v>
                </c:pt>
                <c:pt idx="509">
                  <c:v>42514</c:v>
                </c:pt>
                <c:pt idx="510">
                  <c:v>42515</c:v>
                </c:pt>
                <c:pt idx="511">
                  <c:v>42516</c:v>
                </c:pt>
                <c:pt idx="512">
                  <c:v>42517</c:v>
                </c:pt>
                <c:pt idx="513">
                  <c:v>42518</c:v>
                </c:pt>
                <c:pt idx="514">
                  <c:v>42519</c:v>
                </c:pt>
                <c:pt idx="515">
                  <c:v>42520</c:v>
                </c:pt>
                <c:pt idx="516">
                  <c:v>42521</c:v>
                </c:pt>
                <c:pt idx="517">
                  <c:v>42522</c:v>
                </c:pt>
                <c:pt idx="518">
                  <c:v>42523</c:v>
                </c:pt>
                <c:pt idx="519">
                  <c:v>42524</c:v>
                </c:pt>
                <c:pt idx="520">
                  <c:v>42525</c:v>
                </c:pt>
                <c:pt idx="521">
                  <c:v>42526</c:v>
                </c:pt>
                <c:pt idx="522">
                  <c:v>42527</c:v>
                </c:pt>
                <c:pt idx="523">
                  <c:v>42528</c:v>
                </c:pt>
                <c:pt idx="524">
                  <c:v>42529</c:v>
                </c:pt>
                <c:pt idx="525">
                  <c:v>42530</c:v>
                </c:pt>
                <c:pt idx="526">
                  <c:v>42531</c:v>
                </c:pt>
                <c:pt idx="527">
                  <c:v>42532</c:v>
                </c:pt>
                <c:pt idx="528">
                  <c:v>42533</c:v>
                </c:pt>
                <c:pt idx="529">
                  <c:v>42534</c:v>
                </c:pt>
                <c:pt idx="530">
                  <c:v>42535</c:v>
                </c:pt>
                <c:pt idx="531">
                  <c:v>42536</c:v>
                </c:pt>
                <c:pt idx="532">
                  <c:v>42537</c:v>
                </c:pt>
                <c:pt idx="533">
                  <c:v>42538</c:v>
                </c:pt>
                <c:pt idx="534">
                  <c:v>42539</c:v>
                </c:pt>
                <c:pt idx="535">
                  <c:v>42540</c:v>
                </c:pt>
                <c:pt idx="536">
                  <c:v>42541</c:v>
                </c:pt>
                <c:pt idx="537">
                  <c:v>42542</c:v>
                </c:pt>
                <c:pt idx="538">
                  <c:v>42543</c:v>
                </c:pt>
                <c:pt idx="539">
                  <c:v>42544</c:v>
                </c:pt>
                <c:pt idx="540">
                  <c:v>42545</c:v>
                </c:pt>
                <c:pt idx="541">
                  <c:v>42546</c:v>
                </c:pt>
                <c:pt idx="542">
                  <c:v>42547</c:v>
                </c:pt>
                <c:pt idx="543">
                  <c:v>42548</c:v>
                </c:pt>
                <c:pt idx="544">
                  <c:v>42549</c:v>
                </c:pt>
                <c:pt idx="545">
                  <c:v>42550</c:v>
                </c:pt>
                <c:pt idx="546">
                  <c:v>42551</c:v>
                </c:pt>
                <c:pt idx="547">
                  <c:v>42552</c:v>
                </c:pt>
                <c:pt idx="548">
                  <c:v>42553</c:v>
                </c:pt>
                <c:pt idx="549">
                  <c:v>42554</c:v>
                </c:pt>
                <c:pt idx="550">
                  <c:v>42555</c:v>
                </c:pt>
                <c:pt idx="551">
                  <c:v>42556</c:v>
                </c:pt>
                <c:pt idx="552">
                  <c:v>42557</c:v>
                </c:pt>
                <c:pt idx="553">
                  <c:v>42558</c:v>
                </c:pt>
                <c:pt idx="554">
                  <c:v>42559</c:v>
                </c:pt>
                <c:pt idx="555">
                  <c:v>42560</c:v>
                </c:pt>
                <c:pt idx="556">
                  <c:v>42561</c:v>
                </c:pt>
                <c:pt idx="557">
                  <c:v>42562</c:v>
                </c:pt>
                <c:pt idx="558">
                  <c:v>42563</c:v>
                </c:pt>
                <c:pt idx="559">
                  <c:v>42564</c:v>
                </c:pt>
                <c:pt idx="560">
                  <c:v>42565</c:v>
                </c:pt>
                <c:pt idx="561">
                  <c:v>42566</c:v>
                </c:pt>
                <c:pt idx="562">
                  <c:v>42567</c:v>
                </c:pt>
                <c:pt idx="563">
                  <c:v>42568</c:v>
                </c:pt>
                <c:pt idx="564">
                  <c:v>42569</c:v>
                </c:pt>
                <c:pt idx="565">
                  <c:v>42570</c:v>
                </c:pt>
                <c:pt idx="566">
                  <c:v>42571</c:v>
                </c:pt>
                <c:pt idx="567">
                  <c:v>42572</c:v>
                </c:pt>
                <c:pt idx="568">
                  <c:v>42573</c:v>
                </c:pt>
                <c:pt idx="569">
                  <c:v>42574</c:v>
                </c:pt>
                <c:pt idx="570">
                  <c:v>42575</c:v>
                </c:pt>
                <c:pt idx="571">
                  <c:v>42576</c:v>
                </c:pt>
                <c:pt idx="572">
                  <c:v>42577</c:v>
                </c:pt>
                <c:pt idx="573">
                  <c:v>42578</c:v>
                </c:pt>
                <c:pt idx="574">
                  <c:v>42579</c:v>
                </c:pt>
                <c:pt idx="575">
                  <c:v>42580</c:v>
                </c:pt>
                <c:pt idx="576">
                  <c:v>42581</c:v>
                </c:pt>
                <c:pt idx="577">
                  <c:v>42582</c:v>
                </c:pt>
                <c:pt idx="578">
                  <c:v>42583</c:v>
                </c:pt>
                <c:pt idx="579">
                  <c:v>42584</c:v>
                </c:pt>
                <c:pt idx="580">
                  <c:v>42585</c:v>
                </c:pt>
                <c:pt idx="581">
                  <c:v>42586</c:v>
                </c:pt>
                <c:pt idx="582">
                  <c:v>42587</c:v>
                </c:pt>
                <c:pt idx="583">
                  <c:v>42588</c:v>
                </c:pt>
                <c:pt idx="584">
                  <c:v>42589</c:v>
                </c:pt>
                <c:pt idx="585">
                  <c:v>42590</c:v>
                </c:pt>
                <c:pt idx="586">
                  <c:v>42591</c:v>
                </c:pt>
                <c:pt idx="587">
                  <c:v>42592</c:v>
                </c:pt>
                <c:pt idx="588">
                  <c:v>42593</c:v>
                </c:pt>
                <c:pt idx="589">
                  <c:v>42594</c:v>
                </c:pt>
                <c:pt idx="590">
                  <c:v>42595</c:v>
                </c:pt>
                <c:pt idx="591">
                  <c:v>42596</c:v>
                </c:pt>
                <c:pt idx="592">
                  <c:v>42597</c:v>
                </c:pt>
                <c:pt idx="593">
                  <c:v>42598</c:v>
                </c:pt>
                <c:pt idx="594">
                  <c:v>42599</c:v>
                </c:pt>
                <c:pt idx="595">
                  <c:v>42600</c:v>
                </c:pt>
                <c:pt idx="596">
                  <c:v>42601</c:v>
                </c:pt>
                <c:pt idx="597">
                  <c:v>42602</c:v>
                </c:pt>
                <c:pt idx="598">
                  <c:v>42603</c:v>
                </c:pt>
                <c:pt idx="599">
                  <c:v>42604</c:v>
                </c:pt>
                <c:pt idx="600">
                  <c:v>42605</c:v>
                </c:pt>
                <c:pt idx="601">
                  <c:v>42606</c:v>
                </c:pt>
                <c:pt idx="602">
                  <c:v>42607</c:v>
                </c:pt>
                <c:pt idx="603">
                  <c:v>42608</c:v>
                </c:pt>
                <c:pt idx="604">
                  <c:v>42609</c:v>
                </c:pt>
                <c:pt idx="605">
                  <c:v>42610</c:v>
                </c:pt>
                <c:pt idx="606">
                  <c:v>42611</c:v>
                </c:pt>
                <c:pt idx="607">
                  <c:v>42612</c:v>
                </c:pt>
                <c:pt idx="608">
                  <c:v>42613</c:v>
                </c:pt>
                <c:pt idx="609">
                  <c:v>42614</c:v>
                </c:pt>
                <c:pt idx="610">
                  <c:v>42615</c:v>
                </c:pt>
                <c:pt idx="611">
                  <c:v>42616</c:v>
                </c:pt>
                <c:pt idx="612">
                  <c:v>42617</c:v>
                </c:pt>
                <c:pt idx="613">
                  <c:v>42618</c:v>
                </c:pt>
                <c:pt idx="614">
                  <c:v>42619</c:v>
                </c:pt>
                <c:pt idx="615">
                  <c:v>42620</c:v>
                </c:pt>
                <c:pt idx="616">
                  <c:v>42621</c:v>
                </c:pt>
                <c:pt idx="617">
                  <c:v>42622</c:v>
                </c:pt>
                <c:pt idx="618">
                  <c:v>42623</c:v>
                </c:pt>
                <c:pt idx="619">
                  <c:v>42624</c:v>
                </c:pt>
                <c:pt idx="620">
                  <c:v>42625</c:v>
                </c:pt>
                <c:pt idx="621">
                  <c:v>42626</c:v>
                </c:pt>
                <c:pt idx="622">
                  <c:v>42627</c:v>
                </c:pt>
                <c:pt idx="623">
                  <c:v>42628</c:v>
                </c:pt>
                <c:pt idx="624">
                  <c:v>42629</c:v>
                </c:pt>
                <c:pt idx="625">
                  <c:v>42630</c:v>
                </c:pt>
                <c:pt idx="626">
                  <c:v>42631</c:v>
                </c:pt>
                <c:pt idx="627">
                  <c:v>42632</c:v>
                </c:pt>
                <c:pt idx="628">
                  <c:v>42633</c:v>
                </c:pt>
                <c:pt idx="629">
                  <c:v>42634</c:v>
                </c:pt>
                <c:pt idx="630">
                  <c:v>42635</c:v>
                </c:pt>
                <c:pt idx="631">
                  <c:v>42636</c:v>
                </c:pt>
                <c:pt idx="632">
                  <c:v>42637</c:v>
                </c:pt>
                <c:pt idx="633">
                  <c:v>42638</c:v>
                </c:pt>
                <c:pt idx="634">
                  <c:v>42639</c:v>
                </c:pt>
                <c:pt idx="635">
                  <c:v>42640</c:v>
                </c:pt>
                <c:pt idx="636">
                  <c:v>42641</c:v>
                </c:pt>
                <c:pt idx="637">
                  <c:v>42642</c:v>
                </c:pt>
                <c:pt idx="638">
                  <c:v>42643</c:v>
                </c:pt>
                <c:pt idx="639">
                  <c:v>42644</c:v>
                </c:pt>
                <c:pt idx="640">
                  <c:v>42645</c:v>
                </c:pt>
                <c:pt idx="641">
                  <c:v>42646</c:v>
                </c:pt>
                <c:pt idx="642">
                  <c:v>42647</c:v>
                </c:pt>
                <c:pt idx="643">
                  <c:v>42648</c:v>
                </c:pt>
                <c:pt idx="644">
                  <c:v>42649</c:v>
                </c:pt>
                <c:pt idx="645">
                  <c:v>42650</c:v>
                </c:pt>
                <c:pt idx="646">
                  <c:v>42651</c:v>
                </c:pt>
                <c:pt idx="647">
                  <c:v>42652</c:v>
                </c:pt>
                <c:pt idx="648">
                  <c:v>42653</c:v>
                </c:pt>
                <c:pt idx="649">
                  <c:v>42654</c:v>
                </c:pt>
                <c:pt idx="650">
                  <c:v>42655</c:v>
                </c:pt>
                <c:pt idx="651">
                  <c:v>42656</c:v>
                </c:pt>
                <c:pt idx="652">
                  <c:v>42657</c:v>
                </c:pt>
                <c:pt idx="653">
                  <c:v>42658</c:v>
                </c:pt>
                <c:pt idx="654">
                  <c:v>42659</c:v>
                </c:pt>
                <c:pt idx="655">
                  <c:v>42660</c:v>
                </c:pt>
                <c:pt idx="656">
                  <c:v>42661</c:v>
                </c:pt>
                <c:pt idx="657">
                  <c:v>42662</c:v>
                </c:pt>
                <c:pt idx="658">
                  <c:v>42663</c:v>
                </c:pt>
                <c:pt idx="659">
                  <c:v>42664</c:v>
                </c:pt>
                <c:pt idx="660">
                  <c:v>42665</c:v>
                </c:pt>
                <c:pt idx="661">
                  <c:v>42666</c:v>
                </c:pt>
                <c:pt idx="662">
                  <c:v>42667</c:v>
                </c:pt>
                <c:pt idx="663">
                  <c:v>42668</c:v>
                </c:pt>
                <c:pt idx="664">
                  <c:v>42669</c:v>
                </c:pt>
                <c:pt idx="665">
                  <c:v>42670</c:v>
                </c:pt>
                <c:pt idx="666">
                  <c:v>42671</c:v>
                </c:pt>
                <c:pt idx="667">
                  <c:v>42672</c:v>
                </c:pt>
                <c:pt idx="668">
                  <c:v>42673</c:v>
                </c:pt>
                <c:pt idx="669">
                  <c:v>42674</c:v>
                </c:pt>
                <c:pt idx="670">
                  <c:v>42675</c:v>
                </c:pt>
                <c:pt idx="671">
                  <c:v>42676</c:v>
                </c:pt>
                <c:pt idx="672">
                  <c:v>42677</c:v>
                </c:pt>
                <c:pt idx="673">
                  <c:v>42678</c:v>
                </c:pt>
                <c:pt idx="674">
                  <c:v>42679</c:v>
                </c:pt>
                <c:pt idx="675">
                  <c:v>42680</c:v>
                </c:pt>
                <c:pt idx="676">
                  <c:v>42681</c:v>
                </c:pt>
                <c:pt idx="677">
                  <c:v>42682</c:v>
                </c:pt>
                <c:pt idx="678">
                  <c:v>42683</c:v>
                </c:pt>
                <c:pt idx="679">
                  <c:v>42684</c:v>
                </c:pt>
                <c:pt idx="680">
                  <c:v>42685</c:v>
                </c:pt>
                <c:pt idx="681">
                  <c:v>42686</c:v>
                </c:pt>
                <c:pt idx="682">
                  <c:v>42687</c:v>
                </c:pt>
                <c:pt idx="683">
                  <c:v>42688</c:v>
                </c:pt>
                <c:pt idx="684">
                  <c:v>42689</c:v>
                </c:pt>
                <c:pt idx="685">
                  <c:v>42690</c:v>
                </c:pt>
                <c:pt idx="686">
                  <c:v>42691</c:v>
                </c:pt>
                <c:pt idx="687">
                  <c:v>42692</c:v>
                </c:pt>
                <c:pt idx="688">
                  <c:v>42693</c:v>
                </c:pt>
                <c:pt idx="689">
                  <c:v>42694</c:v>
                </c:pt>
                <c:pt idx="690">
                  <c:v>42695</c:v>
                </c:pt>
                <c:pt idx="691">
                  <c:v>42696</c:v>
                </c:pt>
                <c:pt idx="692">
                  <c:v>42697</c:v>
                </c:pt>
                <c:pt idx="693">
                  <c:v>42698</c:v>
                </c:pt>
                <c:pt idx="694">
                  <c:v>42699</c:v>
                </c:pt>
                <c:pt idx="695">
                  <c:v>42700</c:v>
                </c:pt>
                <c:pt idx="696">
                  <c:v>42701</c:v>
                </c:pt>
                <c:pt idx="697">
                  <c:v>42702</c:v>
                </c:pt>
                <c:pt idx="698">
                  <c:v>42703</c:v>
                </c:pt>
                <c:pt idx="699">
                  <c:v>42704</c:v>
                </c:pt>
                <c:pt idx="700">
                  <c:v>42705</c:v>
                </c:pt>
                <c:pt idx="701">
                  <c:v>42706</c:v>
                </c:pt>
                <c:pt idx="702">
                  <c:v>42707</c:v>
                </c:pt>
                <c:pt idx="703">
                  <c:v>42708</c:v>
                </c:pt>
                <c:pt idx="704">
                  <c:v>42709</c:v>
                </c:pt>
                <c:pt idx="705">
                  <c:v>42710</c:v>
                </c:pt>
                <c:pt idx="706">
                  <c:v>42711</c:v>
                </c:pt>
                <c:pt idx="707">
                  <c:v>42712</c:v>
                </c:pt>
                <c:pt idx="708">
                  <c:v>42713</c:v>
                </c:pt>
                <c:pt idx="709">
                  <c:v>42714</c:v>
                </c:pt>
                <c:pt idx="710">
                  <c:v>42715</c:v>
                </c:pt>
                <c:pt idx="711">
                  <c:v>42716</c:v>
                </c:pt>
                <c:pt idx="712">
                  <c:v>42717</c:v>
                </c:pt>
                <c:pt idx="713">
                  <c:v>42718</c:v>
                </c:pt>
                <c:pt idx="714">
                  <c:v>42719</c:v>
                </c:pt>
                <c:pt idx="715">
                  <c:v>42720</c:v>
                </c:pt>
                <c:pt idx="716">
                  <c:v>42721</c:v>
                </c:pt>
                <c:pt idx="717">
                  <c:v>42722</c:v>
                </c:pt>
                <c:pt idx="718">
                  <c:v>42723</c:v>
                </c:pt>
                <c:pt idx="719">
                  <c:v>42724</c:v>
                </c:pt>
                <c:pt idx="720">
                  <c:v>42725</c:v>
                </c:pt>
                <c:pt idx="721">
                  <c:v>42726</c:v>
                </c:pt>
                <c:pt idx="722">
                  <c:v>42727</c:v>
                </c:pt>
                <c:pt idx="723">
                  <c:v>42728</c:v>
                </c:pt>
                <c:pt idx="724">
                  <c:v>42729</c:v>
                </c:pt>
                <c:pt idx="725">
                  <c:v>42730</c:v>
                </c:pt>
                <c:pt idx="726">
                  <c:v>42731</c:v>
                </c:pt>
                <c:pt idx="727">
                  <c:v>42732</c:v>
                </c:pt>
                <c:pt idx="728">
                  <c:v>42733</c:v>
                </c:pt>
                <c:pt idx="729">
                  <c:v>42734</c:v>
                </c:pt>
                <c:pt idx="730">
                  <c:v>42735</c:v>
                </c:pt>
                <c:pt idx="731">
                  <c:v>42736</c:v>
                </c:pt>
                <c:pt idx="732">
                  <c:v>42737</c:v>
                </c:pt>
                <c:pt idx="733">
                  <c:v>42738</c:v>
                </c:pt>
                <c:pt idx="734">
                  <c:v>42739</c:v>
                </c:pt>
                <c:pt idx="735">
                  <c:v>42740</c:v>
                </c:pt>
                <c:pt idx="736">
                  <c:v>42741</c:v>
                </c:pt>
                <c:pt idx="737">
                  <c:v>42742</c:v>
                </c:pt>
                <c:pt idx="738">
                  <c:v>42743</c:v>
                </c:pt>
                <c:pt idx="739">
                  <c:v>42744</c:v>
                </c:pt>
                <c:pt idx="740">
                  <c:v>42745</c:v>
                </c:pt>
                <c:pt idx="741">
                  <c:v>42746</c:v>
                </c:pt>
                <c:pt idx="742">
                  <c:v>42747</c:v>
                </c:pt>
                <c:pt idx="743">
                  <c:v>42748</c:v>
                </c:pt>
                <c:pt idx="744">
                  <c:v>42749</c:v>
                </c:pt>
                <c:pt idx="745">
                  <c:v>42750</c:v>
                </c:pt>
                <c:pt idx="746">
                  <c:v>42751</c:v>
                </c:pt>
                <c:pt idx="747">
                  <c:v>42752</c:v>
                </c:pt>
                <c:pt idx="748">
                  <c:v>42753</c:v>
                </c:pt>
                <c:pt idx="749">
                  <c:v>42754</c:v>
                </c:pt>
                <c:pt idx="750">
                  <c:v>42755</c:v>
                </c:pt>
                <c:pt idx="751">
                  <c:v>42756</c:v>
                </c:pt>
                <c:pt idx="752">
                  <c:v>42757</c:v>
                </c:pt>
                <c:pt idx="753">
                  <c:v>42758</c:v>
                </c:pt>
                <c:pt idx="754">
                  <c:v>42759</c:v>
                </c:pt>
                <c:pt idx="755">
                  <c:v>42760</c:v>
                </c:pt>
                <c:pt idx="756">
                  <c:v>42761</c:v>
                </c:pt>
                <c:pt idx="757">
                  <c:v>42762</c:v>
                </c:pt>
                <c:pt idx="758">
                  <c:v>42763</c:v>
                </c:pt>
                <c:pt idx="759">
                  <c:v>42764</c:v>
                </c:pt>
                <c:pt idx="760">
                  <c:v>42765</c:v>
                </c:pt>
                <c:pt idx="761">
                  <c:v>42766</c:v>
                </c:pt>
                <c:pt idx="762">
                  <c:v>42767</c:v>
                </c:pt>
                <c:pt idx="763">
                  <c:v>42768</c:v>
                </c:pt>
                <c:pt idx="764">
                  <c:v>42769</c:v>
                </c:pt>
                <c:pt idx="765">
                  <c:v>42770</c:v>
                </c:pt>
                <c:pt idx="766">
                  <c:v>42771</c:v>
                </c:pt>
                <c:pt idx="767">
                  <c:v>42772</c:v>
                </c:pt>
                <c:pt idx="768">
                  <c:v>42773</c:v>
                </c:pt>
                <c:pt idx="769">
                  <c:v>42774</c:v>
                </c:pt>
                <c:pt idx="770">
                  <c:v>42775</c:v>
                </c:pt>
                <c:pt idx="771">
                  <c:v>42776</c:v>
                </c:pt>
                <c:pt idx="772">
                  <c:v>42777</c:v>
                </c:pt>
                <c:pt idx="773">
                  <c:v>42778</c:v>
                </c:pt>
                <c:pt idx="774">
                  <c:v>42779</c:v>
                </c:pt>
                <c:pt idx="775">
                  <c:v>42780</c:v>
                </c:pt>
                <c:pt idx="776">
                  <c:v>42781</c:v>
                </c:pt>
                <c:pt idx="777">
                  <c:v>42782</c:v>
                </c:pt>
                <c:pt idx="778">
                  <c:v>42783</c:v>
                </c:pt>
                <c:pt idx="779">
                  <c:v>42784</c:v>
                </c:pt>
                <c:pt idx="780">
                  <c:v>42785</c:v>
                </c:pt>
                <c:pt idx="781">
                  <c:v>42786</c:v>
                </c:pt>
                <c:pt idx="782">
                  <c:v>42787</c:v>
                </c:pt>
                <c:pt idx="783">
                  <c:v>42788</c:v>
                </c:pt>
                <c:pt idx="784">
                  <c:v>42789</c:v>
                </c:pt>
                <c:pt idx="785">
                  <c:v>42790</c:v>
                </c:pt>
                <c:pt idx="786">
                  <c:v>42791</c:v>
                </c:pt>
                <c:pt idx="787">
                  <c:v>42792</c:v>
                </c:pt>
                <c:pt idx="788">
                  <c:v>42793</c:v>
                </c:pt>
                <c:pt idx="789">
                  <c:v>42794</c:v>
                </c:pt>
                <c:pt idx="790">
                  <c:v>42795</c:v>
                </c:pt>
                <c:pt idx="791">
                  <c:v>42796</c:v>
                </c:pt>
                <c:pt idx="792">
                  <c:v>42797</c:v>
                </c:pt>
                <c:pt idx="793">
                  <c:v>42798</c:v>
                </c:pt>
                <c:pt idx="794">
                  <c:v>42799</c:v>
                </c:pt>
                <c:pt idx="795">
                  <c:v>42800</c:v>
                </c:pt>
                <c:pt idx="796">
                  <c:v>42801</c:v>
                </c:pt>
                <c:pt idx="797">
                  <c:v>42802</c:v>
                </c:pt>
                <c:pt idx="798">
                  <c:v>42803</c:v>
                </c:pt>
                <c:pt idx="799">
                  <c:v>42804</c:v>
                </c:pt>
                <c:pt idx="800">
                  <c:v>42805</c:v>
                </c:pt>
                <c:pt idx="801">
                  <c:v>42806</c:v>
                </c:pt>
                <c:pt idx="802">
                  <c:v>42807</c:v>
                </c:pt>
                <c:pt idx="803">
                  <c:v>42808</c:v>
                </c:pt>
                <c:pt idx="804">
                  <c:v>42809</c:v>
                </c:pt>
                <c:pt idx="805">
                  <c:v>42810</c:v>
                </c:pt>
                <c:pt idx="806">
                  <c:v>42811</c:v>
                </c:pt>
                <c:pt idx="807">
                  <c:v>42812</c:v>
                </c:pt>
                <c:pt idx="808">
                  <c:v>42813</c:v>
                </c:pt>
                <c:pt idx="809">
                  <c:v>42814</c:v>
                </c:pt>
                <c:pt idx="810">
                  <c:v>42815</c:v>
                </c:pt>
                <c:pt idx="811">
                  <c:v>42816</c:v>
                </c:pt>
                <c:pt idx="812">
                  <c:v>42817</c:v>
                </c:pt>
                <c:pt idx="813">
                  <c:v>42818</c:v>
                </c:pt>
                <c:pt idx="814">
                  <c:v>42819</c:v>
                </c:pt>
                <c:pt idx="815">
                  <c:v>42820</c:v>
                </c:pt>
                <c:pt idx="816">
                  <c:v>42821</c:v>
                </c:pt>
                <c:pt idx="817">
                  <c:v>42822</c:v>
                </c:pt>
                <c:pt idx="818">
                  <c:v>42823</c:v>
                </c:pt>
                <c:pt idx="819">
                  <c:v>42824</c:v>
                </c:pt>
                <c:pt idx="820">
                  <c:v>42825</c:v>
                </c:pt>
                <c:pt idx="821">
                  <c:v>42826</c:v>
                </c:pt>
                <c:pt idx="822">
                  <c:v>42827</c:v>
                </c:pt>
                <c:pt idx="823">
                  <c:v>42828</c:v>
                </c:pt>
                <c:pt idx="824">
                  <c:v>42829</c:v>
                </c:pt>
                <c:pt idx="825">
                  <c:v>42830</c:v>
                </c:pt>
                <c:pt idx="826">
                  <c:v>42831</c:v>
                </c:pt>
                <c:pt idx="827">
                  <c:v>42832</c:v>
                </c:pt>
                <c:pt idx="828">
                  <c:v>42833</c:v>
                </c:pt>
                <c:pt idx="829">
                  <c:v>42834</c:v>
                </c:pt>
                <c:pt idx="830">
                  <c:v>42835</c:v>
                </c:pt>
                <c:pt idx="831">
                  <c:v>42836</c:v>
                </c:pt>
                <c:pt idx="832">
                  <c:v>42837</c:v>
                </c:pt>
                <c:pt idx="833">
                  <c:v>42838</c:v>
                </c:pt>
                <c:pt idx="834">
                  <c:v>42839</c:v>
                </c:pt>
                <c:pt idx="835">
                  <c:v>42840</c:v>
                </c:pt>
                <c:pt idx="836">
                  <c:v>42841</c:v>
                </c:pt>
                <c:pt idx="837">
                  <c:v>42842</c:v>
                </c:pt>
                <c:pt idx="838">
                  <c:v>42843</c:v>
                </c:pt>
                <c:pt idx="839">
                  <c:v>42844</c:v>
                </c:pt>
                <c:pt idx="840">
                  <c:v>42845</c:v>
                </c:pt>
                <c:pt idx="841">
                  <c:v>42846</c:v>
                </c:pt>
                <c:pt idx="842">
                  <c:v>42847</c:v>
                </c:pt>
                <c:pt idx="843">
                  <c:v>42848</c:v>
                </c:pt>
                <c:pt idx="844">
                  <c:v>42849</c:v>
                </c:pt>
                <c:pt idx="845">
                  <c:v>42850</c:v>
                </c:pt>
                <c:pt idx="846">
                  <c:v>42851</c:v>
                </c:pt>
                <c:pt idx="847">
                  <c:v>42852</c:v>
                </c:pt>
                <c:pt idx="848">
                  <c:v>42853</c:v>
                </c:pt>
                <c:pt idx="849">
                  <c:v>42854</c:v>
                </c:pt>
                <c:pt idx="850">
                  <c:v>42855</c:v>
                </c:pt>
                <c:pt idx="851">
                  <c:v>42856</c:v>
                </c:pt>
                <c:pt idx="852">
                  <c:v>42857</c:v>
                </c:pt>
                <c:pt idx="853">
                  <c:v>42858</c:v>
                </c:pt>
                <c:pt idx="854">
                  <c:v>42859</c:v>
                </c:pt>
                <c:pt idx="855">
                  <c:v>42860</c:v>
                </c:pt>
                <c:pt idx="856">
                  <c:v>42861</c:v>
                </c:pt>
                <c:pt idx="857">
                  <c:v>42862</c:v>
                </c:pt>
                <c:pt idx="858">
                  <c:v>42863</c:v>
                </c:pt>
                <c:pt idx="859">
                  <c:v>42864</c:v>
                </c:pt>
                <c:pt idx="860">
                  <c:v>42865</c:v>
                </c:pt>
                <c:pt idx="861">
                  <c:v>42866</c:v>
                </c:pt>
                <c:pt idx="862">
                  <c:v>42867</c:v>
                </c:pt>
                <c:pt idx="863">
                  <c:v>42868</c:v>
                </c:pt>
                <c:pt idx="864">
                  <c:v>42869</c:v>
                </c:pt>
                <c:pt idx="865">
                  <c:v>42870</c:v>
                </c:pt>
                <c:pt idx="866">
                  <c:v>42871</c:v>
                </c:pt>
                <c:pt idx="867">
                  <c:v>42872</c:v>
                </c:pt>
                <c:pt idx="868">
                  <c:v>42873</c:v>
                </c:pt>
                <c:pt idx="869">
                  <c:v>42874</c:v>
                </c:pt>
                <c:pt idx="870">
                  <c:v>42875</c:v>
                </c:pt>
                <c:pt idx="871">
                  <c:v>42876</c:v>
                </c:pt>
                <c:pt idx="872">
                  <c:v>42877</c:v>
                </c:pt>
                <c:pt idx="873">
                  <c:v>42878</c:v>
                </c:pt>
                <c:pt idx="874">
                  <c:v>42879</c:v>
                </c:pt>
                <c:pt idx="875">
                  <c:v>42880</c:v>
                </c:pt>
                <c:pt idx="876">
                  <c:v>42881</c:v>
                </c:pt>
                <c:pt idx="877">
                  <c:v>42882</c:v>
                </c:pt>
                <c:pt idx="878">
                  <c:v>42883</c:v>
                </c:pt>
                <c:pt idx="879">
                  <c:v>42884</c:v>
                </c:pt>
                <c:pt idx="880">
                  <c:v>42885</c:v>
                </c:pt>
                <c:pt idx="881">
                  <c:v>42886</c:v>
                </c:pt>
                <c:pt idx="882">
                  <c:v>42887</c:v>
                </c:pt>
                <c:pt idx="883">
                  <c:v>42888</c:v>
                </c:pt>
                <c:pt idx="884">
                  <c:v>42889</c:v>
                </c:pt>
                <c:pt idx="885">
                  <c:v>42890</c:v>
                </c:pt>
                <c:pt idx="886">
                  <c:v>42891</c:v>
                </c:pt>
                <c:pt idx="887">
                  <c:v>42892</c:v>
                </c:pt>
                <c:pt idx="888">
                  <c:v>42893</c:v>
                </c:pt>
                <c:pt idx="889">
                  <c:v>42894</c:v>
                </c:pt>
                <c:pt idx="890">
                  <c:v>42895</c:v>
                </c:pt>
                <c:pt idx="891">
                  <c:v>42896</c:v>
                </c:pt>
                <c:pt idx="892">
                  <c:v>42897</c:v>
                </c:pt>
                <c:pt idx="893">
                  <c:v>42898</c:v>
                </c:pt>
                <c:pt idx="894">
                  <c:v>42899</c:v>
                </c:pt>
                <c:pt idx="895">
                  <c:v>42900</c:v>
                </c:pt>
                <c:pt idx="896">
                  <c:v>42901</c:v>
                </c:pt>
                <c:pt idx="897">
                  <c:v>42902</c:v>
                </c:pt>
                <c:pt idx="898">
                  <c:v>42903</c:v>
                </c:pt>
                <c:pt idx="899">
                  <c:v>42904</c:v>
                </c:pt>
                <c:pt idx="900">
                  <c:v>42905</c:v>
                </c:pt>
                <c:pt idx="901">
                  <c:v>42906</c:v>
                </c:pt>
                <c:pt idx="902">
                  <c:v>42907</c:v>
                </c:pt>
                <c:pt idx="903">
                  <c:v>42908</c:v>
                </c:pt>
                <c:pt idx="904">
                  <c:v>42909</c:v>
                </c:pt>
                <c:pt idx="905">
                  <c:v>42910</c:v>
                </c:pt>
                <c:pt idx="906">
                  <c:v>42911</c:v>
                </c:pt>
                <c:pt idx="907">
                  <c:v>42912</c:v>
                </c:pt>
                <c:pt idx="908">
                  <c:v>42913</c:v>
                </c:pt>
                <c:pt idx="909">
                  <c:v>42914</c:v>
                </c:pt>
                <c:pt idx="910">
                  <c:v>42915</c:v>
                </c:pt>
                <c:pt idx="911">
                  <c:v>42916</c:v>
                </c:pt>
                <c:pt idx="912">
                  <c:v>42917</c:v>
                </c:pt>
                <c:pt idx="913">
                  <c:v>42918</c:v>
                </c:pt>
                <c:pt idx="914">
                  <c:v>42919</c:v>
                </c:pt>
                <c:pt idx="915">
                  <c:v>42920</c:v>
                </c:pt>
                <c:pt idx="916">
                  <c:v>42921</c:v>
                </c:pt>
                <c:pt idx="917">
                  <c:v>42922</c:v>
                </c:pt>
                <c:pt idx="918">
                  <c:v>42923</c:v>
                </c:pt>
                <c:pt idx="919">
                  <c:v>42924</c:v>
                </c:pt>
                <c:pt idx="920">
                  <c:v>42925</c:v>
                </c:pt>
                <c:pt idx="921">
                  <c:v>42926</c:v>
                </c:pt>
                <c:pt idx="922">
                  <c:v>42927</c:v>
                </c:pt>
                <c:pt idx="923">
                  <c:v>42928</c:v>
                </c:pt>
                <c:pt idx="924">
                  <c:v>42929</c:v>
                </c:pt>
                <c:pt idx="925">
                  <c:v>42930</c:v>
                </c:pt>
                <c:pt idx="926">
                  <c:v>42931</c:v>
                </c:pt>
                <c:pt idx="927">
                  <c:v>42932</c:v>
                </c:pt>
                <c:pt idx="928">
                  <c:v>42933</c:v>
                </c:pt>
                <c:pt idx="929">
                  <c:v>42934</c:v>
                </c:pt>
                <c:pt idx="930">
                  <c:v>42935</c:v>
                </c:pt>
                <c:pt idx="931">
                  <c:v>42936</c:v>
                </c:pt>
                <c:pt idx="932">
                  <c:v>42937</c:v>
                </c:pt>
                <c:pt idx="933">
                  <c:v>42938</c:v>
                </c:pt>
                <c:pt idx="934">
                  <c:v>42939</c:v>
                </c:pt>
                <c:pt idx="935">
                  <c:v>42940</c:v>
                </c:pt>
                <c:pt idx="936">
                  <c:v>42941</c:v>
                </c:pt>
                <c:pt idx="937">
                  <c:v>42942</c:v>
                </c:pt>
                <c:pt idx="938">
                  <c:v>42943</c:v>
                </c:pt>
                <c:pt idx="939">
                  <c:v>42944</c:v>
                </c:pt>
                <c:pt idx="940">
                  <c:v>42945</c:v>
                </c:pt>
                <c:pt idx="941">
                  <c:v>42946</c:v>
                </c:pt>
                <c:pt idx="942">
                  <c:v>42947</c:v>
                </c:pt>
                <c:pt idx="943">
                  <c:v>42948</c:v>
                </c:pt>
                <c:pt idx="944">
                  <c:v>42949</c:v>
                </c:pt>
                <c:pt idx="945">
                  <c:v>42950</c:v>
                </c:pt>
                <c:pt idx="946">
                  <c:v>42951</c:v>
                </c:pt>
                <c:pt idx="947">
                  <c:v>42952</c:v>
                </c:pt>
                <c:pt idx="948">
                  <c:v>42953</c:v>
                </c:pt>
                <c:pt idx="949">
                  <c:v>42954</c:v>
                </c:pt>
                <c:pt idx="950">
                  <c:v>42955</c:v>
                </c:pt>
                <c:pt idx="951">
                  <c:v>42956</c:v>
                </c:pt>
                <c:pt idx="952">
                  <c:v>42957</c:v>
                </c:pt>
                <c:pt idx="953">
                  <c:v>42958</c:v>
                </c:pt>
                <c:pt idx="954">
                  <c:v>42959</c:v>
                </c:pt>
                <c:pt idx="955">
                  <c:v>42960</c:v>
                </c:pt>
                <c:pt idx="956">
                  <c:v>42961</c:v>
                </c:pt>
                <c:pt idx="957">
                  <c:v>42962</c:v>
                </c:pt>
                <c:pt idx="958">
                  <c:v>42963</c:v>
                </c:pt>
                <c:pt idx="959">
                  <c:v>42964</c:v>
                </c:pt>
                <c:pt idx="960">
                  <c:v>42965</c:v>
                </c:pt>
                <c:pt idx="961">
                  <c:v>42966</c:v>
                </c:pt>
                <c:pt idx="962">
                  <c:v>42967</c:v>
                </c:pt>
                <c:pt idx="963">
                  <c:v>42968</c:v>
                </c:pt>
                <c:pt idx="964">
                  <c:v>42969</c:v>
                </c:pt>
                <c:pt idx="965">
                  <c:v>42970</c:v>
                </c:pt>
                <c:pt idx="966">
                  <c:v>42971</c:v>
                </c:pt>
                <c:pt idx="967">
                  <c:v>42972</c:v>
                </c:pt>
                <c:pt idx="968">
                  <c:v>42973</c:v>
                </c:pt>
                <c:pt idx="969">
                  <c:v>42974</c:v>
                </c:pt>
                <c:pt idx="970">
                  <c:v>42975</c:v>
                </c:pt>
                <c:pt idx="971">
                  <c:v>42976</c:v>
                </c:pt>
                <c:pt idx="972">
                  <c:v>42977</c:v>
                </c:pt>
                <c:pt idx="973">
                  <c:v>42978</c:v>
                </c:pt>
                <c:pt idx="974">
                  <c:v>42979</c:v>
                </c:pt>
                <c:pt idx="975">
                  <c:v>42980</c:v>
                </c:pt>
                <c:pt idx="976">
                  <c:v>42981</c:v>
                </c:pt>
                <c:pt idx="977">
                  <c:v>42982</c:v>
                </c:pt>
                <c:pt idx="978">
                  <c:v>42983</c:v>
                </c:pt>
                <c:pt idx="979">
                  <c:v>42984</c:v>
                </c:pt>
                <c:pt idx="980">
                  <c:v>42985</c:v>
                </c:pt>
                <c:pt idx="981">
                  <c:v>42986</c:v>
                </c:pt>
                <c:pt idx="982">
                  <c:v>42987</c:v>
                </c:pt>
                <c:pt idx="983">
                  <c:v>42988</c:v>
                </c:pt>
                <c:pt idx="984">
                  <c:v>42989</c:v>
                </c:pt>
                <c:pt idx="985">
                  <c:v>42990</c:v>
                </c:pt>
                <c:pt idx="986">
                  <c:v>42991</c:v>
                </c:pt>
                <c:pt idx="987">
                  <c:v>42992</c:v>
                </c:pt>
                <c:pt idx="988">
                  <c:v>42993</c:v>
                </c:pt>
                <c:pt idx="989">
                  <c:v>42994</c:v>
                </c:pt>
                <c:pt idx="990">
                  <c:v>42995</c:v>
                </c:pt>
                <c:pt idx="991">
                  <c:v>42996</c:v>
                </c:pt>
                <c:pt idx="992">
                  <c:v>42997</c:v>
                </c:pt>
                <c:pt idx="993">
                  <c:v>42998</c:v>
                </c:pt>
                <c:pt idx="994">
                  <c:v>42999</c:v>
                </c:pt>
                <c:pt idx="995">
                  <c:v>43000</c:v>
                </c:pt>
                <c:pt idx="996">
                  <c:v>43001</c:v>
                </c:pt>
                <c:pt idx="997">
                  <c:v>43002</c:v>
                </c:pt>
                <c:pt idx="998">
                  <c:v>43003</c:v>
                </c:pt>
                <c:pt idx="999">
                  <c:v>43004</c:v>
                </c:pt>
                <c:pt idx="1000">
                  <c:v>43005</c:v>
                </c:pt>
                <c:pt idx="1001">
                  <c:v>43006</c:v>
                </c:pt>
                <c:pt idx="1002">
                  <c:v>43007</c:v>
                </c:pt>
                <c:pt idx="1003">
                  <c:v>43008</c:v>
                </c:pt>
                <c:pt idx="1004">
                  <c:v>43009</c:v>
                </c:pt>
                <c:pt idx="1005">
                  <c:v>43010</c:v>
                </c:pt>
                <c:pt idx="1006">
                  <c:v>43011</c:v>
                </c:pt>
                <c:pt idx="1007">
                  <c:v>43012</c:v>
                </c:pt>
                <c:pt idx="1008">
                  <c:v>43013</c:v>
                </c:pt>
                <c:pt idx="1009">
                  <c:v>43014</c:v>
                </c:pt>
                <c:pt idx="1010">
                  <c:v>43015</c:v>
                </c:pt>
                <c:pt idx="1011">
                  <c:v>43016</c:v>
                </c:pt>
                <c:pt idx="1012">
                  <c:v>43017</c:v>
                </c:pt>
                <c:pt idx="1013">
                  <c:v>43018</c:v>
                </c:pt>
                <c:pt idx="1014">
                  <c:v>43019</c:v>
                </c:pt>
                <c:pt idx="1015">
                  <c:v>43020</c:v>
                </c:pt>
                <c:pt idx="1016">
                  <c:v>43021</c:v>
                </c:pt>
                <c:pt idx="1017">
                  <c:v>43022</c:v>
                </c:pt>
                <c:pt idx="1018">
                  <c:v>43023</c:v>
                </c:pt>
                <c:pt idx="1019">
                  <c:v>43024</c:v>
                </c:pt>
                <c:pt idx="1020">
                  <c:v>43025</c:v>
                </c:pt>
                <c:pt idx="1021">
                  <c:v>43026</c:v>
                </c:pt>
                <c:pt idx="1022">
                  <c:v>43027</c:v>
                </c:pt>
                <c:pt idx="1023">
                  <c:v>43028</c:v>
                </c:pt>
                <c:pt idx="1024">
                  <c:v>43029</c:v>
                </c:pt>
                <c:pt idx="1025">
                  <c:v>43030</c:v>
                </c:pt>
                <c:pt idx="1026">
                  <c:v>43031</c:v>
                </c:pt>
                <c:pt idx="1027">
                  <c:v>43032</c:v>
                </c:pt>
                <c:pt idx="1028">
                  <c:v>43033</c:v>
                </c:pt>
                <c:pt idx="1029">
                  <c:v>43034</c:v>
                </c:pt>
                <c:pt idx="1030">
                  <c:v>43035</c:v>
                </c:pt>
                <c:pt idx="1031">
                  <c:v>43036</c:v>
                </c:pt>
                <c:pt idx="1032">
                  <c:v>43037</c:v>
                </c:pt>
                <c:pt idx="1033">
                  <c:v>43038</c:v>
                </c:pt>
                <c:pt idx="1034">
                  <c:v>43039</c:v>
                </c:pt>
                <c:pt idx="1035">
                  <c:v>43040</c:v>
                </c:pt>
                <c:pt idx="1036">
                  <c:v>43041</c:v>
                </c:pt>
                <c:pt idx="1037">
                  <c:v>43042</c:v>
                </c:pt>
                <c:pt idx="1038">
                  <c:v>43043</c:v>
                </c:pt>
                <c:pt idx="1039">
                  <c:v>43044</c:v>
                </c:pt>
                <c:pt idx="1040">
                  <c:v>43045</c:v>
                </c:pt>
                <c:pt idx="1041">
                  <c:v>43046</c:v>
                </c:pt>
                <c:pt idx="1042">
                  <c:v>43047</c:v>
                </c:pt>
                <c:pt idx="1043">
                  <c:v>43048</c:v>
                </c:pt>
                <c:pt idx="1044">
                  <c:v>43049</c:v>
                </c:pt>
                <c:pt idx="1045">
                  <c:v>43050</c:v>
                </c:pt>
                <c:pt idx="1046">
                  <c:v>43051</c:v>
                </c:pt>
                <c:pt idx="1047">
                  <c:v>43052</c:v>
                </c:pt>
                <c:pt idx="1048">
                  <c:v>43053</c:v>
                </c:pt>
                <c:pt idx="1049">
                  <c:v>43054</c:v>
                </c:pt>
                <c:pt idx="1050">
                  <c:v>43055</c:v>
                </c:pt>
                <c:pt idx="1051">
                  <c:v>43056</c:v>
                </c:pt>
                <c:pt idx="1052">
                  <c:v>43057</c:v>
                </c:pt>
                <c:pt idx="1053">
                  <c:v>43058</c:v>
                </c:pt>
                <c:pt idx="1054">
                  <c:v>43059</c:v>
                </c:pt>
                <c:pt idx="1055">
                  <c:v>43060</c:v>
                </c:pt>
                <c:pt idx="1056">
                  <c:v>43061</c:v>
                </c:pt>
                <c:pt idx="1057">
                  <c:v>43062</c:v>
                </c:pt>
                <c:pt idx="1058">
                  <c:v>43063</c:v>
                </c:pt>
                <c:pt idx="1059">
                  <c:v>43064</c:v>
                </c:pt>
                <c:pt idx="1060">
                  <c:v>43065</c:v>
                </c:pt>
                <c:pt idx="1061">
                  <c:v>43066</c:v>
                </c:pt>
                <c:pt idx="1062">
                  <c:v>43067</c:v>
                </c:pt>
                <c:pt idx="1063">
                  <c:v>43068</c:v>
                </c:pt>
                <c:pt idx="1064">
                  <c:v>43069</c:v>
                </c:pt>
                <c:pt idx="1065">
                  <c:v>43070</c:v>
                </c:pt>
                <c:pt idx="1066">
                  <c:v>43071</c:v>
                </c:pt>
                <c:pt idx="1067">
                  <c:v>43072</c:v>
                </c:pt>
                <c:pt idx="1068">
                  <c:v>43073</c:v>
                </c:pt>
                <c:pt idx="1069">
                  <c:v>43074</c:v>
                </c:pt>
                <c:pt idx="1070">
                  <c:v>43075</c:v>
                </c:pt>
                <c:pt idx="1071">
                  <c:v>43076</c:v>
                </c:pt>
                <c:pt idx="1072">
                  <c:v>43077</c:v>
                </c:pt>
                <c:pt idx="1073">
                  <c:v>43078</c:v>
                </c:pt>
                <c:pt idx="1074">
                  <c:v>43079</c:v>
                </c:pt>
                <c:pt idx="1075">
                  <c:v>43080</c:v>
                </c:pt>
                <c:pt idx="1076">
                  <c:v>43081</c:v>
                </c:pt>
                <c:pt idx="1077">
                  <c:v>43082</c:v>
                </c:pt>
                <c:pt idx="1078">
                  <c:v>43083</c:v>
                </c:pt>
                <c:pt idx="1079">
                  <c:v>43084</c:v>
                </c:pt>
                <c:pt idx="1080">
                  <c:v>43085</c:v>
                </c:pt>
                <c:pt idx="1081">
                  <c:v>43086</c:v>
                </c:pt>
                <c:pt idx="1082">
                  <c:v>43087</c:v>
                </c:pt>
                <c:pt idx="1083">
                  <c:v>43088</c:v>
                </c:pt>
                <c:pt idx="1084">
                  <c:v>43089</c:v>
                </c:pt>
                <c:pt idx="1085">
                  <c:v>43090</c:v>
                </c:pt>
                <c:pt idx="1086">
                  <c:v>43091</c:v>
                </c:pt>
                <c:pt idx="1087">
                  <c:v>43092</c:v>
                </c:pt>
                <c:pt idx="1088">
                  <c:v>43093</c:v>
                </c:pt>
                <c:pt idx="1089">
                  <c:v>43094</c:v>
                </c:pt>
                <c:pt idx="1090">
                  <c:v>43095</c:v>
                </c:pt>
                <c:pt idx="1091">
                  <c:v>43096</c:v>
                </c:pt>
                <c:pt idx="1092">
                  <c:v>43097</c:v>
                </c:pt>
                <c:pt idx="1093">
                  <c:v>43098</c:v>
                </c:pt>
                <c:pt idx="1094">
                  <c:v>43099</c:v>
                </c:pt>
                <c:pt idx="1095">
                  <c:v>43100</c:v>
                </c:pt>
                <c:pt idx="1096">
                  <c:v>43101</c:v>
                </c:pt>
                <c:pt idx="1097">
                  <c:v>43102</c:v>
                </c:pt>
                <c:pt idx="1098">
                  <c:v>43103</c:v>
                </c:pt>
                <c:pt idx="1099">
                  <c:v>43104</c:v>
                </c:pt>
                <c:pt idx="1100">
                  <c:v>43105</c:v>
                </c:pt>
                <c:pt idx="1101">
                  <c:v>43106</c:v>
                </c:pt>
                <c:pt idx="1102">
                  <c:v>43107</c:v>
                </c:pt>
                <c:pt idx="1103">
                  <c:v>43108</c:v>
                </c:pt>
                <c:pt idx="1104">
                  <c:v>43109</c:v>
                </c:pt>
                <c:pt idx="1105">
                  <c:v>43110</c:v>
                </c:pt>
                <c:pt idx="1106">
                  <c:v>43111</c:v>
                </c:pt>
                <c:pt idx="1107">
                  <c:v>43112</c:v>
                </c:pt>
                <c:pt idx="1108">
                  <c:v>43113</c:v>
                </c:pt>
                <c:pt idx="1109">
                  <c:v>43114</c:v>
                </c:pt>
                <c:pt idx="1110">
                  <c:v>43115</c:v>
                </c:pt>
                <c:pt idx="1111">
                  <c:v>43116</c:v>
                </c:pt>
                <c:pt idx="1112">
                  <c:v>43117</c:v>
                </c:pt>
                <c:pt idx="1113">
                  <c:v>43118</c:v>
                </c:pt>
                <c:pt idx="1114">
                  <c:v>43119</c:v>
                </c:pt>
                <c:pt idx="1115">
                  <c:v>43120</c:v>
                </c:pt>
                <c:pt idx="1116">
                  <c:v>43121</c:v>
                </c:pt>
                <c:pt idx="1117">
                  <c:v>43122</c:v>
                </c:pt>
                <c:pt idx="1118">
                  <c:v>43123</c:v>
                </c:pt>
                <c:pt idx="1119">
                  <c:v>43124</c:v>
                </c:pt>
                <c:pt idx="1120">
                  <c:v>43125</c:v>
                </c:pt>
                <c:pt idx="1121">
                  <c:v>43126</c:v>
                </c:pt>
                <c:pt idx="1122">
                  <c:v>43127</c:v>
                </c:pt>
                <c:pt idx="1123">
                  <c:v>43128</c:v>
                </c:pt>
                <c:pt idx="1124">
                  <c:v>43129</c:v>
                </c:pt>
                <c:pt idx="1125">
                  <c:v>43130</c:v>
                </c:pt>
                <c:pt idx="1126">
                  <c:v>43131</c:v>
                </c:pt>
                <c:pt idx="1127">
                  <c:v>43132</c:v>
                </c:pt>
                <c:pt idx="1128">
                  <c:v>43133</c:v>
                </c:pt>
                <c:pt idx="1129">
                  <c:v>43134</c:v>
                </c:pt>
                <c:pt idx="1130">
                  <c:v>43135</c:v>
                </c:pt>
                <c:pt idx="1131">
                  <c:v>43136</c:v>
                </c:pt>
                <c:pt idx="1132">
                  <c:v>43137</c:v>
                </c:pt>
                <c:pt idx="1133">
                  <c:v>43138</c:v>
                </c:pt>
                <c:pt idx="1134">
                  <c:v>43139</c:v>
                </c:pt>
                <c:pt idx="1135">
                  <c:v>43140</c:v>
                </c:pt>
                <c:pt idx="1136">
                  <c:v>43141</c:v>
                </c:pt>
                <c:pt idx="1137">
                  <c:v>43142</c:v>
                </c:pt>
                <c:pt idx="1138">
                  <c:v>43143</c:v>
                </c:pt>
                <c:pt idx="1139">
                  <c:v>43144</c:v>
                </c:pt>
                <c:pt idx="1140">
                  <c:v>43145</c:v>
                </c:pt>
                <c:pt idx="1141">
                  <c:v>43146</c:v>
                </c:pt>
                <c:pt idx="1142">
                  <c:v>43147</c:v>
                </c:pt>
                <c:pt idx="1143">
                  <c:v>43148</c:v>
                </c:pt>
                <c:pt idx="1144">
                  <c:v>43149</c:v>
                </c:pt>
                <c:pt idx="1145">
                  <c:v>43150</c:v>
                </c:pt>
                <c:pt idx="1146">
                  <c:v>43151</c:v>
                </c:pt>
                <c:pt idx="1147">
                  <c:v>43152</c:v>
                </c:pt>
                <c:pt idx="1148">
                  <c:v>43153</c:v>
                </c:pt>
                <c:pt idx="1149">
                  <c:v>43154</c:v>
                </c:pt>
                <c:pt idx="1150">
                  <c:v>43155</c:v>
                </c:pt>
                <c:pt idx="1151">
                  <c:v>43156</c:v>
                </c:pt>
                <c:pt idx="1152">
                  <c:v>43157</c:v>
                </c:pt>
                <c:pt idx="1153">
                  <c:v>43158</c:v>
                </c:pt>
                <c:pt idx="1154">
                  <c:v>43159</c:v>
                </c:pt>
                <c:pt idx="1155">
                  <c:v>43160</c:v>
                </c:pt>
                <c:pt idx="1156">
                  <c:v>43161</c:v>
                </c:pt>
                <c:pt idx="1157">
                  <c:v>43162</c:v>
                </c:pt>
                <c:pt idx="1158">
                  <c:v>43163</c:v>
                </c:pt>
                <c:pt idx="1159">
                  <c:v>43164</c:v>
                </c:pt>
                <c:pt idx="1160">
                  <c:v>43165</c:v>
                </c:pt>
                <c:pt idx="1161">
                  <c:v>43166</c:v>
                </c:pt>
                <c:pt idx="1162">
                  <c:v>43167</c:v>
                </c:pt>
                <c:pt idx="1163">
                  <c:v>43168</c:v>
                </c:pt>
                <c:pt idx="1164">
                  <c:v>43169</c:v>
                </c:pt>
                <c:pt idx="1165">
                  <c:v>43170</c:v>
                </c:pt>
                <c:pt idx="1166">
                  <c:v>43171</c:v>
                </c:pt>
                <c:pt idx="1167">
                  <c:v>43172</c:v>
                </c:pt>
                <c:pt idx="1168">
                  <c:v>43173</c:v>
                </c:pt>
                <c:pt idx="1169">
                  <c:v>43174</c:v>
                </c:pt>
                <c:pt idx="1170">
                  <c:v>43175</c:v>
                </c:pt>
                <c:pt idx="1171">
                  <c:v>43176</c:v>
                </c:pt>
                <c:pt idx="1172">
                  <c:v>43177</c:v>
                </c:pt>
                <c:pt idx="1173">
                  <c:v>43178</c:v>
                </c:pt>
                <c:pt idx="1174">
                  <c:v>43179</c:v>
                </c:pt>
                <c:pt idx="1175">
                  <c:v>43180</c:v>
                </c:pt>
                <c:pt idx="1176">
                  <c:v>43181</c:v>
                </c:pt>
                <c:pt idx="1177">
                  <c:v>43182</c:v>
                </c:pt>
                <c:pt idx="1178">
                  <c:v>43183</c:v>
                </c:pt>
                <c:pt idx="1179">
                  <c:v>43184</c:v>
                </c:pt>
                <c:pt idx="1180">
                  <c:v>43185</c:v>
                </c:pt>
                <c:pt idx="1181">
                  <c:v>43186</c:v>
                </c:pt>
                <c:pt idx="1182">
                  <c:v>43187</c:v>
                </c:pt>
                <c:pt idx="1183">
                  <c:v>43188</c:v>
                </c:pt>
                <c:pt idx="1184">
                  <c:v>43189</c:v>
                </c:pt>
                <c:pt idx="1185">
                  <c:v>43190</c:v>
                </c:pt>
                <c:pt idx="1186">
                  <c:v>43191</c:v>
                </c:pt>
                <c:pt idx="1187">
                  <c:v>43192</c:v>
                </c:pt>
                <c:pt idx="1188">
                  <c:v>43193</c:v>
                </c:pt>
                <c:pt idx="1189">
                  <c:v>43194</c:v>
                </c:pt>
                <c:pt idx="1190">
                  <c:v>43195</c:v>
                </c:pt>
                <c:pt idx="1191">
                  <c:v>43196</c:v>
                </c:pt>
                <c:pt idx="1192">
                  <c:v>43197</c:v>
                </c:pt>
                <c:pt idx="1193">
                  <c:v>43198</c:v>
                </c:pt>
                <c:pt idx="1194">
                  <c:v>43199</c:v>
                </c:pt>
                <c:pt idx="1195">
                  <c:v>43200</c:v>
                </c:pt>
                <c:pt idx="1196">
                  <c:v>43201</c:v>
                </c:pt>
                <c:pt idx="1197">
                  <c:v>43202</c:v>
                </c:pt>
                <c:pt idx="1198">
                  <c:v>43203</c:v>
                </c:pt>
                <c:pt idx="1199">
                  <c:v>43204</c:v>
                </c:pt>
                <c:pt idx="1200">
                  <c:v>43205</c:v>
                </c:pt>
                <c:pt idx="1201">
                  <c:v>43206</c:v>
                </c:pt>
                <c:pt idx="1202">
                  <c:v>43207</c:v>
                </c:pt>
                <c:pt idx="1203">
                  <c:v>43208</c:v>
                </c:pt>
                <c:pt idx="1204">
                  <c:v>43209</c:v>
                </c:pt>
                <c:pt idx="1205">
                  <c:v>43210</c:v>
                </c:pt>
                <c:pt idx="1206">
                  <c:v>43211</c:v>
                </c:pt>
                <c:pt idx="1207">
                  <c:v>43212</c:v>
                </c:pt>
                <c:pt idx="1208">
                  <c:v>43213</c:v>
                </c:pt>
                <c:pt idx="1209">
                  <c:v>43214</c:v>
                </c:pt>
                <c:pt idx="1210">
                  <c:v>43215</c:v>
                </c:pt>
                <c:pt idx="1211">
                  <c:v>43216</c:v>
                </c:pt>
                <c:pt idx="1212">
                  <c:v>43217</c:v>
                </c:pt>
                <c:pt idx="1213">
                  <c:v>43218</c:v>
                </c:pt>
                <c:pt idx="1214">
                  <c:v>43219</c:v>
                </c:pt>
                <c:pt idx="1215">
                  <c:v>43220</c:v>
                </c:pt>
                <c:pt idx="1216">
                  <c:v>43221</c:v>
                </c:pt>
                <c:pt idx="1217">
                  <c:v>43222</c:v>
                </c:pt>
                <c:pt idx="1218">
                  <c:v>43223</c:v>
                </c:pt>
                <c:pt idx="1219">
                  <c:v>43224</c:v>
                </c:pt>
                <c:pt idx="1220">
                  <c:v>43225</c:v>
                </c:pt>
                <c:pt idx="1221">
                  <c:v>43226</c:v>
                </c:pt>
                <c:pt idx="1222">
                  <c:v>43227</c:v>
                </c:pt>
                <c:pt idx="1223">
                  <c:v>43228</c:v>
                </c:pt>
                <c:pt idx="1224">
                  <c:v>43229</c:v>
                </c:pt>
                <c:pt idx="1225">
                  <c:v>43230</c:v>
                </c:pt>
                <c:pt idx="1226">
                  <c:v>43231</c:v>
                </c:pt>
                <c:pt idx="1227">
                  <c:v>43232</c:v>
                </c:pt>
                <c:pt idx="1228">
                  <c:v>43233</c:v>
                </c:pt>
                <c:pt idx="1229">
                  <c:v>43234</c:v>
                </c:pt>
                <c:pt idx="1230">
                  <c:v>43235</c:v>
                </c:pt>
                <c:pt idx="1231">
                  <c:v>43236</c:v>
                </c:pt>
                <c:pt idx="1232">
                  <c:v>43237</c:v>
                </c:pt>
                <c:pt idx="1233">
                  <c:v>43238</c:v>
                </c:pt>
                <c:pt idx="1234">
                  <c:v>43239</c:v>
                </c:pt>
                <c:pt idx="1235">
                  <c:v>43240</c:v>
                </c:pt>
                <c:pt idx="1236">
                  <c:v>43241</c:v>
                </c:pt>
                <c:pt idx="1237">
                  <c:v>43242</c:v>
                </c:pt>
                <c:pt idx="1238">
                  <c:v>43243</c:v>
                </c:pt>
                <c:pt idx="1239">
                  <c:v>43244</c:v>
                </c:pt>
                <c:pt idx="1240">
                  <c:v>43245</c:v>
                </c:pt>
                <c:pt idx="1241">
                  <c:v>43246</c:v>
                </c:pt>
                <c:pt idx="1242">
                  <c:v>43247</c:v>
                </c:pt>
                <c:pt idx="1243">
                  <c:v>43248</c:v>
                </c:pt>
                <c:pt idx="1244">
                  <c:v>43249</c:v>
                </c:pt>
                <c:pt idx="1245">
                  <c:v>43250</c:v>
                </c:pt>
                <c:pt idx="1246">
                  <c:v>43251</c:v>
                </c:pt>
                <c:pt idx="1247">
                  <c:v>43252</c:v>
                </c:pt>
                <c:pt idx="1248">
                  <c:v>43253</c:v>
                </c:pt>
                <c:pt idx="1249">
                  <c:v>43254</c:v>
                </c:pt>
                <c:pt idx="1250">
                  <c:v>43255</c:v>
                </c:pt>
                <c:pt idx="1251">
                  <c:v>43256</c:v>
                </c:pt>
                <c:pt idx="1252">
                  <c:v>43257</c:v>
                </c:pt>
                <c:pt idx="1253">
                  <c:v>43258</c:v>
                </c:pt>
                <c:pt idx="1254">
                  <c:v>43259</c:v>
                </c:pt>
                <c:pt idx="1255">
                  <c:v>43260</c:v>
                </c:pt>
                <c:pt idx="1256">
                  <c:v>43261</c:v>
                </c:pt>
                <c:pt idx="1257">
                  <c:v>43262</c:v>
                </c:pt>
                <c:pt idx="1258">
                  <c:v>43263</c:v>
                </c:pt>
                <c:pt idx="1259">
                  <c:v>43264</c:v>
                </c:pt>
                <c:pt idx="1260">
                  <c:v>43265</c:v>
                </c:pt>
                <c:pt idx="1261">
                  <c:v>43266</c:v>
                </c:pt>
                <c:pt idx="1262">
                  <c:v>43267</c:v>
                </c:pt>
                <c:pt idx="1263">
                  <c:v>43268</c:v>
                </c:pt>
                <c:pt idx="1264">
                  <c:v>43269</c:v>
                </c:pt>
                <c:pt idx="1265">
                  <c:v>43270</c:v>
                </c:pt>
                <c:pt idx="1266">
                  <c:v>43271</c:v>
                </c:pt>
                <c:pt idx="1267">
                  <c:v>43272</c:v>
                </c:pt>
                <c:pt idx="1268">
                  <c:v>43273</c:v>
                </c:pt>
                <c:pt idx="1269">
                  <c:v>43274</c:v>
                </c:pt>
                <c:pt idx="1270">
                  <c:v>43275</c:v>
                </c:pt>
                <c:pt idx="1271">
                  <c:v>43276</c:v>
                </c:pt>
                <c:pt idx="1272">
                  <c:v>43277</c:v>
                </c:pt>
                <c:pt idx="1273">
                  <c:v>43278</c:v>
                </c:pt>
                <c:pt idx="1274">
                  <c:v>43279</c:v>
                </c:pt>
                <c:pt idx="1275">
                  <c:v>43280</c:v>
                </c:pt>
                <c:pt idx="1276">
                  <c:v>43281</c:v>
                </c:pt>
                <c:pt idx="1277">
                  <c:v>43282</c:v>
                </c:pt>
                <c:pt idx="1278">
                  <c:v>43283</c:v>
                </c:pt>
                <c:pt idx="1279">
                  <c:v>43284</c:v>
                </c:pt>
                <c:pt idx="1280">
                  <c:v>43285</c:v>
                </c:pt>
                <c:pt idx="1281">
                  <c:v>43286</c:v>
                </c:pt>
                <c:pt idx="1282">
                  <c:v>43287</c:v>
                </c:pt>
                <c:pt idx="1283">
                  <c:v>43288</c:v>
                </c:pt>
                <c:pt idx="1284">
                  <c:v>43289</c:v>
                </c:pt>
                <c:pt idx="1285">
                  <c:v>43290</c:v>
                </c:pt>
                <c:pt idx="1286">
                  <c:v>43291</c:v>
                </c:pt>
                <c:pt idx="1287">
                  <c:v>43292</c:v>
                </c:pt>
                <c:pt idx="1288">
                  <c:v>43293</c:v>
                </c:pt>
                <c:pt idx="1289">
                  <c:v>43294</c:v>
                </c:pt>
                <c:pt idx="1290">
                  <c:v>43295</c:v>
                </c:pt>
                <c:pt idx="1291">
                  <c:v>43296</c:v>
                </c:pt>
                <c:pt idx="1292">
                  <c:v>43297</c:v>
                </c:pt>
                <c:pt idx="1293">
                  <c:v>43298</c:v>
                </c:pt>
                <c:pt idx="1294">
                  <c:v>43299</c:v>
                </c:pt>
                <c:pt idx="1295">
                  <c:v>43300</c:v>
                </c:pt>
                <c:pt idx="1296">
                  <c:v>43301</c:v>
                </c:pt>
                <c:pt idx="1297">
                  <c:v>43302</c:v>
                </c:pt>
                <c:pt idx="1298">
                  <c:v>43303</c:v>
                </c:pt>
                <c:pt idx="1299">
                  <c:v>43304</c:v>
                </c:pt>
                <c:pt idx="1300">
                  <c:v>43305</c:v>
                </c:pt>
                <c:pt idx="1301">
                  <c:v>43306</c:v>
                </c:pt>
                <c:pt idx="1302">
                  <c:v>43307</c:v>
                </c:pt>
                <c:pt idx="1303">
                  <c:v>43308</c:v>
                </c:pt>
                <c:pt idx="1304">
                  <c:v>43309</c:v>
                </c:pt>
                <c:pt idx="1305">
                  <c:v>43310</c:v>
                </c:pt>
                <c:pt idx="1306">
                  <c:v>43311</c:v>
                </c:pt>
                <c:pt idx="1307">
                  <c:v>43312</c:v>
                </c:pt>
                <c:pt idx="1308">
                  <c:v>43313</c:v>
                </c:pt>
                <c:pt idx="1309">
                  <c:v>43314</c:v>
                </c:pt>
                <c:pt idx="1310">
                  <c:v>43315</c:v>
                </c:pt>
                <c:pt idx="1311">
                  <c:v>43316</c:v>
                </c:pt>
                <c:pt idx="1312">
                  <c:v>43317</c:v>
                </c:pt>
                <c:pt idx="1313">
                  <c:v>43318</c:v>
                </c:pt>
                <c:pt idx="1314">
                  <c:v>43319</c:v>
                </c:pt>
                <c:pt idx="1315">
                  <c:v>43320</c:v>
                </c:pt>
                <c:pt idx="1316">
                  <c:v>43321</c:v>
                </c:pt>
                <c:pt idx="1317">
                  <c:v>43322</c:v>
                </c:pt>
                <c:pt idx="1318">
                  <c:v>43323</c:v>
                </c:pt>
                <c:pt idx="1319">
                  <c:v>43324</c:v>
                </c:pt>
                <c:pt idx="1320">
                  <c:v>43325</c:v>
                </c:pt>
                <c:pt idx="1321">
                  <c:v>43326</c:v>
                </c:pt>
                <c:pt idx="1322">
                  <c:v>43327</c:v>
                </c:pt>
                <c:pt idx="1323">
                  <c:v>43328</c:v>
                </c:pt>
                <c:pt idx="1324">
                  <c:v>43329</c:v>
                </c:pt>
                <c:pt idx="1325">
                  <c:v>43330</c:v>
                </c:pt>
                <c:pt idx="1326">
                  <c:v>43331</c:v>
                </c:pt>
                <c:pt idx="1327">
                  <c:v>43332</c:v>
                </c:pt>
                <c:pt idx="1328">
                  <c:v>43333</c:v>
                </c:pt>
                <c:pt idx="1329">
                  <c:v>43334</c:v>
                </c:pt>
                <c:pt idx="1330">
                  <c:v>43335</c:v>
                </c:pt>
                <c:pt idx="1331">
                  <c:v>43336</c:v>
                </c:pt>
                <c:pt idx="1332">
                  <c:v>43337</c:v>
                </c:pt>
                <c:pt idx="1333">
                  <c:v>43338</c:v>
                </c:pt>
                <c:pt idx="1334">
                  <c:v>43339</c:v>
                </c:pt>
                <c:pt idx="1335">
                  <c:v>43340</c:v>
                </c:pt>
                <c:pt idx="1336">
                  <c:v>43341</c:v>
                </c:pt>
                <c:pt idx="1337">
                  <c:v>43342</c:v>
                </c:pt>
                <c:pt idx="1338">
                  <c:v>43343</c:v>
                </c:pt>
                <c:pt idx="1339">
                  <c:v>43344</c:v>
                </c:pt>
                <c:pt idx="1340">
                  <c:v>43345</c:v>
                </c:pt>
                <c:pt idx="1341">
                  <c:v>43346</c:v>
                </c:pt>
                <c:pt idx="1342">
                  <c:v>43347</c:v>
                </c:pt>
                <c:pt idx="1343">
                  <c:v>43348</c:v>
                </c:pt>
                <c:pt idx="1344">
                  <c:v>43349</c:v>
                </c:pt>
                <c:pt idx="1345">
                  <c:v>43350</c:v>
                </c:pt>
                <c:pt idx="1346">
                  <c:v>43351</c:v>
                </c:pt>
                <c:pt idx="1347">
                  <c:v>43352</c:v>
                </c:pt>
                <c:pt idx="1348">
                  <c:v>43353</c:v>
                </c:pt>
                <c:pt idx="1349">
                  <c:v>43354</c:v>
                </c:pt>
                <c:pt idx="1350">
                  <c:v>43355</c:v>
                </c:pt>
                <c:pt idx="1351">
                  <c:v>43356</c:v>
                </c:pt>
                <c:pt idx="1352">
                  <c:v>43357</c:v>
                </c:pt>
                <c:pt idx="1353">
                  <c:v>43358</c:v>
                </c:pt>
                <c:pt idx="1354">
                  <c:v>43359</c:v>
                </c:pt>
                <c:pt idx="1355">
                  <c:v>43360</c:v>
                </c:pt>
                <c:pt idx="1356">
                  <c:v>43361</c:v>
                </c:pt>
                <c:pt idx="1357">
                  <c:v>43362</c:v>
                </c:pt>
                <c:pt idx="1358">
                  <c:v>43363</c:v>
                </c:pt>
                <c:pt idx="1359">
                  <c:v>43364</c:v>
                </c:pt>
                <c:pt idx="1360">
                  <c:v>43365</c:v>
                </c:pt>
                <c:pt idx="1361">
                  <c:v>43366</c:v>
                </c:pt>
                <c:pt idx="1362">
                  <c:v>43367</c:v>
                </c:pt>
                <c:pt idx="1363">
                  <c:v>43368</c:v>
                </c:pt>
                <c:pt idx="1364">
                  <c:v>43369</c:v>
                </c:pt>
                <c:pt idx="1365">
                  <c:v>43370</c:v>
                </c:pt>
                <c:pt idx="1366">
                  <c:v>43371</c:v>
                </c:pt>
                <c:pt idx="1367">
                  <c:v>43372</c:v>
                </c:pt>
                <c:pt idx="1368">
                  <c:v>43373</c:v>
                </c:pt>
                <c:pt idx="1369">
                  <c:v>43374</c:v>
                </c:pt>
                <c:pt idx="1370">
                  <c:v>43375</c:v>
                </c:pt>
                <c:pt idx="1371">
                  <c:v>43376</c:v>
                </c:pt>
                <c:pt idx="1372">
                  <c:v>43377</c:v>
                </c:pt>
                <c:pt idx="1373">
                  <c:v>43378</c:v>
                </c:pt>
                <c:pt idx="1374">
                  <c:v>43379</c:v>
                </c:pt>
                <c:pt idx="1375">
                  <c:v>43380</c:v>
                </c:pt>
                <c:pt idx="1376">
                  <c:v>43381</c:v>
                </c:pt>
                <c:pt idx="1377">
                  <c:v>43382</c:v>
                </c:pt>
                <c:pt idx="1378">
                  <c:v>43383</c:v>
                </c:pt>
                <c:pt idx="1379">
                  <c:v>43384</c:v>
                </c:pt>
                <c:pt idx="1380">
                  <c:v>43385</c:v>
                </c:pt>
                <c:pt idx="1381">
                  <c:v>43386</c:v>
                </c:pt>
                <c:pt idx="1382">
                  <c:v>43387</c:v>
                </c:pt>
                <c:pt idx="1383">
                  <c:v>43388</c:v>
                </c:pt>
                <c:pt idx="1384">
                  <c:v>43389</c:v>
                </c:pt>
                <c:pt idx="1385">
                  <c:v>43390</c:v>
                </c:pt>
                <c:pt idx="1386">
                  <c:v>43391</c:v>
                </c:pt>
                <c:pt idx="1387">
                  <c:v>43392</c:v>
                </c:pt>
                <c:pt idx="1388">
                  <c:v>43393</c:v>
                </c:pt>
                <c:pt idx="1389">
                  <c:v>43394</c:v>
                </c:pt>
                <c:pt idx="1390">
                  <c:v>43395</c:v>
                </c:pt>
                <c:pt idx="1391">
                  <c:v>43396</c:v>
                </c:pt>
                <c:pt idx="1392">
                  <c:v>43397</c:v>
                </c:pt>
                <c:pt idx="1393">
                  <c:v>43398</c:v>
                </c:pt>
                <c:pt idx="1394">
                  <c:v>43399</c:v>
                </c:pt>
                <c:pt idx="1395">
                  <c:v>43400</c:v>
                </c:pt>
                <c:pt idx="1396">
                  <c:v>43401</c:v>
                </c:pt>
                <c:pt idx="1397">
                  <c:v>43402</c:v>
                </c:pt>
                <c:pt idx="1398">
                  <c:v>43403</c:v>
                </c:pt>
                <c:pt idx="1399">
                  <c:v>43404</c:v>
                </c:pt>
                <c:pt idx="1400">
                  <c:v>43405</c:v>
                </c:pt>
                <c:pt idx="1401">
                  <c:v>43406</c:v>
                </c:pt>
                <c:pt idx="1402">
                  <c:v>43407</c:v>
                </c:pt>
                <c:pt idx="1403">
                  <c:v>43408</c:v>
                </c:pt>
                <c:pt idx="1404">
                  <c:v>43409</c:v>
                </c:pt>
                <c:pt idx="1405">
                  <c:v>43410</c:v>
                </c:pt>
                <c:pt idx="1406">
                  <c:v>43411</c:v>
                </c:pt>
                <c:pt idx="1407">
                  <c:v>43412</c:v>
                </c:pt>
                <c:pt idx="1408">
                  <c:v>43413</c:v>
                </c:pt>
                <c:pt idx="1409">
                  <c:v>43414</c:v>
                </c:pt>
                <c:pt idx="1410">
                  <c:v>43415</c:v>
                </c:pt>
                <c:pt idx="1411">
                  <c:v>43416</c:v>
                </c:pt>
                <c:pt idx="1412">
                  <c:v>43417</c:v>
                </c:pt>
                <c:pt idx="1413">
                  <c:v>43418</c:v>
                </c:pt>
                <c:pt idx="1414">
                  <c:v>43419</c:v>
                </c:pt>
                <c:pt idx="1415">
                  <c:v>43420</c:v>
                </c:pt>
                <c:pt idx="1416">
                  <c:v>43421</c:v>
                </c:pt>
                <c:pt idx="1417">
                  <c:v>43422</c:v>
                </c:pt>
                <c:pt idx="1418">
                  <c:v>43423</c:v>
                </c:pt>
                <c:pt idx="1419">
                  <c:v>43424</c:v>
                </c:pt>
                <c:pt idx="1420">
                  <c:v>43425</c:v>
                </c:pt>
                <c:pt idx="1421">
                  <c:v>43426</c:v>
                </c:pt>
                <c:pt idx="1422">
                  <c:v>43427</c:v>
                </c:pt>
                <c:pt idx="1423">
                  <c:v>43428</c:v>
                </c:pt>
                <c:pt idx="1424">
                  <c:v>43429</c:v>
                </c:pt>
                <c:pt idx="1425">
                  <c:v>43430</c:v>
                </c:pt>
                <c:pt idx="1426">
                  <c:v>43431</c:v>
                </c:pt>
                <c:pt idx="1427">
                  <c:v>43432</c:v>
                </c:pt>
                <c:pt idx="1428">
                  <c:v>43433</c:v>
                </c:pt>
                <c:pt idx="1429">
                  <c:v>43434</c:v>
                </c:pt>
                <c:pt idx="1430">
                  <c:v>43435</c:v>
                </c:pt>
                <c:pt idx="1431">
                  <c:v>43436</c:v>
                </c:pt>
                <c:pt idx="1432">
                  <c:v>43437</c:v>
                </c:pt>
                <c:pt idx="1433">
                  <c:v>43438</c:v>
                </c:pt>
                <c:pt idx="1434">
                  <c:v>43439</c:v>
                </c:pt>
                <c:pt idx="1435">
                  <c:v>43440</c:v>
                </c:pt>
                <c:pt idx="1436">
                  <c:v>43441</c:v>
                </c:pt>
                <c:pt idx="1437">
                  <c:v>43442</c:v>
                </c:pt>
                <c:pt idx="1438">
                  <c:v>43443</c:v>
                </c:pt>
                <c:pt idx="1439">
                  <c:v>43444</c:v>
                </c:pt>
                <c:pt idx="1440">
                  <c:v>43445</c:v>
                </c:pt>
                <c:pt idx="1441">
                  <c:v>43446</c:v>
                </c:pt>
                <c:pt idx="1442">
                  <c:v>43447</c:v>
                </c:pt>
                <c:pt idx="1443">
                  <c:v>43448</c:v>
                </c:pt>
                <c:pt idx="1444">
                  <c:v>43449</c:v>
                </c:pt>
                <c:pt idx="1445">
                  <c:v>43450</c:v>
                </c:pt>
                <c:pt idx="1446">
                  <c:v>43451</c:v>
                </c:pt>
                <c:pt idx="1447">
                  <c:v>43452</c:v>
                </c:pt>
                <c:pt idx="1448">
                  <c:v>43453</c:v>
                </c:pt>
                <c:pt idx="1449">
                  <c:v>43454</c:v>
                </c:pt>
                <c:pt idx="1450">
                  <c:v>43455</c:v>
                </c:pt>
                <c:pt idx="1451">
                  <c:v>43456</c:v>
                </c:pt>
                <c:pt idx="1452">
                  <c:v>43457</c:v>
                </c:pt>
                <c:pt idx="1453">
                  <c:v>43458</c:v>
                </c:pt>
                <c:pt idx="1454">
                  <c:v>43459</c:v>
                </c:pt>
                <c:pt idx="1455">
                  <c:v>43460</c:v>
                </c:pt>
                <c:pt idx="1456">
                  <c:v>43461</c:v>
                </c:pt>
                <c:pt idx="1457">
                  <c:v>43462</c:v>
                </c:pt>
                <c:pt idx="1458">
                  <c:v>43463</c:v>
                </c:pt>
                <c:pt idx="1459">
                  <c:v>43464</c:v>
                </c:pt>
                <c:pt idx="1460">
                  <c:v>43465</c:v>
                </c:pt>
                <c:pt idx="1461">
                  <c:v>43466</c:v>
                </c:pt>
                <c:pt idx="1462">
                  <c:v>43467</c:v>
                </c:pt>
                <c:pt idx="1463">
                  <c:v>43468</c:v>
                </c:pt>
                <c:pt idx="1464">
                  <c:v>43469</c:v>
                </c:pt>
                <c:pt idx="1465">
                  <c:v>43470</c:v>
                </c:pt>
                <c:pt idx="1466">
                  <c:v>43471</c:v>
                </c:pt>
                <c:pt idx="1467">
                  <c:v>43472</c:v>
                </c:pt>
                <c:pt idx="1468">
                  <c:v>43473</c:v>
                </c:pt>
                <c:pt idx="1469">
                  <c:v>43474</c:v>
                </c:pt>
                <c:pt idx="1470">
                  <c:v>43475</c:v>
                </c:pt>
                <c:pt idx="1471">
                  <c:v>43476</c:v>
                </c:pt>
                <c:pt idx="1472">
                  <c:v>43477</c:v>
                </c:pt>
                <c:pt idx="1473">
                  <c:v>43478</c:v>
                </c:pt>
                <c:pt idx="1474">
                  <c:v>43479</c:v>
                </c:pt>
                <c:pt idx="1475">
                  <c:v>43480</c:v>
                </c:pt>
                <c:pt idx="1476">
                  <c:v>43481</c:v>
                </c:pt>
                <c:pt idx="1477">
                  <c:v>43482</c:v>
                </c:pt>
                <c:pt idx="1478">
                  <c:v>43483</c:v>
                </c:pt>
                <c:pt idx="1479">
                  <c:v>43484</c:v>
                </c:pt>
                <c:pt idx="1480">
                  <c:v>43485</c:v>
                </c:pt>
                <c:pt idx="1481">
                  <c:v>43486</c:v>
                </c:pt>
                <c:pt idx="1482">
                  <c:v>43487</c:v>
                </c:pt>
                <c:pt idx="1483">
                  <c:v>43488</c:v>
                </c:pt>
                <c:pt idx="1484">
                  <c:v>43489</c:v>
                </c:pt>
                <c:pt idx="1485">
                  <c:v>43490</c:v>
                </c:pt>
                <c:pt idx="1486">
                  <c:v>43491</c:v>
                </c:pt>
                <c:pt idx="1487">
                  <c:v>43492</c:v>
                </c:pt>
                <c:pt idx="1488">
                  <c:v>43493</c:v>
                </c:pt>
                <c:pt idx="1489">
                  <c:v>43494</c:v>
                </c:pt>
                <c:pt idx="1490">
                  <c:v>43495</c:v>
                </c:pt>
                <c:pt idx="1491">
                  <c:v>43496</c:v>
                </c:pt>
                <c:pt idx="1492">
                  <c:v>43497</c:v>
                </c:pt>
                <c:pt idx="1493">
                  <c:v>43498</c:v>
                </c:pt>
                <c:pt idx="1494">
                  <c:v>43499</c:v>
                </c:pt>
                <c:pt idx="1495">
                  <c:v>43500</c:v>
                </c:pt>
                <c:pt idx="1496">
                  <c:v>43501</c:v>
                </c:pt>
                <c:pt idx="1497">
                  <c:v>43502</c:v>
                </c:pt>
                <c:pt idx="1498">
                  <c:v>43503</c:v>
                </c:pt>
                <c:pt idx="1499">
                  <c:v>43504</c:v>
                </c:pt>
                <c:pt idx="1500">
                  <c:v>43505</c:v>
                </c:pt>
                <c:pt idx="1501">
                  <c:v>43506</c:v>
                </c:pt>
                <c:pt idx="1502">
                  <c:v>43507</c:v>
                </c:pt>
                <c:pt idx="1503">
                  <c:v>43508</c:v>
                </c:pt>
                <c:pt idx="1504">
                  <c:v>43509</c:v>
                </c:pt>
                <c:pt idx="1505">
                  <c:v>43510</c:v>
                </c:pt>
                <c:pt idx="1506">
                  <c:v>43511</c:v>
                </c:pt>
                <c:pt idx="1507">
                  <c:v>43512</c:v>
                </c:pt>
                <c:pt idx="1508">
                  <c:v>43513</c:v>
                </c:pt>
                <c:pt idx="1509">
                  <c:v>43514</c:v>
                </c:pt>
                <c:pt idx="1510">
                  <c:v>43515</c:v>
                </c:pt>
                <c:pt idx="1511">
                  <c:v>43516</c:v>
                </c:pt>
                <c:pt idx="1512">
                  <c:v>43517</c:v>
                </c:pt>
                <c:pt idx="1513">
                  <c:v>43518</c:v>
                </c:pt>
                <c:pt idx="1514">
                  <c:v>43519</c:v>
                </c:pt>
                <c:pt idx="1515">
                  <c:v>43520</c:v>
                </c:pt>
                <c:pt idx="1516">
                  <c:v>43521</c:v>
                </c:pt>
                <c:pt idx="1517">
                  <c:v>43522</c:v>
                </c:pt>
                <c:pt idx="1518">
                  <c:v>43523</c:v>
                </c:pt>
                <c:pt idx="1519">
                  <c:v>43524</c:v>
                </c:pt>
                <c:pt idx="1520">
                  <c:v>43525</c:v>
                </c:pt>
                <c:pt idx="1521">
                  <c:v>43526</c:v>
                </c:pt>
                <c:pt idx="1522">
                  <c:v>43527</c:v>
                </c:pt>
                <c:pt idx="1523">
                  <c:v>43528</c:v>
                </c:pt>
                <c:pt idx="1524">
                  <c:v>43529</c:v>
                </c:pt>
                <c:pt idx="1525">
                  <c:v>43530</c:v>
                </c:pt>
                <c:pt idx="1526">
                  <c:v>43531</c:v>
                </c:pt>
                <c:pt idx="1527">
                  <c:v>43532</c:v>
                </c:pt>
                <c:pt idx="1528">
                  <c:v>43533</c:v>
                </c:pt>
                <c:pt idx="1529">
                  <c:v>43534</c:v>
                </c:pt>
                <c:pt idx="1530">
                  <c:v>43535</c:v>
                </c:pt>
                <c:pt idx="1531">
                  <c:v>43536</c:v>
                </c:pt>
                <c:pt idx="1532">
                  <c:v>43537</c:v>
                </c:pt>
                <c:pt idx="1533">
                  <c:v>43538</c:v>
                </c:pt>
                <c:pt idx="1534">
                  <c:v>43539</c:v>
                </c:pt>
                <c:pt idx="1535">
                  <c:v>43540</c:v>
                </c:pt>
                <c:pt idx="1536">
                  <c:v>43541</c:v>
                </c:pt>
                <c:pt idx="1537">
                  <c:v>43542</c:v>
                </c:pt>
                <c:pt idx="1538">
                  <c:v>43543</c:v>
                </c:pt>
                <c:pt idx="1539">
                  <c:v>43544</c:v>
                </c:pt>
                <c:pt idx="1540">
                  <c:v>43545</c:v>
                </c:pt>
                <c:pt idx="1541">
                  <c:v>43546</c:v>
                </c:pt>
                <c:pt idx="1542">
                  <c:v>43547</c:v>
                </c:pt>
                <c:pt idx="1543">
                  <c:v>43548</c:v>
                </c:pt>
                <c:pt idx="1544">
                  <c:v>43549</c:v>
                </c:pt>
                <c:pt idx="1545">
                  <c:v>43550</c:v>
                </c:pt>
                <c:pt idx="1546">
                  <c:v>43551</c:v>
                </c:pt>
                <c:pt idx="1547">
                  <c:v>43552</c:v>
                </c:pt>
                <c:pt idx="1548">
                  <c:v>43553</c:v>
                </c:pt>
                <c:pt idx="1549">
                  <c:v>43554</c:v>
                </c:pt>
                <c:pt idx="1550">
                  <c:v>43555</c:v>
                </c:pt>
                <c:pt idx="1551">
                  <c:v>43556</c:v>
                </c:pt>
                <c:pt idx="1552">
                  <c:v>43557</c:v>
                </c:pt>
                <c:pt idx="1553">
                  <c:v>43558</c:v>
                </c:pt>
                <c:pt idx="1554">
                  <c:v>43559</c:v>
                </c:pt>
                <c:pt idx="1555">
                  <c:v>43560</c:v>
                </c:pt>
                <c:pt idx="1556">
                  <c:v>43561</c:v>
                </c:pt>
                <c:pt idx="1557">
                  <c:v>43562</c:v>
                </c:pt>
                <c:pt idx="1558">
                  <c:v>43563</c:v>
                </c:pt>
                <c:pt idx="1559">
                  <c:v>43564</c:v>
                </c:pt>
                <c:pt idx="1560">
                  <c:v>43565</c:v>
                </c:pt>
                <c:pt idx="1561">
                  <c:v>43566</c:v>
                </c:pt>
                <c:pt idx="1562">
                  <c:v>43567</c:v>
                </c:pt>
                <c:pt idx="1563">
                  <c:v>43568</c:v>
                </c:pt>
                <c:pt idx="1564">
                  <c:v>43569</c:v>
                </c:pt>
                <c:pt idx="1565">
                  <c:v>43570</c:v>
                </c:pt>
                <c:pt idx="1566">
                  <c:v>43571</c:v>
                </c:pt>
                <c:pt idx="1567">
                  <c:v>43572</c:v>
                </c:pt>
                <c:pt idx="1568">
                  <c:v>43573</c:v>
                </c:pt>
                <c:pt idx="1569">
                  <c:v>43574</c:v>
                </c:pt>
                <c:pt idx="1570">
                  <c:v>43575</c:v>
                </c:pt>
                <c:pt idx="1571">
                  <c:v>43576</c:v>
                </c:pt>
                <c:pt idx="1572">
                  <c:v>43577</c:v>
                </c:pt>
                <c:pt idx="1573">
                  <c:v>43578</c:v>
                </c:pt>
                <c:pt idx="1574">
                  <c:v>43579</c:v>
                </c:pt>
                <c:pt idx="1575">
                  <c:v>43580</c:v>
                </c:pt>
                <c:pt idx="1576">
                  <c:v>43581</c:v>
                </c:pt>
                <c:pt idx="1577">
                  <c:v>43582</c:v>
                </c:pt>
                <c:pt idx="1578">
                  <c:v>43583</c:v>
                </c:pt>
                <c:pt idx="1579">
                  <c:v>43584</c:v>
                </c:pt>
                <c:pt idx="1580">
                  <c:v>43585</c:v>
                </c:pt>
                <c:pt idx="1581">
                  <c:v>43586</c:v>
                </c:pt>
                <c:pt idx="1582">
                  <c:v>43587</c:v>
                </c:pt>
                <c:pt idx="1583">
                  <c:v>43588</c:v>
                </c:pt>
                <c:pt idx="1584">
                  <c:v>43589</c:v>
                </c:pt>
                <c:pt idx="1585">
                  <c:v>43590</c:v>
                </c:pt>
                <c:pt idx="1586">
                  <c:v>43591</c:v>
                </c:pt>
                <c:pt idx="1587">
                  <c:v>43592</c:v>
                </c:pt>
                <c:pt idx="1588">
                  <c:v>43593</c:v>
                </c:pt>
                <c:pt idx="1589">
                  <c:v>43594</c:v>
                </c:pt>
                <c:pt idx="1590">
                  <c:v>43595</c:v>
                </c:pt>
                <c:pt idx="1591">
                  <c:v>43596</c:v>
                </c:pt>
                <c:pt idx="1592">
                  <c:v>43597</c:v>
                </c:pt>
                <c:pt idx="1593">
                  <c:v>43598</c:v>
                </c:pt>
                <c:pt idx="1594">
                  <c:v>43599</c:v>
                </c:pt>
                <c:pt idx="1595">
                  <c:v>43600</c:v>
                </c:pt>
                <c:pt idx="1596">
                  <c:v>43601</c:v>
                </c:pt>
                <c:pt idx="1597">
                  <c:v>43602</c:v>
                </c:pt>
                <c:pt idx="1598">
                  <c:v>43603</c:v>
                </c:pt>
                <c:pt idx="1599">
                  <c:v>43604</c:v>
                </c:pt>
                <c:pt idx="1600">
                  <c:v>43605</c:v>
                </c:pt>
                <c:pt idx="1601">
                  <c:v>43606</c:v>
                </c:pt>
                <c:pt idx="1602">
                  <c:v>43607</c:v>
                </c:pt>
                <c:pt idx="1603">
                  <c:v>43608</c:v>
                </c:pt>
                <c:pt idx="1604">
                  <c:v>43609</c:v>
                </c:pt>
                <c:pt idx="1605">
                  <c:v>43610</c:v>
                </c:pt>
                <c:pt idx="1606">
                  <c:v>43611</c:v>
                </c:pt>
                <c:pt idx="1607">
                  <c:v>43612</c:v>
                </c:pt>
                <c:pt idx="1608">
                  <c:v>43613</c:v>
                </c:pt>
                <c:pt idx="1609">
                  <c:v>43614</c:v>
                </c:pt>
                <c:pt idx="1610">
                  <c:v>43615</c:v>
                </c:pt>
                <c:pt idx="1611">
                  <c:v>43616</c:v>
                </c:pt>
                <c:pt idx="1612">
                  <c:v>43617</c:v>
                </c:pt>
                <c:pt idx="1613">
                  <c:v>43618</c:v>
                </c:pt>
                <c:pt idx="1614">
                  <c:v>43619</c:v>
                </c:pt>
                <c:pt idx="1615">
                  <c:v>43620</c:v>
                </c:pt>
                <c:pt idx="1616">
                  <c:v>43621</c:v>
                </c:pt>
                <c:pt idx="1617">
                  <c:v>43622</c:v>
                </c:pt>
                <c:pt idx="1618">
                  <c:v>43623</c:v>
                </c:pt>
                <c:pt idx="1619">
                  <c:v>43624</c:v>
                </c:pt>
                <c:pt idx="1620">
                  <c:v>43625</c:v>
                </c:pt>
                <c:pt idx="1621">
                  <c:v>43626</c:v>
                </c:pt>
                <c:pt idx="1622">
                  <c:v>43627</c:v>
                </c:pt>
                <c:pt idx="1623">
                  <c:v>43628</c:v>
                </c:pt>
                <c:pt idx="1624">
                  <c:v>43629</c:v>
                </c:pt>
                <c:pt idx="1625">
                  <c:v>43630</c:v>
                </c:pt>
                <c:pt idx="1626">
                  <c:v>43631</c:v>
                </c:pt>
                <c:pt idx="1627">
                  <c:v>43632</c:v>
                </c:pt>
                <c:pt idx="1628">
                  <c:v>43633</c:v>
                </c:pt>
                <c:pt idx="1629">
                  <c:v>43634</c:v>
                </c:pt>
                <c:pt idx="1630">
                  <c:v>43635</c:v>
                </c:pt>
                <c:pt idx="1631">
                  <c:v>43636</c:v>
                </c:pt>
                <c:pt idx="1632">
                  <c:v>43637</c:v>
                </c:pt>
                <c:pt idx="1633">
                  <c:v>43638</c:v>
                </c:pt>
                <c:pt idx="1634">
                  <c:v>43639</c:v>
                </c:pt>
                <c:pt idx="1635">
                  <c:v>43640</c:v>
                </c:pt>
                <c:pt idx="1636">
                  <c:v>43641</c:v>
                </c:pt>
                <c:pt idx="1637">
                  <c:v>43642</c:v>
                </c:pt>
                <c:pt idx="1638">
                  <c:v>43643</c:v>
                </c:pt>
                <c:pt idx="1639">
                  <c:v>43644</c:v>
                </c:pt>
                <c:pt idx="1640">
                  <c:v>43645</c:v>
                </c:pt>
                <c:pt idx="1641">
                  <c:v>43646</c:v>
                </c:pt>
                <c:pt idx="1642">
                  <c:v>43647</c:v>
                </c:pt>
                <c:pt idx="1643">
                  <c:v>43648</c:v>
                </c:pt>
                <c:pt idx="1644">
                  <c:v>43649</c:v>
                </c:pt>
                <c:pt idx="1645">
                  <c:v>43650</c:v>
                </c:pt>
                <c:pt idx="1646">
                  <c:v>43651</c:v>
                </c:pt>
                <c:pt idx="1647">
                  <c:v>43652</c:v>
                </c:pt>
                <c:pt idx="1648">
                  <c:v>43653</c:v>
                </c:pt>
                <c:pt idx="1649">
                  <c:v>43654</c:v>
                </c:pt>
                <c:pt idx="1650">
                  <c:v>43655</c:v>
                </c:pt>
                <c:pt idx="1651">
                  <c:v>43656</c:v>
                </c:pt>
                <c:pt idx="1652">
                  <c:v>43657</c:v>
                </c:pt>
                <c:pt idx="1653">
                  <c:v>43658</c:v>
                </c:pt>
                <c:pt idx="1654">
                  <c:v>43659</c:v>
                </c:pt>
                <c:pt idx="1655">
                  <c:v>43660</c:v>
                </c:pt>
                <c:pt idx="1656">
                  <c:v>43661</c:v>
                </c:pt>
                <c:pt idx="1657">
                  <c:v>43662</c:v>
                </c:pt>
                <c:pt idx="1658">
                  <c:v>43663</c:v>
                </c:pt>
                <c:pt idx="1659">
                  <c:v>43664</c:v>
                </c:pt>
                <c:pt idx="1660">
                  <c:v>43665</c:v>
                </c:pt>
                <c:pt idx="1661">
                  <c:v>43666</c:v>
                </c:pt>
                <c:pt idx="1662">
                  <c:v>43667</c:v>
                </c:pt>
                <c:pt idx="1663">
                  <c:v>43668</c:v>
                </c:pt>
                <c:pt idx="1664">
                  <c:v>43669</c:v>
                </c:pt>
                <c:pt idx="1665">
                  <c:v>43670</c:v>
                </c:pt>
                <c:pt idx="1666">
                  <c:v>43671</c:v>
                </c:pt>
                <c:pt idx="1667">
                  <c:v>43672</c:v>
                </c:pt>
                <c:pt idx="1668">
                  <c:v>43673</c:v>
                </c:pt>
                <c:pt idx="1669">
                  <c:v>43674</c:v>
                </c:pt>
                <c:pt idx="1670">
                  <c:v>43675</c:v>
                </c:pt>
                <c:pt idx="1671">
                  <c:v>43676</c:v>
                </c:pt>
                <c:pt idx="1672">
                  <c:v>43677</c:v>
                </c:pt>
                <c:pt idx="1673">
                  <c:v>43678</c:v>
                </c:pt>
                <c:pt idx="1674">
                  <c:v>43679</c:v>
                </c:pt>
                <c:pt idx="1675">
                  <c:v>43680</c:v>
                </c:pt>
                <c:pt idx="1676">
                  <c:v>43681</c:v>
                </c:pt>
                <c:pt idx="1677">
                  <c:v>43682</c:v>
                </c:pt>
                <c:pt idx="1678">
                  <c:v>43683</c:v>
                </c:pt>
                <c:pt idx="1679">
                  <c:v>43684</c:v>
                </c:pt>
                <c:pt idx="1680">
                  <c:v>43685</c:v>
                </c:pt>
                <c:pt idx="1681">
                  <c:v>43686</c:v>
                </c:pt>
                <c:pt idx="1682">
                  <c:v>43687</c:v>
                </c:pt>
                <c:pt idx="1683">
                  <c:v>43688</c:v>
                </c:pt>
                <c:pt idx="1684">
                  <c:v>43689</c:v>
                </c:pt>
                <c:pt idx="1685">
                  <c:v>43690</c:v>
                </c:pt>
                <c:pt idx="1686">
                  <c:v>43691</c:v>
                </c:pt>
                <c:pt idx="1687">
                  <c:v>43692</c:v>
                </c:pt>
                <c:pt idx="1688">
                  <c:v>43693</c:v>
                </c:pt>
                <c:pt idx="1689">
                  <c:v>43694</c:v>
                </c:pt>
                <c:pt idx="1690">
                  <c:v>43695</c:v>
                </c:pt>
                <c:pt idx="1691">
                  <c:v>43696</c:v>
                </c:pt>
                <c:pt idx="1692">
                  <c:v>43697</c:v>
                </c:pt>
                <c:pt idx="1693">
                  <c:v>43698</c:v>
                </c:pt>
                <c:pt idx="1694">
                  <c:v>43699</c:v>
                </c:pt>
                <c:pt idx="1695">
                  <c:v>43700</c:v>
                </c:pt>
                <c:pt idx="1696">
                  <c:v>43701</c:v>
                </c:pt>
                <c:pt idx="1697">
                  <c:v>43702</c:v>
                </c:pt>
                <c:pt idx="1698">
                  <c:v>43703</c:v>
                </c:pt>
                <c:pt idx="1699">
                  <c:v>43704</c:v>
                </c:pt>
                <c:pt idx="1700">
                  <c:v>43705</c:v>
                </c:pt>
                <c:pt idx="1701">
                  <c:v>43706</c:v>
                </c:pt>
                <c:pt idx="1702">
                  <c:v>43707</c:v>
                </c:pt>
                <c:pt idx="1703">
                  <c:v>43708</c:v>
                </c:pt>
                <c:pt idx="1704">
                  <c:v>43709</c:v>
                </c:pt>
                <c:pt idx="1705">
                  <c:v>43710</c:v>
                </c:pt>
                <c:pt idx="1706">
                  <c:v>43711</c:v>
                </c:pt>
                <c:pt idx="1707">
                  <c:v>43712</c:v>
                </c:pt>
                <c:pt idx="1708">
                  <c:v>43713</c:v>
                </c:pt>
                <c:pt idx="1709">
                  <c:v>43714</c:v>
                </c:pt>
                <c:pt idx="1710">
                  <c:v>43715</c:v>
                </c:pt>
                <c:pt idx="1711">
                  <c:v>43716</c:v>
                </c:pt>
                <c:pt idx="1712">
                  <c:v>43717</c:v>
                </c:pt>
                <c:pt idx="1713">
                  <c:v>43718</c:v>
                </c:pt>
                <c:pt idx="1714">
                  <c:v>43719</c:v>
                </c:pt>
                <c:pt idx="1715">
                  <c:v>43720</c:v>
                </c:pt>
                <c:pt idx="1716">
                  <c:v>43721</c:v>
                </c:pt>
                <c:pt idx="1717">
                  <c:v>43722</c:v>
                </c:pt>
                <c:pt idx="1718">
                  <c:v>43723</c:v>
                </c:pt>
                <c:pt idx="1719">
                  <c:v>43724</c:v>
                </c:pt>
                <c:pt idx="1720">
                  <c:v>43725</c:v>
                </c:pt>
                <c:pt idx="1721">
                  <c:v>43726</c:v>
                </c:pt>
                <c:pt idx="1722">
                  <c:v>43727</c:v>
                </c:pt>
                <c:pt idx="1723">
                  <c:v>43728</c:v>
                </c:pt>
                <c:pt idx="1724">
                  <c:v>43729</c:v>
                </c:pt>
                <c:pt idx="1725">
                  <c:v>43730</c:v>
                </c:pt>
                <c:pt idx="1726">
                  <c:v>43731</c:v>
                </c:pt>
                <c:pt idx="1727">
                  <c:v>43732</c:v>
                </c:pt>
                <c:pt idx="1728">
                  <c:v>43733</c:v>
                </c:pt>
                <c:pt idx="1729">
                  <c:v>43734</c:v>
                </c:pt>
                <c:pt idx="1730">
                  <c:v>43735</c:v>
                </c:pt>
                <c:pt idx="1731">
                  <c:v>43736</c:v>
                </c:pt>
                <c:pt idx="1732">
                  <c:v>43737</c:v>
                </c:pt>
                <c:pt idx="1733">
                  <c:v>43738</c:v>
                </c:pt>
                <c:pt idx="1734">
                  <c:v>43739</c:v>
                </c:pt>
                <c:pt idx="1735">
                  <c:v>43740</c:v>
                </c:pt>
                <c:pt idx="1736">
                  <c:v>43741</c:v>
                </c:pt>
                <c:pt idx="1737">
                  <c:v>43742</c:v>
                </c:pt>
                <c:pt idx="1738">
                  <c:v>43743</c:v>
                </c:pt>
                <c:pt idx="1739">
                  <c:v>43744</c:v>
                </c:pt>
                <c:pt idx="1740">
                  <c:v>43745</c:v>
                </c:pt>
                <c:pt idx="1741">
                  <c:v>43746</c:v>
                </c:pt>
                <c:pt idx="1742">
                  <c:v>43747</c:v>
                </c:pt>
                <c:pt idx="1743">
                  <c:v>43748</c:v>
                </c:pt>
                <c:pt idx="1744">
                  <c:v>43749</c:v>
                </c:pt>
                <c:pt idx="1745">
                  <c:v>43750</c:v>
                </c:pt>
                <c:pt idx="1746">
                  <c:v>43751</c:v>
                </c:pt>
                <c:pt idx="1747">
                  <c:v>43752</c:v>
                </c:pt>
                <c:pt idx="1748">
                  <c:v>43753</c:v>
                </c:pt>
                <c:pt idx="1749">
                  <c:v>43754</c:v>
                </c:pt>
                <c:pt idx="1750">
                  <c:v>43755</c:v>
                </c:pt>
                <c:pt idx="1751">
                  <c:v>43756</c:v>
                </c:pt>
                <c:pt idx="1752">
                  <c:v>43757</c:v>
                </c:pt>
                <c:pt idx="1753">
                  <c:v>43758</c:v>
                </c:pt>
                <c:pt idx="1754">
                  <c:v>43759</c:v>
                </c:pt>
                <c:pt idx="1755">
                  <c:v>43760</c:v>
                </c:pt>
                <c:pt idx="1756">
                  <c:v>43761</c:v>
                </c:pt>
                <c:pt idx="1757">
                  <c:v>43762</c:v>
                </c:pt>
                <c:pt idx="1758">
                  <c:v>43763</c:v>
                </c:pt>
                <c:pt idx="1759">
                  <c:v>43764</c:v>
                </c:pt>
                <c:pt idx="1760">
                  <c:v>43765</c:v>
                </c:pt>
                <c:pt idx="1761">
                  <c:v>43766</c:v>
                </c:pt>
                <c:pt idx="1762">
                  <c:v>43767</c:v>
                </c:pt>
                <c:pt idx="1763">
                  <c:v>43768</c:v>
                </c:pt>
                <c:pt idx="1764">
                  <c:v>43769</c:v>
                </c:pt>
                <c:pt idx="1765">
                  <c:v>43770</c:v>
                </c:pt>
                <c:pt idx="1766">
                  <c:v>43771</c:v>
                </c:pt>
                <c:pt idx="1767">
                  <c:v>43772</c:v>
                </c:pt>
                <c:pt idx="1768">
                  <c:v>43773</c:v>
                </c:pt>
                <c:pt idx="1769">
                  <c:v>43774</c:v>
                </c:pt>
                <c:pt idx="1770">
                  <c:v>43775</c:v>
                </c:pt>
                <c:pt idx="1771">
                  <c:v>43776</c:v>
                </c:pt>
                <c:pt idx="1772">
                  <c:v>43777</c:v>
                </c:pt>
                <c:pt idx="1773">
                  <c:v>43778</c:v>
                </c:pt>
                <c:pt idx="1774">
                  <c:v>43779</c:v>
                </c:pt>
                <c:pt idx="1775">
                  <c:v>43780</c:v>
                </c:pt>
                <c:pt idx="1776">
                  <c:v>43781</c:v>
                </c:pt>
                <c:pt idx="1777">
                  <c:v>43782</c:v>
                </c:pt>
                <c:pt idx="1778">
                  <c:v>43783</c:v>
                </c:pt>
                <c:pt idx="1779">
                  <c:v>43784</c:v>
                </c:pt>
                <c:pt idx="1780">
                  <c:v>43785</c:v>
                </c:pt>
                <c:pt idx="1781">
                  <c:v>43786</c:v>
                </c:pt>
                <c:pt idx="1782">
                  <c:v>43787</c:v>
                </c:pt>
                <c:pt idx="1783">
                  <c:v>43788</c:v>
                </c:pt>
                <c:pt idx="1784">
                  <c:v>43789</c:v>
                </c:pt>
                <c:pt idx="1785">
                  <c:v>43790</c:v>
                </c:pt>
                <c:pt idx="1786">
                  <c:v>43791</c:v>
                </c:pt>
                <c:pt idx="1787">
                  <c:v>43792</c:v>
                </c:pt>
                <c:pt idx="1788">
                  <c:v>43793</c:v>
                </c:pt>
                <c:pt idx="1789">
                  <c:v>43794</c:v>
                </c:pt>
                <c:pt idx="1790">
                  <c:v>43795</c:v>
                </c:pt>
                <c:pt idx="1791">
                  <c:v>43796</c:v>
                </c:pt>
                <c:pt idx="1792">
                  <c:v>43797</c:v>
                </c:pt>
                <c:pt idx="1793">
                  <c:v>43798</c:v>
                </c:pt>
                <c:pt idx="1794">
                  <c:v>43799</c:v>
                </c:pt>
                <c:pt idx="1795">
                  <c:v>43800</c:v>
                </c:pt>
                <c:pt idx="1796">
                  <c:v>43801</c:v>
                </c:pt>
                <c:pt idx="1797">
                  <c:v>43802</c:v>
                </c:pt>
                <c:pt idx="1798">
                  <c:v>43803</c:v>
                </c:pt>
                <c:pt idx="1799">
                  <c:v>43804</c:v>
                </c:pt>
                <c:pt idx="1800">
                  <c:v>43805</c:v>
                </c:pt>
                <c:pt idx="1801">
                  <c:v>43806</c:v>
                </c:pt>
                <c:pt idx="1802">
                  <c:v>43807</c:v>
                </c:pt>
                <c:pt idx="1803">
                  <c:v>43808</c:v>
                </c:pt>
                <c:pt idx="1804">
                  <c:v>43809</c:v>
                </c:pt>
                <c:pt idx="1805">
                  <c:v>43810</c:v>
                </c:pt>
                <c:pt idx="1806">
                  <c:v>43811</c:v>
                </c:pt>
                <c:pt idx="1807">
                  <c:v>43812</c:v>
                </c:pt>
                <c:pt idx="1808">
                  <c:v>43813</c:v>
                </c:pt>
                <c:pt idx="1809">
                  <c:v>43814</c:v>
                </c:pt>
                <c:pt idx="1810">
                  <c:v>43815</c:v>
                </c:pt>
                <c:pt idx="1811">
                  <c:v>43816</c:v>
                </c:pt>
                <c:pt idx="1812">
                  <c:v>43817</c:v>
                </c:pt>
                <c:pt idx="1813">
                  <c:v>43818</c:v>
                </c:pt>
                <c:pt idx="1814">
                  <c:v>43819</c:v>
                </c:pt>
                <c:pt idx="1815">
                  <c:v>43820</c:v>
                </c:pt>
                <c:pt idx="1816">
                  <c:v>43821</c:v>
                </c:pt>
                <c:pt idx="1817">
                  <c:v>43822</c:v>
                </c:pt>
                <c:pt idx="1818">
                  <c:v>43823</c:v>
                </c:pt>
                <c:pt idx="1819">
                  <c:v>43824</c:v>
                </c:pt>
                <c:pt idx="1820">
                  <c:v>43825</c:v>
                </c:pt>
                <c:pt idx="1821">
                  <c:v>43826</c:v>
                </c:pt>
                <c:pt idx="1822">
                  <c:v>43827</c:v>
                </c:pt>
                <c:pt idx="1823">
                  <c:v>43828</c:v>
                </c:pt>
                <c:pt idx="1824">
                  <c:v>43829</c:v>
                </c:pt>
                <c:pt idx="1825">
                  <c:v>43830</c:v>
                </c:pt>
                <c:pt idx="1826">
                  <c:v>43831</c:v>
                </c:pt>
                <c:pt idx="1827">
                  <c:v>43832</c:v>
                </c:pt>
                <c:pt idx="1828">
                  <c:v>43833</c:v>
                </c:pt>
                <c:pt idx="1829">
                  <c:v>43834</c:v>
                </c:pt>
                <c:pt idx="1830">
                  <c:v>43835</c:v>
                </c:pt>
                <c:pt idx="1831">
                  <c:v>43836</c:v>
                </c:pt>
                <c:pt idx="1832">
                  <c:v>43837</c:v>
                </c:pt>
                <c:pt idx="1833">
                  <c:v>43838</c:v>
                </c:pt>
                <c:pt idx="1834">
                  <c:v>43839</c:v>
                </c:pt>
                <c:pt idx="1835">
                  <c:v>43840</c:v>
                </c:pt>
                <c:pt idx="1836">
                  <c:v>43841</c:v>
                </c:pt>
                <c:pt idx="1837">
                  <c:v>43842</c:v>
                </c:pt>
                <c:pt idx="1838">
                  <c:v>43843</c:v>
                </c:pt>
                <c:pt idx="1839">
                  <c:v>43844</c:v>
                </c:pt>
                <c:pt idx="1840">
                  <c:v>43845</c:v>
                </c:pt>
                <c:pt idx="1841">
                  <c:v>43846</c:v>
                </c:pt>
                <c:pt idx="1842">
                  <c:v>43847</c:v>
                </c:pt>
                <c:pt idx="1843">
                  <c:v>43848</c:v>
                </c:pt>
                <c:pt idx="1844">
                  <c:v>43849</c:v>
                </c:pt>
                <c:pt idx="1845">
                  <c:v>43850</c:v>
                </c:pt>
                <c:pt idx="1846">
                  <c:v>43851</c:v>
                </c:pt>
                <c:pt idx="1847">
                  <c:v>43852</c:v>
                </c:pt>
                <c:pt idx="1848">
                  <c:v>43853</c:v>
                </c:pt>
                <c:pt idx="1849">
                  <c:v>43854</c:v>
                </c:pt>
                <c:pt idx="1850">
                  <c:v>43855</c:v>
                </c:pt>
                <c:pt idx="1851">
                  <c:v>43856</c:v>
                </c:pt>
                <c:pt idx="1852">
                  <c:v>43857</c:v>
                </c:pt>
                <c:pt idx="1853">
                  <c:v>43858</c:v>
                </c:pt>
                <c:pt idx="1854">
                  <c:v>43859</c:v>
                </c:pt>
                <c:pt idx="1855">
                  <c:v>43860</c:v>
                </c:pt>
                <c:pt idx="1856">
                  <c:v>43861</c:v>
                </c:pt>
                <c:pt idx="1857">
                  <c:v>43862</c:v>
                </c:pt>
                <c:pt idx="1858">
                  <c:v>43863</c:v>
                </c:pt>
                <c:pt idx="1859">
                  <c:v>43864</c:v>
                </c:pt>
                <c:pt idx="1860">
                  <c:v>43865</c:v>
                </c:pt>
                <c:pt idx="1861">
                  <c:v>43866</c:v>
                </c:pt>
                <c:pt idx="1862">
                  <c:v>43867</c:v>
                </c:pt>
                <c:pt idx="1863">
                  <c:v>43868</c:v>
                </c:pt>
                <c:pt idx="1864">
                  <c:v>43869</c:v>
                </c:pt>
                <c:pt idx="1865">
                  <c:v>43870</c:v>
                </c:pt>
                <c:pt idx="1866">
                  <c:v>43871</c:v>
                </c:pt>
                <c:pt idx="1867">
                  <c:v>43872</c:v>
                </c:pt>
                <c:pt idx="1868">
                  <c:v>43873</c:v>
                </c:pt>
                <c:pt idx="1869">
                  <c:v>43874</c:v>
                </c:pt>
                <c:pt idx="1870">
                  <c:v>43875</c:v>
                </c:pt>
                <c:pt idx="1871">
                  <c:v>43876</c:v>
                </c:pt>
                <c:pt idx="1872">
                  <c:v>43877</c:v>
                </c:pt>
                <c:pt idx="1873">
                  <c:v>43878</c:v>
                </c:pt>
                <c:pt idx="1874">
                  <c:v>43879</c:v>
                </c:pt>
                <c:pt idx="1875">
                  <c:v>43880</c:v>
                </c:pt>
                <c:pt idx="1876">
                  <c:v>43881</c:v>
                </c:pt>
                <c:pt idx="1877">
                  <c:v>43882</c:v>
                </c:pt>
                <c:pt idx="1878">
                  <c:v>43883</c:v>
                </c:pt>
                <c:pt idx="1879">
                  <c:v>43884</c:v>
                </c:pt>
                <c:pt idx="1880">
                  <c:v>43885</c:v>
                </c:pt>
                <c:pt idx="1881">
                  <c:v>43886</c:v>
                </c:pt>
                <c:pt idx="1882">
                  <c:v>43887</c:v>
                </c:pt>
                <c:pt idx="1883">
                  <c:v>43888</c:v>
                </c:pt>
                <c:pt idx="1884">
                  <c:v>43889</c:v>
                </c:pt>
                <c:pt idx="1885">
                  <c:v>43890</c:v>
                </c:pt>
                <c:pt idx="1886">
                  <c:v>43891</c:v>
                </c:pt>
                <c:pt idx="1887">
                  <c:v>43892</c:v>
                </c:pt>
                <c:pt idx="1888">
                  <c:v>43893</c:v>
                </c:pt>
                <c:pt idx="1889">
                  <c:v>43894</c:v>
                </c:pt>
                <c:pt idx="1890">
                  <c:v>43895</c:v>
                </c:pt>
                <c:pt idx="1891">
                  <c:v>43896</c:v>
                </c:pt>
                <c:pt idx="1892">
                  <c:v>43897</c:v>
                </c:pt>
                <c:pt idx="1893">
                  <c:v>43898</c:v>
                </c:pt>
                <c:pt idx="1894">
                  <c:v>43899</c:v>
                </c:pt>
                <c:pt idx="1895">
                  <c:v>43900</c:v>
                </c:pt>
                <c:pt idx="1896">
                  <c:v>43901</c:v>
                </c:pt>
                <c:pt idx="1897">
                  <c:v>43902</c:v>
                </c:pt>
                <c:pt idx="1898">
                  <c:v>43903</c:v>
                </c:pt>
                <c:pt idx="1899">
                  <c:v>43904</c:v>
                </c:pt>
                <c:pt idx="1900">
                  <c:v>43905</c:v>
                </c:pt>
                <c:pt idx="1901">
                  <c:v>43906</c:v>
                </c:pt>
                <c:pt idx="1902">
                  <c:v>43907</c:v>
                </c:pt>
                <c:pt idx="1903">
                  <c:v>43908</c:v>
                </c:pt>
                <c:pt idx="1904">
                  <c:v>43909</c:v>
                </c:pt>
                <c:pt idx="1905">
                  <c:v>43910</c:v>
                </c:pt>
                <c:pt idx="1906">
                  <c:v>43911</c:v>
                </c:pt>
                <c:pt idx="1907">
                  <c:v>43912</c:v>
                </c:pt>
                <c:pt idx="1908">
                  <c:v>43913</c:v>
                </c:pt>
                <c:pt idx="1909">
                  <c:v>43914</c:v>
                </c:pt>
                <c:pt idx="1910">
                  <c:v>43915</c:v>
                </c:pt>
                <c:pt idx="1911">
                  <c:v>43916</c:v>
                </c:pt>
                <c:pt idx="1912">
                  <c:v>43917</c:v>
                </c:pt>
                <c:pt idx="1913">
                  <c:v>43918</c:v>
                </c:pt>
                <c:pt idx="1914">
                  <c:v>43919</c:v>
                </c:pt>
                <c:pt idx="1915">
                  <c:v>43920</c:v>
                </c:pt>
                <c:pt idx="1916">
                  <c:v>43921</c:v>
                </c:pt>
                <c:pt idx="1917">
                  <c:v>43922</c:v>
                </c:pt>
                <c:pt idx="1918">
                  <c:v>43923</c:v>
                </c:pt>
                <c:pt idx="1919">
                  <c:v>43924</c:v>
                </c:pt>
                <c:pt idx="1920">
                  <c:v>43925</c:v>
                </c:pt>
                <c:pt idx="1921">
                  <c:v>43926</c:v>
                </c:pt>
                <c:pt idx="1922">
                  <c:v>43927</c:v>
                </c:pt>
                <c:pt idx="1923">
                  <c:v>43928</c:v>
                </c:pt>
                <c:pt idx="1924">
                  <c:v>43929</c:v>
                </c:pt>
                <c:pt idx="1925">
                  <c:v>43930</c:v>
                </c:pt>
                <c:pt idx="1926">
                  <c:v>43931</c:v>
                </c:pt>
                <c:pt idx="1927">
                  <c:v>43932</c:v>
                </c:pt>
                <c:pt idx="1928">
                  <c:v>43933</c:v>
                </c:pt>
                <c:pt idx="1929">
                  <c:v>43934</c:v>
                </c:pt>
                <c:pt idx="1930">
                  <c:v>43935</c:v>
                </c:pt>
                <c:pt idx="1931">
                  <c:v>43936</c:v>
                </c:pt>
                <c:pt idx="1932">
                  <c:v>43937</c:v>
                </c:pt>
                <c:pt idx="1933">
                  <c:v>43938</c:v>
                </c:pt>
                <c:pt idx="1934">
                  <c:v>43939</c:v>
                </c:pt>
                <c:pt idx="1935">
                  <c:v>43940</c:v>
                </c:pt>
                <c:pt idx="1936">
                  <c:v>43941</c:v>
                </c:pt>
                <c:pt idx="1937">
                  <c:v>43942</c:v>
                </c:pt>
                <c:pt idx="1938">
                  <c:v>43943</c:v>
                </c:pt>
                <c:pt idx="1939">
                  <c:v>43944</c:v>
                </c:pt>
                <c:pt idx="1940">
                  <c:v>43945</c:v>
                </c:pt>
                <c:pt idx="1941">
                  <c:v>43946</c:v>
                </c:pt>
                <c:pt idx="1942">
                  <c:v>43947</c:v>
                </c:pt>
                <c:pt idx="1943">
                  <c:v>43948</c:v>
                </c:pt>
                <c:pt idx="1944">
                  <c:v>43949</c:v>
                </c:pt>
                <c:pt idx="1945">
                  <c:v>43950</c:v>
                </c:pt>
                <c:pt idx="1946">
                  <c:v>43951</c:v>
                </c:pt>
                <c:pt idx="1947">
                  <c:v>43952</c:v>
                </c:pt>
                <c:pt idx="1948">
                  <c:v>43953</c:v>
                </c:pt>
                <c:pt idx="1949">
                  <c:v>43954</c:v>
                </c:pt>
                <c:pt idx="1950">
                  <c:v>43955</c:v>
                </c:pt>
                <c:pt idx="1951">
                  <c:v>43956</c:v>
                </c:pt>
                <c:pt idx="1952">
                  <c:v>43957</c:v>
                </c:pt>
                <c:pt idx="1953">
                  <c:v>43958</c:v>
                </c:pt>
                <c:pt idx="1954">
                  <c:v>43959</c:v>
                </c:pt>
                <c:pt idx="1955">
                  <c:v>43960</c:v>
                </c:pt>
                <c:pt idx="1956">
                  <c:v>43961</c:v>
                </c:pt>
                <c:pt idx="1957">
                  <c:v>43962</c:v>
                </c:pt>
                <c:pt idx="1958">
                  <c:v>43963</c:v>
                </c:pt>
                <c:pt idx="1959">
                  <c:v>43964</c:v>
                </c:pt>
                <c:pt idx="1960">
                  <c:v>43965</c:v>
                </c:pt>
                <c:pt idx="1961">
                  <c:v>43966</c:v>
                </c:pt>
                <c:pt idx="1962">
                  <c:v>43967</c:v>
                </c:pt>
                <c:pt idx="1963">
                  <c:v>43968</c:v>
                </c:pt>
                <c:pt idx="1964">
                  <c:v>43969</c:v>
                </c:pt>
                <c:pt idx="1965">
                  <c:v>43970</c:v>
                </c:pt>
                <c:pt idx="1966">
                  <c:v>43971</c:v>
                </c:pt>
                <c:pt idx="1967">
                  <c:v>43972</c:v>
                </c:pt>
                <c:pt idx="1968">
                  <c:v>43973</c:v>
                </c:pt>
                <c:pt idx="1969">
                  <c:v>43974</c:v>
                </c:pt>
                <c:pt idx="1970">
                  <c:v>43975</c:v>
                </c:pt>
                <c:pt idx="1971">
                  <c:v>43976</c:v>
                </c:pt>
                <c:pt idx="1972">
                  <c:v>43977</c:v>
                </c:pt>
                <c:pt idx="1973">
                  <c:v>43978</c:v>
                </c:pt>
                <c:pt idx="1974">
                  <c:v>43979</c:v>
                </c:pt>
                <c:pt idx="1975">
                  <c:v>43980</c:v>
                </c:pt>
                <c:pt idx="1976">
                  <c:v>43981</c:v>
                </c:pt>
                <c:pt idx="1977">
                  <c:v>43982</c:v>
                </c:pt>
                <c:pt idx="1978">
                  <c:v>43983</c:v>
                </c:pt>
                <c:pt idx="1979">
                  <c:v>43984</c:v>
                </c:pt>
                <c:pt idx="1980">
                  <c:v>43985</c:v>
                </c:pt>
                <c:pt idx="1981">
                  <c:v>43986</c:v>
                </c:pt>
                <c:pt idx="1982">
                  <c:v>43987</c:v>
                </c:pt>
                <c:pt idx="1983">
                  <c:v>43988</c:v>
                </c:pt>
                <c:pt idx="1984">
                  <c:v>43989</c:v>
                </c:pt>
                <c:pt idx="1985">
                  <c:v>43990</c:v>
                </c:pt>
                <c:pt idx="1986">
                  <c:v>43991</c:v>
                </c:pt>
                <c:pt idx="1987">
                  <c:v>43992</c:v>
                </c:pt>
                <c:pt idx="1988">
                  <c:v>43993</c:v>
                </c:pt>
                <c:pt idx="1989">
                  <c:v>43994</c:v>
                </c:pt>
                <c:pt idx="1990">
                  <c:v>43995</c:v>
                </c:pt>
                <c:pt idx="1991">
                  <c:v>43996</c:v>
                </c:pt>
                <c:pt idx="1992">
                  <c:v>43997</c:v>
                </c:pt>
                <c:pt idx="1993">
                  <c:v>43998</c:v>
                </c:pt>
                <c:pt idx="1994">
                  <c:v>43999</c:v>
                </c:pt>
                <c:pt idx="1995">
                  <c:v>44000</c:v>
                </c:pt>
                <c:pt idx="1996">
                  <c:v>44001</c:v>
                </c:pt>
                <c:pt idx="1997">
                  <c:v>44002</c:v>
                </c:pt>
                <c:pt idx="1998">
                  <c:v>44003</c:v>
                </c:pt>
                <c:pt idx="1999">
                  <c:v>44004</c:v>
                </c:pt>
                <c:pt idx="2000">
                  <c:v>44005</c:v>
                </c:pt>
                <c:pt idx="2001">
                  <c:v>44006</c:v>
                </c:pt>
                <c:pt idx="2002">
                  <c:v>44007</c:v>
                </c:pt>
                <c:pt idx="2003">
                  <c:v>44008</c:v>
                </c:pt>
                <c:pt idx="2004">
                  <c:v>44009</c:v>
                </c:pt>
                <c:pt idx="2005">
                  <c:v>44010</c:v>
                </c:pt>
                <c:pt idx="2006">
                  <c:v>44011</c:v>
                </c:pt>
                <c:pt idx="2007">
                  <c:v>44012</c:v>
                </c:pt>
                <c:pt idx="2008">
                  <c:v>44013</c:v>
                </c:pt>
                <c:pt idx="2009">
                  <c:v>44014</c:v>
                </c:pt>
                <c:pt idx="2010">
                  <c:v>44015</c:v>
                </c:pt>
                <c:pt idx="2011">
                  <c:v>44016</c:v>
                </c:pt>
                <c:pt idx="2012">
                  <c:v>44017</c:v>
                </c:pt>
                <c:pt idx="2013">
                  <c:v>44018</c:v>
                </c:pt>
                <c:pt idx="2014">
                  <c:v>44019</c:v>
                </c:pt>
                <c:pt idx="2015">
                  <c:v>44020</c:v>
                </c:pt>
                <c:pt idx="2016">
                  <c:v>44021</c:v>
                </c:pt>
                <c:pt idx="2017">
                  <c:v>44022</c:v>
                </c:pt>
                <c:pt idx="2018">
                  <c:v>44023</c:v>
                </c:pt>
                <c:pt idx="2019">
                  <c:v>44024</c:v>
                </c:pt>
                <c:pt idx="2020">
                  <c:v>44025</c:v>
                </c:pt>
                <c:pt idx="2021">
                  <c:v>44026</c:v>
                </c:pt>
                <c:pt idx="2022">
                  <c:v>44027</c:v>
                </c:pt>
                <c:pt idx="2023">
                  <c:v>44028</c:v>
                </c:pt>
                <c:pt idx="2024">
                  <c:v>44029</c:v>
                </c:pt>
                <c:pt idx="2025">
                  <c:v>44030</c:v>
                </c:pt>
                <c:pt idx="2026">
                  <c:v>44031</c:v>
                </c:pt>
                <c:pt idx="2027">
                  <c:v>44032</c:v>
                </c:pt>
                <c:pt idx="2028">
                  <c:v>44033</c:v>
                </c:pt>
                <c:pt idx="2029">
                  <c:v>44034</c:v>
                </c:pt>
                <c:pt idx="2030">
                  <c:v>44035</c:v>
                </c:pt>
                <c:pt idx="2031">
                  <c:v>44036</c:v>
                </c:pt>
                <c:pt idx="2032">
                  <c:v>44037</c:v>
                </c:pt>
                <c:pt idx="2033">
                  <c:v>44038</c:v>
                </c:pt>
                <c:pt idx="2034">
                  <c:v>44039</c:v>
                </c:pt>
                <c:pt idx="2035">
                  <c:v>44040</c:v>
                </c:pt>
                <c:pt idx="2036">
                  <c:v>44041</c:v>
                </c:pt>
                <c:pt idx="2037">
                  <c:v>44042</c:v>
                </c:pt>
                <c:pt idx="2038">
                  <c:v>44043</c:v>
                </c:pt>
                <c:pt idx="2039">
                  <c:v>44044</c:v>
                </c:pt>
                <c:pt idx="2040">
                  <c:v>44045</c:v>
                </c:pt>
                <c:pt idx="2041">
                  <c:v>44046</c:v>
                </c:pt>
                <c:pt idx="2042">
                  <c:v>44047</c:v>
                </c:pt>
                <c:pt idx="2043">
                  <c:v>44048</c:v>
                </c:pt>
                <c:pt idx="2044">
                  <c:v>44049</c:v>
                </c:pt>
                <c:pt idx="2045">
                  <c:v>44050</c:v>
                </c:pt>
                <c:pt idx="2046">
                  <c:v>44051</c:v>
                </c:pt>
                <c:pt idx="2047">
                  <c:v>44052</c:v>
                </c:pt>
                <c:pt idx="2048">
                  <c:v>44053</c:v>
                </c:pt>
                <c:pt idx="2049">
                  <c:v>44054</c:v>
                </c:pt>
                <c:pt idx="2050">
                  <c:v>44055</c:v>
                </c:pt>
                <c:pt idx="2051">
                  <c:v>44056</c:v>
                </c:pt>
                <c:pt idx="2052">
                  <c:v>44057</c:v>
                </c:pt>
                <c:pt idx="2053">
                  <c:v>44058</c:v>
                </c:pt>
                <c:pt idx="2054">
                  <c:v>44059</c:v>
                </c:pt>
                <c:pt idx="2055">
                  <c:v>44060</c:v>
                </c:pt>
                <c:pt idx="2056">
                  <c:v>44061</c:v>
                </c:pt>
                <c:pt idx="2057">
                  <c:v>44062</c:v>
                </c:pt>
                <c:pt idx="2058">
                  <c:v>44063</c:v>
                </c:pt>
                <c:pt idx="2059">
                  <c:v>44064</c:v>
                </c:pt>
                <c:pt idx="2060">
                  <c:v>44065</c:v>
                </c:pt>
                <c:pt idx="2061">
                  <c:v>44066</c:v>
                </c:pt>
                <c:pt idx="2062">
                  <c:v>44067</c:v>
                </c:pt>
                <c:pt idx="2063">
                  <c:v>44068</c:v>
                </c:pt>
                <c:pt idx="2064">
                  <c:v>44069</c:v>
                </c:pt>
                <c:pt idx="2065">
                  <c:v>44070</c:v>
                </c:pt>
                <c:pt idx="2066">
                  <c:v>44071</c:v>
                </c:pt>
                <c:pt idx="2067">
                  <c:v>44072</c:v>
                </c:pt>
                <c:pt idx="2068">
                  <c:v>44073</c:v>
                </c:pt>
                <c:pt idx="2069">
                  <c:v>44074</c:v>
                </c:pt>
                <c:pt idx="2070">
                  <c:v>44075</c:v>
                </c:pt>
                <c:pt idx="2071">
                  <c:v>44076</c:v>
                </c:pt>
                <c:pt idx="2072">
                  <c:v>44077</c:v>
                </c:pt>
                <c:pt idx="2073">
                  <c:v>44078</c:v>
                </c:pt>
                <c:pt idx="2074">
                  <c:v>44079</c:v>
                </c:pt>
                <c:pt idx="2075">
                  <c:v>44080</c:v>
                </c:pt>
                <c:pt idx="2076">
                  <c:v>44081</c:v>
                </c:pt>
                <c:pt idx="2077">
                  <c:v>44082</c:v>
                </c:pt>
                <c:pt idx="2078">
                  <c:v>44083</c:v>
                </c:pt>
                <c:pt idx="2079">
                  <c:v>44084</c:v>
                </c:pt>
                <c:pt idx="2080">
                  <c:v>44085</c:v>
                </c:pt>
                <c:pt idx="2081">
                  <c:v>44086</c:v>
                </c:pt>
                <c:pt idx="2082">
                  <c:v>44087</c:v>
                </c:pt>
                <c:pt idx="2083">
                  <c:v>44088</c:v>
                </c:pt>
                <c:pt idx="2084">
                  <c:v>44089</c:v>
                </c:pt>
                <c:pt idx="2085">
                  <c:v>44090</c:v>
                </c:pt>
                <c:pt idx="2086">
                  <c:v>44091</c:v>
                </c:pt>
                <c:pt idx="2087">
                  <c:v>44092</c:v>
                </c:pt>
                <c:pt idx="2088">
                  <c:v>44093</c:v>
                </c:pt>
                <c:pt idx="2089">
                  <c:v>44094</c:v>
                </c:pt>
                <c:pt idx="2090">
                  <c:v>44095</c:v>
                </c:pt>
                <c:pt idx="2091">
                  <c:v>44096</c:v>
                </c:pt>
                <c:pt idx="2092">
                  <c:v>44097</c:v>
                </c:pt>
                <c:pt idx="2093">
                  <c:v>44098</c:v>
                </c:pt>
                <c:pt idx="2094">
                  <c:v>44099</c:v>
                </c:pt>
                <c:pt idx="2095">
                  <c:v>44100</c:v>
                </c:pt>
                <c:pt idx="2096">
                  <c:v>44101</c:v>
                </c:pt>
                <c:pt idx="2097">
                  <c:v>44102</c:v>
                </c:pt>
                <c:pt idx="2098">
                  <c:v>44103</c:v>
                </c:pt>
                <c:pt idx="2099">
                  <c:v>44104</c:v>
                </c:pt>
                <c:pt idx="2100">
                  <c:v>44105</c:v>
                </c:pt>
                <c:pt idx="2101">
                  <c:v>44106</c:v>
                </c:pt>
                <c:pt idx="2102">
                  <c:v>44107</c:v>
                </c:pt>
                <c:pt idx="2103">
                  <c:v>44108</c:v>
                </c:pt>
                <c:pt idx="2104">
                  <c:v>44109</c:v>
                </c:pt>
                <c:pt idx="2105">
                  <c:v>44110</c:v>
                </c:pt>
                <c:pt idx="2106">
                  <c:v>44111</c:v>
                </c:pt>
                <c:pt idx="2107">
                  <c:v>44112</c:v>
                </c:pt>
                <c:pt idx="2108">
                  <c:v>44113</c:v>
                </c:pt>
                <c:pt idx="2109">
                  <c:v>44114</c:v>
                </c:pt>
                <c:pt idx="2110">
                  <c:v>44115</c:v>
                </c:pt>
                <c:pt idx="2111">
                  <c:v>44116</c:v>
                </c:pt>
                <c:pt idx="2112">
                  <c:v>44117</c:v>
                </c:pt>
                <c:pt idx="2113">
                  <c:v>44118</c:v>
                </c:pt>
                <c:pt idx="2114">
                  <c:v>44119</c:v>
                </c:pt>
                <c:pt idx="2115">
                  <c:v>44120</c:v>
                </c:pt>
                <c:pt idx="2116">
                  <c:v>44121</c:v>
                </c:pt>
                <c:pt idx="2117">
                  <c:v>44122</c:v>
                </c:pt>
                <c:pt idx="2118">
                  <c:v>44123</c:v>
                </c:pt>
                <c:pt idx="2119">
                  <c:v>44124</c:v>
                </c:pt>
                <c:pt idx="2120">
                  <c:v>44125</c:v>
                </c:pt>
                <c:pt idx="2121">
                  <c:v>44126</c:v>
                </c:pt>
                <c:pt idx="2122">
                  <c:v>44127</c:v>
                </c:pt>
                <c:pt idx="2123">
                  <c:v>44128</c:v>
                </c:pt>
                <c:pt idx="2124">
                  <c:v>44129</c:v>
                </c:pt>
                <c:pt idx="2125">
                  <c:v>44130</c:v>
                </c:pt>
                <c:pt idx="2126">
                  <c:v>44131</c:v>
                </c:pt>
                <c:pt idx="2127">
                  <c:v>44132</c:v>
                </c:pt>
                <c:pt idx="2128">
                  <c:v>44133</c:v>
                </c:pt>
                <c:pt idx="2129">
                  <c:v>44134</c:v>
                </c:pt>
                <c:pt idx="2130">
                  <c:v>44135</c:v>
                </c:pt>
                <c:pt idx="2131">
                  <c:v>44136</c:v>
                </c:pt>
                <c:pt idx="2132">
                  <c:v>44137</c:v>
                </c:pt>
                <c:pt idx="2133">
                  <c:v>44138</c:v>
                </c:pt>
                <c:pt idx="2134">
                  <c:v>44139</c:v>
                </c:pt>
                <c:pt idx="2135">
                  <c:v>44140</c:v>
                </c:pt>
                <c:pt idx="2136">
                  <c:v>44141</c:v>
                </c:pt>
                <c:pt idx="2137">
                  <c:v>44142</c:v>
                </c:pt>
                <c:pt idx="2138">
                  <c:v>44143</c:v>
                </c:pt>
                <c:pt idx="2139">
                  <c:v>44144</c:v>
                </c:pt>
                <c:pt idx="2140">
                  <c:v>44145</c:v>
                </c:pt>
                <c:pt idx="2141">
                  <c:v>44146</c:v>
                </c:pt>
                <c:pt idx="2142">
                  <c:v>44147</c:v>
                </c:pt>
                <c:pt idx="2143">
                  <c:v>44148</c:v>
                </c:pt>
                <c:pt idx="2144">
                  <c:v>44149</c:v>
                </c:pt>
                <c:pt idx="2145">
                  <c:v>44150</c:v>
                </c:pt>
                <c:pt idx="2146">
                  <c:v>44151</c:v>
                </c:pt>
                <c:pt idx="2147">
                  <c:v>44152</c:v>
                </c:pt>
                <c:pt idx="2148">
                  <c:v>44153</c:v>
                </c:pt>
                <c:pt idx="2149">
                  <c:v>44154</c:v>
                </c:pt>
                <c:pt idx="2150">
                  <c:v>44155</c:v>
                </c:pt>
                <c:pt idx="2151">
                  <c:v>44156</c:v>
                </c:pt>
                <c:pt idx="2152">
                  <c:v>44157</c:v>
                </c:pt>
                <c:pt idx="2153">
                  <c:v>44158</c:v>
                </c:pt>
                <c:pt idx="2154">
                  <c:v>44159</c:v>
                </c:pt>
                <c:pt idx="2155">
                  <c:v>44160</c:v>
                </c:pt>
                <c:pt idx="2156">
                  <c:v>44161</c:v>
                </c:pt>
                <c:pt idx="2157">
                  <c:v>44162</c:v>
                </c:pt>
                <c:pt idx="2158">
                  <c:v>44163</c:v>
                </c:pt>
                <c:pt idx="2159">
                  <c:v>44164</c:v>
                </c:pt>
                <c:pt idx="2160">
                  <c:v>44165</c:v>
                </c:pt>
                <c:pt idx="2161">
                  <c:v>44166</c:v>
                </c:pt>
                <c:pt idx="2162">
                  <c:v>44167</c:v>
                </c:pt>
                <c:pt idx="2163">
                  <c:v>44168</c:v>
                </c:pt>
                <c:pt idx="2164">
                  <c:v>44169</c:v>
                </c:pt>
                <c:pt idx="2165">
                  <c:v>44170</c:v>
                </c:pt>
                <c:pt idx="2166">
                  <c:v>44171</c:v>
                </c:pt>
                <c:pt idx="2167">
                  <c:v>44172</c:v>
                </c:pt>
                <c:pt idx="2168">
                  <c:v>44173</c:v>
                </c:pt>
                <c:pt idx="2169">
                  <c:v>44174</c:v>
                </c:pt>
                <c:pt idx="2170">
                  <c:v>44175</c:v>
                </c:pt>
                <c:pt idx="2171">
                  <c:v>44176</c:v>
                </c:pt>
                <c:pt idx="2172">
                  <c:v>44177</c:v>
                </c:pt>
                <c:pt idx="2173">
                  <c:v>44178</c:v>
                </c:pt>
                <c:pt idx="2174">
                  <c:v>44179</c:v>
                </c:pt>
                <c:pt idx="2175">
                  <c:v>44180</c:v>
                </c:pt>
                <c:pt idx="2176">
                  <c:v>44181</c:v>
                </c:pt>
                <c:pt idx="2177">
                  <c:v>44182</c:v>
                </c:pt>
                <c:pt idx="2178">
                  <c:v>44183</c:v>
                </c:pt>
                <c:pt idx="2179">
                  <c:v>44184</c:v>
                </c:pt>
                <c:pt idx="2180">
                  <c:v>44185</c:v>
                </c:pt>
                <c:pt idx="2181">
                  <c:v>44186</c:v>
                </c:pt>
                <c:pt idx="2182">
                  <c:v>44187</c:v>
                </c:pt>
                <c:pt idx="2183">
                  <c:v>44188</c:v>
                </c:pt>
                <c:pt idx="2184">
                  <c:v>44189</c:v>
                </c:pt>
                <c:pt idx="2185">
                  <c:v>44190</c:v>
                </c:pt>
                <c:pt idx="2186">
                  <c:v>44191</c:v>
                </c:pt>
                <c:pt idx="2187">
                  <c:v>44192</c:v>
                </c:pt>
                <c:pt idx="2188">
                  <c:v>44193</c:v>
                </c:pt>
                <c:pt idx="2189">
                  <c:v>44194</c:v>
                </c:pt>
                <c:pt idx="2190">
                  <c:v>44195</c:v>
                </c:pt>
                <c:pt idx="2191">
                  <c:v>44196</c:v>
                </c:pt>
                <c:pt idx="2192">
                  <c:v>44197</c:v>
                </c:pt>
                <c:pt idx="2193">
                  <c:v>44198</c:v>
                </c:pt>
                <c:pt idx="2194">
                  <c:v>44199</c:v>
                </c:pt>
                <c:pt idx="2195">
                  <c:v>44200</c:v>
                </c:pt>
                <c:pt idx="2196">
                  <c:v>44201</c:v>
                </c:pt>
                <c:pt idx="2197">
                  <c:v>44202</c:v>
                </c:pt>
                <c:pt idx="2198">
                  <c:v>44203</c:v>
                </c:pt>
                <c:pt idx="2199">
                  <c:v>44204</c:v>
                </c:pt>
                <c:pt idx="2200">
                  <c:v>44205</c:v>
                </c:pt>
                <c:pt idx="2201">
                  <c:v>44206</c:v>
                </c:pt>
                <c:pt idx="2202">
                  <c:v>44207</c:v>
                </c:pt>
                <c:pt idx="2203">
                  <c:v>44208</c:v>
                </c:pt>
                <c:pt idx="2204">
                  <c:v>44209</c:v>
                </c:pt>
                <c:pt idx="2205">
                  <c:v>44210</c:v>
                </c:pt>
                <c:pt idx="2206">
                  <c:v>44211</c:v>
                </c:pt>
                <c:pt idx="2207">
                  <c:v>44212</c:v>
                </c:pt>
                <c:pt idx="2208">
                  <c:v>44213</c:v>
                </c:pt>
                <c:pt idx="2209">
                  <c:v>44214</c:v>
                </c:pt>
                <c:pt idx="2210">
                  <c:v>44215</c:v>
                </c:pt>
                <c:pt idx="2211">
                  <c:v>44216</c:v>
                </c:pt>
                <c:pt idx="2212">
                  <c:v>44217</c:v>
                </c:pt>
                <c:pt idx="2213">
                  <c:v>44218</c:v>
                </c:pt>
                <c:pt idx="2214">
                  <c:v>44219</c:v>
                </c:pt>
                <c:pt idx="2215">
                  <c:v>44220</c:v>
                </c:pt>
                <c:pt idx="2216">
                  <c:v>44221</c:v>
                </c:pt>
                <c:pt idx="2217">
                  <c:v>44222</c:v>
                </c:pt>
                <c:pt idx="2218">
                  <c:v>44223</c:v>
                </c:pt>
                <c:pt idx="2219">
                  <c:v>44224</c:v>
                </c:pt>
                <c:pt idx="2220">
                  <c:v>44225</c:v>
                </c:pt>
                <c:pt idx="2221">
                  <c:v>44226</c:v>
                </c:pt>
                <c:pt idx="2222">
                  <c:v>44227</c:v>
                </c:pt>
                <c:pt idx="2223">
                  <c:v>44228</c:v>
                </c:pt>
                <c:pt idx="2224">
                  <c:v>44229</c:v>
                </c:pt>
                <c:pt idx="2225">
                  <c:v>44230</c:v>
                </c:pt>
                <c:pt idx="2226">
                  <c:v>44231</c:v>
                </c:pt>
                <c:pt idx="2227">
                  <c:v>44232</c:v>
                </c:pt>
                <c:pt idx="2228">
                  <c:v>44233</c:v>
                </c:pt>
                <c:pt idx="2229">
                  <c:v>44234</c:v>
                </c:pt>
                <c:pt idx="2230">
                  <c:v>44235</c:v>
                </c:pt>
                <c:pt idx="2231">
                  <c:v>44236</c:v>
                </c:pt>
                <c:pt idx="2232">
                  <c:v>44237</c:v>
                </c:pt>
                <c:pt idx="2233">
                  <c:v>44238</c:v>
                </c:pt>
                <c:pt idx="2234">
                  <c:v>44239</c:v>
                </c:pt>
                <c:pt idx="2235">
                  <c:v>44240</c:v>
                </c:pt>
                <c:pt idx="2236">
                  <c:v>44241</c:v>
                </c:pt>
                <c:pt idx="2237">
                  <c:v>44242</c:v>
                </c:pt>
                <c:pt idx="2238">
                  <c:v>44243</c:v>
                </c:pt>
                <c:pt idx="2239">
                  <c:v>44244</c:v>
                </c:pt>
                <c:pt idx="2240">
                  <c:v>44245</c:v>
                </c:pt>
                <c:pt idx="2241">
                  <c:v>44246</c:v>
                </c:pt>
                <c:pt idx="2242">
                  <c:v>44247</c:v>
                </c:pt>
                <c:pt idx="2243">
                  <c:v>44248</c:v>
                </c:pt>
                <c:pt idx="2244">
                  <c:v>44249</c:v>
                </c:pt>
                <c:pt idx="2245">
                  <c:v>44250</c:v>
                </c:pt>
                <c:pt idx="2246">
                  <c:v>44251</c:v>
                </c:pt>
                <c:pt idx="2247">
                  <c:v>44252</c:v>
                </c:pt>
                <c:pt idx="2248">
                  <c:v>44253</c:v>
                </c:pt>
                <c:pt idx="2249">
                  <c:v>44254</c:v>
                </c:pt>
                <c:pt idx="2250">
                  <c:v>44255</c:v>
                </c:pt>
                <c:pt idx="2251">
                  <c:v>44256</c:v>
                </c:pt>
                <c:pt idx="2252">
                  <c:v>44257</c:v>
                </c:pt>
                <c:pt idx="2253">
                  <c:v>44258</c:v>
                </c:pt>
                <c:pt idx="2254">
                  <c:v>44259</c:v>
                </c:pt>
                <c:pt idx="2255">
                  <c:v>44260</c:v>
                </c:pt>
                <c:pt idx="2256">
                  <c:v>44261</c:v>
                </c:pt>
                <c:pt idx="2257">
                  <c:v>44262</c:v>
                </c:pt>
                <c:pt idx="2258">
                  <c:v>44263</c:v>
                </c:pt>
                <c:pt idx="2259">
                  <c:v>44264</c:v>
                </c:pt>
                <c:pt idx="2260">
                  <c:v>44265</c:v>
                </c:pt>
                <c:pt idx="2261">
                  <c:v>44266</c:v>
                </c:pt>
                <c:pt idx="2262">
                  <c:v>44267</c:v>
                </c:pt>
                <c:pt idx="2263">
                  <c:v>44268</c:v>
                </c:pt>
                <c:pt idx="2264">
                  <c:v>44269</c:v>
                </c:pt>
                <c:pt idx="2265">
                  <c:v>44270</c:v>
                </c:pt>
                <c:pt idx="2266">
                  <c:v>44271</c:v>
                </c:pt>
                <c:pt idx="2267">
                  <c:v>44272</c:v>
                </c:pt>
                <c:pt idx="2268">
                  <c:v>44273</c:v>
                </c:pt>
                <c:pt idx="2269">
                  <c:v>44274</c:v>
                </c:pt>
                <c:pt idx="2270">
                  <c:v>44275</c:v>
                </c:pt>
                <c:pt idx="2271">
                  <c:v>44276</c:v>
                </c:pt>
                <c:pt idx="2272">
                  <c:v>44277</c:v>
                </c:pt>
                <c:pt idx="2273">
                  <c:v>44278</c:v>
                </c:pt>
                <c:pt idx="2274">
                  <c:v>44279</c:v>
                </c:pt>
                <c:pt idx="2275">
                  <c:v>44280</c:v>
                </c:pt>
                <c:pt idx="2276">
                  <c:v>44281</c:v>
                </c:pt>
                <c:pt idx="2277">
                  <c:v>44282</c:v>
                </c:pt>
                <c:pt idx="2278">
                  <c:v>44283</c:v>
                </c:pt>
                <c:pt idx="2279">
                  <c:v>44284</c:v>
                </c:pt>
                <c:pt idx="2280">
                  <c:v>44285</c:v>
                </c:pt>
                <c:pt idx="2281">
                  <c:v>44286</c:v>
                </c:pt>
                <c:pt idx="2282">
                  <c:v>44287</c:v>
                </c:pt>
                <c:pt idx="2283">
                  <c:v>44288</c:v>
                </c:pt>
                <c:pt idx="2284">
                  <c:v>44289</c:v>
                </c:pt>
                <c:pt idx="2285">
                  <c:v>44290</c:v>
                </c:pt>
                <c:pt idx="2286">
                  <c:v>44291</c:v>
                </c:pt>
                <c:pt idx="2287">
                  <c:v>44292</c:v>
                </c:pt>
                <c:pt idx="2288">
                  <c:v>44293</c:v>
                </c:pt>
                <c:pt idx="2289">
                  <c:v>44294</c:v>
                </c:pt>
                <c:pt idx="2290">
                  <c:v>44295</c:v>
                </c:pt>
                <c:pt idx="2291">
                  <c:v>44296</c:v>
                </c:pt>
                <c:pt idx="2292">
                  <c:v>44297</c:v>
                </c:pt>
                <c:pt idx="2293">
                  <c:v>44298</c:v>
                </c:pt>
                <c:pt idx="2294">
                  <c:v>44299</c:v>
                </c:pt>
                <c:pt idx="2295">
                  <c:v>44300</c:v>
                </c:pt>
                <c:pt idx="2296">
                  <c:v>44301</c:v>
                </c:pt>
                <c:pt idx="2297">
                  <c:v>44302</c:v>
                </c:pt>
                <c:pt idx="2298">
                  <c:v>44303</c:v>
                </c:pt>
                <c:pt idx="2299">
                  <c:v>44304</c:v>
                </c:pt>
                <c:pt idx="2300">
                  <c:v>44305</c:v>
                </c:pt>
                <c:pt idx="2301">
                  <c:v>44306</c:v>
                </c:pt>
                <c:pt idx="2302">
                  <c:v>44307</c:v>
                </c:pt>
                <c:pt idx="2303">
                  <c:v>44308</c:v>
                </c:pt>
                <c:pt idx="2304">
                  <c:v>44309</c:v>
                </c:pt>
                <c:pt idx="2305">
                  <c:v>44310</c:v>
                </c:pt>
                <c:pt idx="2306">
                  <c:v>44311</c:v>
                </c:pt>
                <c:pt idx="2307">
                  <c:v>44312</c:v>
                </c:pt>
                <c:pt idx="2308">
                  <c:v>44313</c:v>
                </c:pt>
                <c:pt idx="2309">
                  <c:v>44314</c:v>
                </c:pt>
                <c:pt idx="2310">
                  <c:v>44315</c:v>
                </c:pt>
                <c:pt idx="2311">
                  <c:v>44316</c:v>
                </c:pt>
                <c:pt idx="2312">
                  <c:v>44317</c:v>
                </c:pt>
                <c:pt idx="2313">
                  <c:v>44318</c:v>
                </c:pt>
                <c:pt idx="2314">
                  <c:v>44319</c:v>
                </c:pt>
                <c:pt idx="2315">
                  <c:v>44320</c:v>
                </c:pt>
                <c:pt idx="2316">
                  <c:v>44321</c:v>
                </c:pt>
                <c:pt idx="2317">
                  <c:v>44322</c:v>
                </c:pt>
                <c:pt idx="2318">
                  <c:v>44323</c:v>
                </c:pt>
                <c:pt idx="2319">
                  <c:v>44324</c:v>
                </c:pt>
                <c:pt idx="2320">
                  <c:v>44325</c:v>
                </c:pt>
                <c:pt idx="2321">
                  <c:v>44326</c:v>
                </c:pt>
                <c:pt idx="2322">
                  <c:v>44327</c:v>
                </c:pt>
                <c:pt idx="2323">
                  <c:v>44328</c:v>
                </c:pt>
                <c:pt idx="2324">
                  <c:v>44329</c:v>
                </c:pt>
                <c:pt idx="2325">
                  <c:v>44330</c:v>
                </c:pt>
                <c:pt idx="2326">
                  <c:v>44331</c:v>
                </c:pt>
                <c:pt idx="2327">
                  <c:v>44332</c:v>
                </c:pt>
                <c:pt idx="2328">
                  <c:v>44333</c:v>
                </c:pt>
                <c:pt idx="2329">
                  <c:v>44334</c:v>
                </c:pt>
                <c:pt idx="2330">
                  <c:v>44335</c:v>
                </c:pt>
                <c:pt idx="2331">
                  <c:v>44336</c:v>
                </c:pt>
                <c:pt idx="2332">
                  <c:v>44337</c:v>
                </c:pt>
                <c:pt idx="2333">
                  <c:v>44338</c:v>
                </c:pt>
                <c:pt idx="2334">
                  <c:v>44339</c:v>
                </c:pt>
                <c:pt idx="2335">
                  <c:v>44340</c:v>
                </c:pt>
                <c:pt idx="2336">
                  <c:v>44341</c:v>
                </c:pt>
                <c:pt idx="2337">
                  <c:v>44342</c:v>
                </c:pt>
                <c:pt idx="2338">
                  <c:v>44343</c:v>
                </c:pt>
                <c:pt idx="2339">
                  <c:v>44344</c:v>
                </c:pt>
                <c:pt idx="2340">
                  <c:v>44345</c:v>
                </c:pt>
                <c:pt idx="2341">
                  <c:v>44346</c:v>
                </c:pt>
                <c:pt idx="2342">
                  <c:v>44347</c:v>
                </c:pt>
                <c:pt idx="2343">
                  <c:v>44348</c:v>
                </c:pt>
                <c:pt idx="2344">
                  <c:v>44349</c:v>
                </c:pt>
                <c:pt idx="2345">
                  <c:v>44350</c:v>
                </c:pt>
                <c:pt idx="2346">
                  <c:v>44351</c:v>
                </c:pt>
                <c:pt idx="2347">
                  <c:v>44352</c:v>
                </c:pt>
                <c:pt idx="2348">
                  <c:v>44353</c:v>
                </c:pt>
                <c:pt idx="2349">
                  <c:v>44354</c:v>
                </c:pt>
                <c:pt idx="2350">
                  <c:v>44355</c:v>
                </c:pt>
                <c:pt idx="2351">
                  <c:v>44356</c:v>
                </c:pt>
                <c:pt idx="2352">
                  <c:v>44357</c:v>
                </c:pt>
                <c:pt idx="2353">
                  <c:v>44358</c:v>
                </c:pt>
                <c:pt idx="2354">
                  <c:v>44359</c:v>
                </c:pt>
                <c:pt idx="2355">
                  <c:v>44360</c:v>
                </c:pt>
                <c:pt idx="2356">
                  <c:v>44361</c:v>
                </c:pt>
                <c:pt idx="2357">
                  <c:v>44362</c:v>
                </c:pt>
                <c:pt idx="2358">
                  <c:v>44363</c:v>
                </c:pt>
                <c:pt idx="2359">
                  <c:v>44364</c:v>
                </c:pt>
                <c:pt idx="2360">
                  <c:v>44365</c:v>
                </c:pt>
                <c:pt idx="2361">
                  <c:v>44366</c:v>
                </c:pt>
                <c:pt idx="2362">
                  <c:v>44367</c:v>
                </c:pt>
                <c:pt idx="2363">
                  <c:v>44368</c:v>
                </c:pt>
                <c:pt idx="2364">
                  <c:v>44369</c:v>
                </c:pt>
                <c:pt idx="2365">
                  <c:v>44370</c:v>
                </c:pt>
                <c:pt idx="2366">
                  <c:v>44371</c:v>
                </c:pt>
                <c:pt idx="2367">
                  <c:v>44372</c:v>
                </c:pt>
                <c:pt idx="2368">
                  <c:v>44373</c:v>
                </c:pt>
                <c:pt idx="2369">
                  <c:v>44374</c:v>
                </c:pt>
                <c:pt idx="2370">
                  <c:v>44375</c:v>
                </c:pt>
                <c:pt idx="2371">
                  <c:v>44376</c:v>
                </c:pt>
                <c:pt idx="2372">
                  <c:v>44377</c:v>
                </c:pt>
                <c:pt idx="2373">
                  <c:v>44378</c:v>
                </c:pt>
                <c:pt idx="2374">
                  <c:v>44379</c:v>
                </c:pt>
                <c:pt idx="2375">
                  <c:v>44380</c:v>
                </c:pt>
                <c:pt idx="2376">
                  <c:v>44381</c:v>
                </c:pt>
                <c:pt idx="2377">
                  <c:v>44382</c:v>
                </c:pt>
                <c:pt idx="2378">
                  <c:v>44383</c:v>
                </c:pt>
                <c:pt idx="2379">
                  <c:v>44384</c:v>
                </c:pt>
                <c:pt idx="2380">
                  <c:v>44385</c:v>
                </c:pt>
                <c:pt idx="2381">
                  <c:v>44386</c:v>
                </c:pt>
                <c:pt idx="2382">
                  <c:v>44387</c:v>
                </c:pt>
                <c:pt idx="2383">
                  <c:v>44388</c:v>
                </c:pt>
                <c:pt idx="2384">
                  <c:v>44389</c:v>
                </c:pt>
                <c:pt idx="2385">
                  <c:v>44390</c:v>
                </c:pt>
                <c:pt idx="2386">
                  <c:v>44391</c:v>
                </c:pt>
                <c:pt idx="2387">
                  <c:v>44392</c:v>
                </c:pt>
                <c:pt idx="2388">
                  <c:v>44393</c:v>
                </c:pt>
                <c:pt idx="2389">
                  <c:v>44394</c:v>
                </c:pt>
                <c:pt idx="2390">
                  <c:v>44395</c:v>
                </c:pt>
                <c:pt idx="2391">
                  <c:v>44396</c:v>
                </c:pt>
                <c:pt idx="2392">
                  <c:v>44397</c:v>
                </c:pt>
                <c:pt idx="2393">
                  <c:v>44398</c:v>
                </c:pt>
                <c:pt idx="2394">
                  <c:v>44399</c:v>
                </c:pt>
                <c:pt idx="2395">
                  <c:v>44400</c:v>
                </c:pt>
                <c:pt idx="2396">
                  <c:v>44401</c:v>
                </c:pt>
                <c:pt idx="2397">
                  <c:v>44402</c:v>
                </c:pt>
                <c:pt idx="2398">
                  <c:v>44403</c:v>
                </c:pt>
                <c:pt idx="2399">
                  <c:v>44404</c:v>
                </c:pt>
                <c:pt idx="2400">
                  <c:v>44405</c:v>
                </c:pt>
                <c:pt idx="2401">
                  <c:v>44406</c:v>
                </c:pt>
                <c:pt idx="2402">
                  <c:v>44407</c:v>
                </c:pt>
                <c:pt idx="2403">
                  <c:v>44408</c:v>
                </c:pt>
                <c:pt idx="2404">
                  <c:v>44409</c:v>
                </c:pt>
                <c:pt idx="2405">
                  <c:v>44410</c:v>
                </c:pt>
                <c:pt idx="2406">
                  <c:v>44411</c:v>
                </c:pt>
                <c:pt idx="2407">
                  <c:v>44412</c:v>
                </c:pt>
                <c:pt idx="2408">
                  <c:v>44413</c:v>
                </c:pt>
                <c:pt idx="2409">
                  <c:v>44414</c:v>
                </c:pt>
                <c:pt idx="2410">
                  <c:v>44415</c:v>
                </c:pt>
                <c:pt idx="2411">
                  <c:v>44416</c:v>
                </c:pt>
                <c:pt idx="2412">
                  <c:v>44417</c:v>
                </c:pt>
                <c:pt idx="2413">
                  <c:v>44418</c:v>
                </c:pt>
                <c:pt idx="2414">
                  <c:v>44419</c:v>
                </c:pt>
                <c:pt idx="2415">
                  <c:v>44420</c:v>
                </c:pt>
                <c:pt idx="2416">
                  <c:v>44421</c:v>
                </c:pt>
                <c:pt idx="2417">
                  <c:v>44422</c:v>
                </c:pt>
                <c:pt idx="2418">
                  <c:v>44423</c:v>
                </c:pt>
                <c:pt idx="2419">
                  <c:v>44424</c:v>
                </c:pt>
                <c:pt idx="2420">
                  <c:v>44425</c:v>
                </c:pt>
                <c:pt idx="2421">
                  <c:v>44426</c:v>
                </c:pt>
                <c:pt idx="2422">
                  <c:v>44427</c:v>
                </c:pt>
                <c:pt idx="2423">
                  <c:v>44428</c:v>
                </c:pt>
                <c:pt idx="2424">
                  <c:v>44429</c:v>
                </c:pt>
                <c:pt idx="2425">
                  <c:v>44430</c:v>
                </c:pt>
                <c:pt idx="2426">
                  <c:v>44431</c:v>
                </c:pt>
                <c:pt idx="2427">
                  <c:v>44432</c:v>
                </c:pt>
                <c:pt idx="2428">
                  <c:v>44433</c:v>
                </c:pt>
                <c:pt idx="2429">
                  <c:v>44434</c:v>
                </c:pt>
                <c:pt idx="2430">
                  <c:v>44435</c:v>
                </c:pt>
                <c:pt idx="2431">
                  <c:v>44436</c:v>
                </c:pt>
                <c:pt idx="2432">
                  <c:v>44437</c:v>
                </c:pt>
                <c:pt idx="2433">
                  <c:v>44438</c:v>
                </c:pt>
                <c:pt idx="2434">
                  <c:v>44439</c:v>
                </c:pt>
                <c:pt idx="2435">
                  <c:v>44440</c:v>
                </c:pt>
                <c:pt idx="2436">
                  <c:v>44441</c:v>
                </c:pt>
                <c:pt idx="2437">
                  <c:v>44442</c:v>
                </c:pt>
                <c:pt idx="2438">
                  <c:v>44443</c:v>
                </c:pt>
                <c:pt idx="2439">
                  <c:v>44444</c:v>
                </c:pt>
                <c:pt idx="2440">
                  <c:v>44445</c:v>
                </c:pt>
                <c:pt idx="2441">
                  <c:v>44446</c:v>
                </c:pt>
                <c:pt idx="2442">
                  <c:v>44447</c:v>
                </c:pt>
                <c:pt idx="2443">
                  <c:v>44448</c:v>
                </c:pt>
                <c:pt idx="2444">
                  <c:v>44449</c:v>
                </c:pt>
                <c:pt idx="2445">
                  <c:v>44450</c:v>
                </c:pt>
                <c:pt idx="2446">
                  <c:v>44451</c:v>
                </c:pt>
                <c:pt idx="2447">
                  <c:v>44452</c:v>
                </c:pt>
                <c:pt idx="2448">
                  <c:v>44453</c:v>
                </c:pt>
                <c:pt idx="2449">
                  <c:v>44454</c:v>
                </c:pt>
                <c:pt idx="2450">
                  <c:v>44455</c:v>
                </c:pt>
                <c:pt idx="2451">
                  <c:v>44456</c:v>
                </c:pt>
                <c:pt idx="2452">
                  <c:v>44457</c:v>
                </c:pt>
                <c:pt idx="2453">
                  <c:v>44458</c:v>
                </c:pt>
                <c:pt idx="2454">
                  <c:v>44459</c:v>
                </c:pt>
                <c:pt idx="2455">
                  <c:v>44460</c:v>
                </c:pt>
                <c:pt idx="2456">
                  <c:v>44461</c:v>
                </c:pt>
                <c:pt idx="2457">
                  <c:v>44462</c:v>
                </c:pt>
                <c:pt idx="2458">
                  <c:v>44463</c:v>
                </c:pt>
                <c:pt idx="2459">
                  <c:v>44464</c:v>
                </c:pt>
                <c:pt idx="2460">
                  <c:v>44465</c:v>
                </c:pt>
                <c:pt idx="2461">
                  <c:v>44466</c:v>
                </c:pt>
                <c:pt idx="2462">
                  <c:v>44467</c:v>
                </c:pt>
                <c:pt idx="2463">
                  <c:v>44468</c:v>
                </c:pt>
                <c:pt idx="2464">
                  <c:v>44469</c:v>
                </c:pt>
                <c:pt idx="2465">
                  <c:v>44470</c:v>
                </c:pt>
                <c:pt idx="2466">
                  <c:v>44471</c:v>
                </c:pt>
                <c:pt idx="2467">
                  <c:v>44472</c:v>
                </c:pt>
                <c:pt idx="2468">
                  <c:v>44473</c:v>
                </c:pt>
                <c:pt idx="2469">
                  <c:v>44474</c:v>
                </c:pt>
                <c:pt idx="2470">
                  <c:v>44475</c:v>
                </c:pt>
                <c:pt idx="2471">
                  <c:v>44476</c:v>
                </c:pt>
                <c:pt idx="2472">
                  <c:v>44477</c:v>
                </c:pt>
                <c:pt idx="2473">
                  <c:v>44478</c:v>
                </c:pt>
                <c:pt idx="2474">
                  <c:v>44479</c:v>
                </c:pt>
                <c:pt idx="2475">
                  <c:v>44480</c:v>
                </c:pt>
                <c:pt idx="2476">
                  <c:v>44481</c:v>
                </c:pt>
                <c:pt idx="2477">
                  <c:v>44482</c:v>
                </c:pt>
                <c:pt idx="2478">
                  <c:v>44483</c:v>
                </c:pt>
                <c:pt idx="2479">
                  <c:v>44484</c:v>
                </c:pt>
                <c:pt idx="2480">
                  <c:v>44485</c:v>
                </c:pt>
                <c:pt idx="2481">
                  <c:v>44486</c:v>
                </c:pt>
                <c:pt idx="2482">
                  <c:v>44487</c:v>
                </c:pt>
                <c:pt idx="2483">
                  <c:v>44488</c:v>
                </c:pt>
                <c:pt idx="2484">
                  <c:v>44489</c:v>
                </c:pt>
                <c:pt idx="2485">
                  <c:v>44490</c:v>
                </c:pt>
                <c:pt idx="2486">
                  <c:v>44491</c:v>
                </c:pt>
                <c:pt idx="2487">
                  <c:v>44492</c:v>
                </c:pt>
                <c:pt idx="2488">
                  <c:v>44493</c:v>
                </c:pt>
                <c:pt idx="2489">
                  <c:v>44494</c:v>
                </c:pt>
                <c:pt idx="2490">
                  <c:v>44495</c:v>
                </c:pt>
                <c:pt idx="2491">
                  <c:v>44496</c:v>
                </c:pt>
                <c:pt idx="2492">
                  <c:v>44497</c:v>
                </c:pt>
                <c:pt idx="2493">
                  <c:v>44498</c:v>
                </c:pt>
                <c:pt idx="2494">
                  <c:v>44499</c:v>
                </c:pt>
                <c:pt idx="2495">
                  <c:v>44500</c:v>
                </c:pt>
                <c:pt idx="2496">
                  <c:v>44501</c:v>
                </c:pt>
                <c:pt idx="2497">
                  <c:v>44502</c:v>
                </c:pt>
                <c:pt idx="2498">
                  <c:v>44503</c:v>
                </c:pt>
                <c:pt idx="2499">
                  <c:v>44504</c:v>
                </c:pt>
                <c:pt idx="2500">
                  <c:v>44505</c:v>
                </c:pt>
                <c:pt idx="2501">
                  <c:v>44506</c:v>
                </c:pt>
                <c:pt idx="2502">
                  <c:v>44507</c:v>
                </c:pt>
                <c:pt idx="2503">
                  <c:v>44508</c:v>
                </c:pt>
                <c:pt idx="2504">
                  <c:v>44509</c:v>
                </c:pt>
                <c:pt idx="2505">
                  <c:v>44510</c:v>
                </c:pt>
                <c:pt idx="2506">
                  <c:v>44511</c:v>
                </c:pt>
                <c:pt idx="2507">
                  <c:v>44512</c:v>
                </c:pt>
                <c:pt idx="2508">
                  <c:v>44513</c:v>
                </c:pt>
                <c:pt idx="2509">
                  <c:v>44514</c:v>
                </c:pt>
                <c:pt idx="2510">
                  <c:v>44515</c:v>
                </c:pt>
                <c:pt idx="2511">
                  <c:v>44516</c:v>
                </c:pt>
                <c:pt idx="2512">
                  <c:v>44517</c:v>
                </c:pt>
                <c:pt idx="2513">
                  <c:v>44518</c:v>
                </c:pt>
                <c:pt idx="2514">
                  <c:v>44519</c:v>
                </c:pt>
                <c:pt idx="2515">
                  <c:v>44520</c:v>
                </c:pt>
                <c:pt idx="2516">
                  <c:v>44521</c:v>
                </c:pt>
                <c:pt idx="2517">
                  <c:v>44522</c:v>
                </c:pt>
                <c:pt idx="2518">
                  <c:v>44523</c:v>
                </c:pt>
                <c:pt idx="2519">
                  <c:v>44524</c:v>
                </c:pt>
                <c:pt idx="2520">
                  <c:v>44525</c:v>
                </c:pt>
                <c:pt idx="2521">
                  <c:v>44526</c:v>
                </c:pt>
                <c:pt idx="2522">
                  <c:v>44527</c:v>
                </c:pt>
                <c:pt idx="2523">
                  <c:v>44528</c:v>
                </c:pt>
                <c:pt idx="2524">
                  <c:v>44529</c:v>
                </c:pt>
                <c:pt idx="2525">
                  <c:v>44530</c:v>
                </c:pt>
                <c:pt idx="2526">
                  <c:v>44531</c:v>
                </c:pt>
                <c:pt idx="2527">
                  <c:v>44532</c:v>
                </c:pt>
                <c:pt idx="2528">
                  <c:v>44533</c:v>
                </c:pt>
                <c:pt idx="2529">
                  <c:v>44534</c:v>
                </c:pt>
                <c:pt idx="2530">
                  <c:v>44535</c:v>
                </c:pt>
                <c:pt idx="2531">
                  <c:v>44536</c:v>
                </c:pt>
                <c:pt idx="2532">
                  <c:v>44537</c:v>
                </c:pt>
                <c:pt idx="2533">
                  <c:v>44538</c:v>
                </c:pt>
                <c:pt idx="2534">
                  <c:v>44539</c:v>
                </c:pt>
                <c:pt idx="2535">
                  <c:v>44540</c:v>
                </c:pt>
                <c:pt idx="2536">
                  <c:v>44541</c:v>
                </c:pt>
                <c:pt idx="2537">
                  <c:v>44542</c:v>
                </c:pt>
                <c:pt idx="2538">
                  <c:v>44543</c:v>
                </c:pt>
                <c:pt idx="2539">
                  <c:v>44544</c:v>
                </c:pt>
                <c:pt idx="2540">
                  <c:v>44545</c:v>
                </c:pt>
                <c:pt idx="2541">
                  <c:v>44546</c:v>
                </c:pt>
                <c:pt idx="2542">
                  <c:v>44547</c:v>
                </c:pt>
                <c:pt idx="2543">
                  <c:v>44548</c:v>
                </c:pt>
                <c:pt idx="2544">
                  <c:v>44549</c:v>
                </c:pt>
                <c:pt idx="2545">
                  <c:v>44550</c:v>
                </c:pt>
                <c:pt idx="2546">
                  <c:v>44551</c:v>
                </c:pt>
                <c:pt idx="2547">
                  <c:v>44552</c:v>
                </c:pt>
                <c:pt idx="2548">
                  <c:v>44553</c:v>
                </c:pt>
                <c:pt idx="2549">
                  <c:v>44554</c:v>
                </c:pt>
                <c:pt idx="2550">
                  <c:v>44555</c:v>
                </c:pt>
                <c:pt idx="2551">
                  <c:v>44556</c:v>
                </c:pt>
                <c:pt idx="2552">
                  <c:v>44557</c:v>
                </c:pt>
                <c:pt idx="2553">
                  <c:v>44558</c:v>
                </c:pt>
                <c:pt idx="2554">
                  <c:v>44559</c:v>
                </c:pt>
                <c:pt idx="2555">
                  <c:v>44560</c:v>
                </c:pt>
                <c:pt idx="2556">
                  <c:v>44561</c:v>
                </c:pt>
                <c:pt idx="2557">
                  <c:v>44562</c:v>
                </c:pt>
                <c:pt idx="2558">
                  <c:v>44563</c:v>
                </c:pt>
                <c:pt idx="2559">
                  <c:v>44564</c:v>
                </c:pt>
                <c:pt idx="2560">
                  <c:v>44565</c:v>
                </c:pt>
                <c:pt idx="2561">
                  <c:v>44566</c:v>
                </c:pt>
                <c:pt idx="2562">
                  <c:v>44567</c:v>
                </c:pt>
                <c:pt idx="2563">
                  <c:v>44568</c:v>
                </c:pt>
                <c:pt idx="2564">
                  <c:v>44569</c:v>
                </c:pt>
                <c:pt idx="2565">
                  <c:v>44570</c:v>
                </c:pt>
                <c:pt idx="2566">
                  <c:v>44571</c:v>
                </c:pt>
                <c:pt idx="2567">
                  <c:v>44572</c:v>
                </c:pt>
                <c:pt idx="2568">
                  <c:v>44573</c:v>
                </c:pt>
                <c:pt idx="2569">
                  <c:v>44574</c:v>
                </c:pt>
                <c:pt idx="2570">
                  <c:v>44575</c:v>
                </c:pt>
                <c:pt idx="2571">
                  <c:v>44576</c:v>
                </c:pt>
                <c:pt idx="2572">
                  <c:v>44577</c:v>
                </c:pt>
                <c:pt idx="2573">
                  <c:v>44578</c:v>
                </c:pt>
                <c:pt idx="2574">
                  <c:v>44579</c:v>
                </c:pt>
                <c:pt idx="2575">
                  <c:v>44580</c:v>
                </c:pt>
                <c:pt idx="2576">
                  <c:v>44581</c:v>
                </c:pt>
                <c:pt idx="2577">
                  <c:v>44582</c:v>
                </c:pt>
                <c:pt idx="2578">
                  <c:v>44583</c:v>
                </c:pt>
                <c:pt idx="2579">
                  <c:v>44584</c:v>
                </c:pt>
                <c:pt idx="2580">
                  <c:v>44585</c:v>
                </c:pt>
                <c:pt idx="2581">
                  <c:v>44586</c:v>
                </c:pt>
                <c:pt idx="2582">
                  <c:v>44587</c:v>
                </c:pt>
                <c:pt idx="2583">
                  <c:v>44588</c:v>
                </c:pt>
                <c:pt idx="2584">
                  <c:v>44589</c:v>
                </c:pt>
                <c:pt idx="2585">
                  <c:v>44590</c:v>
                </c:pt>
                <c:pt idx="2586">
                  <c:v>44591</c:v>
                </c:pt>
                <c:pt idx="2587">
                  <c:v>44592</c:v>
                </c:pt>
                <c:pt idx="2588">
                  <c:v>44593</c:v>
                </c:pt>
                <c:pt idx="2589">
                  <c:v>44594</c:v>
                </c:pt>
                <c:pt idx="2590">
                  <c:v>44595</c:v>
                </c:pt>
                <c:pt idx="2591">
                  <c:v>44596</c:v>
                </c:pt>
                <c:pt idx="2592">
                  <c:v>44597</c:v>
                </c:pt>
                <c:pt idx="2593">
                  <c:v>44598</c:v>
                </c:pt>
                <c:pt idx="2594">
                  <c:v>44599</c:v>
                </c:pt>
                <c:pt idx="2595">
                  <c:v>44600</c:v>
                </c:pt>
                <c:pt idx="2596">
                  <c:v>44601</c:v>
                </c:pt>
                <c:pt idx="2597">
                  <c:v>44602</c:v>
                </c:pt>
                <c:pt idx="2598">
                  <c:v>44603</c:v>
                </c:pt>
                <c:pt idx="2599">
                  <c:v>44604</c:v>
                </c:pt>
                <c:pt idx="2600">
                  <c:v>44605</c:v>
                </c:pt>
                <c:pt idx="2601">
                  <c:v>44606</c:v>
                </c:pt>
                <c:pt idx="2602">
                  <c:v>44607</c:v>
                </c:pt>
                <c:pt idx="2603">
                  <c:v>44608</c:v>
                </c:pt>
                <c:pt idx="2604">
                  <c:v>44609</c:v>
                </c:pt>
                <c:pt idx="2605">
                  <c:v>44610</c:v>
                </c:pt>
                <c:pt idx="2606">
                  <c:v>44611</c:v>
                </c:pt>
                <c:pt idx="2607">
                  <c:v>44612</c:v>
                </c:pt>
                <c:pt idx="2608">
                  <c:v>44613</c:v>
                </c:pt>
                <c:pt idx="2609">
                  <c:v>44614</c:v>
                </c:pt>
                <c:pt idx="2610">
                  <c:v>44615</c:v>
                </c:pt>
                <c:pt idx="2611">
                  <c:v>44616</c:v>
                </c:pt>
                <c:pt idx="2612">
                  <c:v>44617</c:v>
                </c:pt>
                <c:pt idx="2613">
                  <c:v>44618</c:v>
                </c:pt>
                <c:pt idx="2614">
                  <c:v>44619</c:v>
                </c:pt>
                <c:pt idx="2615">
                  <c:v>44620</c:v>
                </c:pt>
                <c:pt idx="2616">
                  <c:v>44621</c:v>
                </c:pt>
                <c:pt idx="2617">
                  <c:v>44622</c:v>
                </c:pt>
                <c:pt idx="2618">
                  <c:v>44623</c:v>
                </c:pt>
                <c:pt idx="2619">
                  <c:v>44624</c:v>
                </c:pt>
                <c:pt idx="2620">
                  <c:v>44625</c:v>
                </c:pt>
                <c:pt idx="2621">
                  <c:v>44626</c:v>
                </c:pt>
                <c:pt idx="2622">
                  <c:v>44627</c:v>
                </c:pt>
                <c:pt idx="2623">
                  <c:v>44628</c:v>
                </c:pt>
                <c:pt idx="2624">
                  <c:v>44629</c:v>
                </c:pt>
                <c:pt idx="2625">
                  <c:v>44630</c:v>
                </c:pt>
                <c:pt idx="2626">
                  <c:v>44631</c:v>
                </c:pt>
                <c:pt idx="2627">
                  <c:v>44632</c:v>
                </c:pt>
                <c:pt idx="2628">
                  <c:v>44633</c:v>
                </c:pt>
                <c:pt idx="2629">
                  <c:v>44634</c:v>
                </c:pt>
                <c:pt idx="2630">
                  <c:v>44635</c:v>
                </c:pt>
                <c:pt idx="2631">
                  <c:v>44636</c:v>
                </c:pt>
                <c:pt idx="2632">
                  <c:v>44637</c:v>
                </c:pt>
                <c:pt idx="2633">
                  <c:v>44638</c:v>
                </c:pt>
                <c:pt idx="2634">
                  <c:v>44639</c:v>
                </c:pt>
                <c:pt idx="2635">
                  <c:v>44640</c:v>
                </c:pt>
                <c:pt idx="2636">
                  <c:v>44641</c:v>
                </c:pt>
                <c:pt idx="2637">
                  <c:v>44642</c:v>
                </c:pt>
                <c:pt idx="2638">
                  <c:v>44643</c:v>
                </c:pt>
                <c:pt idx="2639">
                  <c:v>44644</c:v>
                </c:pt>
                <c:pt idx="2640">
                  <c:v>44645</c:v>
                </c:pt>
                <c:pt idx="2641">
                  <c:v>44646</c:v>
                </c:pt>
                <c:pt idx="2642">
                  <c:v>44647</c:v>
                </c:pt>
                <c:pt idx="2643">
                  <c:v>44648</c:v>
                </c:pt>
                <c:pt idx="2644">
                  <c:v>44649</c:v>
                </c:pt>
                <c:pt idx="2645">
                  <c:v>44650</c:v>
                </c:pt>
                <c:pt idx="2646">
                  <c:v>44651</c:v>
                </c:pt>
                <c:pt idx="2647">
                  <c:v>44652</c:v>
                </c:pt>
                <c:pt idx="2648">
                  <c:v>44653</c:v>
                </c:pt>
                <c:pt idx="2649">
                  <c:v>44654</c:v>
                </c:pt>
                <c:pt idx="2650">
                  <c:v>44655</c:v>
                </c:pt>
                <c:pt idx="2651">
                  <c:v>44656</c:v>
                </c:pt>
                <c:pt idx="2652">
                  <c:v>44657</c:v>
                </c:pt>
                <c:pt idx="2653">
                  <c:v>44658</c:v>
                </c:pt>
                <c:pt idx="2654">
                  <c:v>44659</c:v>
                </c:pt>
                <c:pt idx="2655">
                  <c:v>44660</c:v>
                </c:pt>
                <c:pt idx="2656">
                  <c:v>44661</c:v>
                </c:pt>
                <c:pt idx="2657">
                  <c:v>44662</c:v>
                </c:pt>
                <c:pt idx="2658">
                  <c:v>44663</c:v>
                </c:pt>
                <c:pt idx="2659">
                  <c:v>44664</c:v>
                </c:pt>
                <c:pt idx="2660">
                  <c:v>44665</c:v>
                </c:pt>
                <c:pt idx="2661">
                  <c:v>44666</c:v>
                </c:pt>
                <c:pt idx="2662">
                  <c:v>44667</c:v>
                </c:pt>
                <c:pt idx="2663">
                  <c:v>44668</c:v>
                </c:pt>
                <c:pt idx="2664">
                  <c:v>44669</c:v>
                </c:pt>
                <c:pt idx="2665">
                  <c:v>44670</c:v>
                </c:pt>
                <c:pt idx="2666">
                  <c:v>44671</c:v>
                </c:pt>
                <c:pt idx="2667">
                  <c:v>44672</c:v>
                </c:pt>
                <c:pt idx="2668">
                  <c:v>44673</c:v>
                </c:pt>
                <c:pt idx="2669">
                  <c:v>44674</c:v>
                </c:pt>
                <c:pt idx="2670">
                  <c:v>44675</c:v>
                </c:pt>
                <c:pt idx="2671">
                  <c:v>44676</c:v>
                </c:pt>
                <c:pt idx="2672">
                  <c:v>44677</c:v>
                </c:pt>
                <c:pt idx="2673">
                  <c:v>44678</c:v>
                </c:pt>
                <c:pt idx="2674">
                  <c:v>44679</c:v>
                </c:pt>
                <c:pt idx="2675">
                  <c:v>44680</c:v>
                </c:pt>
                <c:pt idx="2676">
                  <c:v>44681</c:v>
                </c:pt>
                <c:pt idx="2677">
                  <c:v>44682</c:v>
                </c:pt>
                <c:pt idx="2678">
                  <c:v>44683</c:v>
                </c:pt>
                <c:pt idx="2679">
                  <c:v>44684</c:v>
                </c:pt>
                <c:pt idx="2680">
                  <c:v>44685</c:v>
                </c:pt>
                <c:pt idx="2681">
                  <c:v>44686</c:v>
                </c:pt>
                <c:pt idx="2682">
                  <c:v>44687</c:v>
                </c:pt>
                <c:pt idx="2683">
                  <c:v>44688</c:v>
                </c:pt>
                <c:pt idx="2684">
                  <c:v>44689</c:v>
                </c:pt>
                <c:pt idx="2685">
                  <c:v>44690</c:v>
                </c:pt>
                <c:pt idx="2686">
                  <c:v>44691</c:v>
                </c:pt>
                <c:pt idx="2687">
                  <c:v>44692</c:v>
                </c:pt>
                <c:pt idx="2688">
                  <c:v>44693</c:v>
                </c:pt>
                <c:pt idx="2689">
                  <c:v>44694</c:v>
                </c:pt>
                <c:pt idx="2690">
                  <c:v>44695</c:v>
                </c:pt>
                <c:pt idx="2691">
                  <c:v>44696</c:v>
                </c:pt>
                <c:pt idx="2692">
                  <c:v>44697</c:v>
                </c:pt>
                <c:pt idx="2693">
                  <c:v>44698</c:v>
                </c:pt>
                <c:pt idx="2694">
                  <c:v>44699</c:v>
                </c:pt>
                <c:pt idx="2695">
                  <c:v>44700</c:v>
                </c:pt>
                <c:pt idx="2696">
                  <c:v>44701</c:v>
                </c:pt>
                <c:pt idx="2697">
                  <c:v>44702</c:v>
                </c:pt>
                <c:pt idx="2698">
                  <c:v>44703</c:v>
                </c:pt>
                <c:pt idx="2699">
                  <c:v>44704</c:v>
                </c:pt>
                <c:pt idx="2700">
                  <c:v>44705</c:v>
                </c:pt>
                <c:pt idx="2701">
                  <c:v>44706</c:v>
                </c:pt>
                <c:pt idx="2702">
                  <c:v>44707</c:v>
                </c:pt>
                <c:pt idx="2703">
                  <c:v>44708</c:v>
                </c:pt>
                <c:pt idx="2704">
                  <c:v>44709</c:v>
                </c:pt>
                <c:pt idx="2705">
                  <c:v>44710</c:v>
                </c:pt>
                <c:pt idx="2706">
                  <c:v>44711</c:v>
                </c:pt>
                <c:pt idx="2707">
                  <c:v>44712</c:v>
                </c:pt>
                <c:pt idx="2708">
                  <c:v>44713</c:v>
                </c:pt>
                <c:pt idx="2709">
                  <c:v>44714</c:v>
                </c:pt>
                <c:pt idx="2710">
                  <c:v>44715</c:v>
                </c:pt>
                <c:pt idx="2711">
                  <c:v>44716</c:v>
                </c:pt>
                <c:pt idx="2712">
                  <c:v>44717</c:v>
                </c:pt>
                <c:pt idx="2713">
                  <c:v>44718</c:v>
                </c:pt>
                <c:pt idx="2714">
                  <c:v>44719</c:v>
                </c:pt>
                <c:pt idx="2715">
                  <c:v>44720</c:v>
                </c:pt>
                <c:pt idx="2716">
                  <c:v>44721</c:v>
                </c:pt>
                <c:pt idx="2717">
                  <c:v>44722</c:v>
                </c:pt>
                <c:pt idx="2718">
                  <c:v>44723</c:v>
                </c:pt>
                <c:pt idx="2719">
                  <c:v>44724</c:v>
                </c:pt>
                <c:pt idx="2720">
                  <c:v>44725</c:v>
                </c:pt>
                <c:pt idx="2721">
                  <c:v>44726</c:v>
                </c:pt>
                <c:pt idx="2722">
                  <c:v>44727</c:v>
                </c:pt>
                <c:pt idx="2723">
                  <c:v>44728</c:v>
                </c:pt>
                <c:pt idx="2724">
                  <c:v>44729</c:v>
                </c:pt>
                <c:pt idx="2725">
                  <c:v>44730</c:v>
                </c:pt>
                <c:pt idx="2726">
                  <c:v>44731</c:v>
                </c:pt>
                <c:pt idx="2727">
                  <c:v>44732</c:v>
                </c:pt>
                <c:pt idx="2728">
                  <c:v>44733</c:v>
                </c:pt>
                <c:pt idx="2729">
                  <c:v>44734</c:v>
                </c:pt>
                <c:pt idx="2730">
                  <c:v>44735</c:v>
                </c:pt>
                <c:pt idx="2731">
                  <c:v>44736</c:v>
                </c:pt>
                <c:pt idx="2732">
                  <c:v>44737</c:v>
                </c:pt>
                <c:pt idx="2733">
                  <c:v>44738</c:v>
                </c:pt>
                <c:pt idx="2734">
                  <c:v>44739</c:v>
                </c:pt>
                <c:pt idx="2735">
                  <c:v>44740</c:v>
                </c:pt>
                <c:pt idx="2736">
                  <c:v>44741</c:v>
                </c:pt>
                <c:pt idx="2737">
                  <c:v>44742</c:v>
                </c:pt>
                <c:pt idx="2738">
                  <c:v>44743</c:v>
                </c:pt>
                <c:pt idx="2739">
                  <c:v>44744</c:v>
                </c:pt>
                <c:pt idx="2740">
                  <c:v>44745</c:v>
                </c:pt>
                <c:pt idx="2741">
                  <c:v>44746</c:v>
                </c:pt>
                <c:pt idx="2742">
                  <c:v>44747</c:v>
                </c:pt>
                <c:pt idx="2743">
                  <c:v>44748</c:v>
                </c:pt>
                <c:pt idx="2744">
                  <c:v>44749</c:v>
                </c:pt>
                <c:pt idx="2745">
                  <c:v>44750</c:v>
                </c:pt>
                <c:pt idx="2746">
                  <c:v>44751</c:v>
                </c:pt>
                <c:pt idx="2747">
                  <c:v>44752</c:v>
                </c:pt>
                <c:pt idx="2748">
                  <c:v>44753</c:v>
                </c:pt>
                <c:pt idx="2749">
                  <c:v>44754</c:v>
                </c:pt>
                <c:pt idx="2750">
                  <c:v>44755</c:v>
                </c:pt>
                <c:pt idx="2751">
                  <c:v>44756</c:v>
                </c:pt>
                <c:pt idx="2752">
                  <c:v>44757</c:v>
                </c:pt>
                <c:pt idx="2753">
                  <c:v>44758</c:v>
                </c:pt>
                <c:pt idx="2754">
                  <c:v>44759</c:v>
                </c:pt>
                <c:pt idx="2755">
                  <c:v>44760</c:v>
                </c:pt>
                <c:pt idx="2756">
                  <c:v>44761</c:v>
                </c:pt>
                <c:pt idx="2757">
                  <c:v>44762</c:v>
                </c:pt>
                <c:pt idx="2758">
                  <c:v>44763</c:v>
                </c:pt>
                <c:pt idx="2759">
                  <c:v>44764</c:v>
                </c:pt>
                <c:pt idx="2760">
                  <c:v>44765</c:v>
                </c:pt>
                <c:pt idx="2761">
                  <c:v>44766</c:v>
                </c:pt>
                <c:pt idx="2762">
                  <c:v>44767</c:v>
                </c:pt>
                <c:pt idx="2763">
                  <c:v>44768</c:v>
                </c:pt>
              </c:numCache>
            </c:numRef>
          </c:cat>
          <c:val>
            <c:numRef>
              <c:f>Bengaluru!$B$2:$B$1021054</c:f>
              <c:numCache>
                <c:formatCode>General</c:formatCode>
                <c:ptCount val="1021053"/>
                <c:pt idx="0">
                  <c:v>17.329999999999998</c:v>
                </c:pt>
                <c:pt idx="1">
                  <c:v>19.73</c:v>
                </c:pt>
                <c:pt idx="2">
                  <c:v>19.88</c:v>
                </c:pt>
                <c:pt idx="3">
                  <c:v>21.61</c:v>
                </c:pt>
                <c:pt idx="4">
                  <c:v>22.17</c:v>
                </c:pt>
                <c:pt idx="5">
                  <c:v>23.2</c:v>
                </c:pt>
                <c:pt idx="6">
                  <c:v>28.66</c:v>
                </c:pt>
                <c:pt idx="7">
                  <c:v>31.1</c:v>
                </c:pt>
                <c:pt idx="8">
                  <c:v>25.98</c:v>
                </c:pt>
                <c:pt idx="9">
                  <c:v>29.23</c:v>
                </c:pt>
                <c:pt idx="10">
                  <c:v>29.84</c:v>
                </c:pt>
                <c:pt idx="11">
                  <c:v>28.4</c:v>
                </c:pt>
                <c:pt idx="12">
                  <c:v>30.56</c:v>
                </c:pt>
                <c:pt idx="13">
                  <c:v>25.94</c:v>
                </c:pt>
                <c:pt idx="14">
                  <c:v>20.64</c:v>
                </c:pt>
                <c:pt idx="15">
                  <c:v>18.510000000000002</c:v>
                </c:pt>
                <c:pt idx="16">
                  <c:v>17.37</c:v>
                </c:pt>
                <c:pt idx="17">
                  <c:v>17.2</c:v>
                </c:pt>
                <c:pt idx="18">
                  <c:v>16.739999999999998</c:v>
                </c:pt>
                <c:pt idx="19">
                  <c:v>7.24</c:v>
                </c:pt>
                <c:pt idx="20">
                  <c:v>5.45</c:v>
                </c:pt>
                <c:pt idx="21">
                  <c:v>13.57</c:v>
                </c:pt>
                <c:pt idx="22">
                  <c:v>12.82</c:v>
                </c:pt>
                <c:pt idx="23">
                  <c:v>16.27</c:v>
                </c:pt>
                <c:pt idx="24">
                  <c:v>16.32</c:v>
                </c:pt>
                <c:pt idx="25">
                  <c:v>13.85</c:v>
                </c:pt>
                <c:pt idx="26">
                  <c:v>16.71</c:v>
                </c:pt>
                <c:pt idx="27">
                  <c:v>14.85</c:v>
                </c:pt>
                <c:pt idx="28">
                  <c:v>10.45</c:v>
                </c:pt>
                <c:pt idx="29">
                  <c:v>4.93</c:v>
                </c:pt>
                <c:pt idx="30">
                  <c:v>11.11</c:v>
                </c:pt>
                <c:pt idx="31">
                  <c:v>22.14</c:v>
                </c:pt>
                <c:pt idx="32">
                  <c:v>19.190000000000001</c:v>
                </c:pt>
                <c:pt idx="33">
                  <c:v>18.47</c:v>
                </c:pt>
                <c:pt idx="34">
                  <c:v>22.46</c:v>
                </c:pt>
                <c:pt idx="35">
                  <c:v>26.36</c:v>
                </c:pt>
                <c:pt idx="36">
                  <c:v>25.98</c:v>
                </c:pt>
                <c:pt idx="37">
                  <c:v>22.46</c:v>
                </c:pt>
                <c:pt idx="38">
                  <c:v>26.06</c:v>
                </c:pt>
                <c:pt idx="39">
                  <c:v>22.48</c:v>
                </c:pt>
                <c:pt idx="40">
                  <c:v>20.18</c:v>
                </c:pt>
                <c:pt idx="41">
                  <c:v>26.52</c:v>
                </c:pt>
                <c:pt idx="42">
                  <c:v>21.47</c:v>
                </c:pt>
                <c:pt idx="43">
                  <c:v>21.85</c:v>
                </c:pt>
                <c:pt idx="44">
                  <c:v>26.05</c:v>
                </c:pt>
                <c:pt idx="45">
                  <c:v>23.68</c:v>
                </c:pt>
                <c:pt idx="46">
                  <c:v>24.41</c:v>
                </c:pt>
                <c:pt idx="47">
                  <c:v>24.68</c:v>
                </c:pt>
                <c:pt idx="48">
                  <c:v>23.38</c:v>
                </c:pt>
                <c:pt idx="49">
                  <c:v>27.71</c:v>
                </c:pt>
                <c:pt idx="50">
                  <c:v>22.83</c:v>
                </c:pt>
                <c:pt idx="51">
                  <c:v>21.34</c:v>
                </c:pt>
                <c:pt idx="52">
                  <c:v>24.09</c:v>
                </c:pt>
                <c:pt idx="53">
                  <c:v>24.14</c:v>
                </c:pt>
                <c:pt idx="54">
                  <c:v>28.8</c:v>
                </c:pt>
                <c:pt idx="55">
                  <c:v>29.78</c:v>
                </c:pt>
                <c:pt idx="56">
                  <c:v>31.32</c:v>
                </c:pt>
                <c:pt idx="57">
                  <c:v>26.9</c:v>
                </c:pt>
                <c:pt idx="58">
                  <c:v>19.57</c:v>
                </c:pt>
                <c:pt idx="59">
                  <c:v>10.39</c:v>
                </c:pt>
                <c:pt idx="60">
                  <c:v>18.059999999999999</c:v>
                </c:pt>
                <c:pt idx="61">
                  <c:v>19.559999999999999</c:v>
                </c:pt>
                <c:pt idx="62">
                  <c:v>17.36</c:v>
                </c:pt>
                <c:pt idx="63">
                  <c:v>19.940000000000001</c:v>
                </c:pt>
                <c:pt idx="64">
                  <c:v>15.04</c:v>
                </c:pt>
                <c:pt idx="65">
                  <c:v>15.68</c:v>
                </c:pt>
                <c:pt idx="66">
                  <c:v>11.59</c:v>
                </c:pt>
                <c:pt idx="67">
                  <c:v>20.059999999999999</c:v>
                </c:pt>
                <c:pt idx="68">
                  <c:v>26.12</c:v>
                </c:pt>
                <c:pt idx="69">
                  <c:v>33.01</c:v>
                </c:pt>
                <c:pt idx="70">
                  <c:v>25.29</c:v>
                </c:pt>
                <c:pt idx="71">
                  <c:v>20.97</c:v>
                </c:pt>
                <c:pt idx="72">
                  <c:v>20.58</c:v>
                </c:pt>
                <c:pt idx="73">
                  <c:v>15.12</c:v>
                </c:pt>
                <c:pt idx="74">
                  <c:v>18.670000000000002</c:v>
                </c:pt>
                <c:pt idx="75">
                  <c:v>31.84</c:v>
                </c:pt>
                <c:pt idx="76">
                  <c:v>34.01</c:v>
                </c:pt>
                <c:pt idx="77">
                  <c:v>33.58</c:v>
                </c:pt>
                <c:pt idx="78">
                  <c:v>28.48</c:v>
                </c:pt>
                <c:pt idx="79">
                  <c:v>27</c:v>
                </c:pt>
                <c:pt idx="80">
                  <c:v>22.39</c:v>
                </c:pt>
                <c:pt idx="81">
                  <c:v>26.35</c:v>
                </c:pt>
                <c:pt idx="82">
                  <c:v>29.87</c:v>
                </c:pt>
                <c:pt idx="83">
                  <c:v>23.57</c:v>
                </c:pt>
                <c:pt idx="84">
                  <c:v>32.07</c:v>
                </c:pt>
                <c:pt idx="85">
                  <c:v>25.55</c:v>
                </c:pt>
                <c:pt idx="86">
                  <c:v>17.989999999999998</c:v>
                </c:pt>
                <c:pt idx="87">
                  <c:v>12.9</c:v>
                </c:pt>
                <c:pt idx="88">
                  <c:v>16.23</c:v>
                </c:pt>
                <c:pt idx="89">
                  <c:v>10.97</c:v>
                </c:pt>
                <c:pt idx="90">
                  <c:v>8.83</c:v>
                </c:pt>
                <c:pt idx="91">
                  <c:v>10.29</c:v>
                </c:pt>
                <c:pt idx="92">
                  <c:v>5.99</c:v>
                </c:pt>
                <c:pt idx="93">
                  <c:v>12.89</c:v>
                </c:pt>
                <c:pt idx="94">
                  <c:v>9</c:v>
                </c:pt>
                <c:pt idx="95">
                  <c:v>8.14</c:v>
                </c:pt>
                <c:pt idx="96">
                  <c:v>7.14</c:v>
                </c:pt>
                <c:pt idx="97">
                  <c:v>9.0399999999999991</c:v>
                </c:pt>
                <c:pt idx="98">
                  <c:v>8.7200000000000006</c:v>
                </c:pt>
                <c:pt idx="99">
                  <c:v>7.46</c:v>
                </c:pt>
                <c:pt idx="100">
                  <c:v>7.09</c:v>
                </c:pt>
                <c:pt idx="101">
                  <c:v>4.97</c:v>
                </c:pt>
                <c:pt idx="102">
                  <c:v>8.5299999999999994</c:v>
                </c:pt>
                <c:pt idx="103">
                  <c:v>6.1</c:v>
                </c:pt>
                <c:pt idx="104">
                  <c:v>4.8600000000000003</c:v>
                </c:pt>
                <c:pt idx="105">
                  <c:v>7.98</c:v>
                </c:pt>
                <c:pt idx="106">
                  <c:v>6.64</c:v>
                </c:pt>
                <c:pt idx="107">
                  <c:v>5.98</c:v>
                </c:pt>
                <c:pt idx="108">
                  <c:v>6.58</c:v>
                </c:pt>
                <c:pt idx="109">
                  <c:v>7.91</c:v>
                </c:pt>
                <c:pt idx="110">
                  <c:v>6.45</c:v>
                </c:pt>
                <c:pt idx="111">
                  <c:v>6.21</c:v>
                </c:pt>
                <c:pt idx="112">
                  <c:v>6.84</c:v>
                </c:pt>
                <c:pt idx="113">
                  <c:v>14.96</c:v>
                </c:pt>
                <c:pt idx="114">
                  <c:v>8.42</c:v>
                </c:pt>
                <c:pt idx="115">
                  <c:v>14.35</c:v>
                </c:pt>
                <c:pt idx="116">
                  <c:v>7.74</c:v>
                </c:pt>
                <c:pt idx="117">
                  <c:v>12.95</c:v>
                </c:pt>
                <c:pt idx="118">
                  <c:v>17.71</c:v>
                </c:pt>
                <c:pt idx="119">
                  <c:v>16.690000000000001</c:v>
                </c:pt>
                <c:pt idx="120">
                  <c:v>14.31</c:v>
                </c:pt>
                <c:pt idx="121">
                  <c:v>14.24</c:v>
                </c:pt>
                <c:pt idx="122">
                  <c:v>15.2</c:v>
                </c:pt>
                <c:pt idx="123">
                  <c:v>25.81</c:v>
                </c:pt>
                <c:pt idx="124">
                  <c:v>20.7</c:v>
                </c:pt>
                <c:pt idx="125">
                  <c:v>17.149999999999999</c:v>
                </c:pt>
                <c:pt idx="126">
                  <c:v>20.41</c:v>
                </c:pt>
                <c:pt idx="127">
                  <c:v>17.29</c:v>
                </c:pt>
                <c:pt idx="128">
                  <c:v>24.35</c:v>
                </c:pt>
                <c:pt idx="129">
                  <c:v>29.77</c:v>
                </c:pt>
                <c:pt idx="130">
                  <c:v>29.38</c:v>
                </c:pt>
                <c:pt idx="131">
                  <c:v>29.1</c:v>
                </c:pt>
                <c:pt idx="132">
                  <c:v>32.270000000000003</c:v>
                </c:pt>
                <c:pt idx="133">
                  <c:v>33.119999999999997</c:v>
                </c:pt>
                <c:pt idx="134">
                  <c:v>22.13</c:v>
                </c:pt>
                <c:pt idx="135">
                  <c:v>32.24</c:v>
                </c:pt>
                <c:pt idx="136">
                  <c:v>22.62</c:v>
                </c:pt>
                <c:pt idx="137">
                  <c:v>22.49</c:v>
                </c:pt>
                <c:pt idx="138">
                  <c:v>31.22</c:v>
                </c:pt>
                <c:pt idx="139">
                  <c:v>32.479999999999997</c:v>
                </c:pt>
                <c:pt idx="140">
                  <c:v>17.97</c:v>
                </c:pt>
                <c:pt idx="141">
                  <c:v>17.88</c:v>
                </c:pt>
                <c:pt idx="142">
                  <c:v>23.45</c:v>
                </c:pt>
                <c:pt idx="143">
                  <c:v>17.13</c:v>
                </c:pt>
                <c:pt idx="144">
                  <c:v>18.690000000000001</c:v>
                </c:pt>
                <c:pt idx="145">
                  <c:v>12.85</c:v>
                </c:pt>
                <c:pt idx="146">
                  <c:v>11.83</c:v>
                </c:pt>
                <c:pt idx="147">
                  <c:v>41.16</c:v>
                </c:pt>
                <c:pt idx="148">
                  <c:v>22.5</c:v>
                </c:pt>
                <c:pt idx="149">
                  <c:v>14.82</c:v>
                </c:pt>
                <c:pt idx="150">
                  <c:v>6.62</c:v>
                </c:pt>
                <c:pt idx="151">
                  <c:v>14.12</c:v>
                </c:pt>
                <c:pt idx="152">
                  <c:v>9.2799999999999994</c:v>
                </c:pt>
                <c:pt idx="153">
                  <c:v>19.98</c:v>
                </c:pt>
                <c:pt idx="154">
                  <c:v>6.39</c:v>
                </c:pt>
                <c:pt idx="155">
                  <c:v>14.61</c:v>
                </c:pt>
                <c:pt idx="156">
                  <c:v>30.73</c:v>
                </c:pt>
                <c:pt idx="157">
                  <c:v>25.18</c:v>
                </c:pt>
                <c:pt idx="158">
                  <c:v>22.65</c:v>
                </c:pt>
                <c:pt idx="159">
                  <c:v>20.8</c:v>
                </c:pt>
                <c:pt idx="160">
                  <c:v>22.16</c:v>
                </c:pt>
                <c:pt idx="161">
                  <c:v>17.32</c:v>
                </c:pt>
                <c:pt idx="162">
                  <c:v>13.35</c:v>
                </c:pt>
                <c:pt idx="163">
                  <c:v>10.75</c:v>
                </c:pt>
                <c:pt idx="164">
                  <c:v>9.61</c:v>
                </c:pt>
                <c:pt idx="165">
                  <c:v>13.12</c:v>
                </c:pt>
                <c:pt idx="166">
                  <c:v>10.09</c:v>
                </c:pt>
                <c:pt idx="167">
                  <c:v>11.09</c:v>
                </c:pt>
                <c:pt idx="168">
                  <c:v>18.7</c:v>
                </c:pt>
                <c:pt idx="169">
                  <c:v>19</c:v>
                </c:pt>
                <c:pt idx="170">
                  <c:v>14.48</c:v>
                </c:pt>
                <c:pt idx="171">
                  <c:v>15.95</c:v>
                </c:pt>
                <c:pt idx="172">
                  <c:v>16.04</c:v>
                </c:pt>
                <c:pt idx="173">
                  <c:v>7.27</c:v>
                </c:pt>
                <c:pt idx="174">
                  <c:v>5.61</c:v>
                </c:pt>
                <c:pt idx="175">
                  <c:v>5.38</c:v>
                </c:pt>
                <c:pt idx="176">
                  <c:v>6.1</c:v>
                </c:pt>
                <c:pt idx="177">
                  <c:v>5.23</c:v>
                </c:pt>
                <c:pt idx="178">
                  <c:v>4.38</c:v>
                </c:pt>
                <c:pt idx="179">
                  <c:v>7.02</c:v>
                </c:pt>
                <c:pt idx="180">
                  <c:v>8.39</c:v>
                </c:pt>
                <c:pt idx="181">
                  <c:v>6.34</c:v>
                </c:pt>
                <c:pt idx="182">
                  <c:v>11.59</c:v>
                </c:pt>
                <c:pt idx="183">
                  <c:v>5.1100000000000003</c:v>
                </c:pt>
                <c:pt idx="184">
                  <c:v>5.99</c:v>
                </c:pt>
                <c:pt idx="185">
                  <c:v>7.66</c:v>
                </c:pt>
                <c:pt idx="186">
                  <c:v>8.7899999999999991</c:v>
                </c:pt>
                <c:pt idx="187">
                  <c:v>7.83</c:v>
                </c:pt>
                <c:pt idx="188">
                  <c:v>8.7100000000000009</c:v>
                </c:pt>
                <c:pt idx="189">
                  <c:v>10.039999999999999</c:v>
                </c:pt>
                <c:pt idx="190">
                  <c:v>10.1</c:v>
                </c:pt>
                <c:pt idx="191">
                  <c:v>10.66</c:v>
                </c:pt>
                <c:pt idx="192">
                  <c:v>9.83</c:v>
                </c:pt>
                <c:pt idx="193">
                  <c:v>12.22</c:v>
                </c:pt>
                <c:pt idx="194">
                  <c:v>11.7</c:v>
                </c:pt>
                <c:pt idx="195">
                  <c:v>17.43</c:v>
                </c:pt>
                <c:pt idx="196">
                  <c:v>15.73</c:v>
                </c:pt>
                <c:pt idx="197">
                  <c:v>10.76</c:v>
                </c:pt>
                <c:pt idx="198">
                  <c:v>8.4600000000000009</c:v>
                </c:pt>
                <c:pt idx="199">
                  <c:v>7.65</c:v>
                </c:pt>
                <c:pt idx="200">
                  <c:v>10.26</c:v>
                </c:pt>
                <c:pt idx="201">
                  <c:v>11.45</c:v>
                </c:pt>
                <c:pt idx="202">
                  <c:v>9.91</c:v>
                </c:pt>
                <c:pt idx="203">
                  <c:v>11.26</c:v>
                </c:pt>
                <c:pt idx="204">
                  <c:v>9.48</c:v>
                </c:pt>
                <c:pt idx="205">
                  <c:v>10</c:v>
                </c:pt>
                <c:pt idx="206">
                  <c:v>11.03</c:v>
                </c:pt>
                <c:pt idx="207">
                  <c:v>8.83</c:v>
                </c:pt>
                <c:pt idx="208">
                  <c:v>10.76</c:v>
                </c:pt>
                <c:pt idx="209">
                  <c:v>12.67</c:v>
                </c:pt>
                <c:pt idx="210">
                  <c:v>11.52</c:v>
                </c:pt>
                <c:pt idx="211">
                  <c:v>10.27</c:v>
                </c:pt>
                <c:pt idx="212">
                  <c:v>20.21</c:v>
                </c:pt>
                <c:pt idx="213">
                  <c:v>9.5399999999999991</c:v>
                </c:pt>
                <c:pt idx="214">
                  <c:v>11.41</c:v>
                </c:pt>
                <c:pt idx="215">
                  <c:v>10.66</c:v>
                </c:pt>
                <c:pt idx="216">
                  <c:v>11.85</c:v>
                </c:pt>
                <c:pt idx="217">
                  <c:v>18.38</c:v>
                </c:pt>
                <c:pt idx="218">
                  <c:v>10.02</c:v>
                </c:pt>
                <c:pt idx="219">
                  <c:v>8.4600000000000009</c:v>
                </c:pt>
                <c:pt idx="220">
                  <c:v>7.32</c:v>
                </c:pt>
                <c:pt idx="221">
                  <c:v>8.2100000000000009</c:v>
                </c:pt>
                <c:pt idx="222">
                  <c:v>7.98</c:v>
                </c:pt>
                <c:pt idx="223">
                  <c:v>7.44</c:v>
                </c:pt>
                <c:pt idx="224">
                  <c:v>6.61</c:v>
                </c:pt>
                <c:pt idx="225">
                  <c:v>14.73</c:v>
                </c:pt>
                <c:pt idx="226">
                  <c:v>13.63</c:v>
                </c:pt>
                <c:pt idx="227">
                  <c:v>17.39</c:v>
                </c:pt>
                <c:pt idx="228">
                  <c:v>19.5</c:v>
                </c:pt>
                <c:pt idx="229">
                  <c:v>19.73</c:v>
                </c:pt>
                <c:pt idx="230">
                  <c:v>17.920000000000002</c:v>
                </c:pt>
                <c:pt idx="231">
                  <c:v>34.35</c:v>
                </c:pt>
                <c:pt idx="232">
                  <c:v>17.510000000000002</c:v>
                </c:pt>
                <c:pt idx="233">
                  <c:v>15.97</c:v>
                </c:pt>
                <c:pt idx="234">
                  <c:v>11.64</c:v>
                </c:pt>
                <c:pt idx="235">
                  <c:v>15.11</c:v>
                </c:pt>
                <c:pt idx="236">
                  <c:v>16.489999999999998</c:v>
                </c:pt>
                <c:pt idx="237">
                  <c:v>12.18</c:v>
                </c:pt>
                <c:pt idx="238">
                  <c:v>20.81</c:v>
                </c:pt>
                <c:pt idx="239">
                  <c:v>21.16</c:v>
                </c:pt>
                <c:pt idx="240">
                  <c:v>13.86</c:v>
                </c:pt>
                <c:pt idx="241">
                  <c:v>5.53</c:v>
                </c:pt>
                <c:pt idx="242">
                  <c:v>6.47</c:v>
                </c:pt>
                <c:pt idx="243">
                  <c:v>7.25</c:v>
                </c:pt>
                <c:pt idx="244">
                  <c:v>9.49</c:v>
                </c:pt>
                <c:pt idx="245">
                  <c:v>12.59</c:v>
                </c:pt>
                <c:pt idx="246">
                  <c:v>15.89</c:v>
                </c:pt>
                <c:pt idx="247">
                  <c:v>17.600000000000001</c:v>
                </c:pt>
                <c:pt idx="248">
                  <c:v>11.7</c:v>
                </c:pt>
                <c:pt idx="249">
                  <c:v>12</c:v>
                </c:pt>
                <c:pt idx="250">
                  <c:v>10.95</c:v>
                </c:pt>
                <c:pt idx="251">
                  <c:v>11.14</c:v>
                </c:pt>
                <c:pt idx="252">
                  <c:v>12.29</c:v>
                </c:pt>
                <c:pt idx="253">
                  <c:v>13.42</c:v>
                </c:pt>
                <c:pt idx="254">
                  <c:v>13.1</c:v>
                </c:pt>
                <c:pt idx="255">
                  <c:v>11.85</c:v>
                </c:pt>
                <c:pt idx="256">
                  <c:v>12.44</c:v>
                </c:pt>
                <c:pt idx="257">
                  <c:v>11.66</c:v>
                </c:pt>
                <c:pt idx="258">
                  <c:v>12.06</c:v>
                </c:pt>
                <c:pt idx="259">
                  <c:v>9.7799999999999994</c:v>
                </c:pt>
                <c:pt idx="260">
                  <c:v>8.7100000000000009</c:v>
                </c:pt>
                <c:pt idx="261">
                  <c:v>8.98</c:v>
                </c:pt>
                <c:pt idx="262">
                  <c:v>9.42</c:v>
                </c:pt>
                <c:pt idx="263">
                  <c:v>15.32</c:v>
                </c:pt>
                <c:pt idx="264">
                  <c:v>22.83</c:v>
                </c:pt>
                <c:pt idx="265">
                  <c:v>27.93</c:v>
                </c:pt>
                <c:pt idx="266">
                  <c:v>22.47</c:v>
                </c:pt>
                <c:pt idx="267">
                  <c:v>21.03</c:v>
                </c:pt>
                <c:pt idx="268">
                  <c:v>17.22</c:v>
                </c:pt>
                <c:pt idx="269">
                  <c:v>20.53</c:v>
                </c:pt>
                <c:pt idx="270">
                  <c:v>30.35</c:v>
                </c:pt>
                <c:pt idx="271">
                  <c:v>33.020000000000003</c:v>
                </c:pt>
                <c:pt idx="272">
                  <c:v>31.34</c:v>
                </c:pt>
                <c:pt idx="273">
                  <c:v>30.71</c:v>
                </c:pt>
                <c:pt idx="274">
                  <c:v>26.84</c:v>
                </c:pt>
                <c:pt idx="275">
                  <c:v>19.239999999999998</c:v>
                </c:pt>
                <c:pt idx="276">
                  <c:v>16.510000000000002</c:v>
                </c:pt>
                <c:pt idx="277">
                  <c:v>23.13</c:v>
                </c:pt>
                <c:pt idx="278">
                  <c:v>19.670000000000002</c:v>
                </c:pt>
                <c:pt idx="279">
                  <c:v>19.920000000000002</c:v>
                </c:pt>
                <c:pt idx="280">
                  <c:v>19.190000000000001</c:v>
                </c:pt>
                <c:pt idx="281">
                  <c:v>20.309999999999999</c:v>
                </c:pt>
                <c:pt idx="282">
                  <c:v>21.36</c:v>
                </c:pt>
                <c:pt idx="283">
                  <c:v>19.3</c:v>
                </c:pt>
                <c:pt idx="284">
                  <c:v>27.34</c:v>
                </c:pt>
                <c:pt idx="285">
                  <c:v>38.97</c:v>
                </c:pt>
                <c:pt idx="286">
                  <c:v>58.6</c:v>
                </c:pt>
                <c:pt idx="287">
                  <c:v>71.63</c:v>
                </c:pt>
                <c:pt idx="288">
                  <c:v>51.64</c:v>
                </c:pt>
                <c:pt idx="289">
                  <c:v>33.93</c:v>
                </c:pt>
                <c:pt idx="290">
                  <c:v>37.25</c:v>
                </c:pt>
                <c:pt idx="291">
                  <c:v>27.41</c:v>
                </c:pt>
                <c:pt idx="292">
                  <c:v>22.4</c:v>
                </c:pt>
                <c:pt idx="293">
                  <c:v>21.57</c:v>
                </c:pt>
                <c:pt idx="294">
                  <c:v>24.25</c:v>
                </c:pt>
                <c:pt idx="295">
                  <c:v>28.3</c:v>
                </c:pt>
                <c:pt idx="296">
                  <c:v>26.15</c:v>
                </c:pt>
                <c:pt idx="297">
                  <c:v>20.74</c:v>
                </c:pt>
                <c:pt idx="298">
                  <c:v>26.73</c:v>
                </c:pt>
                <c:pt idx="299">
                  <c:v>32</c:v>
                </c:pt>
                <c:pt idx="300">
                  <c:v>24.21</c:v>
                </c:pt>
                <c:pt idx="301">
                  <c:v>22.68</c:v>
                </c:pt>
                <c:pt idx="302">
                  <c:v>15.26</c:v>
                </c:pt>
                <c:pt idx="303">
                  <c:v>23.3</c:v>
                </c:pt>
                <c:pt idx="304">
                  <c:v>15.14</c:v>
                </c:pt>
                <c:pt idx="305">
                  <c:v>18.2</c:v>
                </c:pt>
                <c:pt idx="306">
                  <c:v>20.58</c:v>
                </c:pt>
                <c:pt idx="307">
                  <c:v>12.07</c:v>
                </c:pt>
                <c:pt idx="308">
                  <c:v>17.329999999999998</c:v>
                </c:pt>
                <c:pt idx="309">
                  <c:v>13.89</c:v>
                </c:pt>
                <c:pt idx="310">
                  <c:v>15.85</c:v>
                </c:pt>
                <c:pt idx="311">
                  <c:v>15.33</c:v>
                </c:pt>
                <c:pt idx="312">
                  <c:v>10.210000000000001</c:v>
                </c:pt>
                <c:pt idx="313">
                  <c:v>6.81</c:v>
                </c:pt>
                <c:pt idx="314">
                  <c:v>8.59</c:v>
                </c:pt>
                <c:pt idx="315">
                  <c:v>8.1999999999999993</c:v>
                </c:pt>
                <c:pt idx="316">
                  <c:v>21.5</c:v>
                </c:pt>
                <c:pt idx="317">
                  <c:v>29.94</c:v>
                </c:pt>
                <c:pt idx="318">
                  <c:v>18.86</c:v>
                </c:pt>
                <c:pt idx="319">
                  <c:v>18.34</c:v>
                </c:pt>
                <c:pt idx="320">
                  <c:v>16.2</c:v>
                </c:pt>
                <c:pt idx="321">
                  <c:v>15.47</c:v>
                </c:pt>
                <c:pt idx="322">
                  <c:v>16.440000000000001</c:v>
                </c:pt>
                <c:pt idx="323">
                  <c:v>12.14</c:v>
                </c:pt>
                <c:pt idx="324">
                  <c:v>13.13</c:v>
                </c:pt>
                <c:pt idx="325">
                  <c:v>10.57</c:v>
                </c:pt>
                <c:pt idx="326">
                  <c:v>16.37</c:v>
                </c:pt>
                <c:pt idx="327">
                  <c:v>20.64</c:v>
                </c:pt>
                <c:pt idx="328">
                  <c:v>28.8</c:v>
                </c:pt>
                <c:pt idx="329">
                  <c:v>29.33</c:v>
                </c:pt>
                <c:pt idx="330">
                  <c:v>26.64</c:v>
                </c:pt>
                <c:pt idx="331">
                  <c:v>28.1</c:v>
                </c:pt>
                <c:pt idx="332">
                  <c:v>21.21</c:v>
                </c:pt>
                <c:pt idx="333">
                  <c:v>22.22</c:v>
                </c:pt>
                <c:pt idx="334">
                  <c:v>25.86</c:v>
                </c:pt>
                <c:pt idx="335">
                  <c:v>24.04</c:v>
                </c:pt>
                <c:pt idx="336">
                  <c:v>33.56</c:v>
                </c:pt>
                <c:pt idx="337">
                  <c:v>32.950000000000003</c:v>
                </c:pt>
                <c:pt idx="338">
                  <c:v>33.020000000000003</c:v>
                </c:pt>
                <c:pt idx="339">
                  <c:v>25.17</c:v>
                </c:pt>
                <c:pt idx="340">
                  <c:v>34.42</c:v>
                </c:pt>
                <c:pt idx="341">
                  <c:v>44.41</c:v>
                </c:pt>
                <c:pt idx="342">
                  <c:v>39.78</c:v>
                </c:pt>
                <c:pt idx="343">
                  <c:v>35.58</c:v>
                </c:pt>
                <c:pt idx="344">
                  <c:v>41.05</c:v>
                </c:pt>
                <c:pt idx="345">
                  <c:v>57.62</c:v>
                </c:pt>
                <c:pt idx="346">
                  <c:v>42.88</c:v>
                </c:pt>
                <c:pt idx="347">
                  <c:v>27.66</c:v>
                </c:pt>
                <c:pt idx="348">
                  <c:v>22.28</c:v>
                </c:pt>
                <c:pt idx="349">
                  <c:v>37.1</c:v>
                </c:pt>
                <c:pt idx="350">
                  <c:v>40.72</c:v>
                </c:pt>
                <c:pt idx="351">
                  <c:v>57.36</c:v>
                </c:pt>
                <c:pt idx="352">
                  <c:v>49.4</c:v>
                </c:pt>
                <c:pt idx="353">
                  <c:v>43.97</c:v>
                </c:pt>
                <c:pt idx="354">
                  <c:v>53.53</c:v>
                </c:pt>
                <c:pt idx="355">
                  <c:v>65.66</c:v>
                </c:pt>
                <c:pt idx="356">
                  <c:v>55.38</c:v>
                </c:pt>
                <c:pt idx="357">
                  <c:v>56.16</c:v>
                </c:pt>
                <c:pt idx="358">
                  <c:v>51.22</c:v>
                </c:pt>
                <c:pt idx="359">
                  <c:v>42.79</c:v>
                </c:pt>
                <c:pt idx="360">
                  <c:v>42.69</c:v>
                </c:pt>
                <c:pt idx="361">
                  <c:v>56.3</c:v>
                </c:pt>
                <c:pt idx="362">
                  <c:v>54.12</c:v>
                </c:pt>
                <c:pt idx="363">
                  <c:v>59.75</c:v>
                </c:pt>
                <c:pt idx="364">
                  <c:v>61.97</c:v>
                </c:pt>
                <c:pt idx="365">
                  <c:v>51.73</c:v>
                </c:pt>
                <c:pt idx="366">
                  <c:v>73.09</c:v>
                </c:pt>
                <c:pt idx="367">
                  <c:v>77.77</c:v>
                </c:pt>
                <c:pt idx="368">
                  <c:v>77.069999999999993</c:v>
                </c:pt>
                <c:pt idx="369">
                  <c:v>79.430000000000007</c:v>
                </c:pt>
                <c:pt idx="370">
                  <c:v>68.5</c:v>
                </c:pt>
                <c:pt idx="371">
                  <c:v>53.25</c:v>
                </c:pt>
                <c:pt idx="372">
                  <c:v>51.09</c:v>
                </c:pt>
                <c:pt idx="373">
                  <c:v>64.040000000000006</c:v>
                </c:pt>
                <c:pt idx="374">
                  <c:v>46.46</c:v>
                </c:pt>
                <c:pt idx="375">
                  <c:v>39.43</c:v>
                </c:pt>
                <c:pt idx="376">
                  <c:v>39.549999999999997</c:v>
                </c:pt>
                <c:pt idx="377">
                  <c:v>55.91</c:v>
                </c:pt>
                <c:pt idx="378">
                  <c:v>70.58</c:v>
                </c:pt>
                <c:pt idx="379">
                  <c:v>50.76</c:v>
                </c:pt>
                <c:pt idx="380">
                  <c:v>83.2</c:v>
                </c:pt>
                <c:pt idx="381">
                  <c:v>110.24</c:v>
                </c:pt>
                <c:pt idx="382">
                  <c:v>77.38</c:v>
                </c:pt>
                <c:pt idx="383">
                  <c:v>72.62</c:v>
                </c:pt>
                <c:pt idx="384">
                  <c:v>45.06</c:v>
                </c:pt>
                <c:pt idx="385">
                  <c:v>34.630000000000003</c:v>
                </c:pt>
                <c:pt idx="386">
                  <c:v>41.69</c:v>
                </c:pt>
                <c:pt idx="387">
                  <c:v>29.72</c:v>
                </c:pt>
                <c:pt idx="388">
                  <c:v>35.97</c:v>
                </c:pt>
                <c:pt idx="389">
                  <c:v>51.13</c:v>
                </c:pt>
                <c:pt idx="390">
                  <c:v>45.69</c:v>
                </c:pt>
                <c:pt idx="391">
                  <c:v>41.42</c:v>
                </c:pt>
                <c:pt idx="392">
                  <c:v>36.42</c:v>
                </c:pt>
                <c:pt idx="393">
                  <c:v>36.39</c:v>
                </c:pt>
                <c:pt idx="394">
                  <c:v>37.090000000000003</c:v>
                </c:pt>
                <c:pt idx="395">
                  <c:v>48.59</c:v>
                </c:pt>
                <c:pt idx="396">
                  <c:v>55.88</c:v>
                </c:pt>
                <c:pt idx="397">
                  <c:v>55.92</c:v>
                </c:pt>
                <c:pt idx="398">
                  <c:v>62.78</c:v>
                </c:pt>
                <c:pt idx="399">
                  <c:v>49.76</c:v>
                </c:pt>
                <c:pt idx="400">
                  <c:v>49.34</c:v>
                </c:pt>
                <c:pt idx="401">
                  <c:v>45.84</c:v>
                </c:pt>
                <c:pt idx="402">
                  <c:v>84.52</c:v>
                </c:pt>
                <c:pt idx="403">
                  <c:v>46.99</c:v>
                </c:pt>
                <c:pt idx="404">
                  <c:v>59.41</c:v>
                </c:pt>
                <c:pt idx="405">
                  <c:v>46.66</c:v>
                </c:pt>
                <c:pt idx="406">
                  <c:v>45.44</c:v>
                </c:pt>
                <c:pt idx="407">
                  <c:v>49.77</c:v>
                </c:pt>
                <c:pt idx="408">
                  <c:v>56.54</c:v>
                </c:pt>
                <c:pt idx="409">
                  <c:v>43.41</c:v>
                </c:pt>
                <c:pt idx="410">
                  <c:v>35.08</c:v>
                </c:pt>
                <c:pt idx="411">
                  <c:v>23.5</c:v>
                </c:pt>
                <c:pt idx="412">
                  <c:v>24.34</c:v>
                </c:pt>
                <c:pt idx="413">
                  <c:v>19.86</c:v>
                </c:pt>
                <c:pt idx="414">
                  <c:v>26.16</c:v>
                </c:pt>
                <c:pt idx="415">
                  <c:v>30.94</c:v>
                </c:pt>
                <c:pt idx="416">
                  <c:v>34.979999999999997</c:v>
                </c:pt>
                <c:pt idx="417">
                  <c:v>32.229999999999997</c:v>
                </c:pt>
                <c:pt idx="418">
                  <c:v>32.14</c:v>
                </c:pt>
                <c:pt idx="419">
                  <c:v>38.67</c:v>
                </c:pt>
                <c:pt idx="420">
                  <c:v>37.299999999999997</c:v>
                </c:pt>
                <c:pt idx="421">
                  <c:v>28.51</c:v>
                </c:pt>
                <c:pt idx="422">
                  <c:v>41.88</c:v>
                </c:pt>
                <c:pt idx="423">
                  <c:v>47.36</c:v>
                </c:pt>
                <c:pt idx="424">
                  <c:v>30.64</c:v>
                </c:pt>
                <c:pt idx="425">
                  <c:v>42.55</c:v>
                </c:pt>
                <c:pt idx="426">
                  <c:v>33.44</c:v>
                </c:pt>
                <c:pt idx="427">
                  <c:v>31.09</c:v>
                </c:pt>
                <c:pt idx="428">
                  <c:v>38.090000000000003</c:v>
                </c:pt>
                <c:pt idx="429">
                  <c:v>31.96</c:v>
                </c:pt>
                <c:pt idx="430">
                  <c:v>22.73</c:v>
                </c:pt>
                <c:pt idx="431">
                  <c:v>24.23</c:v>
                </c:pt>
                <c:pt idx="432">
                  <c:v>41.83</c:v>
                </c:pt>
                <c:pt idx="433">
                  <c:v>47.14</c:v>
                </c:pt>
                <c:pt idx="434">
                  <c:v>43.2</c:v>
                </c:pt>
                <c:pt idx="435">
                  <c:v>36.11</c:v>
                </c:pt>
                <c:pt idx="436">
                  <c:v>26.64</c:v>
                </c:pt>
                <c:pt idx="437">
                  <c:v>21.86</c:v>
                </c:pt>
                <c:pt idx="438">
                  <c:v>33.090000000000003</c:v>
                </c:pt>
                <c:pt idx="439">
                  <c:v>36.46</c:v>
                </c:pt>
                <c:pt idx="440">
                  <c:v>39.119999999999997</c:v>
                </c:pt>
                <c:pt idx="441">
                  <c:v>25.76</c:v>
                </c:pt>
                <c:pt idx="442">
                  <c:v>18.32</c:v>
                </c:pt>
                <c:pt idx="443">
                  <c:v>32.29</c:v>
                </c:pt>
                <c:pt idx="444">
                  <c:v>14.6</c:v>
                </c:pt>
                <c:pt idx="445">
                  <c:v>59.53</c:v>
                </c:pt>
                <c:pt idx="446">
                  <c:v>62.46</c:v>
                </c:pt>
                <c:pt idx="447">
                  <c:v>46.26</c:v>
                </c:pt>
                <c:pt idx="448">
                  <c:v>34.43</c:v>
                </c:pt>
                <c:pt idx="449">
                  <c:v>28.33</c:v>
                </c:pt>
                <c:pt idx="450">
                  <c:v>29.32</c:v>
                </c:pt>
                <c:pt idx="451">
                  <c:v>30.19</c:v>
                </c:pt>
                <c:pt idx="452">
                  <c:v>35.15</c:v>
                </c:pt>
                <c:pt idx="453">
                  <c:v>23.54</c:v>
                </c:pt>
                <c:pt idx="454">
                  <c:v>25.51</c:v>
                </c:pt>
                <c:pt idx="455">
                  <c:v>32.46</c:v>
                </c:pt>
                <c:pt idx="456">
                  <c:v>35.549999999999997</c:v>
                </c:pt>
                <c:pt idx="457">
                  <c:v>36.29</c:v>
                </c:pt>
                <c:pt idx="458">
                  <c:v>26.49</c:v>
                </c:pt>
                <c:pt idx="459">
                  <c:v>39.97</c:v>
                </c:pt>
                <c:pt idx="460">
                  <c:v>50.15</c:v>
                </c:pt>
                <c:pt idx="461">
                  <c:v>52.29</c:v>
                </c:pt>
                <c:pt idx="462">
                  <c:v>17.79</c:v>
                </c:pt>
                <c:pt idx="463">
                  <c:v>17.37</c:v>
                </c:pt>
                <c:pt idx="464">
                  <c:v>38.54</c:v>
                </c:pt>
                <c:pt idx="465">
                  <c:v>19.45</c:v>
                </c:pt>
                <c:pt idx="466">
                  <c:v>19.05</c:v>
                </c:pt>
                <c:pt idx="467">
                  <c:v>14.71</c:v>
                </c:pt>
                <c:pt idx="468">
                  <c:v>30.43</c:v>
                </c:pt>
                <c:pt idx="469">
                  <c:v>31.64</c:v>
                </c:pt>
                <c:pt idx="470">
                  <c:v>18.989999999999998</c:v>
                </c:pt>
                <c:pt idx="471">
                  <c:v>10.08</c:v>
                </c:pt>
                <c:pt idx="472">
                  <c:v>9.89</c:v>
                </c:pt>
                <c:pt idx="473">
                  <c:v>16.09</c:v>
                </c:pt>
                <c:pt idx="474">
                  <c:v>12.86</c:v>
                </c:pt>
                <c:pt idx="475">
                  <c:v>19.53</c:v>
                </c:pt>
                <c:pt idx="476">
                  <c:v>13.97</c:v>
                </c:pt>
                <c:pt idx="477">
                  <c:v>10.210000000000001</c:v>
                </c:pt>
                <c:pt idx="478">
                  <c:v>19.84</c:v>
                </c:pt>
                <c:pt idx="479">
                  <c:v>19.55</c:v>
                </c:pt>
                <c:pt idx="480">
                  <c:v>16.25</c:v>
                </c:pt>
                <c:pt idx="481">
                  <c:v>21.35</c:v>
                </c:pt>
                <c:pt idx="482">
                  <c:v>22.96</c:v>
                </c:pt>
                <c:pt idx="483">
                  <c:v>22.55</c:v>
                </c:pt>
                <c:pt idx="484">
                  <c:v>23.05</c:v>
                </c:pt>
                <c:pt idx="485">
                  <c:v>20.190000000000001</c:v>
                </c:pt>
                <c:pt idx="486">
                  <c:v>23.12</c:v>
                </c:pt>
                <c:pt idx="487">
                  <c:v>28.17</c:v>
                </c:pt>
                <c:pt idx="488">
                  <c:v>43.48</c:v>
                </c:pt>
                <c:pt idx="489">
                  <c:v>32.020000000000003</c:v>
                </c:pt>
                <c:pt idx="490">
                  <c:v>34.28</c:v>
                </c:pt>
                <c:pt idx="491">
                  <c:v>19.03</c:v>
                </c:pt>
                <c:pt idx="492">
                  <c:v>34.020000000000003</c:v>
                </c:pt>
                <c:pt idx="493">
                  <c:v>75.84</c:v>
                </c:pt>
                <c:pt idx="494">
                  <c:v>26.1</c:v>
                </c:pt>
                <c:pt idx="495">
                  <c:v>20.91</c:v>
                </c:pt>
                <c:pt idx="496">
                  <c:v>12.56</c:v>
                </c:pt>
                <c:pt idx="497">
                  <c:v>14.44</c:v>
                </c:pt>
                <c:pt idx="498">
                  <c:v>10.89</c:v>
                </c:pt>
                <c:pt idx="499">
                  <c:v>31.46</c:v>
                </c:pt>
                <c:pt idx="500">
                  <c:v>11.86</c:v>
                </c:pt>
                <c:pt idx="501">
                  <c:v>18.350000000000001</c:v>
                </c:pt>
                <c:pt idx="502">
                  <c:v>21.65</c:v>
                </c:pt>
                <c:pt idx="503">
                  <c:v>23.46</c:v>
                </c:pt>
                <c:pt idx="504">
                  <c:v>5.53</c:v>
                </c:pt>
                <c:pt idx="505">
                  <c:v>10.54</c:v>
                </c:pt>
                <c:pt idx="506">
                  <c:v>8.91</c:v>
                </c:pt>
                <c:pt idx="507">
                  <c:v>9.86</c:v>
                </c:pt>
                <c:pt idx="508">
                  <c:v>11.01</c:v>
                </c:pt>
                <c:pt idx="509">
                  <c:v>6.83</c:v>
                </c:pt>
                <c:pt idx="510">
                  <c:v>8.52</c:v>
                </c:pt>
                <c:pt idx="511">
                  <c:v>8.02</c:v>
                </c:pt>
                <c:pt idx="512">
                  <c:v>7.12</c:v>
                </c:pt>
                <c:pt idx="513">
                  <c:v>7.81</c:v>
                </c:pt>
                <c:pt idx="514">
                  <c:v>7.3</c:v>
                </c:pt>
                <c:pt idx="515">
                  <c:v>14.57</c:v>
                </c:pt>
                <c:pt idx="516">
                  <c:v>25.1</c:v>
                </c:pt>
                <c:pt idx="517">
                  <c:v>31.6</c:v>
                </c:pt>
                <c:pt idx="518">
                  <c:v>18.64</c:v>
                </c:pt>
                <c:pt idx="519">
                  <c:v>10.15</c:v>
                </c:pt>
                <c:pt idx="520">
                  <c:v>10.81</c:v>
                </c:pt>
                <c:pt idx="521">
                  <c:v>9.08</c:v>
                </c:pt>
                <c:pt idx="522">
                  <c:v>8.56</c:v>
                </c:pt>
                <c:pt idx="523">
                  <c:v>11.68</c:v>
                </c:pt>
                <c:pt idx="524">
                  <c:v>9.2799999999999994</c:v>
                </c:pt>
                <c:pt idx="525">
                  <c:v>9.93</c:v>
                </c:pt>
                <c:pt idx="526">
                  <c:v>10.050000000000001</c:v>
                </c:pt>
                <c:pt idx="527">
                  <c:v>10.14</c:v>
                </c:pt>
                <c:pt idx="528">
                  <c:v>8.84</c:v>
                </c:pt>
                <c:pt idx="529">
                  <c:v>9.8000000000000007</c:v>
                </c:pt>
                <c:pt idx="530">
                  <c:v>12.82</c:v>
                </c:pt>
                <c:pt idx="531">
                  <c:v>14.43</c:v>
                </c:pt>
                <c:pt idx="532">
                  <c:v>10.93</c:v>
                </c:pt>
                <c:pt idx="533">
                  <c:v>18.940000000000001</c:v>
                </c:pt>
                <c:pt idx="534">
                  <c:v>20.46</c:v>
                </c:pt>
                <c:pt idx="535">
                  <c:v>15.29</c:v>
                </c:pt>
                <c:pt idx="536">
                  <c:v>21.69</c:v>
                </c:pt>
                <c:pt idx="537">
                  <c:v>15.81</c:v>
                </c:pt>
                <c:pt idx="538">
                  <c:v>17.61</c:v>
                </c:pt>
                <c:pt idx="539">
                  <c:v>16.91</c:v>
                </c:pt>
                <c:pt idx="540">
                  <c:v>17.149999999999999</c:v>
                </c:pt>
                <c:pt idx="543">
                  <c:v>26.15</c:v>
                </c:pt>
                <c:pt idx="544">
                  <c:v>23.71</c:v>
                </c:pt>
                <c:pt idx="545">
                  <c:v>24.19</c:v>
                </c:pt>
                <c:pt idx="546">
                  <c:v>20.420000000000002</c:v>
                </c:pt>
                <c:pt idx="547">
                  <c:v>19.59</c:v>
                </c:pt>
                <c:pt idx="548">
                  <c:v>15.96</c:v>
                </c:pt>
                <c:pt idx="549">
                  <c:v>20.82</c:v>
                </c:pt>
                <c:pt idx="550">
                  <c:v>23.11</c:v>
                </c:pt>
                <c:pt idx="551">
                  <c:v>19.899999999999999</c:v>
                </c:pt>
                <c:pt idx="552">
                  <c:v>13.18</c:v>
                </c:pt>
                <c:pt idx="553">
                  <c:v>13.05</c:v>
                </c:pt>
                <c:pt idx="554">
                  <c:v>18.600000000000001</c:v>
                </c:pt>
                <c:pt idx="555">
                  <c:v>15.69</c:v>
                </c:pt>
                <c:pt idx="556">
                  <c:v>8.98</c:v>
                </c:pt>
                <c:pt idx="557">
                  <c:v>13.36</c:v>
                </c:pt>
                <c:pt idx="558">
                  <c:v>11.15</c:v>
                </c:pt>
                <c:pt idx="559">
                  <c:v>7.84</c:v>
                </c:pt>
                <c:pt idx="560">
                  <c:v>14.43</c:v>
                </c:pt>
                <c:pt idx="561">
                  <c:v>23.36</c:v>
                </c:pt>
                <c:pt idx="562">
                  <c:v>33.33</c:v>
                </c:pt>
                <c:pt idx="563">
                  <c:v>20.74</c:v>
                </c:pt>
                <c:pt idx="564">
                  <c:v>10.49</c:v>
                </c:pt>
                <c:pt idx="565">
                  <c:v>10.06</c:v>
                </c:pt>
                <c:pt idx="566">
                  <c:v>12.58</c:v>
                </c:pt>
                <c:pt idx="567">
                  <c:v>56.7</c:v>
                </c:pt>
                <c:pt idx="568">
                  <c:v>39.619999999999997</c:v>
                </c:pt>
                <c:pt idx="569">
                  <c:v>20.88</c:v>
                </c:pt>
                <c:pt idx="570">
                  <c:v>5.22</c:v>
                </c:pt>
                <c:pt idx="571">
                  <c:v>29.17</c:v>
                </c:pt>
                <c:pt idx="572">
                  <c:v>4.4400000000000004</c:v>
                </c:pt>
                <c:pt idx="573">
                  <c:v>3</c:v>
                </c:pt>
                <c:pt idx="574">
                  <c:v>10.29</c:v>
                </c:pt>
                <c:pt idx="575">
                  <c:v>16.14</c:v>
                </c:pt>
                <c:pt idx="576">
                  <c:v>10.3</c:v>
                </c:pt>
                <c:pt idx="577">
                  <c:v>30.71</c:v>
                </c:pt>
                <c:pt idx="578">
                  <c:v>30.36</c:v>
                </c:pt>
                <c:pt idx="579">
                  <c:v>9.27</c:v>
                </c:pt>
                <c:pt idx="580">
                  <c:v>18.420000000000002</c:v>
                </c:pt>
                <c:pt idx="581">
                  <c:v>17.36</c:v>
                </c:pt>
                <c:pt idx="582">
                  <c:v>12.5</c:v>
                </c:pt>
                <c:pt idx="585">
                  <c:v>12.73</c:v>
                </c:pt>
                <c:pt idx="586">
                  <c:v>10.08</c:v>
                </c:pt>
                <c:pt idx="588">
                  <c:v>14.68</c:v>
                </c:pt>
                <c:pt idx="589">
                  <c:v>8.9700000000000006</c:v>
                </c:pt>
                <c:pt idx="590">
                  <c:v>8.83</c:v>
                </c:pt>
                <c:pt idx="591">
                  <c:v>14.87</c:v>
                </c:pt>
                <c:pt idx="592">
                  <c:v>12.56</c:v>
                </c:pt>
                <c:pt idx="593">
                  <c:v>12.41</c:v>
                </c:pt>
                <c:pt idx="594">
                  <c:v>16.2</c:v>
                </c:pt>
                <c:pt idx="595">
                  <c:v>15.46</c:v>
                </c:pt>
                <c:pt idx="596">
                  <c:v>18.34</c:v>
                </c:pt>
                <c:pt idx="597">
                  <c:v>21.01</c:v>
                </c:pt>
                <c:pt idx="598">
                  <c:v>17.239999999999998</c:v>
                </c:pt>
                <c:pt idx="599">
                  <c:v>15.82</c:v>
                </c:pt>
                <c:pt idx="600">
                  <c:v>16.309999999999999</c:v>
                </c:pt>
                <c:pt idx="601">
                  <c:v>17.43</c:v>
                </c:pt>
                <c:pt idx="602">
                  <c:v>18.739999999999998</c:v>
                </c:pt>
                <c:pt idx="603">
                  <c:v>23.2</c:v>
                </c:pt>
                <c:pt idx="604">
                  <c:v>22.46</c:v>
                </c:pt>
                <c:pt idx="605">
                  <c:v>42.15</c:v>
                </c:pt>
                <c:pt idx="606">
                  <c:v>20.93</c:v>
                </c:pt>
                <c:pt idx="607">
                  <c:v>20.47</c:v>
                </c:pt>
                <c:pt idx="608">
                  <c:v>19.079999999999998</c:v>
                </c:pt>
                <c:pt idx="609">
                  <c:v>22.32</c:v>
                </c:pt>
                <c:pt idx="610">
                  <c:v>21.96</c:v>
                </c:pt>
                <c:pt idx="611">
                  <c:v>19.420000000000002</c:v>
                </c:pt>
                <c:pt idx="612">
                  <c:v>20.079999999999998</c:v>
                </c:pt>
                <c:pt idx="613">
                  <c:v>25.1</c:v>
                </c:pt>
                <c:pt idx="614">
                  <c:v>32.799999999999997</c:v>
                </c:pt>
                <c:pt idx="615">
                  <c:v>40.9</c:v>
                </c:pt>
                <c:pt idx="616">
                  <c:v>59.8</c:v>
                </c:pt>
                <c:pt idx="617">
                  <c:v>40.18</c:v>
                </c:pt>
                <c:pt idx="618">
                  <c:v>19.989999999999998</c:v>
                </c:pt>
                <c:pt idx="619">
                  <c:v>21.18</c:v>
                </c:pt>
                <c:pt idx="620">
                  <c:v>16.07</c:v>
                </c:pt>
                <c:pt idx="621">
                  <c:v>12.98</c:v>
                </c:pt>
                <c:pt idx="622">
                  <c:v>21.47</c:v>
                </c:pt>
                <c:pt idx="623">
                  <c:v>29.29</c:v>
                </c:pt>
                <c:pt idx="624">
                  <c:v>32.53</c:v>
                </c:pt>
                <c:pt idx="625">
                  <c:v>25.42</c:v>
                </c:pt>
                <c:pt idx="626">
                  <c:v>33.549999999999997</c:v>
                </c:pt>
                <c:pt idx="627">
                  <c:v>30</c:v>
                </c:pt>
                <c:pt idx="628">
                  <c:v>26.31</c:v>
                </c:pt>
                <c:pt idx="629">
                  <c:v>26.08</c:v>
                </c:pt>
                <c:pt idx="630">
                  <c:v>23.58</c:v>
                </c:pt>
                <c:pt idx="631">
                  <c:v>21.48</c:v>
                </c:pt>
                <c:pt idx="632">
                  <c:v>29</c:v>
                </c:pt>
                <c:pt idx="633">
                  <c:v>33.14</c:v>
                </c:pt>
                <c:pt idx="634">
                  <c:v>33.42</c:v>
                </c:pt>
                <c:pt idx="635">
                  <c:v>30.5</c:v>
                </c:pt>
                <c:pt idx="636">
                  <c:v>26.83</c:v>
                </c:pt>
                <c:pt idx="637">
                  <c:v>26.2</c:v>
                </c:pt>
                <c:pt idx="638">
                  <c:v>17.34</c:v>
                </c:pt>
                <c:pt idx="639">
                  <c:v>22.49</c:v>
                </c:pt>
                <c:pt idx="640">
                  <c:v>30.02</c:v>
                </c:pt>
                <c:pt idx="641">
                  <c:v>29.19</c:v>
                </c:pt>
                <c:pt idx="642">
                  <c:v>24.24</c:v>
                </c:pt>
                <c:pt idx="643">
                  <c:v>20.54</c:v>
                </c:pt>
                <c:pt idx="644">
                  <c:v>20.329999999999998</c:v>
                </c:pt>
                <c:pt idx="645">
                  <c:v>24.67</c:v>
                </c:pt>
                <c:pt idx="646">
                  <c:v>25.65</c:v>
                </c:pt>
                <c:pt idx="647">
                  <c:v>27.68</c:v>
                </c:pt>
                <c:pt idx="648">
                  <c:v>26.66</c:v>
                </c:pt>
                <c:pt idx="649">
                  <c:v>24.16</c:v>
                </c:pt>
                <c:pt idx="650">
                  <c:v>28</c:v>
                </c:pt>
                <c:pt idx="651">
                  <c:v>31.42</c:v>
                </c:pt>
                <c:pt idx="652">
                  <c:v>25.35</c:v>
                </c:pt>
                <c:pt idx="653">
                  <c:v>39.159999999999997</c:v>
                </c:pt>
                <c:pt idx="654">
                  <c:v>47.09</c:v>
                </c:pt>
                <c:pt idx="655">
                  <c:v>38.07</c:v>
                </c:pt>
                <c:pt idx="656">
                  <c:v>33.94</c:v>
                </c:pt>
                <c:pt idx="657">
                  <c:v>35.85</c:v>
                </c:pt>
                <c:pt idx="658">
                  <c:v>38.24</c:v>
                </c:pt>
                <c:pt idx="659">
                  <c:v>35.42</c:v>
                </c:pt>
                <c:pt idx="660">
                  <c:v>33.75</c:v>
                </c:pt>
                <c:pt idx="661">
                  <c:v>38.049999999999997</c:v>
                </c:pt>
                <c:pt idx="662">
                  <c:v>41.96</c:v>
                </c:pt>
                <c:pt idx="663">
                  <c:v>36.1</c:v>
                </c:pt>
                <c:pt idx="664">
                  <c:v>44.78</c:v>
                </c:pt>
                <c:pt idx="665">
                  <c:v>46.57</c:v>
                </c:pt>
                <c:pt idx="666">
                  <c:v>46.43</c:v>
                </c:pt>
                <c:pt idx="667">
                  <c:v>44.4</c:v>
                </c:pt>
                <c:pt idx="668">
                  <c:v>38.53</c:v>
                </c:pt>
                <c:pt idx="669">
                  <c:v>34.799999999999997</c:v>
                </c:pt>
                <c:pt idx="670">
                  <c:v>30.89</c:v>
                </c:pt>
                <c:pt idx="671">
                  <c:v>39.54</c:v>
                </c:pt>
                <c:pt idx="672">
                  <c:v>41.17</c:v>
                </c:pt>
                <c:pt idx="673">
                  <c:v>37.520000000000003</c:v>
                </c:pt>
                <c:pt idx="674">
                  <c:v>29.98</c:v>
                </c:pt>
                <c:pt idx="675">
                  <c:v>27.4</c:v>
                </c:pt>
                <c:pt idx="676">
                  <c:v>31.23</c:v>
                </c:pt>
                <c:pt idx="677">
                  <c:v>32.630000000000003</c:v>
                </c:pt>
                <c:pt idx="678">
                  <c:v>28.38</c:v>
                </c:pt>
                <c:pt idx="679">
                  <c:v>30.8</c:v>
                </c:pt>
                <c:pt idx="680">
                  <c:v>41.03</c:v>
                </c:pt>
                <c:pt idx="681">
                  <c:v>37.57</c:v>
                </c:pt>
                <c:pt idx="682">
                  <c:v>38.81</c:v>
                </c:pt>
                <c:pt idx="683">
                  <c:v>36.67</c:v>
                </c:pt>
                <c:pt idx="684">
                  <c:v>25.66</c:v>
                </c:pt>
                <c:pt idx="685">
                  <c:v>25.46</c:v>
                </c:pt>
                <c:pt idx="686">
                  <c:v>34.520000000000003</c:v>
                </c:pt>
                <c:pt idx="687">
                  <c:v>30.86</c:v>
                </c:pt>
                <c:pt idx="688">
                  <c:v>26.23</c:v>
                </c:pt>
                <c:pt idx="689">
                  <c:v>38.1</c:v>
                </c:pt>
                <c:pt idx="690">
                  <c:v>44.31</c:v>
                </c:pt>
                <c:pt idx="691">
                  <c:v>31.76</c:v>
                </c:pt>
                <c:pt idx="692">
                  <c:v>39.92</c:v>
                </c:pt>
                <c:pt idx="693">
                  <c:v>32.549999999999997</c:v>
                </c:pt>
                <c:pt idx="694">
                  <c:v>33.94</c:v>
                </c:pt>
                <c:pt idx="695">
                  <c:v>36.46</c:v>
                </c:pt>
                <c:pt idx="696">
                  <c:v>37.49</c:v>
                </c:pt>
                <c:pt idx="697">
                  <c:v>38.97</c:v>
                </c:pt>
                <c:pt idx="698">
                  <c:v>37.549999999999997</c:v>
                </c:pt>
                <c:pt idx="699">
                  <c:v>31.49</c:v>
                </c:pt>
                <c:pt idx="700">
                  <c:v>26.72</c:v>
                </c:pt>
                <c:pt idx="701">
                  <c:v>26.06</c:v>
                </c:pt>
                <c:pt idx="702">
                  <c:v>30.35</c:v>
                </c:pt>
                <c:pt idx="703">
                  <c:v>23.2</c:v>
                </c:pt>
                <c:pt idx="704">
                  <c:v>30.2</c:v>
                </c:pt>
                <c:pt idx="705">
                  <c:v>44.45</c:v>
                </c:pt>
                <c:pt idx="706">
                  <c:v>44.74</c:v>
                </c:pt>
                <c:pt idx="707">
                  <c:v>43.67</c:v>
                </c:pt>
                <c:pt idx="708">
                  <c:v>40.56</c:v>
                </c:pt>
                <c:pt idx="709">
                  <c:v>37.24</c:v>
                </c:pt>
                <c:pt idx="710">
                  <c:v>42.15</c:v>
                </c:pt>
                <c:pt idx="711">
                  <c:v>25.22</c:v>
                </c:pt>
                <c:pt idx="712">
                  <c:v>22.25</c:v>
                </c:pt>
                <c:pt idx="713">
                  <c:v>23.41</c:v>
                </c:pt>
                <c:pt idx="714">
                  <c:v>37.049999999999997</c:v>
                </c:pt>
                <c:pt idx="715">
                  <c:v>37.380000000000003</c:v>
                </c:pt>
                <c:pt idx="716">
                  <c:v>38.93</c:v>
                </c:pt>
                <c:pt idx="717">
                  <c:v>40.15</c:v>
                </c:pt>
                <c:pt idx="718">
                  <c:v>40.9</c:v>
                </c:pt>
                <c:pt idx="719">
                  <c:v>35.67</c:v>
                </c:pt>
                <c:pt idx="720">
                  <c:v>24.18</c:v>
                </c:pt>
                <c:pt idx="721">
                  <c:v>30.67</c:v>
                </c:pt>
                <c:pt idx="722">
                  <c:v>72.510000000000005</c:v>
                </c:pt>
                <c:pt idx="723">
                  <c:v>79.239999999999995</c:v>
                </c:pt>
                <c:pt idx="724">
                  <c:v>46.39</c:v>
                </c:pt>
                <c:pt idx="725">
                  <c:v>49.47</c:v>
                </c:pt>
                <c:pt idx="726">
                  <c:v>41.33</c:v>
                </c:pt>
                <c:pt idx="727">
                  <c:v>20.7</c:v>
                </c:pt>
                <c:pt idx="728">
                  <c:v>30.07</c:v>
                </c:pt>
                <c:pt idx="729">
                  <c:v>44.47</c:v>
                </c:pt>
                <c:pt idx="730">
                  <c:v>47.25</c:v>
                </c:pt>
                <c:pt idx="731">
                  <c:v>42.34</c:v>
                </c:pt>
                <c:pt idx="732">
                  <c:v>40.94</c:v>
                </c:pt>
                <c:pt idx="733">
                  <c:v>49.02</c:v>
                </c:pt>
                <c:pt idx="734">
                  <c:v>38.479999999999997</c:v>
                </c:pt>
                <c:pt idx="735">
                  <c:v>36.01</c:v>
                </c:pt>
                <c:pt idx="736">
                  <c:v>39.130000000000003</c:v>
                </c:pt>
                <c:pt idx="737">
                  <c:v>40.869999999999997</c:v>
                </c:pt>
                <c:pt idx="738">
                  <c:v>33.21</c:v>
                </c:pt>
                <c:pt idx="739">
                  <c:v>44.61</c:v>
                </c:pt>
                <c:pt idx="740">
                  <c:v>37.380000000000003</c:v>
                </c:pt>
                <c:pt idx="741">
                  <c:v>47.35</c:v>
                </c:pt>
                <c:pt idx="742">
                  <c:v>44.12</c:v>
                </c:pt>
                <c:pt idx="743">
                  <c:v>26.86</c:v>
                </c:pt>
                <c:pt idx="744">
                  <c:v>13.26</c:v>
                </c:pt>
                <c:pt idx="745">
                  <c:v>11.83</c:v>
                </c:pt>
                <c:pt idx="746">
                  <c:v>34.1</c:v>
                </c:pt>
                <c:pt idx="747">
                  <c:v>52.33</c:v>
                </c:pt>
                <c:pt idx="748">
                  <c:v>47.26</c:v>
                </c:pt>
                <c:pt idx="749">
                  <c:v>42.72</c:v>
                </c:pt>
                <c:pt idx="750">
                  <c:v>47.16</c:v>
                </c:pt>
                <c:pt idx="751">
                  <c:v>67.510000000000005</c:v>
                </c:pt>
                <c:pt idx="752">
                  <c:v>76.400000000000006</c:v>
                </c:pt>
                <c:pt idx="753">
                  <c:v>67.63</c:v>
                </c:pt>
                <c:pt idx="754">
                  <c:v>45.39</c:v>
                </c:pt>
                <c:pt idx="755">
                  <c:v>41.5</c:v>
                </c:pt>
                <c:pt idx="756">
                  <c:v>28.01</c:v>
                </c:pt>
                <c:pt idx="757">
                  <c:v>46.38</c:v>
                </c:pt>
                <c:pt idx="758">
                  <c:v>63.82</c:v>
                </c:pt>
                <c:pt idx="759">
                  <c:v>39.99</c:v>
                </c:pt>
                <c:pt idx="760">
                  <c:v>40.89</c:v>
                </c:pt>
                <c:pt idx="761">
                  <c:v>40.549999999999997</c:v>
                </c:pt>
                <c:pt idx="762">
                  <c:v>43.93</c:v>
                </c:pt>
                <c:pt idx="763">
                  <c:v>58.2</c:v>
                </c:pt>
                <c:pt idx="764">
                  <c:v>43.39</c:v>
                </c:pt>
                <c:pt idx="765">
                  <c:v>19.23</c:v>
                </c:pt>
                <c:pt idx="766">
                  <c:v>19.93</c:v>
                </c:pt>
                <c:pt idx="767">
                  <c:v>45.2</c:v>
                </c:pt>
                <c:pt idx="768">
                  <c:v>64.19</c:v>
                </c:pt>
                <c:pt idx="769">
                  <c:v>45.34</c:v>
                </c:pt>
                <c:pt idx="770">
                  <c:v>45.51</c:v>
                </c:pt>
                <c:pt idx="771">
                  <c:v>41.63</c:v>
                </c:pt>
                <c:pt idx="772">
                  <c:v>51.47</c:v>
                </c:pt>
                <c:pt idx="773">
                  <c:v>57.48</c:v>
                </c:pt>
                <c:pt idx="774">
                  <c:v>44.34</c:v>
                </c:pt>
                <c:pt idx="775">
                  <c:v>49</c:v>
                </c:pt>
                <c:pt idx="776">
                  <c:v>64.959999999999994</c:v>
                </c:pt>
                <c:pt idx="777">
                  <c:v>70.5</c:v>
                </c:pt>
                <c:pt idx="778">
                  <c:v>70.87</c:v>
                </c:pt>
                <c:pt idx="779">
                  <c:v>80.239999999999995</c:v>
                </c:pt>
                <c:pt idx="780">
                  <c:v>102.78</c:v>
                </c:pt>
                <c:pt idx="781">
                  <c:v>95.12</c:v>
                </c:pt>
                <c:pt idx="782">
                  <c:v>75.14</c:v>
                </c:pt>
                <c:pt idx="783">
                  <c:v>51.89</c:v>
                </c:pt>
                <c:pt idx="784">
                  <c:v>49.76</c:v>
                </c:pt>
                <c:pt idx="785">
                  <c:v>47.21</c:v>
                </c:pt>
                <c:pt idx="786">
                  <c:v>35.46</c:v>
                </c:pt>
                <c:pt idx="787">
                  <c:v>32.39</c:v>
                </c:pt>
                <c:pt idx="788">
                  <c:v>38.99</c:v>
                </c:pt>
                <c:pt idx="789">
                  <c:v>43.09</c:v>
                </c:pt>
                <c:pt idx="790">
                  <c:v>72.790000000000006</c:v>
                </c:pt>
                <c:pt idx="791">
                  <c:v>51.16</c:v>
                </c:pt>
                <c:pt idx="792">
                  <c:v>40.71</c:v>
                </c:pt>
                <c:pt idx="793">
                  <c:v>41.35</c:v>
                </c:pt>
                <c:pt idx="794">
                  <c:v>25.6</c:v>
                </c:pt>
                <c:pt idx="795">
                  <c:v>29.12</c:v>
                </c:pt>
                <c:pt idx="796">
                  <c:v>38.6</c:v>
                </c:pt>
                <c:pt idx="797">
                  <c:v>41.89</c:v>
                </c:pt>
                <c:pt idx="798">
                  <c:v>38.79</c:v>
                </c:pt>
                <c:pt idx="799">
                  <c:v>22.5</c:v>
                </c:pt>
                <c:pt idx="800">
                  <c:v>25.81</c:v>
                </c:pt>
                <c:pt idx="801">
                  <c:v>28.21</c:v>
                </c:pt>
                <c:pt idx="802">
                  <c:v>26.88</c:v>
                </c:pt>
                <c:pt idx="803">
                  <c:v>25.17</c:v>
                </c:pt>
                <c:pt idx="804">
                  <c:v>23.84</c:v>
                </c:pt>
                <c:pt idx="805">
                  <c:v>23.73</c:v>
                </c:pt>
                <c:pt idx="806">
                  <c:v>30.51</c:v>
                </c:pt>
                <c:pt idx="807">
                  <c:v>30.75</c:v>
                </c:pt>
                <c:pt idx="808">
                  <c:v>21.08</c:v>
                </c:pt>
                <c:pt idx="809">
                  <c:v>29.11</c:v>
                </c:pt>
                <c:pt idx="810">
                  <c:v>30.76</c:v>
                </c:pt>
                <c:pt idx="811">
                  <c:v>32.28</c:v>
                </c:pt>
                <c:pt idx="812">
                  <c:v>41.3</c:v>
                </c:pt>
                <c:pt idx="813">
                  <c:v>39.520000000000003</c:v>
                </c:pt>
                <c:pt idx="814">
                  <c:v>40.07</c:v>
                </c:pt>
                <c:pt idx="815">
                  <c:v>35.29</c:v>
                </c:pt>
                <c:pt idx="816">
                  <c:v>27.16</c:v>
                </c:pt>
                <c:pt idx="817">
                  <c:v>30.4</c:v>
                </c:pt>
                <c:pt idx="818">
                  <c:v>23.82</c:v>
                </c:pt>
                <c:pt idx="819">
                  <c:v>27.69</c:v>
                </c:pt>
                <c:pt idx="820">
                  <c:v>37.770000000000003</c:v>
                </c:pt>
                <c:pt idx="821">
                  <c:v>37.78</c:v>
                </c:pt>
                <c:pt idx="822">
                  <c:v>30.53</c:v>
                </c:pt>
                <c:pt idx="823">
                  <c:v>41.21</c:v>
                </c:pt>
                <c:pt idx="824">
                  <c:v>25.76</c:v>
                </c:pt>
                <c:pt idx="825">
                  <c:v>20.83</c:v>
                </c:pt>
                <c:pt idx="826">
                  <c:v>19.829999999999998</c:v>
                </c:pt>
                <c:pt idx="827">
                  <c:v>24.61</c:v>
                </c:pt>
                <c:pt idx="828">
                  <c:v>34.42</c:v>
                </c:pt>
                <c:pt idx="829">
                  <c:v>28.32</c:v>
                </c:pt>
                <c:pt idx="830">
                  <c:v>34.64</c:v>
                </c:pt>
                <c:pt idx="831">
                  <c:v>34.130000000000003</c:v>
                </c:pt>
                <c:pt idx="832">
                  <c:v>27.24</c:v>
                </c:pt>
                <c:pt idx="833">
                  <c:v>37.619999999999997</c:v>
                </c:pt>
                <c:pt idx="834">
                  <c:v>39.64</c:v>
                </c:pt>
                <c:pt idx="835">
                  <c:v>45.01</c:v>
                </c:pt>
                <c:pt idx="836">
                  <c:v>32.75</c:v>
                </c:pt>
                <c:pt idx="837">
                  <c:v>27.93</c:v>
                </c:pt>
                <c:pt idx="838">
                  <c:v>24.41</c:v>
                </c:pt>
                <c:pt idx="839">
                  <c:v>25.49</c:v>
                </c:pt>
                <c:pt idx="840">
                  <c:v>24.78</c:v>
                </c:pt>
                <c:pt idx="841">
                  <c:v>24.41</c:v>
                </c:pt>
                <c:pt idx="842">
                  <c:v>22.79</c:v>
                </c:pt>
                <c:pt idx="843">
                  <c:v>23.6</c:v>
                </c:pt>
                <c:pt idx="844">
                  <c:v>32.57</c:v>
                </c:pt>
                <c:pt idx="845">
                  <c:v>31.4</c:v>
                </c:pt>
                <c:pt idx="846">
                  <c:v>42.65</c:v>
                </c:pt>
                <c:pt idx="847">
                  <c:v>38.94</c:v>
                </c:pt>
                <c:pt idx="848">
                  <c:v>32.770000000000003</c:v>
                </c:pt>
                <c:pt idx="849">
                  <c:v>39.840000000000003</c:v>
                </c:pt>
                <c:pt idx="850">
                  <c:v>45.34</c:v>
                </c:pt>
                <c:pt idx="851">
                  <c:v>31.84</c:v>
                </c:pt>
                <c:pt idx="852">
                  <c:v>41.08</c:v>
                </c:pt>
                <c:pt idx="853">
                  <c:v>35.96</c:v>
                </c:pt>
                <c:pt idx="854">
                  <c:v>43.35</c:v>
                </c:pt>
                <c:pt idx="855">
                  <c:v>42.47</c:v>
                </c:pt>
                <c:pt idx="856">
                  <c:v>37.46</c:v>
                </c:pt>
                <c:pt idx="857">
                  <c:v>29.37</c:v>
                </c:pt>
                <c:pt idx="858">
                  <c:v>31.17</c:v>
                </c:pt>
                <c:pt idx="859">
                  <c:v>31.86</c:v>
                </c:pt>
                <c:pt idx="860">
                  <c:v>32.79</c:v>
                </c:pt>
                <c:pt idx="861">
                  <c:v>39.119999999999997</c:v>
                </c:pt>
                <c:pt idx="862">
                  <c:v>23.23</c:v>
                </c:pt>
                <c:pt idx="863">
                  <c:v>26.63</c:v>
                </c:pt>
                <c:pt idx="864">
                  <c:v>30.63</c:v>
                </c:pt>
                <c:pt idx="865">
                  <c:v>26.57</c:v>
                </c:pt>
                <c:pt idx="866">
                  <c:v>29.5</c:v>
                </c:pt>
                <c:pt idx="867">
                  <c:v>26.74</c:v>
                </c:pt>
                <c:pt idx="868">
                  <c:v>27.92</c:v>
                </c:pt>
                <c:pt idx="869">
                  <c:v>32.01</c:v>
                </c:pt>
                <c:pt idx="870">
                  <c:v>37.75</c:v>
                </c:pt>
                <c:pt idx="871">
                  <c:v>34.15</c:v>
                </c:pt>
                <c:pt idx="872">
                  <c:v>33.06</c:v>
                </c:pt>
                <c:pt idx="873">
                  <c:v>37.11</c:v>
                </c:pt>
                <c:pt idx="874">
                  <c:v>30.27</c:v>
                </c:pt>
                <c:pt idx="875">
                  <c:v>29.53</c:v>
                </c:pt>
                <c:pt idx="876">
                  <c:v>26.78</c:v>
                </c:pt>
                <c:pt idx="877">
                  <c:v>29.32</c:v>
                </c:pt>
                <c:pt idx="878">
                  <c:v>25.4</c:v>
                </c:pt>
                <c:pt idx="879">
                  <c:v>26.89</c:v>
                </c:pt>
                <c:pt idx="880">
                  <c:v>25.22</c:v>
                </c:pt>
                <c:pt idx="881">
                  <c:v>27.67</c:v>
                </c:pt>
                <c:pt idx="882">
                  <c:v>31.62</c:v>
                </c:pt>
                <c:pt idx="883">
                  <c:v>32.25</c:v>
                </c:pt>
                <c:pt idx="884">
                  <c:v>33.909999999999997</c:v>
                </c:pt>
                <c:pt idx="885">
                  <c:v>24.89</c:v>
                </c:pt>
                <c:pt idx="886">
                  <c:v>31.17</c:v>
                </c:pt>
                <c:pt idx="887">
                  <c:v>30.17</c:v>
                </c:pt>
                <c:pt idx="888">
                  <c:v>27.88</c:v>
                </c:pt>
                <c:pt idx="889">
                  <c:v>25.47</c:v>
                </c:pt>
                <c:pt idx="890">
                  <c:v>27.84</c:v>
                </c:pt>
                <c:pt idx="891">
                  <c:v>31.35</c:v>
                </c:pt>
                <c:pt idx="892">
                  <c:v>30.97</c:v>
                </c:pt>
                <c:pt idx="893">
                  <c:v>28.24</c:v>
                </c:pt>
                <c:pt idx="894">
                  <c:v>28.56</c:v>
                </c:pt>
                <c:pt idx="895">
                  <c:v>29.47</c:v>
                </c:pt>
                <c:pt idx="896">
                  <c:v>31.52</c:v>
                </c:pt>
                <c:pt idx="897">
                  <c:v>31.25</c:v>
                </c:pt>
                <c:pt idx="898">
                  <c:v>30.54</c:v>
                </c:pt>
                <c:pt idx="899">
                  <c:v>26.38</c:v>
                </c:pt>
                <c:pt idx="900">
                  <c:v>25.73</c:v>
                </c:pt>
                <c:pt idx="901">
                  <c:v>25.75</c:v>
                </c:pt>
                <c:pt idx="902">
                  <c:v>30.5</c:v>
                </c:pt>
                <c:pt idx="903">
                  <c:v>26.66</c:v>
                </c:pt>
                <c:pt idx="904">
                  <c:v>30.26</c:v>
                </c:pt>
                <c:pt idx="905">
                  <c:v>45.04</c:v>
                </c:pt>
                <c:pt idx="906">
                  <c:v>39.31</c:v>
                </c:pt>
                <c:pt idx="907">
                  <c:v>37.520000000000003</c:v>
                </c:pt>
                <c:pt idx="908">
                  <c:v>38.89</c:v>
                </c:pt>
                <c:pt idx="909">
                  <c:v>34.729999999999997</c:v>
                </c:pt>
                <c:pt idx="910">
                  <c:v>31.89</c:v>
                </c:pt>
                <c:pt idx="911">
                  <c:v>33.89</c:v>
                </c:pt>
                <c:pt idx="912">
                  <c:v>39.99</c:v>
                </c:pt>
                <c:pt idx="913">
                  <c:v>68.84</c:v>
                </c:pt>
                <c:pt idx="914">
                  <c:v>68.34</c:v>
                </c:pt>
                <c:pt idx="915">
                  <c:v>32.270000000000003</c:v>
                </c:pt>
                <c:pt idx="916">
                  <c:v>30.38</c:v>
                </c:pt>
                <c:pt idx="917">
                  <c:v>27.42</c:v>
                </c:pt>
                <c:pt idx="918">
                  <c:v>27.96</c:v>
                </c:pt>
                <c:pt idx="919">
                  <c:v>32.94</c:v>
                </c:pt>
                <c:pt idx="920">
                  <c:v>31.08</c:v>
                </c:pt>
                <c:pt idx="921">
                  <c:v>29.55</c:v>
                </c:pt>
                <c:pt idx="922">
                  <c:v>29.5</c:v>
                </c:pt>
                <c:pt idx="923">
                  <c:v>26.82</c:v>
                </c:pt>
                <c:pt idx="924">
                  <c:v>30.58</c:v>
                </c:pt>
                <c:pt idx="925">
                  <c:v>30.3</c:v>
                </c:pt>
                <c:pt idx="926">
                  <c:v>32.43</c:v>
                </c:pt>
                <c:pt idx="927">
                  <c:v>31.1</c:v>
                </c:pt>
                <c:pt idx="928">
                  <c:v>30.06</c:v>
                </c:pt>
                <c:pt idx="929">
                  <c:v>29.79</c:v>
                </c:pt>
                <c:pt idx="930">
                  <c:v>31.75</c:v>
                </c:pt>
                <c:pt idx="931">
                  <c:v>31.34</c:v>
                </c:pt>
                <c:pt idx="932">
                  <c:v>31.7</c:v>
                </c:pt>
                <c:pt idx="933">
                  <c:v>33.19</c:v>
                </c:pt>
                <c:pt idx="934">
                  <c:v>32.36</c:v>
                </c:pt>
                <c:pt idx="935">
                  <c:v>31.45</c:v>
                </c:pt>
                <c:pt idx="936">
                  <c:v>30.72</c:v>
                </c:pt>
                <c:pt idx="937">
                  <c:v>30.53</c:v>
                </c:pt>
                <c:pt idx="938">
                  <c:v>31.02</c:v>
                </c:pt>
                <c:pt idx="939">
                  <c:v>28.74</c:v>
                </c:pt>
                <c:pt idx="940">
                  <c:v>29.8</c:v>
                </c:pt>
                <c:pt idx="941">
                  <c:v>29.57</c:v>
                </c:pt>
                <c:pt idx="942">
                  <c:v>28.65</c:v>
                </c:pt>
                <c:pt idx="943">
                  <c:v>26.22</c:v>
                </c:pt>
                <c:pt idx="944">
                  <c:v>26.36</c:v>
                </c:pt>
                <c:pt idx="945">
                  <c:v>25.46</c:v>
                </c:pt>
                <c:pt idx="946">
                  <c:v>25.64</c:v>
                </c:pt>
                <c:pt idx="947">
                  <c:v>27.5</c:v>
                </c:pt>
                <c:pt idx="948">
                  <c:v>27.33</c:v>
                </c:pt>
                <c:pt idx="949">
                  <c:v>27.76</c:v>
                </c:pt>
                <c:pt idx="950">
                  <c:v>27.75</c:v>
                </c:pt>
                <c:pt idx="951">
                  <c:v>29.38</c:v>
                </c:pt>
                <c:pt idx="952">
                  <c:v>27.85</c:v>
                </c:pt>
                <c:pt idx="953">
                  <c:v>32.5</c:v>
                </c:pt>
                <c:pt idx="954">
                  <c:v>32.46</c:v>
                </c:pt>
                <c:pt idx="955">
                  <c:v>32.78</c:v>
                </c:pt>
                <c:pt idx="956">
                  <c:v>32.520000000000003</c:v>
                </c:pt>
                <c:pt idx="957">
                  <c:v>29.7</c:v>
                </c:pt>
                <c:pt idx="958">
                  <c:v>24.95</c:v>
                </c:pt>
                <c:pt idx="959">
                  <c:v>29.56</c:v>
                </c:pt>
                <c:pt idx="960">
                  <c:v>30.9</c:v>
                </c:pt>
                <c:pt idx="961">
                  <c:v>27.62</c:v>
                </c:pt>
                <c:pt idx="962">
                  <c:v>29.64</c:v>
                </c:pt>
                <c:pt idx="963">
                  <c:v>28.09</c:v>
                </c:pt>
                <c:pt idx="964">
                  <c:v>26.93</c:v>
                </c:pt>
                <c:pt idx="965">
                  <c:v>26.59</c:v>
                </c:pt>
                <c:pt idx="966">
                  <c:v>27.01</c:v>
                </c:pt>
                <c:pt idx="967">
                  <c:v>25.15</c:v>
                </c:pt>
                <c:pt idx="968">
                  <c:v>26.25</c:v>
                </c:pt>
                <c:pt idx="969">
                  <c:v>26.08</c:v>
                </c:pt>
                <c:pt idx="970">
                  <c:v>28.01</c:v>
                </c:pt>
                <c:pt idx="971">
                  <c:v>28.51</c:v>
                </c:pt>
                <c:pt idx="972">
                  <c:v>26.31</c:v>
                </c:pt>
                <c:pt idx="973">
                  <c:v>26.74</c:v>
                </c:pt>
                <c:pt idx="974">
                  <c:v>26.66</c:v>
                </c:pt>
                <c:pt idx="975">
                  <c:v>31.99</c:v>
                </c:pt>
                <c:pt idx="976">
                  <c:v>30.59</c:v>
                </c:pt>
                <c:pt idx="977">
                  <c:v>30.16</c:v>
                </c:pt>
                <c:pt idx="978">
                  <c:v>28.6</c:v>
                </c:pt>
                <c:pt idx="979">
                  <c:v>28.55</c:v>
                </c:pt>
                <c:pt idx="980">
                  <c:v>30.93</c:v>
                </c:pt>
                <c:pt idx="981">
                  <c:v>30.75</c:v>
                </c:pt>
                <c:pt idx="982">
                  <c:v>36.31</c:v>
                </c:pt>
                <c:pt idx="983">
                  <c:v>39.24</c:v>
                </c:pt>
                <c:pt idx="984">
                  <c:v>42.37</c:v>
                </c:pt>
                <c:pt idx="985">
                  <c:v>39.090000000000003</c:v>
                </c:pt>
                <c:pt idx="986">
                  <c:v>34.799999999999997</c:v>
                </c:pt>
                <c:pt idx="987">
                  <c:v>29.42</c:v>
                </c:pt>
                <c:pt idx="988">
                  <c:v>31.38</c:v>
                </c:pt>
                <c:pt idx="989">
                  <c:v>31.42</c:v>
                </c:pt>
                <c:pt idx="990">
                  <c:v>31.84</c:v>
                </c:pt>
                <c:pt idx="991">
                  <c:v>28.46</c:v>
                </c:pt>
                <c:pt idx="992">
                  <c:v>29.35</c:v>
                </c:pt>
                <c:pt idx="993">
                  <c:v>28.47</c:v>
                </c:pt>
                <c:pt idx="994">
                  <c:v>28.19</c:v>
                </c:pt>
                <c:pt idx="995">
                  <c:v>27.46</c:v>
                </c:pt>
                <c:pt idx="996">
                  <c:v>30.95</c:v>
                </c:pt>
                <c:pt idx="997">
                  <c:v>35.090000000000003</c:v>
                </c:pt>
                <c:pt idx="998">
                  <c:v>29.23</c:v>
                </c:pt>
                <c:pt idx="999">
                  <c:v>29.13</c:v>
                </c:pt>
                <c:pt idx="1000">
                  <c:v>38.340000000000003</c:v>
                </c:pt>
                <c:pt idx="1001">
                  <c:v>24.81</c:v>
                </c:pt>
                <c:pt idx="1002">
                  <c:v>29.64</c:v>
                </c:pt>
                <c:pt idx="1003">
                  <c:v>26.24</c:v>
                </c:pt>
                <c:pt idx="1004">
                  <c:v>27.01</c:v>
                </c:pt>
                <c:pt idx="1005">
                  <c:v>25.68</c:v>
                </c:pt>
                <c:pt idx="1006">
                  <c:v>25.43</c:v>
                </c:pt>
                <c:pt idx="1007">
                  <c:v>24.72</c:v>
                </c:pt>
                <c:pt idx="1008">
                  <c:v>32.24</c:v>
                </c:pt>
                <c:pt idx="1009">
                  <c:v>28.49</c:v>
                </c:pt>
                <c:pt idx="1010">
                  <c:v>26.77</c:v>
                </c:pt>
                <c:pt idx="1011">
                  <c:v>22.5</c:v>
                </c:pt>
                <c:pt idx="1012">
                  <c:v>25</c:v>
                </c:pt>
                <c:pt idx="1013">
                  <c:v>29.03</c:v>
                </c:pt>
                <c:pt idx="1014">
                  <c:v>31.64</c:v>
                </c:pt>
                <c:pt idx="1015">
                  <c:v>30.86</c:v>
                </c:pt>
                <c:pt idx="1016">
                  <c:v>30.63</c:v>
                </c:pt>
                <c:pt idx="1017">
                  <c:v>28.07</c:v>
                </c:pt>
                <c:pt idx="1018">
                  <c:v>34.04</c:v>
                </c:pt>
                <c:pt idx="1019">
                  <c:v>29.07</c:v>
                </c:pt>
                <c:pt idx="1020">
                  <c:v>35.25</c:v>
                </c:pt>
                <c:pt idx="1021">
                  <c:v>41.73</c:v>
                </c:pt>
                <c:pt idx="1022">
                  <c:v>32.42</c:v>
                </c:pt>
                <c:pt idx="1023">
                  <c:v>40.380000000000003</c:v>
                </c:pt>
                <c:pt idx="1024">
                  <c:v>32.18</c:v>
                </c:pt>
                <c:pt idx="1025">
                  <c:v>31.05</c:v>
                </c:pt>
                <c:pt idx="1026">
                  <c:v>33.32</c:v>
                </c:pt>
                <c:pt idx="1027">
                  <c:v>44.63</c:v>
                </c:pt>
                <c:pt idx="1028">
                  <c:v>43.04</c:v>
                </c:pt>
                <c:pt idx="1029">
                  <c:v>39.14</c:v>
                </c:pt>
                <c:pt idx="1030">
                  <c:v>36.53</c:v>
                </c:pt>
                <c:pt idx="1031">
                  <c:v>39.18</c:v>
                </c:pt>
                <c:pt idx="1032">
                  <c:v>39.01</c:v>
                </c:pt>
                <c:pt idx="1033">
                  <c:v>32.5</c:v>
                </c:pt>
                <c:pt idx="1034">
                  <c:v>33.67</c:v>
                </c:pt>
                <c:pt idx="1035">
                  <c:v>24.85</c:v>
                </c:pt>
                <c:pt idx="1036">
                  <c:v>26.81</c:v>
                </c:pt>
                <c:pt idx="1037">
                  <c:v>29.41</c:v>
                </c:pt>
                <c:pt idx="1038">
                  <c:v>34.07</c:v>
                </c:pt>
                <c:pt idx="1039">
                  <c:v>29.05</c:v>
                </c:pt>
                <c:pt idx="1040">
                  <c:v>29.82</c:v>
                </c:pt>
                <c:pt idx="1041">
                  <c:v>33.64</c:v>
                </c:pt>
                <c:pt idx="1042">
                  <c:v>33.43</c:v>
                </c:pt>
                <c:pt idx="1043">
                  <c:v>37.65</c:v>
                </c:pt>
                <c:pt idx="1044">
                  <c:v>30.19</c:v>
                </c:pt>
                <c:pt idx="1045">
                  <c:v>36.090000000000003</c:v>
                </c:pt>
                <c:pt idx="1046">
                  <c:v>36.270000000000003</c:v>
                </c:pt>
                <c:pt idx="1047">
                  <c:v>32.51</c:v>
                </c:pt>
                <c:pt idx="1048">
                  <c:v>30.57</c:v>
                </c:pt>
                <c:pt idx="1049">
                  <c:v>27.55</c:v>
                </c:pt>
                <c:pt idx="1050">
                  <c:v>34.47</c:v>
                </c:pt>
                <c:pt idx="1051">
                  <c:v>30.34</c:v>
                </c:pt>
                <c:pt idx="1052">
                  <c:v>36.57</c:v>
                </c:pt>
                <c:pt idx="1053">
                  <c:v>39.44</c:v>
                </c:pt>
                <c:pt idx="1054">
                  <c:v>36.61</c:v>
                </c:pt>
                <c:pt idx="1055">
                  <c:v>34.1</c:v>
                </c:pt>
                <c:pt idx="1056">
                  <c:v>37.020000000000003</c:v>
                </c:pt>
                <c:pt idx="1057">
                  <c:v>42.75</c:v>
                </c:pt>
                <c:pt idx="1058">
                  <c:v>46.1</c:v>
                </c:pt>
                <c:pt idx="1059">
                  <c:v>50.65</c:v>
                </c:pt>
                <c:pt idx="1060">
                  <c:v>48.12</c:v>
                </c:pt>
                <c:pt idx="1061">
                  <c:v>47.51</c:v>
                </c:pt>
                <c:pt idx="1062">
                  <c:v>50.06</c:v>
                </c:pt>
                <c:pt idx="1063">
                  <c:v>39.39</c:v>
                </c:pt>
                <c:pt idx="1064">
                  <c:v>32.299999999999997</c:v>
                </c:pt>
                <c:pt idx="1065">
                  <c:v>31.43</c:v>
                </c:pt>
                <c:pt idx="1066">
                  <c:v>35.74</c:v>
                </c:pt>
                <c:pt idx="1067">
                  <c:v>42.05</c:v>
                </c:pt>
                <c:pt idx="1068">
                  <c:v>42.47</c:v>
                </c:pt>
                <c:pt idx="1069">
                  <c:v>40.08</c:v>
                </c:pt>
                <c:pt idx="1070">
                  <c:v>44.52</c:v>
                </c:pt>
                <c:pt idx="1071">
                  <c:v>47.64</c:v>
                </c:pt>
                <c:pt idx="1072">
                  <c:v>66.209999999999994</c:v>
                </c:pt>
                <c:pt idx="1073">
                  <c:v>62.95</c:v>
                </c:pt>
                <c:pt idx="1074">
                  <c:v>57.89</c:v>
                </c:pt>
                <c:pt idx="1075">
                  <c:v>38.93</c:v>
                </c:pt>
                <c:pt idx="1076">
                  <c:v>33.869999999999997</c:v>
                </c:pt>
                <c:pt idx="1077">
                  <c:v>39.020000000000003</c:v>
                </c:pt>
                <c:pt idx="1078">
                  <c:v>43.69</c:v>
                </c:pt>
                <c:pt idx="1079">
                  <c:v>81.78</c:v>
                </c:pt>
                <c:pt idx="1080">
                  <c:v>42.57</c:v>
                </c:pt>
                <c:pt idx="1081">
                  <c:v>48.64</c:v>
                </c:pt>
                <c:pt idx="1082">
                  <c:v>63.33</c:v>
                </c:pt>
                <c:pt idx="1083">
                  <c:v>50.27</c:v>
                </c:pt>
                <c:pt idx="1084">
                  <c:v>80.930000000000007</c:v>
                </c:pt>
                <c:pt idx="1085">
                  <c:v>115.11</c:v>
                </c:pt>
                <c:pt idx="1086">
                  <c:v>142.35</c:v>
                </c:pt>
                <c:pt idx="1087">
                  <c:v>61.7</c:v>
                </c:pt>
                <c:pt idx="1088">
                  <c:v>31.49</c:v>
                </c:pt>
                <c:pt idx="1089">
                  <c:v>29.62</c:v>
                </c:pt>
                <c:pt idx="1090">
                  <c:v>32.19</c:v>
                </c:pt>
                <c:pt idx="1091">
                  <c:v>44.73</c:v>
                </c:pt>
                <c:pt idx="1092">
                  <c:v>44.56</c:v>
                </c:pt>
                <c:pt idx="1093">
                  <c:v>48.73</c:v>
                </c:pt>
                <c:pt idx="1094">
                  <c:v>42.6</c:v>
                </c:pt>
                <c:pt idx="1095">
                  <c:v>41.94</c:v>
                </c:pt>
                <c:pt idx="1096">
                  <c:v>42.23</c:v>
                </c:pt>
                <c:pt idx="1097">
                  <c:v>41.7</c:v>
                </c:pt>
                <c:pt idx="1098">
                  <c:v>50.19</c:v>
                </c:pt>
                <c:pt idx="1099">
                  <c:v>46.14</c:v>
                </c:pt>
                <c:pt idx="1100">
                  <c:v>52.5</c:v>
                </c:pt>
                <c:pt idx="1101">
                  <c:v>51.77</c:v>
                </c:pt>
                <c:pt idx="1102">
                  <c:v>49.36</c:v>
                </c:pt>
                <c:pt idx="1103">
                  <c:v>46.38</c:v>
                </c:pt>
                <c:pt idx="1104">
                  <c:v>43.41</c:v>
                </c:pt>
                <c:pt idx="1105">
                  <c:v>29.81</c:v>
                </c:pt>
                <c:pt idx="1106">
                  <c:v>45.27</c:v>
                </c:pt>
                <c:pt idx="1107">
                  <c:v>36.51</c:v>
                </c:pt>
                <c:pt idx="1108">
                  <c:v>43.3</c:v>
                </c:pt>
                <c:pt idx="1109">
                  <c:v>44.87</c:v>
                </c:pt>
                <c:pt idx="1110">
                  <c:v>33.96</c:v>
                </c:pt>
                <c:pt idx="1111">
                  <c:v>41.68</c:v>
                </c:pt>
                <c:pt idx="1112">
                  <c:v>37.47</c:v>
                </c:pt>
                <c:pt idx="1113">
                  <c:v>39.619999999999997</c:v>
                </c:pt>
                <c:pt idx="1114">
                  <c:v>38.68</c:v>
                </c:pt>
                <c:pt idx="1115">
                  <c:v>38.67</c:v>
                </c:pt>
                <c:pt idx="1116">
                  <c:v>33.770000000000003</c:v>
                </c:pt>
                <c:pt idx="1117">
                  <c:v>34.14</c:v>
                </c:pt>
                <c:pt idx="1118">
                  <c:v>35.200000000000003</c:v>
                </c:pt>
                <c:pt idx="1119">
                  <c:v>44.92</c:v>
                </c:pt>
                <c:pt idx="1120">
                  <c:v>33.76</c:v>
                </c:pt>
                <c:pt idx="1121">
                  <c:v>32.42</c:v>
                </c:pt>
                <c:pt idx="1122">
                  <c:v>36.380000000000003</c:v>
                </c:pt>
                <c:pt idx="1123">
                  <c:v>30.66</c:v>
                </c:pt>
                <c:pt idx="1124">
                  <c:v>36.21</c:v>
                </c:pt>
                <c:pt idx="1125">
                  <c:v>32.79</c:v>
                </c:pt>
                <c:pt idx="1126">
                  <c:v>36.090000000000003</c:v>
                </c:pt>
                <c:pt idx="1127">
                  <c:v>49.14</c:v>
                </c:pt>
                <c:pt idx="1128">
                  <c:v>42.78</c:v>
                </c:pt>
                <c:pt idx="1129">
                  <c:v>33.25</c:v>
                </c:pt>
                <c:pt idx="1130">
                  <c:v>32.25</c:v>
                </c:pt>
                <c:pt idx="1131">
                  <c:v>32.53</c:v>
                </c:pt>
                <c:pt idx="1132">
                  <c:v>29.05</c:v>
                </c:pt>
                <c:pt idx="1133">
                  <c:v>30.04</c:v>
                </c:pt>
                <c:pt idx="1134">
                  <c:v>45.34</c:v>
                </c:pt>
                <c:pt idx="1135">
                  <c:v>43.01</c:v>
                </c:pt>
                <c:pt idx="1136">
                  <c:v>39.51</c:v>
                </c:pt>
                <c:pt idx="1137">
                  <c:v>23.84</c:v>
                </c:pt>
                <c:pt idx="1138">
                  <c:v>24.85</c:v>
                </c:pt>
                <c:pt idx="1139">
                  <c:v>17.2</c:v>
                </c:pt>
                <c:pt idx="1140">
                  <c:v>17.59</c:v>
                </c:pt>
                <c:pt idx="1141">
                  <c:v>18.7</c:v>
                </c:pt>
                <c:pt idx="1142">
                  <c:v>30.03</c:v>
                </c:pt>
                <c:pt idx="1143">
                  <c:v>37.85</c:v>
                </c:pt>
                <c:pt idx="1144">
                  <c:v>22.89</c:v>
                </c:pt>
                <c:pt idx="1145">
                  <c:v>26.23</c:v>
                </c:pt>
                <c:pt idx="1146">
                  <c:v>22.48</c:v>
                </c:pt>
                <c:pt idx="1147">
                  <c:v>32.97</c:v>
                </c:pt>
                <c:pt idx="1148">
                  <c:v>39.61</c:v>
                </c:pt>
                <c:pt idx="1149">
                  <c:v>31.9</c:v>
                </c:pt>
                <c:pt idx="1150">
                  <c:v>19.98</c:v>
                </c:pt>
                <c:pt idx="1151">
                  <c:v>14.46</c:v>
                </c:pt>
                <c:pt idx="1152">
                  <c:v>27.46</c:v>
                </c:pt>
                <c:pt idx="1153">
                  <c:v>26.31</c:v>
                </c:pt>
                <c:pt idx="1154">
                  <c:v>32.9</c:v>
                </c:pt>
                <c:pt idx="1155">
                  <c:v>27.41</c:v>
                </c:pt>
                <c:pt idx="1156">
                  <c:v>38.24</c:v>
                </c:pt>
                <c:pt idx="1157">
                  <c:v>36.26</c:v>
                </c:pt>
                <c:pt idx="1158">
                  <c:v>24.85</c:v>
                </c:pt>
                <c:pt idx="1159">
                  <c:v>34.44</c:v>
                </c:pt>
                <c:pt idx="1160">
                  <c:v>32.76</c:v>
                </c:pt>
                <c:pt idx="1161">
                  <c:v>25.14</c:v>
                </c:pt>
                <c:pt idx="1162">
                  <c:v>27.15</c:v>
                </c:pt>
                <c:pt idx="1163">
                  <c:v>47.26</c:v>
                </c:pt>
                <c:pt idx="1164">
                  <c:v>37.1</c:v>
                </c:pt>
                <c:pt idx="1165">
                  <c:v>22.32</c:v>
                </c:pt>
                <c:pt idx="1166">
                  <c:v>17.43</c:v>
                </c:pt>
                <c:pt idx="1167">
                  <c:v>14.01</c:v>
                </c:pt>
                <c:pt idx="1168">
                  <c:v>16.940000000000001</c:v>
                </c:pt>
                <c:pt idx="1169">
                  <c:v>22.08</c:v>
                </c:pt>
                <c:pt idx="1170">
                  <c:v>28.79</c:v>
                </c:pt>
                <c:pt idx="1171">
                  <c:v>27.98</c:v>
                </c:pt>
                <c:pt idx="1172">
                  <c:v>16.690000000000001</c:v>
                </c:pt>
                <c:pt idx="1173">
                  <c:v>24.94</c:v>
                </c:pt>
                <c:pt idx="1174">
                  <c:v>35.380000000000003</c:v>
                </c:pt>
                <c:pt idx="1175">
                  <c:v>31.97</c:v>
                </c:pt>
                <c:pt idx="1176">
                  <c:v>50.97</c:v>
                </c:pt>
                <c:pt idx="1177">
                  <c:v>62.66</c:v>
                </c:pt>
                <c:pt idx="1178">
                  <c:v>27.94</c:v>
                </c:pt>
                <c:pt idx="1179">
                  <c:v>27.43</c:v>
                </c:pt>
                <c:pt idx="1180">
                  <c:v>35.659999999999997</c:v>
                </c:pt>
                <c:pt idx="1181">
                  <c:v>34.200000000000003</c:v>
                </c:pt>
                <c:pt idx="1183">
                  <c:v>45.77</c:v>
                </c:pt>
                <c:pt idx="1184">
                  <c:v>25.98</c:v>
                </c:pt>
                <c:pt idx="1185">
                  <c:v>24.6</c:v>
                </c:pt>
                <c:pt idx="1186">
                  <c:v>22.45</c:v>
                </c:pt>
                <c:pt idx="1187">
                  <c:v>26.81</c:v>
                </c:pt>
                <c:pt idx="1188">
                  <c:v>40.15</c:v>
                </c:pt>
                <c:pt idx="1189">
                  <c:v>35.380000000000003</c:v>
                </c:pt>
                <c:pt idx="1190">
                  <c:v>33.5</c:v>
                </c:pt>
                <c:pt idx="1191">
                  <c:v>37.46</c:v>
                </c:pt>
                <c:pt idx="1192">
                  <c:v>28.66</c:v>
                </c:pt>
                <c:pt idx="1193">
                  <c:v>24.25</c:v>
                </c:pt>
                <c:pt idx="1194">
                  <c:v>23.57</c:v>
                </c:pt>
                <c:pt idx="1195">
                  <c:v>29.63</c:v>
                </c:pt>
                <c:pt idx="1196">
                  <c:v>24.34</c:v>
                </c:pt>
                <c:pt idx="1197">
                  <c:v>26.2</c:v>
                </c:pt>
                <c:pt idx="1198">
                  <c:v>25.44</c:v>
                </c:pt>
                <c:pt idx="1199">
                  <c:v>22</c:v>
                </c:pt>
                <c:pt idx="1200">
                  <c:v>16.940000000000001</c:v>
                </c:pt>
                <c:pt idx="1201">
                  <c:v>19.09</c:v>
                </c:pt>
                <c:pt idx="1202">
                  <c:v>27.27</c:v>
                </c:pt>
                <c:pt idx="1203">
                  <c:v>30.93</c:v>
                </c:pt>
                <c:pt idx="1204">
                  <c:v>27.36</c:v>
                </c:pt>
                <c:pt idx="1205">
                  <c:v>32.200000000000003</c:v>
                </c:pt>
                <c:pt idx="1206">
                  <c:v>37.81</c:v>
                </c:pt>
                <c:pt idx="1207">
                  <c:v>19.600000000000001</c:v>
                </c:pt>
                <c:pt idx="1208">
                  <c:v>19.98</c:v>
                </c:pt>
                <c:pt idx="1209">
                  <c:v>29.87</c:v>
                </c:pt>
                <c:pt idx="1210">
                  <c:v>53.65</c:v>
                </c:pt>
                <c:pt idx="1211">
                  <c:v>24.84</c:v>
                </c:pt>
                <c:pt idx="1212">
                  <c:v>20.7</c:v>
                </c:pt>
                <c:pt idx="1213">
                  <c:v>21.73</c:v>
                </c:pt>
                <c:pt idx="1214">
                  <c:v>28.96</c:v>
                </c:pt>
                <c:pt idx="1215">
                  <c:v>25.4</c:v>
                </c:pt>
                <c:pt idx="1216">
                  <c:v>18.64</c:v>
                </c:pt>
                <c:pt idx="1217">
                  <c:v>24.39</c:v>
                </c:pt>
                <c:pt idx="1218">
                  <c:v>34.25</c:v>
                </c:pt>
                <c:pt idx="1219">
                  <c:v>26.78</c:v>
                </c:pt>
                <c:pt idx="1220">
                  <c:v>33.46</c:v>
                </c:pt>
                <c:pt idx="1221">
                  <c:v>24.55</c:v>
                </c:pt>
                <c:pt idx="1222">
                  <c:v>60.58</c:v>
                </c:pt>
                <c:pt idx="1223">
                  <c:v>33.39</c:v>
                </c:pt>
                <c:pt idx="1224">
                  <c:v>27.7</c:v>
                </c:pt>
                <c:pt idx="1225">
                  <c:v>27.51</c:v>
                </c:pt>
                <c:pt idx="1226">
                  <c:v>39.99</c:v>
                </c:pt>
                <c:pt idx="1227">
                  <c:v>24.22</c:v>
                </c:pt>
                <c:pt idx="1228">
                  <c:v>26.31</c:v>
                </c:pt>
                <c:pt idx="1229">
                  <c:v>47.07</c:v>
                </c:pt>
                <c:pt idx="1230">
                  <c:v>41.15</c:v>
                </c:pt>
                <c:pt idx="1231">
                  <c:v>34.6</c:v>
                </c:pt>
                <c:pt idx="1232">
                  <c:v>24</c:v>
                </c:pt>
                <c:pt idx="1233">
                  <c:v>33.14</c:v>
                </c:pt>
                <c:pt idx="1234">
                  <c:v>42.69</c:v>
                </c:pt>
                <c:pt idx="1235">
                  <c:v>18.670000000000002</c:v>
                </c:pt>
                <c:pt idx="1236">
                  <c:v>33.17</c:v>
                </c:pt>
                <c:pt idx="1237">
                  <c:v>35.39</c:v>
                </c:pt>
                <c:pt idx="1238">
                  <c:v>35.36</c:v>
                </c:pt>
                <c:pt idx="1239">
                  <c:v>32.53</c:v>
                </c:pt>
                <c:pt idx="1240">
                  <c:v>30.05</c:v>
                </c:pt>
                <c:pt idx="1241">
                  <c:v>30.58</c:v>
                </c:pt>
                <c:pt idx="1242">
                  <c:v>29.69</c:v>
                </c:pt>
                <c:pt idx="1243">
                  <c:v>18.87</c:v>
                </c:pt>
                <c:pt idx="1244">
                  <c:v>15.29</c:v>
                </c:pt>
                <c:pt idx="1245">
                  <c:v>21.27</c:v>
                </c:pt>
                <c:pt idx="1246">
                  <c:v>22.99</c:v>
                </c:pt>
                <c:pt idx="1247">
                  <c:v>25.48</c:v>
                </c:pt>
                <c:pt idx="1248">
                  <c:v>35.43</c:v>
                </c:pt>
                <c:pt idx="1249">
                  <c:v>22.36</c:v>
                </c:pt>
                <c:pt idx="1250">
                  <c:v>20.58</c:v>
                </c:pt>
                <c:pt idx="1251">
                  <c:v>16.5</c:v>
                </c:pt>
                <c:pt idx="1252">
                  <c:v>17.25</c:v>
                </c:pt>
                <c:pt idx="1253">
                  <c:v>16.84</c:v>
                </c:pt>
                <c:pt idx="1254">
                  <c:v>15.8</c:v>
                </c:pt>
                <c:pt idx="1255">
                  <c:v>16.010000000000002</c:v>
                </c:pt>
                <c:pt idx="1256">
                  <c:v>20.85</c:v>
                </c:pt>
                <c:pt idx="1257">
                  <c:v>15.51</c:v>
                </c:pt>
                <c:pt idx="1258">
                  <c:v>13.32</c:v>
                </c:pt>
                <c:pt idx="1259">
                  <c:v>15.9</c:v>
                </c:pt>
                <c:pt idx="1260">
                  <c:v>19.260000000000002</c:v>
                </c:pt>
                <c:pt idx="1261">
                  <c:v>23.54</c:v>
                </c:pt>
                <c:pt idx="1262">
                  <c:v>18.63</c:v>
                </c:pt>
                <c:pt idx="1263">
                  <c:v>15.39</c:v>
                </c:pt>
                <c:pt idx="1264">
                  <c:v>14.75</c:v>
                </c:pt>
                <c:pt idx="1265">
                  <c:v>12.51</c:v>
                </c:pt>
                <c:pt idx="1266">
                  <c:v>14.01</c:v>
                </c:pt>
                <c:pt idx="1267">
                  <c:v>20.260000000000002</c:v>
                </c:pt>
                <c:pt idx="1268">
                  <c:v>31.69</c:v>
                </c:pt>
                <c:pt idx="1269">
                  <c:v>23.67</c:v>
                </c:pt>
                <c:pt idx="1270">
                  <c:v>15.51</c:v>
                </c:pt>
                <c:pt idx="1271">
                  <c:v>14.77</c:v>
                </c:pt>
                <c:pt idx="1272">
                  <c:v>13.9</c:v>
                </c:pt>
                <c:pt idx="1273">
                  <c:v>15.17</c:v>
                </c:pt>
                <c:pt idx="1274">
                  <c:v>17.93</c:v>
                </c:pt>
                <c:pt idx="1275">
                  <c:v>17.940000000000001</c:v>
                </c:pt>
                <c:pt idx="1276">
                  <c:v>33.04</c:v>
                </c:pt>
                <c:pt idx="1277">
                  <c:v>22.68</c:v>
                </c:pt>
                <c:pt idx="1278">
                  <c:v>27.31</c:v>
                </c:pt>
                <c:pt idx="1279">
                  <c:v>20.07</c:v>
                </c:pt>
                <c:pt idx="1280">
                  <c:v>15.35</c:v>
                </c:pt>
                <c:pt idx="1281">
                  <c:v>17.48</c:v>
                </c:pt>
                <c:pt idx="1282">
                  <c:v>16.86</c:v>
                </c:pt>
                <c:pt idx="1283">
                  <c:v>17.489999999999998</c:v>
                </c:pt>
                <c:pt idx="1284">
                  <c:v>14.5</c:v>
                </c:pt>
                <c:pt idx="1285">
                  <c:v>18.16</c:v>
                </c:pt>
                <c:pt idx="1286">
                  <c:v>20.32</c:v>
                </c:pt>
                <c:pt idx="1287">
                  <c:v>16.23</c:v>
                </c:pt>
                <c:pt idx="1288">
                  <c:v>14.74</c:v>
                </c:pt>
                <c:pt idx="1289">
                  <c:v>15.78</c:v>
                </c:pt>
                <c:pt idx="1290">
                  <c:v>15.81</c:v>
                </c:pt>
                <c:pt idx="1291">
                  <c:v>12.25</c:v>
                </c:pt>
                <c:pt idx="1292">
                  <c:v>16.2</c:v>
                </c:pt>
                <c:pt idx="1293">
                  <c:v>15.05</c:v>
                </c:pt>
                <c:pt idx="1294">
                  <c:v>13.81</c:v>
                </c:pt>
                <c:pt idx="1295">
                  <c:v>16.04</c:v>
                </c:pt>
                <c:pt idx="1296">
                  <c:v>16.03</c:v>
                </c:pt>
                <c:pt idx="1297">
                  <c:v>17.690000000000001</c:v>
                </c:pt>
                <c:pt idx="1298">
                  <c:v>14.94</c:v>
                </c:pt>
                <c:pt idx="1299">
                  <c:v>18.690000000000001</c:v>
                </c:pt>
                <c:pt idx="1300">
                  <c:v>16.37</c:v>
                </c:pt>
                <c:pt idx="1301">
                  <c:v>18.57</c:v>
                </c:pt>
                <c:pt idx="1302">
                  <c:v>28.4</c:v>
                </c:pt>
                <c:pt idx="1303">
                  <c:v>21.86</c:v>
                </c:pt>
                <c:pt idx="1304">
                  <c:v>17.940000000000001</c:v>
                </c:pt>
                <c:pt idx="1305">
                  <c:v>15.62</c:v>
                </c:pt>
                <c:pt idx="1306">
                  <c:v>18.149999999999999</c:v>
                </c:pt>
                <c:pt idx="1307">
                  <c:v>19.010000000000002</c:v>
                </c:pt>
                <c:pt idx="1308">
                  <c:v>22.78</c:v>
                </c:pt>
                <c:pt idx="1309">
                  <c:v>19.329999999999998</c:v>
                </c:pt>
                <c:pt idx="1310">
                  <c:v>18.78</c:v>
                </c:pt>
                <c:pt idx="1311">
                  <c:v>18.82</c:v>
                </c:pt>
                <c:pt idx="1312">
                  <c:v>15.27</c:v>
                </c:pt>
                <c:pt idx="1313">
                  <c:v>18</c:v>
                </c:pt>
                <c:pt idx="1314">
                  <c:v>18.39</c:v>
                </c:pt>
                <c:pt idx="1315">
                  <c:v>20.05</c:v>
                </c:pt>
                <c:pt idx="1316">
                  <c:v>17.68</c:v>
                </c:pt>
                <c:pt idx="1317">
                  <c:v>16.8</c:v>
                </c:pt>
                <c:pt idx="1318">
                  <c:v>17.12</c:v>
                </c:pt>
                <c:pt idx="1319">
                  <c:v>13.53</c:v>
                </c:pt>
                <c:pt idx="1320">
                  <c:v>15.3</c:v>
                </c:pt>
                <c:pt idx="1321">
                  <c:v>17.12</c:v>
                </c:pt>
                <c:pt idx="1322">
                  <c:v>15.93</c:v>
                </c:pt>
                <c:pt idx="1323">
                  <c:v>16.13</c:v>
                </c:pt>
                <c:pt idx="1324">
                  <c:v>15.35</c:v>
                </c:pt>
                <c:pt idx="1325">
                  <c:v>15.9</c:v>
                </c:pt>
                <c:pt idx="1326">
                  <c:v>16.350000000000001</c:v>
                </c:pt>
                <c:pt idx="1327">
                  <c:v>18.52</c:v>
                </c:pt>
                <c:pt idx="1328">
                  <c:v>17.55</c:v>
                </c:pt>
                <c:pt idx="1329">
                  <c:v>17.29</c:v>
                </c:pt>
                <c:pt idx="1330">
                  <c:v>17.95</c:v>
                </c:pt>
                <c:pt idx="1331">
                  <c:v>18.940000000000001</c:v>
                </c:pt>
                <c:pt idx="1332">
                  <c:v>19.62</c:v>
                </c:pt>
                <c:pt idx="1333">
                  <c:v>18.03</c:v>
                </c:pt>
                <c:pt idx="1334">
                  <c:v>19.41</c:v>
                </c:pt>
                <c:pt idx="1335">
                  <c:v>18.829999999999998</c:v>
                </c:pt>
                <c:pt idx="1336">
                  <c:v>18.420000000000002</c:v>
                </c:pt>
                <c:pt idx="1337">
                  <c:v>17.920000000000002</c:v>
                </c:pt>
                <c:pt idx="1338">
                  <c:v>23.85</c:v>
                </c:pt>
                <c:pt idx="1339">
                  <c:v>18.760000000000002</c:v>
                </c:pt>
                <c:pt idx="1340">
                  <c:v>17.440000000000001</c:v>
                </c:pt>
                <c:pt idx="1341">
                  <c:v>20.87</c:v>
                </c:pt>
                <c:pt idx="1342">
                  <c:v>26.03</c:v>
                </c:pt>
                <c:pt idx="1343">
                  <c:v>21.06</c:v>
                </c:pt>
                <c:pt idx="1344">
                  <c:v>21.41</c:v>
                </c:pt>
                <c:pt idx="1345">
                  <c:v>20.41</c:v>
                </c:pt>
                <c:pt idx="1346">
                  <c:v>19.399999999999999</c:v>
                </c:pt>
                <c:pt idx="1347">
                  <c:v>23.74</c:v>
                </c:pt>
                <c:pt idx="1348">
                  <c:v>29.62</c:v>
                </c:pt>
                <c:pt idx="1349">
                  <c:v>34.78</c:v>
                </c:pt>
                <c:pt idx="1350">
                  <c:v>38.97</c:v>
                </c:pt>
                <c:pt idx="1351">
                  <c:v>38.83</c:v>
                </c:pt>
                <c:pt idx="1352">
                  <c:v>42.11</c:v>
                </c:pt>
                <c:pt idx="1353">
                  <c:v>40.130000000000003</c:v>
                </c:pt>
                <c:pt idx="1354">
                  <c:v>35.93</c:v>
                </c:pt>
                <c:pt idx="1355">
                  <c:v>30.55</c:v>
                </c:pt>
                <c:pt idx="1356">
                  <c:v>24.34</c:v>
                </c:pt>
                <c:pt idx="1357">
                  <c:v>23.2</c:v>
                </c:pt>
                <c:pt idx="1358">
                  <c:v>41.9</c:v>
                </c:pt>
                <c:pt idx="1359">
                  <c:v>33.380000000000003</c:v>
                </c:pt>
                <c:pt idx="1360">
                  <c:v>30.37</c:v>
                </c:pt>
                <c:pt idx="1361">
                  <c:v>38.119999999999997</c:v>
                </c:pt>
                <c:pt idx="1362">
                  <c:v>35</c:v>
                </c:pt>
                <c:pt idx="1363">
                  <c:v>40.97</c:v>
                </c:pt>
                <c:pt idx="1364">
                  <c:v>28.45</c:v>
                </c:pt>
                <c:pt idx="1365">
                  <c:v>30.94</c:v>
                </c:pt>
                <c:pt idx="1366">
                  <c:v>27.64</c:v>
                </c:pt>
                <c:pt idx="1367">
                  <c:v>25.67</c:v>
                </c:pt>
                <c:pt idx="1368">
                  <c:v>23.56</c:v>
                </c:pt>
                <c:pt idx="1369">
                  <c:v>25.53</c:v>
                </c:pt>
                <c:pt idx="1370">
                  <c:v>19.670000000000002</c:v>
                </c:pt>
                <c:pt idx="1371">
                  <c:v>20.76</c:v>
                </c:pt>
                <c:pt idx="1372">
                  <c:v>21.67</c:v>
                </c:pt>
                <c:pt idx="1373">
                  <c:v>19.47</c:v>
                </c:pt>
                <c:pt idx="1374">
                  <c:v>19.84</c:v>
                </c:pt>
                <c:pt idx="1375">
                  <c:v>23.91</c:v>
                </c:pt>
                <c:pt idx="1376">
                  <c:v>26.49</c:v>
                </c:pt>
                <c:pt idx="1377">
                  <c:v>32.270000000000003</c:v>
                </c:pt>
                <c:pt idx="1378">
                  <c:v>34.32</c:v>
                </c:pt>
                <c:pt idx="1379">
                  <c:v>43.63</c:v>
                </c:pt>
                <c:pt idx="1380">
                  <c:v>44.04</c:v>
                </c:pt>
                <c:pt idx="1381">
                  <c:v>41.95</c:v>
                </c:pt>
                <c:pt idx="1382">
                  <c:v>26.49</c:v>
                </c:pt>
                <c:pt idx="1383">
                  <c:v>28.25</c:v>
                </c:pt>
                <c:pt idx="1384">
                  <c:v>26.88</c:v>
                </c:pt>
                <c:pt idx="1385">
                  <c:v>22.81</c:v>
                </c:pt>
                <c:pt idx="1386">
                  <c:v>28.34</c:v>
                </c:pt>
                <c:pt idx="1387">
                  <c:v>21.84</c:v>
                </c:pt>
                <c:pt idx="1388">
                  <c:v>25.93</c:v>
                </c:pt>
                <c:pt idx="1389">
                  <c:v>30.1</c:v>
                </c:pt>
                <c:pt idx="1390">
                  <c:v>41.15</c:v>
                </c:pt>
                <c:pt idx="1391">
                  <c:v>43.25</c:v>
                </c:pt>
                <c:pt idx="1392">
                  <c:v>40.4</c:v>
                </c:pt>
                <c:pt idx="1393">
                  <c:v>36.950000000000003</c:v>
                </c:pt>
                <c:pt idx="1394">
                  <c:v>40.42</c:v>
                </c:pt>
                <c:pt idx="1395">
                  <c:v>45.83</c:v>
                </c:pt>
                <c:pt idx="1396">
                  <c:v>45.79</c:v>
                </c:pt>
                <c:pt idx="1397">
                  <c:v>56.14</c:v>
                </c:pt>
                <c:pt idx="1398">
                  <c:v>58.13</c:v>
                </c:pt>
                <c:pt idx="1399">
                  <c:v>42.16</c:v>
                </c:pt>
                <c:pt idx="1400">
                  <c:v>31.6</c:v>
                </c:pt>
                <c:pt idx="1401">
                  <c:v>24.14</c:v>
                </c:pt>
                <c:pt idx="1402">
                  <c:v>24.36</c:v>
                </c:pt>
                <c:pt idx="1403">
                  <c:v>22.91</c:v>
                </c:pt>
                <c:pt idx="1404">
                  <c:v>28.89</c:v>
                </c:pt>
                <c:pt idx="1405">
                  <c:v>30.42</c:v>
                </c:pt>
                <c:pt idx="1406">
                  <c:v>31.2</c:v>
                </c:pt>
                <c:pt idx="1407">
                  <c:v>32.99</c:v>
                </c:pt>
                <c:pt idx="1408">
                  <c:v>29.99</c:v>
                </c:pt>
                <c:pt idx="1409">
                  <c:v>35.380000000000003</c:v>
                </c:pt>
                <c:pt idx="1410">
                  <c:v>37.67</c:v>
                </c:pt>
                <c:pt idx="1411">
                  <c:v>47.6</c:v>
                </c:pt>
                <c:pt idx="1412">
                  <c:v>50.42</c:v>
                </c:pt>
                <c:pt idx="1413">
                  <c:v>56.64</c:v>
                </c:pt>
                <c:pt idx="1414">
                  <c:v>43.91</c:v>
                </c:pt>
                <c:pt idx="1415">
                  <c:v>28.79</c:v>
                </c:pt>
                <c:pt idx="1416">
                  <c:v>28.7</c:v>
                </c:pt>
                <c:pt idx="1417">
                  <c:v>20.87</c:v>
                </c:pt>
                <c:pt idx="1418">
                  <c:v>22.54</c:v>
                </c:pt>
                <c:pt idx="1419">
                  <c:v>28.52</c:v>
                </c:pt>
                <c:pt idx="1420">
                  <c:v>28.34</c:v>
                </c:pt>
                <c:pt idx="1421">
                  <c:v>24.12</c:v>
                </c:pt>
                <c:pt idx="1422">
                  <c:v>27.32</c:v>
                </c:pt>
                <c:pt idx="1423">
                  <c:v>29.96</c:v>
                </c:pt>
                <c:pt idx="1424">
                  <c:v>27.32</c:v>
                </c:pt>
                <c:pt idx="1425">
                  <c:v>30.65</c:v>
                </c:pt>
                <c:pt idx="1426">
                  <c:v>36.44</c:v>
                </c:pt>
                <c:pt idx="1427">
                  <c:v>29.98</c:v>
                </c:pt>
                <c:pt idx="1428">
                  <c:v>25.48</c:v>
                </c:pt>
                <c:pt idx="1429">
                  <c:v>28.44</c:v>
                </c:pt>
                <c:pt idx="1430">
                  <c:v>31.03</c:v>
                </c:pt>
                <c:pt idx="1431">
                  <c:v>24.59</c:v>
                </c:pt>
                <c:pt idx="1432">
                  <c:v>25.62</c:v>
                </c:pt>
                <c:pt idx="1433">
                  <c:v>26.42</c:v>
                </c:pt>
                <c:pt idx="1434">
                  <c:v>23.94</c:v>
                </c:pt>
                <c:pt idx="1435">
                  <c:v>29.76</c:v>
                </c:pt>
                <c:pt idx="1436">
                  <c:v>31.25</c:v>
                </c:pt>
                <c:pt idx="1437">
                  <c:v>33.479999999999997</c:v>
                </c:pt>
                <c:pt idx="1438">
                  <c:v>23.23</c:v>
                </c:pt>
                <c:pt idx="1439">
                  <c:v>30.66</c:v>
                </c:pt>
                <c:pt idx="1440">
                  <c:v>38.549999999999997</c:v>
                </c:pt>
                <c:pt idx="1441">
                  <c:v>40.020000000000003</c:v>
                </c:pt>
                <c:pt idx="1442">
                  <c:v>36.799999999999997</c:v>
                </c:pt>
                <c:pt idx="1443">
                  <c:v>36.409999999999997</c:v>
                </c:pt>
                <c:pt idx="1444">
                  <c:v>35.479999999999997</c:v>
                </c:pt>
                <c:pt idx="1445">
                  <c:v>40.020000000000003</c:v>
                </c:pt>
                <c:pt idx="1446">
                  <c:v>54.92</c:v>
                </c:pt>
                <c:pt idx="1447">
                  <c:v>63.57</c:v>
                </c:pt>
                <c:pt idx="1448">
                  <c:v>47.79</c:v>
                </c:pt>
                <c:pt idx="1449">
                  <c:v>35.340000000000003</c:v>
                </c:pt>
                <c:pt idx="1450">
                  <c:v>38.9</c:v>
                </c:pt>
                <c:pt idx="1451">
                  <c:v>35.19</c:v>
                </c:pt>
                <c:pt idx="1452">
                  <c:v>23.96</c:v>
                </c:pt>
                <c:pt idx="1453">
                  <c:v>27.87</c:v>
                </c:pt>
                <c:pt idx="1454">
                  <c:v>33.44</c:v>
                </c:pt>
                <c:pt idx="1455">
                  <c:v>33.700000000000003</c:v>
                </c:pt>
                <c:pt idx="1456">
                  <c:v>31.17</c:v>
                </c:pt>
                <c:pt idx="1457">
                  <c:v>31.77</c:v>
                </c:pt>
                <c:pt idx="1458">
                  <c:v>31.32</c:v>
                </c:pt>
                <c:pt idx="1459">
                  <c:v>28.97</c:v>
                </c:pt>
                <c:pt idx="1460">
                  <c:v>37.46</c:v>
                </c:pt>
                <c:pt idx="1461">
                  <c:v>38.19</c:v>
                </c:pt>
                <c:pt idx="1462">
                  <c:v>39.729999999999997</c:v>
                </c:pt>
                <c:pt idx="1463">
                  <c:v>46.55</c:v>
                </c:pt>
                <c:pt idx="1464">
                  <c:v>45.87</c:v>
                </c:pt>
                <c:pt idx="1465">
                  <c:v>41.74</c:v>
                </c:pt>
                <c:pt idx="1466">
                  <c:v>35.729999999999997</c:v>
                </c:pt>
                <c:pt idx="1467">
                  <c:v>44.9</c:v>
                </c:pt>
                <c:pt idx="1468">
                  <c:v>49.33</c:v>
                </c:pt>
                <c:pt idx="1469">
                  <c:v>52.68</c:v>
                </c:pt>
                <c:pt idx="1470">
                  <c:v>53.48</c:v>
                </c:pt>
                <c:pt idx="1471">
                  <c:v>49.16</c:v>
                </c:pt>
                <c:pt idx="1472">
                  <c:v>49.28</c:v>
                </c:pt>
                <c:pt idx="1473">
                  <c:v>42.99</c:v>
                </c:pt>
                <c:pt idx="1474">
                  <c:v>47.07</c:v>
                </c:pt>
                <c:pt idx="1475">
                  <c:v>46.93</c:v>
                </c:pt>
                <c:pt idx="1476">
                  <c:v>48.15</c:v>
                </c:pt>
                <c:pt idx="1477">
                  <c:v>42.88</c:v>
                </c:pt>
                <c:pt idx="1478">
                  <c:v>34.15</c:v>
                </c:pt>
                <c:pt idx="1479">
                  <c:v>36.979999999999997</c:v>
                </c:pt>
                <c:pt idx="1480">
                  <c:v>32.590000000000003</c:v>
                </c:pt>
                <c:pt idx="1481">
                  <c:v>37.39</c:v>
                </c:pt>
                <c:pt idx="1482">
                  <c:v>42.87</c:v>
                </c:pt>
                <c:pt idx="1483">
                  <c:v>42.79</c:v>
                </c:pt>
                <c:pt idx="1484">
                  <c:v>33.869999999999997</c:v>
                </c:pt>
                <c:pt idx="1485">
                  <c:v>31.94</c:v>
                </c:pt>
                <c:pt idx="1486">
                  <c:v>30.06</c:v>
                </c:pt>
                <c:pt idx="1487">
                  <c:v>26</c:v>
                </c:pt>
                <c:pt idx="1488">
                  <c:v>26.16</c:v>
                </c:pt>
                <c:pt idx="1489">
                  <c:v>29.22</c:v>
                </c:pt>
                <c:pt idx="1490">
                  <c:v>35.51</c:v>
                </c:pt>
                <c:pt idx="1491">
                  <c:v>33.94</c:v>
                </c:pt>
                <c:pt idx="1492">
                  <c:v>37.21</c:v>
                </c:pt>
                <c:pt idx="1493">
                  <c:v>34.78</c:v>
                </c:pt>
                <c:pt idx="1494">
                  <c:v>28.58</c:v>
                </c:pt>
                <c:pt idx="1495">
                  <c:v>27.77</c:v>
                </c:pt>
                <c:pt idx="1496">
                  <c:v>29.41</c:v>
                </c:pt>
                <c:pt idx="1497">
                  <c:v>38.44</c:v>
                </c:pt>
                <c:pt idx="1498">
                  <c:v>36.869999999999997</c:v>
                </c:pt>
                <c:pt idx="1499">
                  <c:v>30.73</c:v>
                </c:pt>
                <c:pt idx="1500">
                  <c:v>40.49</c:v>
                </c:pt>
                <c:pt idx="1501">
                  <c:v>32.83</c:v>
                </c:pt>
                <c:pt idx="1502">
                  <c:v>28.6</c:v>
                </c:pt>
                <c:pt idx="1503">
                  <c:v>32.049999999999997</c:v>
                </c:pt>
                <c:pt idx="1504">
                  <c:v>34.53</c:v>
                </c:pt>
                <c:pt idx="1505">
                  <c:v>31.95</c:v>
                </c:pt>
                <c:pt idx="1506">
                  <c:v>32.119999999999997</c:v>
                </c:pt>
                <c:pt idx="1507">
                  <c:v>35.5</c:v>
                </c:pt>
                <c:pt idx="1508">
                  <c:v>33.19</c:v>
                </c:pt>
                <c:pt idx="1509">
                  <c:v>39.840000000000003</c:v>
                </c:pt>
                <c:pt idx="1510">
                  <c:v>33.159999999999997</c:v>
                </c:pt>
                <c:pt idx="1511">
                  <c:v>28.91</c:v>
                </c:pt>
                <c:pt idx="1512">
                  <c:v>35.700000000000003</c:v>
                </c:pt>
                <c:pt idx="1513">
                  <c:v>40.770000000000003</c:v>
                </c:pt>
                <c:pt idx="1514">
                  <c:v>50.05</c:v>
                </c:pt>
                <c:pt idx="1515">
                  <c:v>47.01</c:v>
                </c:pt>
                <c:pt idx="1516">
                  <c:v>46.39</c:v>
                </c:pt>
                <c:pt idx="1517">
                  <c:v>42.06</c:v>
                </c:pt>
                <c:pt idx="1518">
                  <c:v>33.49</c:v>
                </c:pt>
                <c:pt idx="1519">
                  <c:v>38.76</c:v>
                </c:pt>
                <c:pt idx="1520">
                  <c:v>44.64</c:v>
                </c:pt>
                <c:pt idx="1521">
                  <c:v>26.91</c:v>
                </c:pt>
                <c:pt idx="1522">
                  <c:v>30.74</c:v>
                </c:pt>
                <c:pt idx="1523">
                  <c:v>29.23</c:v>
                </c:pt>
                <c:pt idx="1524">
                  <c:v>31.26</c:v>
                </c:pt>
                <c:pt idx="1525">
                  <c:v>35.74</c:v>
                </c:pt>
                <c:pt idx="1526">
                  <c:v>47.25</c:v>
                </c:pt>
                <c:pt idx="1527">
                  <c:v>46.88</c:v>
                </c:pt>
                <c:pt idx="1528">
                  <c:v>27.19</c:v>
                </c:pt>
                <c:pt idx="1529">
                  <c:v>19.09</c:v>
                </c:pt>
                <c:pt idx="1530">
                  <c:v>21.93</c:v>
                </c:pt>
                <c:pt idx="1531">
                  <c:v>27.97</c:v>
                </c:pt>
                <c:pt idx="1532">
                  <c:v>34.270000000000003</c:v>
                </c:pt>
                <c:pt idx="1533">
                  <c:v>29.7</c:v>
                </c:pt>
                <c:pt idx="1534">
                  <c:v>35.68</c:v>
                </c:pt>
                <c:pt idx="1535">
                  <c:v>38.299999999999997</c:v>
                </c:pt>
                <c:pt idx="1536">
                  <c:v>34.1</c:v>
                </c:pt>
                <c:pt idx="1537">
                  <c:v>31.64</c:v>
                </c:pt>
                <c:pt idx="1538">
                  <c:v>30.9</c:v>
                </c:pt>
                <c:pt idx="1539">
                  <c:v>27.36</c:v>
                </c:pt>
                <c:pt idx="1540">
                  <c:v>27.84</c:v>
                </c:pt>
                <c:pt idx="1541">
                  <c:v>30.85</c:v>
                </c:pt>
                <c:pt idx="1542">
                  <c:v>34.119999999999997</c:v>
                </c:pt>
                <c:pt idx="1543">
                  <c:v>28.12</c:v>
                </c:pt>
                <c:pt idx="1544">
                  <c:v>34.130000000000003</c:v>
                </c:pt>
                <c:pt idx="1545">
                  <c:v>39.229999999999997</c:v>
                </c:pt>
                <c:pt idx="1546">
                  <c:v>40.26</c:v>
                </c:pt>
                <c:pt idx="1547">
                  <c:v>47.4</c:v>
                </c:pt>
                <c:pt idx="1548">
                  <c:v>40.64</c:v>
                </c:pt>
                <c:pt idx="1549">
                  <c:v>38.21</c:v>
                </c:pt>
                <c:pt idx="1550">
                  <c:v>32.369999999999997</c:v>
                </c:pt>
                <c:pt idx="1551">
                  <c:v>35.35</c:v>
                </c:pt>
                <c:pt idx="1552">
                  <c:v>40.909999999999997</c:v>
                </c:pt>
                <c:pt idx="1553">
                  <c:v>40.06</c:v>
                </c:pt>
                <c:pt idx="1554">
                  <c:v>32.869999999999997</c:v>
                </c:pt>
                <c:pt idx="1555">
                  <c:v>37.85</c:v>
                </c:pt>
                <c:pt idx="1556">
                  <c:v>32.46</c:v>
                </c:pt>
                <c:pt idx="1557">
                  <c:v>32.1</c:v>
                </c:pt>
                <c:pt idx="1558">
                  <c:v>34.46</c:v>
                </c:pt>
                <c:pt idx="1559">
                  <c:v>33.090000000000003</c:v>
                </c:pt>
                <c:pt idx="1560">
                  <c:v>36.58</c:v>
                </c:pt>
                <c:pt idx="1561">
                  <c:v>34.409999999999997</c:v>
                </c:pt>
                <c:pt idx="1562">
                  <c:v>36.1</c:v>
                </c:pt>
                <c:pt idx="1563">
                  <c:v>30.69</c:v>
                </c:pt>
                <c:pt idx="1564">
                  <c:v>27.4</c:v>
                </c:pt>
                <c:pt idx="1565">
                  <c:v>33.83</c:v>
                </c:pt>
                <c:pt idx="1566">
                  <c:v>33.94</c:v>
                </c:pt>
                <c:pt idx="1567">
                  <c:v>31.76</c:v>
                </c:pt>
                <c:pt idx="1568">
                  <c:v>32.17</c:v>
                </c:pt>
                <c:pt idx="1569">
                  <c:v>29.02</c:v>
                </c:pt>
                <c:pt idx="1570">
                  <c:v>31.84</c:v>
                </c:pt>
                <c:pt idx="1571">
                  <c:v>32.67</c:v>
                </c:pt>
                <c:pt idx="1572">
                  <c:v>31.25</c:v>
                </c:pt>
                <c:pt idx="1573">
                  <c:v>32.119999999999997</c:v>
                </c:pt>
                <c:pt idx="1574">
                  <c:v>33.950000000000003</c:v>
                </c:pt>
                <c:pt idx="1575">
                  <c:v>36.31</c:v>
                </c:pt>
                <c:pt idx="1576">
                  <c:v>33.659999999999997</c:v>
                </c:pt>
                <c:pt idx="1577">
                  <c:v>29.77</c:v>
                </c:pt>
                <c:pt idx="1578">
                  <c:v>30.6</c:v>
                </c:pt>
                <c:pt idx="1579">
                  <c:v>30.05</c:v>
                </c:pt>
                <c:pt idx="1580">
                  <c:v>23.6</c:v>
                </c:pt>
                <c:pt idx="1581">
                  <c:v>21.81</c:v>
                </c:pt>
                <c:pt idx="1582">
                  <c:v>21.41</c:v>
                </c:pt>
                <c:pt idx="1583">
                  <c:v>22.23</c:v>
                </c:pt>
                <c:pt idx="1584">
                  <c:v>25.08</c:v>
                </c:pt>
                <c:pt idx="1585">
                  <c:v>26.36</c:v>
                </c:pt>
                <c:pt idx="1586">
                  <c:v>27.54</c:v>
                </c:pt>
                <c:pt idx="1587">
                  <c:v>23.95</c:v>
                </c:pt>
                <c:pt idx="1588">
                  <c:v>25</c:v>
                </c:pt>
                <c:pt idx="1589">
                  <c:v>30.32</c:v>
                </c:pt>
                <c:pt idx="1590">
                  <c:v>29.13</c:v>
                </c:pt>
                <c:pt idx="1591">
                  <c:v>27.17</c:v>
                </c:pt>
                <c:pt idx="1592">
                  <c:v>26.85</c:v>
                </c:pt>
                <c:pt idx="1593">
                  <c:v>25.1</c:v>
                </c:pt>
                <c:pt idx="1594">
                  <c:v>24.31</c:v>
                </c:pt>
                <c:pt idx="1595">
                  <c:v>24.45</c:v>
                </c:pt>
                <c:pt idx="1596">
                  <c:v>34.47</c:v>
                </c:pt>
                <c:pt idx="1597">
                  <c:v>32.51</c:v>
                </c:pt>
                <c:pt idx="1598">
                  <c:v>35.15</c:v>
                </c:pt>
                <c:pt idx="1599">
                  <c:v>27.75</c:v>
                </c:pt>
                <c:pt idx="1600">
                  <c:v>29.22</c:v>
                </c:pt>
                <c:pt idx="1601">
                  <c:v>26.31</c:v>
                </c:pt>
                <c:pt idx="1602">
                  <c:v>28.98</c:v>
                </c:pt>
                <c:pt idx="1603">
                  <c:v>34.61</c:v>
                </c:pt>
                <c:pt idx="1604">
                  <c:v>27.67</c:v>
                </c:pt>
                <c:pt idx="1605">
                  <c:v>25.34</c:v>
                </c:pt>
                <c:pt idx="1606">
                  <c:v>26.04</c:v>
                </c:pt>
                <c:pt idx="1607">
                  <c:v>32.49</c:v>
                </c:pt>
                <c:pt idx="1608">
                  <c:v>25.31</c:v>
                </c:pt>
                <c:pt idx="1609">
                  <c:v>24.99</c:v>
                </c:pt>
                <c:pt idx="1610">
                  <c:v>22.93</c:v>
                </c:pt>
                <c:pt idx="1611">
                  <c:v>24.81</c:v>
                </c:pt>
                <c:pt idx="1612">
                  <c:v>27.09</c:v>
                </c:pt>
                <c:pt idx="1613">
                  <c:v>18.309999999999999</c:v>
                </c:pt>
                <c:pt idx="1614">
                  <c:v>23.54</c:v>
                </c:pt>
                <c:pt idx="1615">
                  <c:v>24.48</c:v>
                </c:pt>
                <c:pt idx="1616">
                  <c:v>23.56</c:v>
                </c:pt>
                <c:pt idx="1617">
                  <c:v>27.41</c:v>
                </c:pt>
                <c:pt idx="1618">
                  <c:v>31.44</c:v>
                </c:pt>
                <c:pt idx="1619">
                  <c:v>23.49</c:v>
                </c:pt>
                <c:pt idx="1620">
                  <c:v>17.7</c:v>
                </c:pt>
                <c:pt idx="1621">
                  <c:v>16.77</c:v>
                </c:pt>
                <c:pt idx="1622">
                  <c:v>16.850000000000001</c:v>
                </c:pt>
                <c:pt idx="1623">
                  <c:v>17.93</c:v>
                </c:pt>
                <c:pt idx="1624">
                  <c:v>17.760000000000002</c:v>
                </c:pt>
                <c:pt idx="1625">
                  <c:v>18.09</c:v>
                </c:pt>
                <c:pt idx="1626">
                  <c:v>20.9</c:v>
                </c:pt>
                <c:pt idx="1627">
                  <c:v>18.54</c:v>
                </c:pt>
                <c:pt idx="1628">
                  <c:v>21.68</c:v>
                </c:pt>
                <c:pt idx="1629">
                  <c:v>20.100000000000001</c:v>
                </c:pt>
                <c:pt idx="1630">
                  <c:v>20.9</c:v>
                </c:pt>
                <c:pt idx="1631">
                  <c:v>18.739999999999998</c:v>
                </c:pt>
                <c:pt idx="1632">
                  <c:v>20.66</c:v>
                </c:pt>
                <c:pt idx="1633">
                  <c:v>20.04</c:v>
                </c:pt>
                <c:pt idx="1634">
                  <c:v>20.190000000000001</c:v>
                </c:pt>
                <c:pt idx="1635">
                  <c:v>21.39</c:v>
                </c:pt>
                <c:pt idx="1636">
                  <c:v>23.04</c:v>
                </c:pt>
                <c:pt idx="1637">
                  <c:v>21.39</c:v>
                </c:pt>
                <c:pt idx="1638">
                  <c:v>21.17</c:v>
                </c:pt>
                <c:pt idx="1639">
                  <c:v>21.09</c:v>
                </c:pt>
                <c:pt idx="1640">
                  <c:v>24.27</c:v>
                </c:pt>
                <c:pt idx="1641">
                  <c:v>17.510000000000002</c:v>
                </c:pt>
                <c:pt idx="1642">
                  <c:v>18.8</c:v>
                </c:pt>
                <c:pt idx="1643">
                  <c:v>19.940000000000001</c:v>
                </c:pt>
                <c:pt idx="1644">
                  <c:v>18.61</c:v>
                </c:pt>
                <c:pt idx="1645">
                  <c:v>21.98</c:v>
                </c:pt>
                <c:pt idx="1646">
                  <c:v>19.920000000000002</c:v>
                </c:pt>
                <c:pt idx="1647">
                  <c:v>21.47</c:v>
                </c:pt>
                <c:pt idx="1648">
                  <c:v>18.38</c:v>
                </c:pt>
                <c:pt idx="1649">
                  <c:v>16.23</c:v>
                </c:pt>
                <c:pt idx="1650">
                  <c:v>16.78</c:v>
                </c:pt>
                <c:pt idx="1651">
                  <c:v>19.899999999999999</c:v>
                </c:pt>
                <c:pt idx="1652">
                  <c:v>24.25</c:v>
                </c:pt>
                <c:pt idx="1653">
                  <c:v>22.71</c:v>
                </c:pt>
                <c:pt idx="1654">
                  <c:v>21.27</c:v>
                </c:pt>
                <c:pt idx="1655">
                  <c:v>20</c:v>
                </c:pt>
                <c:pt idx="1656">
                  <c:v>21.24</c:v>
                </c:pt>
                <c:pt idx="1657">
                  <c:v>21.88</c:v>
                </c:pt>
                <c:pt idx="1658">
                  <c:v>24.84</c:v>
                </c:pt>
                <c:pt idx="1659">
                  <c:v>27.45</c:v>
                </c:pt>
                <c:pt idx="1660">
                  <c:v>22.61</c:v>
                </c:pt>
                <c:pt idx="1661">
                  <c:v>21.56</c:v>
                </c:pt>
                <c:pt idx="1662">
                  <c:v>23.64</c:v>
                </c:pt>
                <c:pt idx="1663">
                  <c:v>24.64</c:v>
                </c:pt>
                <c:pt idx="1664">
                  <c:v>23.99</c:v>
                </c:pt>
                <c:pt idx="1665">
                  <c:v>23.42</c:v>
                </c:pt>
                <c:pt idx="1666">
                  <c:v>23.58</c:v>
                </c:pt>
                <c:pt idx="1667">
                  <c:v>23.49</c:v>
                </c:pt>
                <c:pt idx="1668">
                  <c:v>20.93</c:v>
                </c:pt>
                <c:pt idx="1669">
                  <c:v>21.15</c:v>
                </c:pt>
                <c:pt idx="1670">
                  <c:v>19.89</c:v>
                </c:pt>
                <c:pt idx="1671">
                  <c:v>21.54</c:v>
                </c:pt>
                <c:pt idx="1672">
                  <c:v>21.64</c:v>
                </c:pt>
                <c:pt idx="1673">
                  <c:v>19.760000000000002</c:v>
                </c:pt>
                <c:pt idx="1674">
                  <c:v>22.04</c:v>
                </c:pt>
                <c:pt idx="1675">
                  <c:v>19.079999999999998</c:v>
                </c:pt>
                <c:pt idx="1676">
                  <c:v>17.21</c:v>
                </c:pt>
                <c:pt idx="1677">
                  <c:v>18.829999999999998</c:v>
                </c:pt>
                <c:pt idx="1678">
                  <c:v>20.9</c:v>
                </c:pt>
                <c:pt idx="1679">
                  <c:v>20.29</c:v>
                </c:pt>
                <c:pt idx="1680">
                  <c:v>19.559999999999999</c:v>
                </c:pt>
                <c:pt idx="1681">
                  <c:v>21.17</c:v>
                </c:pt>
                <c:pt idx="1682">
                  <c:v>22.07</c:v>
                </c:pt>
                <c:pt idx="1683">
                  <c:v>19.079999999999998</c:v>
                </c:pt>
                <c:pt idx="1684">
                  <c:v>21.34</c:v>
                </c:pt>
                <c:pt idx="1685">
                  <c:v>24.49</c:v>
                </c:pt>
                <c:pt idx="1686">
                  <c:v>22.95</c:v>
                </c:pt>
                <c:pt idx="1687">
                  <c:v>20.93</c:v>
                </c:pt>
                <c:pt idx="1688">
                  <c:v>20.7</c:v>
                </c:pt>
                <c:pt idx="1689">
                  <c:v>24.71</c:v>
                </c:pt>
                <c:pt idx="1690">
                  <c:v>26.34</c:v>
                </c:pt>
                <c:pt idx="1691">
                  <c:v>27.88</c:v>
                </c:pt>
                <c:pt idx="1692">
                  <c:v>24</c:v>
                </c:pt>
                <c:pt idx="1693">
                  <c:v>20.38</c:v>
                </c:pt>
                <c:pt idx="1694">
                  <c:v>18.739999999999998</c:v>
                </c:pt>
                <c:pt idx="1695">
                  <c:v>18.23</c:v>
                </c:pt>
                <c:pt idx="1696">
                  <c:v>19.16</c:v>
                </c:pt>
                <c:pt idx="1697">
                  <c:v>15.48</c:v>
                </c:pt>
                <c:pt idx="1698">
                  <c:v>17.29</c:v>
                </c:pt>
                <c:pt idx="1699">
                  <c:v>19.78</c:v>
                </c:pt>
                <c:pt idx="1700">
                  <c:v>21.27</c:v>
                </c:pt>
                <c:pt idx="1701">
                  <c:v>18.399999999999999</c:v>
                </c:pt>
                <c:pt idx="1702">
                  <c:v>17.690000000000001</c:v>
                </c:pt>
                <c:pt idx="1703">
                  <c:v>19.48</c:v>
                </c:pt>
                <c:pt idx="1704">
                  <c:v>15.11</c:v>
                </c:pt>
                <c:pt idx="1705">
                  <c:v>12.39</c:v>
                </c:pt>
                <c:pt idx="1706">
                  <c:v>15.56</c:v>
                </c:pt>
                <c:pt idx="1707">
                  <c:v>16.899999999999999</c:v>
                </c:pt>
                <c:pt idx="1708">
                  <c:v>16.5</c:v>
                </c:pt>
                <c:pt idx="1709">
                  <c:v>16.14</c:v>
                </c:pt>
                <c:pt idx="1710">
                  <c:v>15.83</c:v>
                </c:pt>
                <c:pt idx="1711">
                  <c:v>12.36</c:v>
                </c:pt>
                <c:pt idx="1712">
                  <c:v>13.9</c:v>
                </c:pt>
                <c:pt idx="1713">
                  <c:v>12.3</c:v>
                </c:pt>
                <c:pt idx="1714">
                  <c:v>14.46</c:v>
                </c:pt>
                <c:pt idx="1715">
                  <c:v>24.3</c:v>
                </c:pt>
                <c:pt idx="1716">
                  <c:v>23.38</c:v>
                </c:pt>
                <c:pt idx="1717">
                  <c:v>21.87</c:v>
                </c:pt>
                <c:pt idx="1718">
                  <c:v>19.46</c:v>
                </c:pt>
                <c:pt idx="1719">
                  <c:v>19.11</c:v>
                </c:pt>
                <c:pt idx="1720">
                  <c:v>22.09</c:v>
                </c:pt>
                <c:pt idx="1721">
                  <c:v>22.04</c:v>
                </c:pt>
                <c:pt idx="1722">
                  <c:v>20.04</c:v>
                </c:pt>
                <c:pt idx="1723">
                  <c:v>23.82</c:v>
                </c:pt>
                <c:pt idx="1724">
                  <c:v>24.96</c:v>
                </c:pt>
                <c:pt idx="1725">
                  <c:v>27.97</c:v>
                </c:pt>
                <c:pt idx="1726">
                  <c:v>38.909999999999997</c:v>
                </c:pt>
                <c:pt idx="1727">
                  <c:v>33.19</c:v>
                </c:pt>
                <c:pt idx="1728">
                  <c:v>24.87</c:v>
                </c:pt>
                <c:pt idx="1729">
                  <c:v>20.76</c:v>
                </c:pt>
                <c:pt idx="1730">
                  <c:v>28.02</c:v>
                </c:pt>
                <c:pt idx="1731">
                  <c:v>26.64</c:v>
                </c:pt>
                <c:pt idx="1732">
                  <c:v>22.87</c:v>
                </c:pt>
                <c:pt idx="1733">
                  <c:v>19.29</c:v>
                </c:pt>
                <c:pt idx="1734">
                  <c:v>25.88</c:v>
                </c:pt>
                <c:pt idx="1735">
                  <c:v>32.46</c:v>
                </c:pt>
                <c:pt idx="1736">
                  <c:v>35.24</c:v>
                </c:pt>
                <c:pt idx="1737">
                  <c:v>41.03</c:v>
                </c:pt>
                <c:pt idx="1738">
                  <c:v>46.1</c:v>
                </c:pt>
                <c:pt idx="1739">
                  <c:v>33.96</c:v>
                </c:pt>
                <c:pt idx="1740">
                  <c:v>37.6</c:v>
                </c:pt>
                <c:pt idx="1741">
                  <c:v>28.28</c:v>
                </c:pt>
                <c:pt idx="1742">
                  <c:v>39.99</c:v>
                </c:pt>
                <c:pt idx="1743">
                  <c:v>36.15</c:v>
                </c:pt>
                <c:pt idx="1744">
                  <c:v>37.89</c:v>
                </c:pt>
                <c:pt idx="1745">
                  <c:v>30.58</c:v>
                </c:pt>
                <c:pt idx="1746">
                  <c:v>23</c:v>
                </c:pt>
                <c:pt idx="1747">
                  <c:v>26.95</c:v>
                </c:pt>
                <c:pt idx="1748">
                  <c:v>28.5</c:v>
                </c:pt>
                <c:pt idx="1749">
                  <c:v>28.28</c:v>
                </c:pt>
                <c:pt idx="1750">
                  <c:v>27.52</c:v>
                </c:pt>
                <c:pt idx="1751">
                  <c:v>24.42</c:v>
                </c:pt>
                <c:pt idx="1752">
                  <c:v>23.99</c:v>
                </c:pt>
                <c:pt idx="1753">
                  <c:v>23.31</c:v>
                </c:pt>
                <c:pt idx="1754">
                  <c:v>30.13</c:v>
                </c:pt>
                <c:pt idx="1755">
                  <c:v>24.22</c:v>
                </c:pt>
                <c:pt idx="1756">
                  <c:v>16.97</c:v>
                </c:pt>
                <c:pt idx="1757">
                  <c:v>15.8</c:v>
                </c:pt>
                <c:pt idx="1758">
                  <c:v>18.11</c:v>
                </c:pt>
                <c:pt idx="1759">
                  <c:v>18.89</c:v>
                </c:pt>
                <c:pt idx="1760">
                  <c:v>21.32</c:v>
                </c:pt>
                <c:pt idx="1761">
                  <c:v>24.6</c:v>
                </c:pt>
                <c:pt idx="1762">
                  <c:v>22.99</c:v>
                </c:pt>
                <c:pt idx="1763">
                  <c:v>26.91</c:v>
                </c:pt>
                <c:pt idx="1764">
                  <c:v>24.47</c:v>
                </c:pt>
                <c:pt idx="1765">
                  <c:v>25.98</c:v>
                </c:pt>
                <c:pt idx="1766">
                  <c:v>25.19</c:v>
                </c:pt>
                <c:pt idx="1767">
                  <c:v>26.32</c:v>
                </c:pt>
                <c:pt idx="1768">
                  <c:v>36.74</c:v>
                </c:pt>
                <c:pt idx="1769">
                  <c:v>41.5</c:v>
                </c:pt>
                <c:pt idx="1770">
                  <c:v>38.83</c:v>
                </c:pt>
                <c:pt idx="1771">
                  <c:v>44.07</c:v>
                </c:pt>
                <c:pt idx="1772">
                  <c:v>38.450000000000003</c:v>
                </c:pt>
                <c:pt idx="1773">
                  <c:v>35.19</c:v>
                </c:pt>
                <c:pt idx="1774">
                  <c:v>30.63</c:v>
                </c:pt>
                <c:pt idx="1775">
                  <c:v>33.11</c:v>
                </c:pt>
                <c:pt idx="1776">
                  <c:v>26.07</c:v>
                </c:pt>
                <c:pt idx="1777">
                  <c:v>28.6</c:v>
                </c:pt>
                <c:pt idx="1778">
                  <c:v>26.92</c:v>
                </c:pt>
                <c:pt idx="1779">
                  <c:v>28.61</c:v>
                </c:pt>
                <c:pt idx="1780">
                  <c:v>26.87</c:v>
                </c:pt>
                <c:pt idx="1781">
                  <c:v>28</c:v>
                </c:pt>
                <c:pt idx="1782">
                  <c:v>29.65</c:v>
                </c:pt>
                <c:pt idx="1783">
                  <c:v>26.77</c:v>
                </c:pt>
                <c:pt idx="1784">
                  <c:v>27.06</c:v>
                </c:pt>
                <c:pt idx="1785">
                  <c:v>34.020000000000003</c:v>
                </c:pt>
                <c:pt idx="1786">
                  <c:v>32.14</c:v>
                </c:pt>
                <c:pt idx="1787">
                  <c:v>32.049999999999997</c:v>
                </c:pt>
                <c:pt idx="1788">
                  <c:v>21.45</c:v>
                </c:pt>
                <c:pt idx="1789">
                  <c:v>27.71</c:v>
                </c:pt>
                <c:pt idx="1790">
                  <c:v>30.62</c:v>
                </c:pt>
                <c:pt idx="1791">
                  <c:v>35.64</c:v>
                </c:pt>
                <c:pt idx="1792">
                  <c:v>29.76</c:v>
                </c:pt>
                <c:pt idx="1793">
                  <c:v>25.68</c:v>
                </c:pt>
                <c:pt idx="1794">
                  <c:v>22.84</c:v>
                </c:pt>
                <c:pt idx="1795">
                  <c:v>20.190000000000001</c:v>
                </c:pt>
                <c:pt idx="1796">
                  <c:v>21.53</c:v>
                </c:pt>
                <c:pt idx="1797">
                  <c:v>27.81</c:v>
                </c:pt>
                <c:pt idx="1798">
                  <c:v>26.87</c:v>
                </c:pt>
                <c:pt idx="1799">
                  <c:v>32.39</c:v>
                </c:pt>
                <c:pt idx="1800">
                  <c:v>32.590000000000003</c:v>
                </c:pt>
                <c:pt idx="1801">
                  <c:v>32.74</c:v>
                </c:pt>
                <c:pt idx="1802">
                  <c:v>26.15</c:v>
                </c:pt>
                <c:pt idx="1803">
                  <c:v>29.26</c:v>
                </c:pt>
                <c:pt idx="1804">
                  <c:v>27.3</c:v>
                </c:pt>
                <c:pt idx="1805">
                  <c:v>29.94</c:v>
                </c:pt>
                <c:pt idx="1806">
                  <c:v>28.49</c:v>
                </c:pt>
                <c:pt idx="1807">
                  <c:v>26.71</c:v>
                </c:pt>
                <c:pt idx="1808">
                  <c:v>25.5</c:v>
                </c:pt>
                <c:pt idx="1809">
                  <c:v>23.85</c:v>
                </c:pt>
                <c:pt idx="1810">
                  <c:v>25.62</c:v>
                </c:pt>
                <c:pt idx="1811">
                  <c:v>28.51</c:v>
                </c:pt>
                <c:pt idx="1812">
                  <c:v>31.51</c:v>
                </c:pt>
                <c:pt idx="1813">
                  <c:v>30.63</c:v>
                </c:pt>
                <c:pt idx="1814">
                  <c:v>32.5</c:v>
                </c:pt>
                <c:pt idx="1815">
                  <c:v>29.51</c:v>
                </c:pt>
                <c:pt idx="1816">
                  <c:v>25.65</c:v>
                </c:pt>
                <c:pt idx="1817">
                  <c:v>31.35</c:v>
                </c:pt>
                <c:pt idx="1818">
                  <c:v>29.34</c:v>
                </c:pt>
                <c:pt idx="1819">
                  <c:v>26.59</c:v>
                </c:pt>
                <c:pt idx="1820">
                  <c:v>29.46</c:v>
                </c:pt>
                <c:pt idx="1821">
                  <c:v>31.24</c:v>
                </c:pt>
                <c:pt idx="1822">
                  <c:v>26.94</c:v>
                </c:pt>
                <c:pt idx="1823">
                  <c:v>26.2</c:v>
                </c:pt>
                <c:pt idx="1824">
                  <c:v>28.46</c:v>
                </c:pt>
                <c:pt idx="1825">
                  <c:v>29.1</c:v>
                </c:pt>
                <c:pt idx="1826">
                  <c:v>27.31</c:v>
                </c:pt>
                <c:pt idx="1827">
                  <c:v>28.05</c:v>
                </c:pt>
                <c:pt idx="1828">
                  <c:v>26.26</c:v>
                </c:pt>
                <c:pt idx="1829">
                  <c:v>31.56</c:v>
                </c:pt>
                <c:pt idx="1830">
                  <c:v>29.1</c:v>
                </c:pt>
                <c:pt idx="1831">
                  <c:v>27.57</c:v>
                </c:pt>
                <c:pt idx="1832">
                  <c:v>29.93</c:v>
                </c:pt>
                <c:pt idx="1833">
                  <c:v>30.86</c:v>
                </c:pt>
                <c:pt idx="1834">
                  <c:v>33.79</c:v>
                </c:pt>
                <c:pt idx="1835">
                  <c:v>36.97</c:v>
                </c:pt>
                <c:pt idx="1836">
                  <c:v>29.13</c:v>
                </c:pt>
                <c:pt idx="1837">
                  <c:v>30.57</c:v>
                </c:pt>
                <c:pt idx="1838">
                  <c:v>38.770000000000003</c:v>
                </c:pt>
                <c:pt idx="1839">
                  <c:v>43.03</c:v>
                </c:pt>
                <c:pt idx="1840">
                  <c:v>35.06</c:v>
                </c:pt>
                <c:pt idx="1841">
                  <c:v>38.18</c:v>
                </c:pt>
                <c:pt idx="1842">
                  <c:v>39.380000000000003</c:v>
                </c:pt>
                <c:pt idx="1843">
                  <c:v>26.29</c:v>
                </c:pt>
                <c:pt idx="1844">
                  <c:v>23.43</c:v>
                </c:pt>
                <c:pt idx="1845">
                  <c:v>33.42</c:v>
                </c:pt>
                <c:pt idx="1846">
                  <c:v>33.67</c:v>
                </c:pt>
                <c:pt idx="1847">
                  <c:v>30.62</c:v>
                </c:pt>
                <c:pt idx="1848">
                  <c:v>30.76</c:v>
                </c:pt>
                <c:pt idx="1849">
                  <c:v>39.01</c:v>
                </c:pt>
                <c:pt idx="1850">
                  <c:v>46.43</c:v>
                </c:pt>
                <c:pt idx="1851">
                  <c:v>45.71</c:v>
                </c:pt>
                <c:pt idx="1852">
                  <c:v>41.23</c:v>
                </c:pt>
                <c:pt idx="1853">
                  <c:v>33.369999999999997</c:v>
                </c:pt>
                <c:pt idx="1854">
                  <c:v>38.65</c:v>
                </c:pt>
                <c:pt idx="1855">
                  <c:v>47.61</c:v>
                </c:pt>
                <c:pt idx="1856">
                  <c:v>37.619999999999997</c:v>
                </c:pt>
                <c:pt idx="1857">
                  <c:v>31.67</c:v>
                </c:pt>
                <c:pt idx="1858">
                  <c:v>24.1</c:v>
                </c:pt>
                <c:pt idx="1859">
                  <c:v>34.380000000000003</c:v>
                </c:pt>
                <c:pt idx="1860">
                  <c:v>32.200000000000003</c:v>
                </c:pt>
                <c:pt idx="1861">
                  <c:v>30.15</c:v>
                </c:pt>
                <c:pt idx="1862">
                  <c:v>35.14</c:v>
                </c:pt>
                <c:pt idx="1863">
                  <c:v>31.27</c:v>
                </c:pt>
                <c:pt idx="1864">
                  <c:v>30.49</c:v>
                </c:pt>
                <c:pt idx="1865">
                  <c:v>25.96</c:v>
                </c:pt>
                <c:pt idx="1866">
                  <c:v>26.2</c:v>
                </c:pt>
                <c:pt idx="1867">
                  <c:v>28.99</c:v>
                </c:pt>
                <c:pt idx="1868">
                  <c:v>28.34</c:v>
                </c:pt>
                <c:pt idx="1869">
                  <c:v>37.32</c:v>
                </c:pt>
                <c:pt idx="1870">
                  <c:v>46.46</c:v>
                </c:pt>
                <c:pt idx="1871">
                  <c:v>54.43</c:v>
                </c:pt>
                <c:pt idx="1872">
                  <c:v>36.76</c:v>
                </c:pt>
                <c:pt idx="1873">
                  <c:v>43.77</c:v>
                </c:pt>
                <c:pt idx="1874">
                  <c:v>42.79</c:v>
                </c:pt>
                <c:pt idx="1875">
                  <c:v>36.85</c:v>
                </c:pt>
                <c:pt idx="1876">
                  <c:v>33.04</c:v>
                </c:pt>
                <c:pt idx="1877">
                  <c:v>24.85</c:v>
                </c:pt>
                <c:pt idx="1878">
                  <c:v>23.75</c:v>
                </c:pt>
                <c:pt idx="1879">
                  <c:v>21.8</c:v>
                </c:pt>
                <c:pt idx="1880">
                  <c:v>25.61</c:v>
                </c:pt>
                <c:pt idx="1881">
                  <c:v>31.08</c:v>
                </c:pt>
                <c:pt idx="1882">
                  <c:v>27.21</c:v>
                </c:pt>
                <c:pt idx="1883">
                  <c:v>31.61</c:v>
                </c:pt>
                <c:pt idx="1884">
                  <c:v>26.77</c:v>
                </c:pt>
                <c:pt idx="1885">
                  <c:v>27.79</c:v>
                </c:pt>
                <c:pt idx="1886">
                  <c:v>21.91</c:v>
                </c:pt>
                <c:pt idx="1887">
                  <c:v>29.55</c:v>
                </c:pt>
                <c:pt idx="1888">
                  <c:v>32.33</c:v>
                </c:pt>
                <c:pt idx="1889">
                  <c:v>33.049999999999997</c:v>
                </c:pt>
                <c:pt idx="1890">
                  <c:v>28.68</c:v>
                </c:pt>
                <c:pt idx="1891">
                  <c:v>23.14</c:v>
                </c:pt>
                <c:pt idx="1892">
                  <c:v>26.8</c:v>
                </c:pt>
                <c:pt idx="1893">
                  <c:v>21.71</c:v>
                </c:pt>
                <c:pt idx="1894">
                  <c:v>23.26</c:v>
                </c:pt>
                <c:pt idx="1895">
                  <c:v>22.84</c:v>
                </c:pt>
                <c:pt idx="1896">
                  <c:v>25.62</c:v>
                </c:pt>
                <c:pt idx="1897">
                  <c:v>28.58</c:v>
                </c:pt>
                <c:pt idx="1898">
                  <c:v>27.42</c:v>
                </c:pt>
                <c:pt idx="1899">
                  <c:v>27.04</c:v>
                </c:pt>
                <c:pt idx="1900">
                  <c:v>22.19</c:v>
                </c:pt>
                <c:pt idx="1901">
                  <c:v>21.45</c:v>
                </c:pt>
                <c:pt idx="1902">
                  <c:v>19.78</c:v>
                </c:pt>
                <c:pt idx="1903">
                  <c:v>24.72</c:v>
                </c:pt>
                <c:pt idx="1904">
                  <c:v>26.49</c:v>
                </c:pt>
                <c:pt idx="1905">
                  <c:v>23.38</c:v>
                </c:pt>
                <c:pt idx="1906">
                  <c:v>31.05</c:v>
                </c:pt>
                <c:pt idx="1907">
                  <c:v>13.39</c:v>
                </c:pt>
                <c:pt idx="1908">
                  <c:v>20.12</c:v>
                </c:pt>
                <c:pt idx="1909">
                  <c:v>15.65</c:v>
                </c:pt>
                <c:pt idx="1910">
                  <c:v>9.73</c:v>
                </c:pt>
                <c:pt idx="1911">
                  <c:v>8.99</c:v>
                </c:pt>
                <c:pt idx="1912">
                  <c:v>9.44</c:v>
                </c:pt>
                <c:pt idx="1913">
                  <c:v>10.58</c:v>
                </c:pt>
                <c:pt idx="1914">
                  <c:v>12.22</c:v>
                </c:pt>
                <c:pt idx="1915">
                  <c:v>11.09</c:v>
                </c:pt>
                <c:pt idx="1916">
                  <c:v>10.09</c:v>
                </c:pt>
                <c:pt idx="1917">
                  <c:v>10.37</c:v>
                </c:pt>
                <c:pt idx="1918">
                  <c:v>9.58</c:v>
                </c:pt>
                <c:pt idx="1919">
                  <c:v>9.69</c:v>
                </c:pt>
                <c:pt idx="1920">
                  <c:v>9.23</c:v>
                </c:pt>
                <c:pt idx="1921">
                  <c:v>9.81</c:v>
                </c:pt>
                <c:pt idx="1922">
                  <c:v>11.52</c:v>
                </c:pt>
                <c:pt idx="1923">
                  <c:v>13.48</c:v>
                </c:pt>
                <c:pt idx="1924">
                  <c:v>13.73</c:v>
                </c:pt>
                <c:pt idx="1925">
                  <c:v>12.38</c:v>
                </c:pt>
                <c:pt idx="1926">
                  <c:v>11.5</c:v>
                </c:pt>
                <c:pt idx="1927">
                  <c:v>10.63</c:v>
                </c:pt>
                <c:pt idx="1928">
                  <c:v>11.74</c:v>
                </c:pt>
                <c:pt idx="1929">
                  <c:v>15.57</c:v>
                </c:pt>
                <c:pt idx="1930">
                  <c:v>15.73</c:v>
                </c:pt>
                <c:pt idx="1931">
                  <c:v>13.81</c:v>
                </c:pt>
                <c:pt idx="1932">
                  <c:v>12.73</c:v>
                </c:pt>
                <c:pt idx="1933">
                  <c:v>12.28</c:v>
                </c:pt>
                <c:pt idx="1934">
                  <c:v>11.74</c:v>
                </c:pt>
                <c:pt idx="1935">
                  <c:v>10.48</c:v>
                </c:pt>
                <c:pt idx="1936">
                  <c:v>10.76</c:v>
                </c:pt>
                <c:pt idx="1937">
                  <c:v>13.02</c:v>
                </c:pt>
                <c:pt idx="1938">
                  <c:v>10.17</c:v>
                </c:pt>
                <c:pt idx="1939">
                  <c:v>11.41</c:v>
                </c:pt>
                <c:pt idx="1940">
                  <c:v>13.05</c:v>
                </c:pt>
                <c:pt idx="1941">
                  <c:v>13.04</c:v>
                </c:pt>
                <c:pt idx="1942">
                  <c:v>11.76</c:v>
                </c:pt>
                <c:pt idx="1943">
                  <c:v>11.69</c:v>
                </c:pt>
                <c:pt idx="1944">
                  <c:v>11.24</c:v>
                </c:pt>
                <c:pt idx="1945">
                  <c:v>12.02</c:v>
                </c:pt>
                <c:pt idx="1946">
                  <c:v>15.27</c:v>
                </c:pt>
                <c:pt idx="1947">
                  <c:v>12.6</c:v>
                </c:pt>
                <c:pt idx="1948">
                  <c:v>14.26</c:v>
                </c:pt>
                <c:pt idx="1949">
                  <c:v>17.28</c:v>
                </c:pt>
                <c:pt idx="1950">
                  <c:v>18.88</c:v>
                </c:pt>
                <c:pt idx="1951">
                  <c:v>18.260000000000002</c:v>
                </c:pt>
                <c:pt idx="1952">
                  <c:v>17.399999999999999</c:v>
                </c:pt>
                <c:pt idx="1953">
                  <c:v>18.2</c:v>
                </c:pt>
                <c:pt idx="1954">
                  <c:v>16.86</c:v>
                </c:pt>
                <c:pt idx="1955">
                  <c:v>14.05</c:v>
                </c:pt>
                <c:pt idx="1956">
                  <c:v>13.18</c:v>
                </c:pt>
                <c:pt idx="1957">
                  <c:v>14.23</c:v>
                </c:pt>
                <c:pt idx="1958">
                  <c:v>14.13</c:v>
                </c:pt>
                <c:pt idx="1959">
                  <c:v>13.82</c:v>
                </c:pt>
                <c:pt idx="1960">
                  <c:v>15.82</c:v>
                </c:pt>
                <c:pt idx="1961">
                  <c:v>16.79</c:v>
                </c:pt>
                <c:pt idx="1962">
                  <c:v>18.22</c:v>
                </c:pt>
                <c:pt idx="1963">
                  <c:v>13.24</c:v>
                </c:pt>
                <c:pt idx="1964">
                  <c:v>12.91</c:v>
                </c:pt>
                <c:pt idx="1965">
                  <c:v>13.11</c:v>
                </c:pt>
                <c:pt idx="1966">
                  <c:v>13.77</c:v>
                </c:pt>
                <c:pt idx="1967">
                  <c:v>14.59</c:v>
                </c:pt>
                <c:pt idx="1968">
                  <c:v>15.13</c:v>
                </c:pt>
                <c:pt idx="1969">
                  <c:v>15.05</c:v>
                </c:pt>
                <c:pt idx="1970">
                  <c:v>13.03</c:v>
                </c:pt>
                <c:pt idx="1971">
                  <c:v>16.82</c:v>
                </c:pt>
                <c:pt idx="1972">
                  <c:v>16.47</c:v>
                </c:pt>
                <c:pt idx="1973">
                  <c:v>18.54</c:v>
                </c:pt>
                <c:pt idx="1974">
                  <c:v>14.85</c:v>
                </c:pt>
                <c:pt idx="1975">
                  <c:v>15.72</c:v>
                </c:pt>
                <c:pt idx="1976">
                  <c:v>18.27</c:v>
                </c:pt>
                <c:pt idx="1977">
                  <c:v>11.58</c:v>
                </c:pt>
                <c:pt idx="1978">
                  <c:v>9.7200000000000006</c:v>
                </c:pt>
                <c:pt idx="1979">
                  <c:v>9.76</c:v>
                </c:pt>
                <c:pt idx="1980">
                  <c:v>9.7799999999999994</c:v>
                </c:pt>
                <c:pt idx="1981">
                  <c:v>11.51</c:v>
                </c:pt>
                <c:pt idx="1982">
                  <c:v>19.649999999999999</c:v>
                </c:pt>
                <c:pt idx="1983">
                  <c:v>17.100000000000001</c:v>
                </c:pt>
                <c:pt idx="1984">
                  <c:v>13.32</c:v>
                </c:pt>
                <c:pt idx="1985">
                  <c:v>15.31</c:v>
                </c:pt>
                <c:pt idx="1986">
                  <c:v>15.48</c:v>
                </c:pt>
                <c:pt idx="1987">
                  <c:v>15.98</c:v>
                </c:pt>
                <c:pt idx="1988">
                  <c:v>14.7</c:v>
                </c:pt>
                <c:pt idx="1989">
                  <c:v>13.83</c:v>
                </c:pt>
                <c:pt idx="1990">
                  <c:v>14.67</c:v>
                </c:pt>
                <c:pt idx="1991">
                  <c:v>12.31</c:v>
                </c:pt>
                <c:pt idx="1992">
                  <c:v>13.01</c:v>
                </c:pt>
                <c:pt idx="1993">
                  <c:v>13.32</c:v>
                </c:pt>
                <c:pt idx="1994">
                  <c:v>14.1</c:v>
                </c:pt>
                <c:pt idx="1995">
                  <c:v>13.98</c:v>
                </c:pt>
                <c:pt idx="1996">
                  <c:v>13.87</c:v>
                </c:pt>
                <c:pt idx="1997">
                  <c:v>13.62</c:v>
                </c:pt>
                <c:pt idx="1998">
                  <c:v>12.45</c:v>
                </c:pt>
                <c:pt idx="1999">
                  <c:v>14.45</c:v>
                </c:pt>
                <c:pt idx="2000">
                  <c:v>14.6</c:v>
                </c:pt>
                <c:pt idx="2001">
                  <c:v>14.61</c:v>
                </c:pt>
                <c:pt idx="2002">
                  <c:v>17.670000000000002</c:v>
                </c:pt>
                <c:pt idx="2003">
                  <c:v>14.29</c:v>
                </c:pt>
                <c:pt idx="2004">
                  <c:v>13.68</c:v>
                </c:pt>
                <c:pt idx="2005">
                  <c:v>10.33</c:v>
                </c:pt>
                <c:pt idx="2006">
                  <c:v>12.12</c:v>
                </c:pt>
                <c:pt idx="2007">
                  <c:v>12.69</c:v>
                </c:pt>
                <c:pt idx="2008">
                  <c:v>13.25</c:v>
                </c:pt>
                <c:pt idx="2009">
                  <c:v>15.18</c:v>
                </c:pt>
                <c:pt idx="2010">
                  <c:v>15.87</c:v>
                </c:pt>
                <c:pt idx="2011">
                  <c:v>15.76</c:v>
                </c:pt>
                <c:pt idx="2012">
                  <c:v>11.9</c:v>
                </c:pt>
                <c:pt idx="2013">
                  <c:v>14.75</c:v>
                </c:pt>
                <c:pt idx="2014">
                  <c:v>14.6</c:v>
                </c:pt>
                <c:pt idx="2015">
                  <c:v>14.65</c:v>
                </c:pt>
                <c:pt idx="2016">
                  <c:v>15.41</c:v>
                </c:pt>
                <c:pt idx="2017">
                  <c:v>15.54</c:v>
                </c:pt>
                <c:pt idx="2018">
                  <c:v>16.05</c:v>
                </c:pt>
                <c:pt idx="2019">
                  <c:v>12.6</c:v>
                </c:pt>
                <c:pt idx="2020">
                  <c:v>17.39</c:v>
                </c:pt>
                <c:pt idx="2021">
                  <c:v>17.23</c:v>
                </c:pt>
                <c:pt idx="2022">
                  <c:v>12.85</c:v>
                </c:pt>
                <c:pt idx="2023">
                  <c:v>12.59</c:v>
                </c:pt>
                <c:pt idx="2024">
                  <c:v>12.81</c:v>
                </c:pt>
                <c:pt idx="2025">
                  <c:v>12.92</c:v>
                </c:pt>
                <c:pt idx="2026">
                  <c:v>12.52</c:v>
                </c:pt>
                <c:pt idx="2027">
                  <c:v>12.72</c:v>
                </c:pt>
                <c:pt idx="2028">
                  <c:v>13.13</c:v>
                </c:pt>
                <c:pt idx="2029">
                  <c:v>13.59</c:v>
                </c:pt>
                <c:pt idx="2030">
                  <c:v>14.7</c:v>
                </c:pt>
                <c:pt idx="2031">
                  <c:v>14.54</c:v>
                </c:pt>
                <c:pt idx="2032">
                  <c:v>15.65</c:v>
                </c:pt>
                <c:pt idx="2033">
                  <c:v>12.68</c:v>
                </c:pt>
                <c:pt idx="2034">
                  <c:v>16.350000000000001</c:v>
                </c:pt>
                <c:pt idx="2035">
                  <c:v>16.399999999999999</c:v>
                </c:pt>
                <c:pt idx="2036">
                  <c:v>15.71</c:v>
                </c:pt>
                <c:pt idx="2037">
                  <c:v>17.13</c:v>
                </c:pt>
                <c:pt idx="2038">
                  <c:v>14.39</c:v>
                </c:pt>
                <c:pt idx="2039">
                  <c:v>14.59</c:v>
                </c:pt>
                <c:pt idx="2040">
                  <c:v>13.61</c:v>
                </c:pt>
                <c:pt idx="2041">
                  <c:v>14.74</c:v>
                </c:pt>
                <c:pt idx="2042">
                  <c:v>14.77</c:v>
                </c:pt>
                <c:pt idx="2043">
                  <c:v>14.8</c:v>
                </c:pt>
                <c:pt idx="2044">
                  <c:v>14.57</c:v>
                </c:pt>
                <c:pt idx="2045">
                  <c:v>15.05</c:v>
                </c:pt>
                <c:pt idx="2046">
                  <c:v>15.21</c:v>
                </c:pt>
                <c:pt idx="2047">
                  <c:v>14.08</c:v>
                </c:pt>
                <c:pt idx="2048">
                  <c:v>16.809999999999999</c:v>
                </c:pt>
                <c:pt idx="2049">
                  <c:v>16.43</c:v>
                </c:pt>
                <c:pt idx="2050">
                  <c:v>15.97</c:v>
                </c:pt>
                <c:pt idx="2051">
                  <c:v>16.28</c:v>
                </c:pt>
                <c:pt idx="2052">
                  <c:v>15.64</c:v>
                </c:pt>
                <c:pt idx="2053">
                  <c:v>14.61</c:v>
                </c:pt>
                <c:pt idx="2054">
                  <c:v>14.04</c:v>
                </c:pt>
                <c:pt idx="2055">
                  <c:v>14.69</c:v>
                </c:pt>
                <c:pt idx="2056">
                  <c:v>13.89</c:v>
                </c:pt>
                <c:pt idx="2057">
                  <c:v>15.08</c:v>
                </c:pt>
                <c:pt idx="2058">
                  <c:v>15.23</c:v>
                </c:pt>
                <c:pt idx="2059">
                  <c:v>14.82</c:v>
                </c:pt>
                <c:pt idx="2060">
                  <c:v>14.23</c:v>
                </c:pt>
                <c:pt idx="2061">
                  <c:v>13.86</c:v>
                </c:pt>
                <c:pt idx="2062">
                  <c:v>15.44</c:v>
                </c:pt>
                <c:pt idx="2063">
                  <c:v>17.350000000000001</c:v>
                </c:pt>
                <c:pt idx="2064">
                  <c:v>17.399999999999999</c:v>
                </c:pt>
                <c:pt idx="2065">
                  <c:v>17.989999999999998</c:v>
                </c:pt>
                <c:pt idx="2066">
                  <c:v>17.52</c:v>
                </c:pt>
                <c:pt idx="2067">
                  <c:v>17.059999999999999</c:v>
                </c:pt>
                <c:pt idx="2068">
                  <c:v>14.92</c:v>
                </c:pt>
                <c:pt idx="2069">
                  <c:v>17.850000000000001</c:v>
                </c:pt>
                <c:pt idx="2070">
                  <c:v>17.75</c:v>
                </c:pt>
                <c:pt idx="2071">
                  <c:v>16.95</c:v>
                </c:pt>
                <c:pt idx="2072">
                  <c:v>15.24</c:v>
                </c:pt>
                <c:pt idx="2073">
                  <c:v>12.73</c:v>
                </c:pt>
                <c:pt idx="2074">
                  <c:v>14.77</c:v>
                </c:pt>
                <c:pt idx="2075">
                  <c:v>12.88</c:v>
                </c:pt>
                <c:pt idx="2076">
                  <c:v>15.14</c:v>
                </c:pt>
                <c:pt idx="2077">
                  <c:v>15.73</c:v>
                </c:pt>
                <c:pt idx="2078">
                  <c:v>16.36</c:v>
                </c:pt>
                <c:pt idx="2079">
                  <c:v>16.3</c:v>
                </c:pt>
                <c:pt idx="2080">
                  <c:v>15.37</c:v>
                </c:pt>
                <c:pt idx="2081">
                  <c:v>15.33</c:v>
                </c:pt>
                <c:pt idx="2082">
                  <c:v>16.13</c:v>
                </c:pt>
                <c:pt idx="2083">
                  <c:v>16.36</c:v>
                </c:pt>
                <c:pt idx="2084">
                  <c:v>16.600000000000001</c:v>
                </c:pt>
                <c:pt idx="2085">
                  <c:v>15.86</c:v>
                </c:pt>
                <c:pt idx="2086">
                  <c:v>16.46</c:v>
                </c:pt>
                <c:pt idx="2087">
                  <c:v>14.77</c:v>
                </c:pt>
                <c:pt idx="2088">
                  <c:v>15.28</c:v>
                </c:pt>
                <c:pt idx="2089">
                  <c:v>14.41</c:v>
                </c:pt>
                <c:pt idx="2090">
                  <c:v>14.5</c:v>
                </c:pt>
                <c:pt idx="2091">
                  <c:v>15.04</c:v>
                </c:pt>
                <c:pt idx="2092">
                  <c:v>17.37</c:v>
                </c:pt>
                <c:pt idx="2093">
                  <c:v>16.91</c:v>
                </c:pt>
                <c:pt idx="2094">
                  <c:v>16.12</c:v>
                </c:pt>
                <c:pt idx="2095">
                  <c:v>17.11</c:v>
                </c:pt>
                <c:pt idx="2096">
                  <c:v>17.11</c:v>
                </c:pt>
                <c:pt idx="2097">
                  <c:v>17.34</c:v>
                </c:pt>
                <c:pt idx="2098">
                  <c:v>18.5</c:v>
                </c:pt>
                <c:pt idx="2099">
                  <c:v>19.61</c:v>
                </c:pt>
                <c:pt idx="2100">
                  <c:v>20.350000000000001</c:v>
                </c:pt>
                <c:pt idx="2101">
                  <c:v>21.06</c:v>
                </c:pt>
                <c:pt idx="2102">
                  <c:v>18.55</c:v>
                </c:pt>
                <c:pt idx="2103">
                  <c:v>16.420000000000002</c:v>
                </c:pt>
                <c:pt idx="2104">
                  <c:v>20.23</c:v>
                </c:pt>
                <c:pt idx="2105">
                  <c:v>22.13</c:v>
                </c:pt>
                <c:pt idx="2106">
                  <c:v>22.27</c:v>
                </c:pt>
                <c:pt idx="2107">
                  <c:v>21.11</c:v>
                </c:pt>
                <c:pt idx="2108">
                  <c:v>18.23</c:v>
                </c:pt>
                <c:pt idx="2109">
                  <c:v>21.41</c:v>
                </c:pt>
                <c:pt idx="2110">
                  <c:v>20.58</c:v>
                </c:pt>
                <c:pt idx="2111">
                  <c:v>20.29</c:v>
                </c:pt>
                <c:pt idx="2112">
                  <c:v>21.35</c:v>
                </c:pt>
                <c:pt idx="2113">
                  <c:v>19.18</c:v>
                </c:pt>
                <c:pt idx="2114">
                  <c:v>18.89</c:v>
                </c:pt>
                <c:pt idx="2115">
                  <c:v>23.61</c:v>
                </c:pt>
                <c:pt idx="2116">
                  <c:v>27.18</c:v>
                </c:pt>
                <c:pt idx="2117">
                  <c:v>22.97</c:v>
                </c:pt>
                <c:pt idx="2118">
                  <c:v>28.6</c:v>
                </c:pt>
                <c:pt idx="2119">
                  <c:v>28.79</c:v>
                </c:pt>
                <c:pt idx="2120">
                  <c:v>38.450000000000003</c:v>
                </c:pt>
                <c:pt idx="2121">
                  <c:v>36.39</c:v>
                </c:pt>
                <c:pt idx="2122">
                  <c:v>34.5</c:v>
                </c:pt>
                <c:pt idx="2123">
                  <c:v>47.41</c:v>
                </c:pt>
                <c:pt idx="2124">
                  <c:v>36.53</c:v>
                </c:pt>
                <c:pt idx="2125">
                  <c:v>43.42</c:v>
                </c:pt>
                <c:pt idx="2126">
                  <c:v>43.8</c:v>
                </c:pt>
                <c:pt idx="2127">
                  <c:v>45.26</c:v>
                </c:pt>
                <c:pt idx="2128">
                  <c:v>45.1</c:v>
                </c:pt>
                <c:pt idx="2129">
                  <c:v>47.2</c:v>
                </c:pt>
                <c:pt idx="2130">
                  <c:v>53.49</c:v>
                </c:pt>
                <c:pt idx="2131">
                  <c:v>36.950000000000003</c:v>
                </c:pt>
                <c:pt idx="2132">
                  <c:v>38.880000000000003</c:v>
                </c:pt>
                <c:pt idx="2133">
                  <c:v>31.11</c:v>
                </c:pt>
                <c:pt idx="2134">
                  <c:v>30.29</c:v>
                </c:pt>
                <c:pt idx="2135">
                  <c:v>26.4</c:v>
                </c:pt>
                <c:pt idx="2136">
                  <c:v>21.22</c:v>
                </c:pt>
                <c:pt idx="2137">
                  <c:v>28.24</c:v>
                </c:pt>
                <c:pt idx="2138">
                  <c:v>32.46</c:v>
                </c:pt>
                <c:pt idx="2139">
                  <c:v>49.77</c:v>
                </c:pt>
                <c:pt idx="2140">
                  <c:v>50.76</c:v>
                </c:pt>
                <c:pt idx="2141">
                  <c:v>49.05</c:v>
                </c:pt>
                <c:pt idx="2142">
                  <c:v>36.770000000000003</c:v>
                </c:pt>
                <c:pt idx="2143">
                  <c:v>24.52</c:v>
                </c:pt>
                <c:pt idx="2144">
                  <c:v>26.76</c:v>
                </c:pt>
                <c:pt idx="2145">
                  <c:v>26.99</c:v>
                </c:pt>
                <c:pt idx="2146">
                  <c:v>22.5</c:v>
                </c:pt>
                <c:pt idx="2147">
                  <c:v>24.67</c:v>
                </c:pt>
                <c:pt idx="2148">
                  <c:v>26.18</c:v>
                </c:pt>
                <c:pt idx="2149">
                  <c:v>29.42</c:v>
                </c:pt>
                <c:pt idx="2150">
                  <c:v>33.68</c:v>
                </c:pt>
                <c:pt idx="2151">
                  <c:v>47.63</c:v>
                </c:pt>
                <c:pt idx="2152">
                  <c:v>59.6</c:v>
                </c:pt>
                <c:pt idx="2153">
                  <c:v>39.47</c:v>
                </c:pt>
                <c:pt idx="2154">
                  <c:v>39.54</c:v>
                </c:pt>
                <c:pt idx="2155">
                  <c:v>42.65</c:v>
                </c:pt>
                <c:pt idx="2156">
                  <c:v>57.11</c:v>
                </c:pt>
                <c:pt idx="2157">
                  <c:v>51.93</c:v>
                </c:pt>
                <c:pt idx="2158">
                  <c:v>35.97</c:v>
                </c:pt>
                <c:pt idx="2159">
                  <c:v>30.46</c:v>
                </c:pt>
                <c:pt idx="2160">
                  <c:v>30.32</c:v>
                </c:pt>
                <c:pt idx="2161">
                  <c:v>38.35</c:v>
                </c:pt>
                <c:pt idx="2162">
                  <c:v>40.520000000000003</c:v>
                </c:pt>
                <c:pt idx="2163">
                  <c:v>41.76</c:v>
                </c:pt>
                <c:pt idx="2164">
                  <c:v>38.770000000000003</c:v>
                </c:pt>
                <c:pt idx="2165">
                  <c:v>32.06</c:v>
                </c:pt>
                <c:pt idx="2166">
                  <c:v>30.09</c:v>
                </c:pt>
                <c:pt idx="2167">
                  <c:v>24.77</c:v>
                </c:pt>
                <c:pt idx="2168">
                  <c:v>21.91</c:v>
                </c:pt>
                <c:pt idx="2169">
                  <c:v>29.06</c:v>
                </c:pt>
                <c:pt idx="2170">
                  <c:v>28.06</c:v>
                </c:pt>
                <c:pt idx="2171">
                  <c:v>37.78</c:v>
                </c:pt>
                <c:pt idx="2172">
                  <c:v>36.4</c:v>
                </c:pt>
                <c:pt idx="2173">
                  <c:v>31.53</c:v>
                </c:pt>
                <c:pt idx="2174">
                  <c:v>40.42</c:v>
                </c:pt>
                <c:pt idx="2175">
                  <c:v>39.229999999999997</c:v>
                </c:pt>
                <c:pt idx="2176">
                  <c:v>33.29</c:v>
                </c:pt>
                <c:pt idx="2177">
                  <c:v>32.78</c:v>
                </c:pt>
                <c:pt idx="2178">
                  <c:v>34.590000000000003</c:v>
                </c:pt>
                <c:pt idx="2179">
                  <c:v>37.159999999999997</c:v>
                </c:pt>
                <c:pt idx="2180">
                  <c:v>37.72</c:v>
                </c:pt>
                <c:pt idx="2181">
                  <c:v>34.08</c:v>
                </c:pt>
                <c:pt idx="2182">
                  <c:v>34.869999999999997</c:v>
                </c:pt>
                <c:pt idx="2183">
                  <c:v>35.57</c:v>
                </c:pt>
                <c:pt idx="2184">
                  <c:v>37.01</c:v>
                </c:pt>
                <c:pt idx="2185">
                  <c:v>42.58</c:v>
                </c:pt>
                <c:pt idx="2186">
                  <c:v>46.62</c:v>
                </c:pt>
                <c:pt idx="2187">
                  <c:v>50.42</c:v>
                </c:pt>
                <c:pt idx="2188">
                  <c:v>45.27</c:v>
                </c:pt>
                <c:pt idx="2189">
                  <c:v>40.909999999999997</c:v>
                </c:pt>
                <c:pt idx="2190">
                  <c:v>34.07</c:v>
                </c:pt>
                <c:pt idx="2191">
                  <c:v>37.5</c:v>
                </c:pt>
                <c:pt idx="2192">
                  <c:v>34.549999999999997</c:v>
                </c:pt>
                <c:pt idx="2193">
                  <c:v>36.36</c:v>
                </c:pt>
                <c:pt idx="2194">
                  <c:v>28.06</c:v>
                </c:pt>
                <c:pt idx="2195">
                  <c:v>31.82</c:v>
                </c:pt>
                <c:pt idx="2196">
                  <c:v>30.92</c:v>
                </c:pt>
                <c:pt idx="2197">
                  <c:v>30.89</c:v>
                </c:pt>
                <c:pt idx="2198">
                  <c:v>35.270000000000003</c:v>
                </c:pt>
                <c:pt idx="2199">
                  <c:v>34.43</c:v>
                </c:pt>
                <c:pt idx="2200">
                  <c:v>39.68</c:v>
                </c:pt>
                <c:pt idx="2201">
                  <c:v>35.17</c:v>
                </c:pt>
                <c:pt idx="2202">
                  <c:v>36.340000000000003</c:v>
                </c:pt>
                <c:pt idx="2203">
                  <c:v>30.72</c:v>
                </c:pt>
                <c:pt idx="2204">
                  <c:v>30.28</c:v>
                </c:pt>
                <c:pt idx="2205">
                  <c:v>25.23</c:v>
                </c:pt>
                <c:pt idx="2206">
                  <c:v>20.51</c:v>
                </c:pt>
                <c:pt idx="2207">
                  <c:v>20.46</c:v>
                </c:pt>
                <c:pt idx="2208">
                  <c:v>22.1</c:v>
                </c:pt>
                <c:pt idx="2209">
                  <c:v>26.03</c:v>
                </c:pt>
                <c:pt idx="2210">
                  <c:v>33.340000000000003</c:v>
                </c:pt>
                <c:pt idx="2211">
                  <c:v>42.29</c:v>
                </c:pt>
                <c:pt idx="2212">
                  <c:v>41.52</c:v>
                </c:pt>
                <c:pt idx="2213">
                  <c:v>30.74</c:v>
                </c:pt>
                <c:pt idx="2214">
                  <c:v>31.65</c:v>
                </c:pt>
                <c:pt idx="2215">
                  <c:v>52.96</c:v>
                </c:pt>
                <c:pt idx="2216">
                  <c:v>32.28</c:v>
                </c:pt>
                <c:pt idx="2217">
                  <c:v>36.22</c:v>
                </c:pt>
                <c:pt idx="2218">
                  <c:v>36.9</c:v>
                </c:pt>
                <c:pt idx="2219">
                  <c:v>34.21</c:v>
                </c:pt>
                <c:pt idx="2220">
                  <c:v>31.43</c:v>
                </c:pt>
                <c:pt idx="2221">
                  <c:v>38.69</c:v>
                </c:pt>
                <c:pt idx="2222">
                  <c:v>33.1</c:v>
                </c:pt>
                <c:pt idx="2223">
                  <c:v>37.270000000000003</c:v>
                </c:pt>
                <c:pt idx="2224">
                  <c:v>33.020000000000003</c:v>
                </c:pt>
                <c:pt idx="2225">
                  <c:v>33.32</c:v>
                </c:pt>
                <c:pt idx="2226">
                  <c:v>41.97</c:v>
                </c:pt>
                <c:pt idx="2227">
                  <c:v>51.95</c:v>
                </c:pt>
                <c:pt idx="2228">
                  <c:v>43.86</c:v>
                </c:pt>
                <c:pt idx="2229">
                  <c:v>47.33</c:v>
                </c:pt>
                <c:pt idx="2230">
                  <c:v>33.46</c:v>
                </c:pt>
                <c:pt idx="2231">
                  <c:v>60.67</c:v>
                </c:pt>
                <c:pt idx="2232">
                  <c:v>0</c:v>
                </c:pt>
                <c:pt idx="2233">
                  <c:v>51.72</c:v>
                </c:pt>
                <c:pt idx="2234">
                  <c:v>44.42</c:v>
                </c:pt>
                <c:pt idx="2235">
                  <c:v>45.08</c:v>
                </c:pt>
                <c:pt idx="2236">
                  <c:v>64.39</c:v>
                </c:pt>
                <c:pt idx="2237">
                  <c:v>76.260000000000005</c:v>
                </c:pt>
                <c:pt idx="2238">
                  <c:v>78.180000000000007</c:v>
                </c:pt>
                <c:pt idx="2239">
                  <c:v>66.89</c:v>
                </c:pt>
                <c:pt idx="2240">
                  <c:v>50.04</c:v>
                </c:pt>
                <c:pt idx="2241">
                  <c:v>47.88</c:v>
                </c:pt>
                <c:pt idx="2242">
                  <c:v>47.05</c:v>
                </c:pt>
                <c:pt idx="2243">
                  <c:v>40.71</c:v>
                </c:pt>
                <c:pt idx="2244">
                  <c:v>35.32</c:v>
                </c:pt>
                <c:pt idx="2245">
                  <c:v>46.43</c:v>
                </c:pt>
                <c:pt idx="2246">
                  <c:v>40.4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37.5</c:v>
                </c:pt>
                <c:pt idx="2251">
                  <c:v>78.650000000000006</c:v>
                </c:pt>
                <c:pt idx="2252">
                  <c:v>58.22</c:v>
                </c:pt>
                <c:pt idx="2253">
                  <c:v>66.97</c:v>
                </c:pt>
                <c:pt idx="2254">
                  <c:v>66.430000000000007</c:v>
                </c:pt>
                <c:pt idx="2255">
                  <c:v>48.2</c:v>
                </c:pt>
                <c:pt idx="2256">
                  <c:v>70.989999999999995</c:v>
                </c:pt>
                <c:pt idx="2257">
                  <c:v>48.79</c:v>
                </c:pt>
                <c:pt idx="2258">
                  <c:v>37.200000000000003</c:v>
                </c:pt>
                <c:pt idx="2259">
                  <c:v>20.05</c:v>
                </c:pt>
                <c:pt idx="2260">
                  <c:v>24.34</c:v>
                </c:pt>
                <c:pt idx="2261">
                  <c:v>17.39</c:v>
                </c:pt>
                <c:pt idx="2262">
                  <c:v>22.73</c:v>
                </c:pt>
                <c:pt idx="2263">
                  <c:v>39.39</c:v>
                </c:pt>
                <c:pt idx="2264">
                  <c:v>21.71</c:v>
                </c:pt>
                <c:pt idx="2265">
                  <c:v>42.86</c:v>
                </c:pt>
                <c:pt idx="2266">
                  <c:v>36.32</c:v>
                </c:pt>
                <c:pt idx="2267">
                  <c:v>36.53</c:v>
                </c:pt>
                <c:pt idx="2268">
                  <c:v>31.58</c:v>
                </c:pt>
                <c:pt idx="2269">
                  <c:v>39.82</c:v>
                </c:pt>
                <c:pt idx="2270">
                  <c:v>34.71</c:v>
                </c:pt>
                <c:pt idx="2271">
                  <c:v>46.25</c:v>
                </c:pt>
                <c:pt idx="2272">
                  <c:v>35.64</c:v>
                </c:pt>
                <c:pt idx="2273">
                  <c:v>23.92</c:v>
                </c:pt>
                <c:pt idx="2274">
                  <c:v>26.46</c:v>
                </c:pt>
                <c:pt idx="2275">
                  <c:v>32.299999999999997</c:v>
                </c:pt>
                <c:pt idx="2276">
                  <c:v>38.46</c:v>
                </c:pt>
                <c:pt idx="2277">
                  <c:v>34.5</c:v>
                </c:pt>
                <c:pt idx="2278">
                  <c:v>43.69</c:v>
                </c:pt>
                <c:pt idx="2279">
                  <c:v>44.01</c:v>
                </c:pt>
                <c:pt idx="2280">
                  <c:v>92.44</c:v>
                </c:pt>
                <c:pt idx="2281">
                  <c:v>115.35</c:v>
                </c:pt>
                <c:pt idx="2282">
                  <c:v>99.12</c:v>
                </c:pt>
                <c:pt idx="2283">
                  <c:v>95.3</c:v>
                </c:pt>
                <c:pt idx="2284">
                  <c:v>75.37</c:v>
                </c:pt>
                <c:pt idx="2285">
                  <c:v>88.95</c:v>
                </c:pt>
                <c:pt idx="2286">
                  <c:v>48.51</c:v>
                </c:pt>
                <c:pt idx="2287">
                  <c:v>20.79</c:v>
                </c:pt>
                <c:pt idx="2288">
                  <c:v>47.6</c:v>
                </c:pt>
                <c:pt idx="2289">
                  <c:v>43.4</c:v>
                </c:pt>
                <c:pt idx="2290">
                  <c:v>31.12</c:v>
                </c:pt>
                <c:pt idx="2291">
                  <c:v>26.04</c:v>
                </c:pt>
                <c:pt idx="2292">
                  <c:v>20.399999999999999</c:v>
                </c:pt>
                <c:pt idx="2293">
                  <c:v>18.440000000000001</c:v>
                </c:pt>
                <c:pt idx="2294">
                  <c:v>16.2</c:v>
                </c:pt>
                <c:pt idx="2295">
                  <c:v>28.03</c:v>
                </c:pt>
                <c:pt idx="2296">
                  <c:v>38.799999999999997</c:v>
                </c:pt>
                <c:pt idx="2297">
                  <c:v>49.23</c:v>
                </c:pt>
                <c:pt idx="2298">
                  <c:v>49.8</c:v>
                </c:pt>
                <c:pt idx="2299">
                  <c:v>28.84</c:v>
                </c:pt>
                <c:pt idx="2300">
                  <c:v>67.17</c:v>
                </c:pt>
                <c:pt idx="2301">
                  <c:v>67.87</c:v>
                </c:pt>
                <c:pt idx="2302">
                  <c:v>57.75</c:v>
                </c:pt>
                <c:pt idx="2303">
                  <c:v>30.25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36.119999999999997</c:v>
                </c:pt>
                <c:pt idx="2311">
                  <c:v>33.65</c:v>
                </c:pt>
                <c:pt idx="2312">
                  <c:v>26.95</c:v>
                </c:pt>
                <c:pt idx="2313">
                  <c:v>6.81</c:v>
                </c:pt>
                <c:pt idx="2314">
                  <c:v>17.25</c:v>
                </c:pt>
                <c:pt idx="2315">
                  <c:v>17.489999999999998</c:v>
                </c:pt>
                <c:pt idx="2316">
                  <c:v>19.16</c:v>
                </c:pt>
                <c:pt idx="2317">
                  <c:v>17.510000000000002</c:v>
                </c:pt>
                <c:pt idx="2318">
                  <c:v>18.23</c:v>
                </c:pt>
                <c:pt idx="2319">
                  <c:v>18.3</c:v>
                </c:pt>
                <c:pt idx="2320">
                  <c:v>18.989999999999998</c:v>
                </c:pt>
                <c:pt idx="2321">
                  <c:v>17.96</c:v>
                </c:pt>
                <c:pt idx="2322">
                  <c:v>17.399999999999999</c:v>
                </c:pt>
                <c:pt idx="2323">
                  <c:v>15.68</c:v>
                </c:pt>
                <c:pt idx="2324">
                  <c:v>16.59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10.67</c:v>
                </c:pt>
                <c:pt idx="2332">
                  <c:v>10.220000000000001</c:v>
                </c:pt>
                <c:pt idx="2333">
                  <c:v>26.29</c:v>
                </c:pt>
                <c:pt idx="2334">
                  <c:v>25.56</c:v>
                </c:pt>
                <c:pt idx="2335">
                  <c:v>23.52</c:v>
                </c:pt>
                <c:pt idx="2336">
                  <c:v>30.25</c:v>
                </c:pt>
                <c:pt idx="2337">
                  <c:v>28.18</c:v>
                </c:pt>
                <c:pt idx="2338">
                  <c:v>25.26</c:v>
                </c:pt>
                <c:pt idx="2339">
                  <c:v>26.4</c:v>
                </c:pt>
                <c:pt idx="2340">
                  <c:v>27.89</c:v>
                </c:pt>
                <c:pt idx="2341">
                  <c:v>31.11</c:v>
                </c:pt>
                <c:pt idx="2342">
                  <c:v>28.06</c:v>
                </c:pt>
                <c:pt idx="2343">
                  <c:v>28.41</c:v>
                </c:pt>
                <c:pt idx="2344">
                  <c:v>29.02</c:v>
                </c:pt>
                <c:pt idx="2345">
                  <c:v>29.68</c:v>
                </c:pt>
                <c:pt idx="2346">
                  <c:v>26.9</c:v>
                </c:pt>
                <c:pt idx="2347">
                  <c:v>29.54</c:v>
                </c:pt>
                <c:pt idx="2348">
                  <c:v>31.78</c:v>
                </c:pt>
                <c:pt idx="2349">
                  <c:v>25.21</c:v>
                </c:pt>
                <c:pt idx="2350">
                  <c:v>41.82</c:v>
                </c:pt>
                <c:pt idx="2351">
                  <c:v>35.61</c:v>
                </c:pt>
                <c:pt idx="2352">
                  <c:v>37.78</c:v>
                </c:pt>
                <c:pt idx="2353">
                  <c:v>36.25</c:v>
                </c:pt>
                <c:pt idx="2354">
                  <c:v>35.409999999999997</c:v>
                </c:pt>
                <c:pt idx="2355">
                  <c:v>33.18</c:v>
                </c:pt>
                <c:pt idx="2356">
                  <c:v>36.49</c:v>
                </c:pt>
                <c:pt idx="2357">
                  <c:v>36.89</c:v>
                </c:pt>
                <c:pt idx="2358">
                  <c:v>37.33</c:v>
                </c:pt>
                <c:pt idx="2359">
                  <c:v>37.03</c:v>
                </c:pt>
                <c:pt idx="2360">
                  <c:v>37.1</c:v>
                </c:pt>
                <c:pt idx="2361">
                  <c:v>35.97</c:v>
                </c:pt>
                <c:pt idx="2362">
                  <c:v>34.81</c:v>
                </c:pt>
                <c:pt idx="2363">
                  <c:v>41.63</c:v>
                </c:pt>
                <c:pt idx="2364">
                  <c:v>50.51</c:v>
                </c:pt>
                <c:pt idx="2365">
                  <c:v>46.22</c:v>
                </c:pt>
                <c:pt idx="2366">
                  <c:v>44.36</c:v>
                </c:pt>
                <c:pt idx="2367">
                  <c:v>45.55</c:v>
                </c:pt>
                <c:pt idx="2368">
                  <c:v>41.1</c:v>
                </c:pt>
                <c:pt idx="2369">
                  <c:v>38.72</c:v>
                </c:pt>
                <c:pt idx="2370">
                  <c:v>53.44</c:v>
                </c:pt>
                <c:pt idx="2371">
                  <c:v>39.65</c:v>
                </c:pt>
                <c:pt idx="2372">
                  <c:v>46.38</c:v>
                </c:pt>
                <c:pt idx="2373">
                  <c:v>42.03</c:v>
                </c:pt>
                <c:pt idx="2374">
                  <c:v>42.6</c:v>
                </c:pt>
                <c:pt idx="2375">
                  <c:v>40.21</c:v>
                </c:pt>
                <c:pt idx="2376">
                  <c:v>38.89</c:v>
                </c:pt>
                <c:pt idx="2377">
                  <c:v>49.29</c:v>
                </c:pt>
                <c:pt idx="2378">
                  <c:v>50.5</c:v>
                </c:pt>
                <c:pt idx="2379">
                  <c:v>46.71</c:v>
                </c:pt>
                <c:pt idx="2380">
                  <c:v>49.41</c:v>
                </c:pt>
                <c:pt idx="2381">
                  <c:v>45.32</c:v>
                </c:pt>
                <c:pt idx="2382">
                  <c:v>44.21</c:v>
                </c:pt>
                <c:pt idx="2383">
                  <c:v>41.24</c:v>
                </c:pt>
                <c:pt idx="2384">
                  <c:v>43.67</c:v>
                </c:pt>
                <c:pt idx="2385">
                  <c:v>44.5</c:v>
                </c:pt>
                <c:pt idx="2386">
                  <c:v>44.75</c:v>
                </c:pt>
                <c:pt idx="2387">
                  <c:v>24.81</c:v>
                </c:pt>
                <c:pt idx="2388">
                  <c:v>22.54</c:v>
                </c:pt>
                <c:pt idx="2389">
                  <c:v>22.18</c:v>
                </c:pt>
                <c:pt idx="2390">
                  <c:v>16.37</c:v>
                </c:pt>
                <c:pt idx="2391">
                  <c:v>17.86</c:v>
                </c:pt>
                <c:pt idx="2392">
                  <c:v>14.13</c:v>
                </c:pt>
                <c:pt idx="2393">
                  <c:v>16.559999999999999</c:v>
                </c:pt>
                <c:pt idx="2394">
                  <c:v>18.39</c:v>
                </c:pt>
                <c:pt idx="2395">
                  <c:v>24.45</c:v>
                </c:pt>
                <c:pt idx="2396">
                  <c:v>23.77</c:v>
                </c:pt>
                <c:pt idx="2397">
                  <c:v>41.22</c:v>
                </c:pt>
                <c:pt idx="2398">
                  <c:v>34.159999999999997</c:v>
                </c:pt>
                <c:pt idx="2399">
                  <c:v>13.93</c:v>
                </c:pt>
                <c:pt idx="2400">
                  <c:v>11.86</c:v>
                </c:pt>
                <c:pt idx="2401">
                  <c:v>20.84</c:v>
                </c:pt>
                <c:pt idx="2402">
                  <c:v>27.46</c:v>
                </c:pt>
                <c:pt idx="2403">
                  <c:v>32.56</c:v>
                </c:pt>
                <c:pt idx="2404">
                  <c:v>58.53</c:v>
                </c:pt>
                <c:pt idx="2405">
                  <c:v>47.57</c:v>
                </c:pt>
                <c:pt idx="2406">
                  <c:v>43.43</c:v>
                </c:pt>
                <c:pt idx="2407">
                  <c:v>39.78</c:v>
                </c:pt>
                <c:pt idx="2408">
                  <c:v>48.28</c:v>
                </c:pt>
                <c:pt idx="2409">
                  <c:v>39.83</c:v>
                </c:pt>
                <c:pt idx="2410">
                  <c:v>47.25</c:v>
                </c:pt>
                <c:pt idx="2411">
                  <c:v>36.46</c:v>
                </c:pt>
                <c:pt idx="2412">
                  <c:v>41.78</c:v>
                </c:pt>
                <c:pt idx="2413">
                  <c:v>42.15</c:v>
                </c:pt>
                <c:pt idx="2414">
                  <c:v>52.24</c:v>
                </c:pt>
                <c:pt idx="2415">
                  <c:v>46.98</c:v>
                </c:pt>
                <c:pt idx="2416">
                  <c:v>51.67</c:v>
                </c:pt>
                <c:pt idx="2417">
                  <c:v>44.64</c:v>
                </c:pt>
                <c:pt idx="2418">
                  <c:v>41.91</c:v>
                </c:pt>
                <c:pt idx="2419">
                  <c:v>46.51</c:v>
                </c:pt>
                <c:pt idx="2420">
                  <c:v>45.91</c:v>
                </c:pt>
                <c:pt idx="2421">
                  <c:v>41.91</c:v>
                </c:pt>
                <c:pt idx="2422">
                  <c:v>43.26</c:v>
                </c:pt>
                <c:pt idx="2423">
                  <c:v>0</c:v>
                </c:pt>
                <c:pt idx="2424">
                  <c:v>46.9</c:v>
                </c:pt>
                <c:pt idx="2425">
                  <c:v>43.86</c:v>
                </c:pt>
                <c:pt idx="2426">
                  <c:v>40.92</c:v>
                </c:pt>
                <c:pt idx="2427">
                  <c:v>32.049999999999997</c:v>
                </c:pt>
                <c:pt idx="2428">
                  <c:v>29.83</c:v>
                </c:pt>
                <c:pt idx="2429">
                  <c:v>30.92</c:v>
                </c:pt>
                <c:pt idx="2430">
                  <c:v>31.82</c:v>
                </c:pt>
                <c:pt idx="2431">
                  <c:v>28.64</c:v>
                </c:pt>
                <c:pt idx="2432">
                  <c:v>30.48</c:v>
                </c:pt>
                <c:pt idx="2433">
                  <c:v>32.630000000000003</c:v>
                </c:pt>
                <c:pt idx="2434">
                  <c:v>31.44</c:v>
                </c:pt>
                <c:pt idx="2435">
                  <c:v>31.71</c:v>
                </c:pt>
                <c:pt idx="2436">
                  <c:v>25.92</c:v>
                </c:pt>
                <c:pt idx="2437">
                  <c:v>41.41</c:v>
                </c:pt>
                <c:pt idx="2438">
                  <c:v>42.18</c:v>
                </c:pt>
                <c:pt idx="2439">
                  <c:v>28.07</c:v>
                </c:pt>
                <c:pt idx="2440">
                  <c:v>33.479999999999997</c:v>
                </c:pt>
                <c:pt idx="2441">
                  <c:v>27.89</c:v>
                </c:pt>
                <c:pt idx="2442">
                  <c:v>28.89</c:v>
                </c:pt>
                <c:pt idx="2443">
                  <c:v>33.799999999999997</c:v>
                </c:pt>
                <c:pt idx="2444">
                  <c:v>27.9</c:v>
                </c:pt>
                <c:pt idx="2445">
                  <c:v>27.62</c:v>
                </c:pt>
                <c:pt idx="2446">
                  <c:v>24.59</c:v>
                </c:pt>
                <c:pt idx="2447">
                  <c:v>27.23</c:v>
                </c:pt>
                <c:pt idx="2448">
                  <c:v>27.41</c:v>
                </c:pt>
                <c:pt idx="2449">
                  <c:v>30.43</c:v>
                </c:pt>
                <c:pt idx="2450">
                  <c:v>33.35</c:v>
                </c:pt>
                <c:pt idx="2451">
                  <c:v>39.020000000000003</c:v>
                </c:pt>
                <c:pt idx="2452">
                  <c:v>37.78</c:v>
                </c:pt>
                <c:pt idx="2453">
                  <c:v>31.46</c:v>
                </c:pt>
                <c:pt idx="2454">
                  <c:v>32.07</c:v>
                </c:pt>
                <c:pt idx="2455">
                  <c:v>22.39</c:v>
                </c:pt>
                <c:pt idx="2456">
                  <c:v>20.59</c:v>
                </c:pt>
                <c:pt idx="2457">
                  <c:v>26.9</c:v>
                </c:pt>
                <c:pt idx="2458">
                  <c:v>42.83</c:v>
                </c:pt>
                <c:pt idx="2459">
                  <c:v>33.42</c:v>
                </c:pt>
                <c:pt idx="2460">
                  <c:v>32.659999999999997</c:v>
                </c:pt>
                <c:pt idx="2461">
                  <c:v>38.21</c:v>
                </c:pt>
                <c:pt idx="2462">
                  <c:v>39.29</c:v>
                </c:pt>
                <c:pt idx="2463">
                  <c:v>33.89</c:v>
                </c:pt>
                <c:pt idx="2464">
                  <c:v>40.6</c:v>
                </c:pt>
                <c:pt idx="2465">
                  <c:v>57.6</c:v>
                </c:pt>
                <c:pt idx="2466">
                  <c:v>29.17</c:v>
                </c:pt>
                <c:pt idx="2467">
                  <c:v>28.69</c:v>
                </c:pt>
                <c:pt idx="2468">
                  <c:v>25.28</c:v>
                </c:pt>
                <c:pt idx="2469">
                  <c:v>17.95</c:v>
                </c:pt>
                <c:pt idx="2470">
                  <c:v>31.03</c:v>
                </c:pt>
                <c:pt idx="2471">
                  <c:v>37.31</c:v>
                </c:pt>
                <c:pt idx="2472">
                  <c:v>25.21</c:v>
                </c:pt>
                <c:pt idx="2473">
                  <c:v>21.35</c:v>
                </c:pt>
                <c:pt idx="2474">
                  <c:v>22.08</c:v>
                </c:pt>
                <c:pt idx="2475">
                  <c:v>29.51</c:v>
                </c:pt>
                <c:pt idx="2476">
                  <c:v>25.13</c:v>
                </c:pt>
                <c:pt idx="2477">
                  <c:v>24.79</c:v>
                </c:pt>
                <c:pt idx="2478">
                  <c:v>25.05</c:v>
                </c:pt>
                <c:pt idx="2479">
                  <c:v>57.02</c:v>
                </c:pt>
                <c:pt idx="2480">
                  <c:v>36.6</c:v>
                </c:pt>
                <c:pt idx="2481">
                  <c:v>25.94</c:v>
                </c:pt>
                <c:pt idx="2482">
                  <c:v>30.09</c:v>
                </c:pt>
                <c:pt idx="2483">
                  <c:v>23.81</c:v>
                </c:pt>
                <c:pt idx="2484">
                  <c:v>43.03</c:v>
                </c:pt>
                <c:pt idx="2485">
                  <c:v>44.42</c:v>
                </c:pt>
                <c:pt idx="2486">
                  <c:v>41.58</c:v>
                </c:pt>
                <c:pt idx="2487">
                  <c:v>35.4</c:v>
                </c:pt>
                <c:pt idx="2488">
                  <c:v>26.98</c:v>
                </c:pt>
                <c:pt idx="2489">
                  <c:v>33.729999999999997</c:v>
                </c:pt>
                <c:pt idx="2490">
                  <c:v>57.14</c:v>
                </c:pt>
                <c:pt idx="2491">
                  <c:v>38.29</c:v>
                </c:pt>
                <c:pt idx="2492">
                  <c:v>49.18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28.53</c:v>
                </c:pt>
                <c:pt idx="2498">
                  <c:v>29.79</c:v>
                </c:pt>
                <c:pt idx="2499">
                  <c:v>29.69</c:v>
                </c:pt>
                <c:pt idx="2500">
                  <c:v>27.12</c:v>
                </c:pt>
                <c:pt idx="2501">
                  <c:v>26.48</c:v>
                </c:pt>
                <c:pt idx="2502">
                  <c:v>29.87</c:v>
                </c:pt>
                <c:pt idx="2503">
                  <c:v>33.97</c:v>
                </c:pt>
                <c:pt idx="2504">
                  <c:v>0</c:v>
                </c:pt>
                <c:pt idx="2505">
                  <c:v>17.399999999999999</c:v>
                </c:pt>
                <c:pt idx="2506">
                  <c:v>20.89</c:v>
                </c:pt>
                <c:pt idx="2507">
                  <c:v>27.23</c:v>
                </c:pt>
                <c:pt idx="2508">
                  <c:v>55.21</c:v>
                </c:pt>
                <c:pt idx="2509">
                  <c:v>32.36</c:v>
                </c:pt>
                <c:pt idx="2510">
                  <c:v>29.59</c:v>
                </c:pt>
                <c:pt idx="2511">
                  <c:v>35</c:v>
                </c:pt>
                <c:pt idx="2512">
                  <c:v>33.32</c:v>
                </c:pt>
                <c:pt idx="2513">
                  <c:v>16.89</c:v>
                </c:pt>
                <c:pt idx="2514">
                  <c:v>18.75</c:v>
                </c:pt>
                <c:pt idx="2515">
                  <c:v>26.23</c:v>
                </c:pt>
                <c:pt idx="2516">
                  <c:v>26.79</c:v>
                </c:pt>
                <c:pt idx="2517">
                  <c:v>31.6</c:v>
                </c:pt>
                <c:pt idx="2518">
                  <c:v>32.049999999999997</c:v>
                </c:pt>
                <c:pt idx="2519">
                  <c:v>31.74</c:v>
                </c:pt>
                <c:pt idx="2520">
                  <c:v>30.54</c:v>
                </c:pt>
                <c:pt idx="2521">
                  <c:v>30.49</c:v>
                </c:pt>
                <c:pt idx="2522">
                  <c:v>32.020000000000003</c:v>
                </c:pt>
                <c:pt idx="2523">
                  <c:v>0</c:v>
                </c:pt>
                <c:pt idx="2524">
                  <c:v>0</c:v>
                </c:pt>
                <c:pt idx="2525">
                  <c:v>31.52</c:v>
                </c:pt>
                <c:pt idx="2526">
                  <c:v>26.94</c:v>
                </c:pt>
                <c:pt idx="2527">
                  <c:v>16.760000000000002</c:v>
                </c:pt>
                <c:pt idx="2528">
                  <c:v>18.87</c:v>
                </c:pt>
                <c:pt idx="2529">
                  <c:v>22.18</c:v>
                </c:pt>
                <c:pt idx="2530">
                  <c:v>17.829999999999998</c:v>
                </c:pt>
                <c:pt idx="2531">
                  <c:v>17.920000000000002</c:v>
                </c:pt>
                <c:pt idx="2532">
                  <c:v>24.88</c:v>
                </c:pt>
                <c:pt idx="2533">
                  <c:v>34.06</c:v>
                </c:pt>
                <c:pt idx="2534">
                  <c:v>30.73</c:v>
                </c:pt>
                <c:pt idx="2535">
                  <c:v>30.14</c:v>
                </c:pt>
                <c:pt idx="2536">
                  <c:v>27.11</c:v>
                </c:pt>
                <c:pt idx="2537">
                  <c:v>30.62</c:v>
                </c:pt>
                <c:pt idx="2538">
                  <c:v>29.91</c:v>
                </c:pt>
                <c:pt idx="2539">
                  <c:v>31.22</c:v>
                </c:pt>
                <c:pt idx="2540">
                  <c:v>30.45</c:v>
                </c:pt>
                <c:pt idx="2541">
                  <c:v>28.9</c:v>
                </c:pt>
                <c:pt idx="2542">
                  <c:v>29.93</c:v>
                </c:pt>
                <c:pt idx="2543">
                  <c:v>25.43</c:v>
                </c:pt>
                <c:pt idx="2544">
                  <c:v>32.229999999999997</c:v>
                </c:pt>
                <c:pt idx="2545">
                  <c:v>31.39</c:v>
                </c:pt>
                <c:pt idx="2546">
                  <c:v>34.14</c:v>
                </c:pt>
                <c:pt idx="2547">
                  <c:v>28.86</c:v>
                </c:pt>
                <c:pt idx="2548">
                  <c:v>38.24</c:v>
                </c:pt>
                <c:pt idx="2549">
                  <c:v>46.62</c:v>
                </c:pt>
                <c:pt idx="2550">
                  <c:v>62.5</c:v>
                </c:pt>
                <c:pt idx="2551">
                  <c:v>50.88</c:v>
                </c:pt>
                <c:pt idx="2552">
                  <c:v>33.06</c:v>
                </c:pt>
                <c:pt idx="2553">
                  <c:v>31.03</c:v>
                </c:pt>
                <c:pt idx="2554">
                  <c:v>31.83</c:v>
                </c:pt>
                <c:pt idx="2555">
                  <c:v>34.56</c:v>
                </c:pt>
                <c:pt idx="2556">
                  <c:v>32.92</c:v>
                </c:pt>
                <c:pt idx="2557">
                  <c:v>30.3</c:v>
                </c:pt>
                <c:pt idx="2558">
                  <c:v>25.24</c:v>
                </c:pt>
                <c:pt idx="2559">
                  <c:v>38.44</c:v>
                </c:pt>
                <c:pt idx="2560">
                  <c:v>37.950000000000003</c:v>
                </c:pt>
                <c:pt idx="2561">
                  <c:v>42.01</c:v>
                </c:pt>
                <c:pt idx="2562">
                  <c:v>30.54</c:v>
                </c:pt>
                <c:pt idx="2563">
                  <c:v>30.12</c:v>
                </c:pt>
                <c:pt idx="2564">
                  <c:v>26.87</c:v>
                </c:pt>
                <c:pt idx="2565">
                  <c:v>28.37</c:v>
                </c:pt>
                <c:pt idx="2566">
                  <c:v>35.19</c:v>
                </c:pt>
                <c:pt idx="2567">
                  <c:v>33.049999999999997</c:v>
                </c:pt>
                <c:pt idx="2568">
                  <c:v>41.99</c:v>
                </c:pt>
                <c:pt idx="2569">
                  <c:v>53.65</c:v>
                </c:pt>
                <c:pt idx="2570">
                  <c:v>53.47</c:v>
                </c:pt>
                <c:pt idx="2571">
                  <c:v>43.42</c:v>
                </c:pt>
                <c:pt idx="2572">
                  <c:v>21.08</c:v>
                </c:pt>
                <c:pt idx="2573">
                  <c:v>28.01</c:v>
                </c:pt>
                <c:pt idx="2574">
                  <c:v>35.74</c:v>
                </c:pt>
                <c:pt idx="2575">
                  <c:v>43.56</c:v>
                </c:pt>
                <c:pt idx="2576">
                  <c:v>71.150000000000006</c:v>
                </c:pt>
                <c:pt idx="2577">
                  <c:v>75.61</c:v>
                </c:pt>
                <c:pt idx="2578">
                  <c:v>68.7</c:v>
                </c:pt>
                <c:pt idx="2579">
                  <c:v>53.54</c:v>
                </c:pt>
                <c:pt idx="2580">
                  <c:v>55.56</c:v>
                </c:pt>
                <c:pt idx="2581">
                  <c:v>46.63</c:v>
                </c:pt>
                <c:pt idx="2582">
                  <c:v>33.82</c:v>
                </c:pt>
                <c:pt idx="2583">
                  <c:v>33.32</c:v>
                </c:pt>
                <c:pt idx="2584">
                  <c:v>33.549999999999997</c:v>
                </c:pt>
                <c:pt idx="2585">
                  <c:v>34.53</c:v>
                </c:pt>
                <c:pt idx="2586">
                  <c:v>32.32</c:v>
                </c:pt>
                <c:pt idx="2587">
                  <c:v>49.12</c:v>
                </c:pt>
                <c:pt idx="2588">
                  <c:v>38.880000000000003</c:v>
                </c:pt>
                <c:pt idx="2589">
                  <c:v>45.7</c:v>
                </c:pt>
                <c:pt idx="2590">
                  <c:v>58.65</c:v>
                </c:pt>
                <c:pt idx="2591">
                  <c:v>66.36</c:v>
                </c:pt>
                <c:pt idx="2592">
                  <c:v>45.78</c:v>
                </c:pt>
                <c:pt idx="2593">
                  <c:v>28.51</c:v>
                </c:pt>
                <c:pt idx="2594">
                  <c:v>39.58</c:v>
                </c:pt>
                <c:pt idx="2595">
                  <c:v>36.26</c:v>
                </c:pt>
                <c:pt idx="2596">
                  <c:v>35.28</c:v>
                </c:pt>
                <c:pt idx="2597">
                  <c:v>45.61</c:v>
                </c:pt>
                <c:pt idx="2598">
                  <c:v>48.64</c:v>
                </c:pt>
                <c:pt idx="2599">
                  <c:v>37.14</c:v>
                </c:pt>
                <c:pt idx="2600">
                  <c:v>36.119999999999997</c:v>
                </c:pt>
                <c:pt idx="2601">
                  <c:v>41.89</c:v>
                </c:pt>
                <c:pt idx="2602">
                  <c:v>40.79</c:v>
                </c:pt>
                <c:pt idx="2603">
                  <c:v>42.76</c:v>
                </c:pt>
                <c:pt idx="2604">
                  <c:v>44.86</c:v>
                </c:pt>
                <c:pt idx="2605">
                  <c:v>40.35</c:v>
                </c:pt>
                <c:pt idx="2606">
                  <c:v>36.840000000000003</c:v>
                </c:pt>
                <c:pt idx="2607">
                  <c:v>65.16</c:v>
                </c:pt>
                <c:pt idx="2608">
                  <c:v>76.31</c:v>
                </c:pt>
                <c:pt idx="2609">
                  <c:v>43.17</c:v>
                </c:pt>
                <c:pt idx="2610">
                  <c:v>34.42</c:v>
                </c:pt>
                <c:pt idx="2611">
                  <c:v>31.5</c:v>
                </c:pt>
                <c:pt idx="2612">
                  <c:v>33.369999999999997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38.78</c:v>
                </c:pt>
                <c:pt idx="2618">
                  <c:v>63.9</c:v>
                </c:pt>
                <c:pt idx="2619">
                  <c:v>50.59</c:v>
                </c:pt>
                <c:pt idx="2620">
                  <c:v>48.55</c:v>
                </c:pt>
                <c:pt idx="2621">
                  <c:v>38.39</c:v>
                </c:pt>
                <c:pt idx="2622">
                  <c:v>32.71</c:v>
                </c:pt>
                <c:pt idx="2623">
                  <c:v>31.94</c:v>
                </c:pt>
                <c:pt idx="2624">
                  <c:v>37.090000000000003</c:v>
                </c:pt>
                <c:pt idx="2625">
                  <c:v>37.65</c:v>
                </c:pt>
                <c:pt idx="2626">
                  <c:v>39.75</c:v>
                </c:pt>
                <c:pt idx="2627">
                  <c:v>39.28</c:v>
                </c:pt>
                <c:pt idx="2628">
                  <c:v>31.43</c:v>
                </c:pt>
                <c:pt idx="2629">
                  <c:v>28.41</c:v>
                </c:pt>
                <c:pt idx="2630">
                  <c:v>25.09</c:v>
                </c:pt>
                <c:pt idx="2631">
                  <c:v>13.53</c:v>
                </c:pt>
                <c:pt idx="2632">
                  <c:v>10.8</c:v>
                </c:pt>
                <c:pt idx="2633">
                  <c:v>21.91</c:v>
                </c:pt>
                <c:pt idx="2634">
                  <c:v>27.86</c:v>
                </c:pt>
                <c:pt idx="2635">
                  <c:v>27.25</c:v>
                </c:pt>
                <c:pt idx="2636">
                  <c:v>25.45</c:v>
                </c:pt>
                <c:pt idx="2637">
                  <c:v>26.98</c:v>
                </c:pt>
                <c:pt idx="2638">
                  <c:v>30.8</c:v>
                </c:pt>
                <c:pt idx="2639">
                  <c:v>33.67</c:v>
                </c:pt>
                <c:pt idx="2640">
                  <c:v>33.03</c:v>
                </c:pt>
                <c:pt idx="2641">
                  <c:v>32.49</c:v>
                </c:pt>
                <c:pt idx="2642">
                  <c:v>32.31</c:v>
                </c:pt>
                <c:pt idx="2643">
                  <c:v>30.79</c:v>
                </c:pt>
                <c:pt idx="2644">
                  <c:v>30.66</c:v>
                </c:pt>
                <c:pt idx="2645">
                  <c:v>23.98</c:v>
                </c:pt>
                <c:pt idx="2646">
                  <c:v>24</c:v>
                </c:pt>
                <c:pt idx="2647">
                  <c:v>24.29</c:v>
                </c:pt>
                <c:pt idx="2648">
                  <c:v>29.33</c:v>
                </c:pt>
                <c:pt idx="2649">
                  <c:v>32.75</c:v>
                </c:pt>
                <c:pt idx="2650">
                  <c:v>34.36</c:v>
                </c:pt>
                <c:pt idx="2651">
                  <c:v>32.590000000000003</c:v>
                </c:pt>
                <c:pt idx="2652">
                  <c:v>32.119999999999997</c:v>
                </c:pt>
                <c:pt idx="2653">
                  <c:v>32.35</c:v>
                </c:pt>
                <c:pt idx="2654">
                  <c:v>35.06</c:v>
                </c:pt>
                <c:pt idx="2655">
                  <c:v>33.14</c:v>
                </c:pt>
                <c:pt idx="2656">
                  <c:v>28.14</c:v>
                </c:pt>
                <c:pt idx="2657">
                  <c:v>32.69</c:v>
                </c:pt>
                <c:pt idx="2658">
                  <c:v>32.200000000000003</c:v>
                </c:pt>
                <c:pt idx="2659">
                  <c:v>26.27</c:v>
                </c:pt>
                <c:pt idx="2660">
                  <c:v>24.32</c:v>
                </c:pt>
                <c:pt idx="2661">
                  <c:v>13.6</c:v>
                </c:pt>
                <c:pt idx="2662">
                  <c:v>23.01</c:v>
                </c:pt>
                <c:pt idx="2663">
                  <c:v>27.42</c:v>
                </c:pt>
                <c:pt idx="2664">
                  <c:v>21.21</c:v>
                </c:pt>
                <c:pt idx="2665">
                  <c:v>25.53</c:v>
                </c:pt>
                <c:pt idx="2666">
                  <c:v>30.74</c:v>
                </c:pt>
                <c:pt idx="2667">
                  <c:v>35.64</c:v>
                </c:pt>
                <c:pt idx="2668">
                  <c:v>17.18</c:v>
                </c:pt>
                <c:pt idx="2669">
                  <c:v>20.07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11.11</c:v>
                </c:pt>
                <c:pt idx="2679">
                  <c:v>26.45</c:v>
                </c:pt>
                <c:pt idx="2680">
                  <c:v>32.409999999999997</c:v>
                </c:pt>
                <c:pt idx="2681">
                  <c:v>32.97</c:v>
                </c:pt>
                <c:pt idx="2682">
                  <c:v>28.63</c:v>
                </c:pt>
                <c:pt idx="2683">
                  <c:v>24.24</c:v>
                </c:pt>
                <c:pt idx="2684">
                  <c:v>27.56</c:v>
                </c:pt>
                <c:pt idx="2685">
                  <c:v>28.7</c:v>
                </c:pt>
                <c:pt idx="2686">
                  <c:v>20.41</c:v>
                </c:pt>
                <c:pt idx="2687">
                  <c:v>23.02</c:v>
                </c:pt>
                <c:pt idx="2688">
                  <c:v>18.54</c:v>
                </c:pt>
                <c:pt idx="2689">
                  <c:v>14.78</c:v>
                </c:pt>
                <c:pt idx="2690">
                  <c:v>14.6</c:v>
                </c:pt>
                <c:pt idx="2691">
                  <c:v>17.68</c:v>
                </c:pt>
                <c:pt idx="2692">
                  <c:v>13.62</c:v>
                </c:pt>
                <c:pt idx="2693">
                  <c:v>16.93</c:v>
                </c:pt>
                <c:pt idx="2694">
                  <c:v>26.3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16.39</c:v>
                </c:pt>
                <c:pt idx="2711">
                  <c:v>18.8</c:v>
                </c:pt>
                <c:pt idx="2712">
                  <c:v>20.59</c:v>
                </c:pt>
                <c:pt idx="2713">
                  <c:v>24</c:v>
                </c:pt>
                <c:pt idx="2714">
                  <c:v>19.559999999999999</c:v>
                </c:pt>
                <c:pt idx="2715">
                  <c:v>14.13</c:v>
                </c:pt>
                <c:pt idx="2716">
                  <c:v>16.649999999999999</c:v>
                </c:pt>
                <c:pt idx="2717">
                  <c:v>16.739999999999998</c:v>
                </c:pt>
                <c:pt idx="2718">
                  <c:v>16.16</c:v>
                </c:pt>
                <c:pt idx="2719">
                  <c:v>21.22</c:v>
                </c:pt>
                <c:pt idx="2720">
                  <c:v>15.91</c:v>
                </c:pt>
                <c:pt idx="2721">
                  <c:v>17.940000000000001</c:v>
                </c:pt>
                <c:pt idx="2722">
                  <c:v>13.39</c:v>
                </c:pt>
                <c:pt idx="2723">
                  <c:v>16.96</c:v>
                </c:pt>
                <c:pt idx="2724">
                  <c:v>29.34</c:v>
                </c:pt>
                <c:pt idx="2725">
                  <c:v>19.73</c:v>
                </c:pt>
                <c:pt idx="2726">
                  <c:v>21.02</c:v>
                </c:pt>
                <c:pt idx="2727">
                  <c:v>19.920000000000002</c:v>
                </c:pt>
                <c:pt idx="2728">
                  <c:v>18.04</c:v>
                </c:pt>
                <c:pt idx="2729">
                  <c:v>17.14</c:v>
                </c:pt>
                <c:pt idx="2730">
                  <c:v>13.35</c:v>
                </c:pt>
                <c:pt idx="2731">
                  <c:v>13.63</c:v>
                </c:pt>
                <c:pt idx="2732">
                  <c:v>12.37</c:v>
                </c:pt>
                <c:pt idx="2733">
                  <c:v>15.99</c:v>
                </c:pt>
                <c:pt idx="2734">
                  <c:v>12.52</c:v>
                </c:pt>
                <c:pt idx="2735">
                  <c:v>9.99</c:v>
                </c:pt>
                <c:pt idx="2736">
                  <c:v>11.53</c:v>
                </c:pt>
                <c:pt idx="2737">
                  <c:v>8.99</c:v>
                </c:pt>
                <c:pt idx="2738">
                  <c:v>8.9600000000000009</c:v>
                </c:pt>
                <c:pt idx="2739">
                  <c:v>9.8800000000000008</c:v>
                </c:pt>
                <c:pt idx="2740">
                  <c:v>13.12</c:v>
                </c:pt>
                <c:pt idx="2741">
                  <c:v>15</c:v>
                </c:pt>
                <c:pt idx="2742">
                  <c:v>14.08</c:v>
                </c:pt>
                <c:pt idx="2743">
                  <c:v>11.39</c:v>
                </c:pt>
                <c:pt idx="2744">
                  <c:v>13.28</c:v>
                </c:pt>
                <c:pt idx="2745">
                  <c:v>13.18</c:v>
                </c:pt>
                <c:pt idx="2746">
                  <c:v>15.52</c:v>
                </c:pt>
                <c:pt idx="2747">
                  <c:v>24.3</c:v>
                </c:pt>
                <c:pt idx="2748">
                  <c:v>23.65</c:v>
                </c:pt>
                <c:pt idx="2749">
                  <c:v>21.25</c:v>
                </c:pt>
                <c:pt idx="2750">
                  <c:v>19.75</c:v>
                </c:pt>
                <c:pt idx="2751">
                  <c:v>19.16</c:v>
                </c:pt>
                <c:pt idx="2752">
                  <c:v>20.420000000000002</c:v>
                </c:pt>
                <c:pt idx="2753">
                  <c:v>24.04</c:v>
                </c:pt>
                <c:pt idx="2754">
                  <c:v>26.28</c:v>
                </c:pt>
                <c:pt idx="2755">
                  <c:v>26.25</c:v>
                </c:pt>
                <c:pt idx="2756">
                  <c:v>24.4</c:v>
                </c:pt>
                <c:pt idx="2757">
                  <c:v>23.94</c:v>
                </c:pt>
                <c:pt idx="2758">
                  <c:v>23.82</c:v>
                </c:pt>
                <c:pt idx="2759">
                  <c:v>24.49</c:v>
                </c:pt>
                <c:pt idx="2760">
                  <c:v>26.21</c:v>
                </c:pt>
                <c:pt idx="2761">
                  <c:v>29.04</c:v>
                </c:pt>
                <c:pt idx="2762">
                  <c:v>27.7</c:v>
                </c:pt>
                <c:pt idx="2763">
                  <c:v>27.85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6-4359-944B-5A3BD5C641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9749647"/>
        <c:axId val="1519744655"/>
      </c:barChart>
      <c:barChart>
        <c:barDir val="col"/>
        <c:grouping val="clustered"/>
        <c:varyColors val="0"/>
        <c:ser>
          <c:idx val="1"/>
          <c:order val="1"/>
          <c:tx>
            <c:strRef>
              <c:f>Bengaluru!$C$1</c:f>
              <c:strCache>
                <c:ptCount val="1"/>
                <c:pt idx="0">
                  <c:v>NO2_NASA_MOLECULES/cm^2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Bengaluru!$A$2:$A$1021054</c:f>
              <c:numCache>
                <c:formatCode>m/d/yyyy</c:formatCode>
                <c:ptCount val="1021053"/>
                <c:pt idx="0">
                  <c:v>42005</c:v>
                </c:pt>
                <c:pt idx="1">
                  <c:v>42006</c:v>
                </c:pt>
                <c:pt idx="2">
                  <c:v>42007</c:v>
                </c:pt>
                <c:pt idx="3">
                  <c:v>42008</c:v>
                </c:pt>
                <c:pt idx="4">
                  <c:v>42009</c:v>
                </c:pt>
                <c:pt idx="5">
                  <c:v>42010</c:v>
                </c:pt>
                <c:pt idx="6">
                  <c:v>42011</c:v>
                </c:pt>
                <c:pt idx="7">
                  <c:v>42012</c:v>
                </c:pt>
                <c:pt idx="8">
                  <c:v>42013</c:v>
                </c:pt>
                <c:pt idx="9">
                  <c:v>42014</c:v>
                </c:pt>
                <c:pt idx="10">
                  <c:v>42015</c:v>
                </c:pt>
                <c:pt idx="11">
                  <c:v>42016</c:v>
                </c:pt>
                <c:pt idx="12">
                  <c:v>42017</c:v>
                </c:pt>
                <c:pt idx="13">
                  <c:v>42018</c:v>
                </c:pt>
                <c:pt idx="14">
                  <c:v>42019</c:v>
                </c:pt>
                <c:pt idx="15">
                  <c:v>42020</c:v>
                </c:pt>
                <c:pt idx="16">
                  <c:v>42021</c:v>
                </c:pt>
                <c:pt idx="17">
                  <c:v>42022</c:v>
                </c:pt>
                <c:pt idx="18">
                  <c:v>42023</c:v>
                </c:pt>
                <c:pt idx="19">
                  <c:v>42024</c:v>
                </c:pt>
                <c:pt idx="20">
                  <c:v>42025</c:v>
                </c:pt>
                <c:pt idx="21">
                  <c:v>42026</c:v>
                </c:pt>
                <c:pt idx="22">
                  <c:v>42027</c:v>
                </c:pt>
                <c:pt idx="23">
                  <c:v>42028</c:v>
                </c:pt>
                <c:pt idx="24">
                  <c:v>42029</c:v>
                </c:pt>
                <c:pt idx="25">
                  <c:v>42030</c:v>
                </c:pt>
                <c:pt idx="26">
                  <c:v>42031</c:v>
                </c:pt>
                <c:pt idx="27">
                  <c:v>42032</c:v>
                </c:pt>
                <c:pt idx="28">
                  <c:v>42033</c:v>
                </c:pt>
                <c:pt idx="29">
                  <c:v>42034</c:v>
                </c:pt>
                <c:pt idx="30">
                  <c:v>42035</c:v>
                </c:pt>
                <c:pt idx="31">
                  <c:v>42036</c:v>
                </c:pt>
                <c:pt idx="32">
                  <c:v>42037</c:v>
                </c:pt>
                <c:pt idx="33">
                  <c:v>42038</c:v>
                </c:pt>
                <c:pt idx="34">
                  <c:v>42039</c:v>
                </c:pt>
                <c:pt idx="35">
                  <c:v>42040</c:v>
                </c:pt>
                <c:pt idx="36">
                  <c:v>42041</c:v>
                </c:pt>
                <c:pt idx="37">
                  <c:v>42042</c:v>
                </c:pt>
                <c:pt idx="38">
                  <c:v>42043</c:v>
                </c:pt>
                <c:pt idx="39">
                  <c:v>42044</c:v>
                </c:pt>
                <c:pt idx="40">
                  <c:v>42045</c:v>
                </c:pt>
                <c:pt idx="41">
                  <c:v>42046</c:v>
                </c:pt>
                <c:pt idx="42">
                  <c:v>42047</c:v>
                </c:pt>
                <c:pt idx="43">
                  <c:v>42048</c:v>
                </c:pt>
                <c:pt idx="44">
                  <c:v>42049</c:v>
                </c:pt>
                <c:pt idx="45">
                  <c:v>42050</c:v>
                </c:pt>
                <c:pt idx="46">
                  <c:v>42051</c:v>
                </c:pt>
                <c:pt idx="47">
                  <c:v>42052</c:v>
                </c:pt>
                <c:pt idx="48">
                  <c:v>42053</c:v>
                </c:pt>
                <c:pt idx="49">
                  <c:v>42054</c:v>
                </c:pt>
                <c:pt idx="50">
                  <c:v>42055</c:v>
                </c:pt>
                <c:pt idx="51">
                  <c:v>42056</c:v>
                </c:pt>
                <c:pt idx="52">
                  <c:v>42057</c:v>
                </c:pt>
                <c:pt idx="53">
                  <c:v>42058</c:v>
                </c:pt>
                <c:pt idx="54">
                  <c:v>42059</c:v>
                </c:pt>
                <c:pt idx="55">
                  <c:v>42060</c:v>
                </c:pt>
                <c:pt idx="56">
                  <c:v>42061</c:v>
                </c:pt>
                <c:pt idx="57">
                  <c:v>42062</c:v>
                </c:pt>
                <c:pt idx="58">
                  <c:v>42063</c:v>
                </c:pt>
                <c:pt idx="59">
                  <c:v>42064</c:v>
                </c:pt>
                <c:pt idx="60">
                  <c:v>42065</c:v>
                </c:pt>
                <c:pt idx="61">
                  <c:v>42066</c:v>
                </c:pt>
                <c:pt idx="62">
                  <c:v>42067</c:v>
                </c:pt>
                <c:pt idx="63">
                  <c:v>42068</c:v>
                </c:pt>
                <c:pt idx="64">
                  <c:v>42069</c:v>
                </c:pt>
                <c:pt idx="65">
                  <c:v>42070</c:v>
                </c:pt>
                <c:pt idx="66">
                  <c:v>42071</c:v>
                </c:pt>
                <c:pt idx="67">
                  <c:v>42072</c:v>
                </c:pt>
                <c:pt idx="68">
                  <c:v>42073</c:v>
                </c:pt>
                <c:pt idx="69">
                  <c:v>42074</c:v>
                </c:pt>
                <c:pt idx="70">
                  <c:v>42075</c:v>
                </c:pt>
                <c:pt idx="71">
                  <c:v>42076</c:v>
                </c:pt>
                <c:pt idx="72">
                  <c:v>42077</c:v>
                </c:pt>
                <c:pt idx="73">
                  <c:v>42078</c:v>
                </c:pt>
                <c:pt idx="74">
                  <c:v>42079</c:v>
                </c:pt>
                <c:pt idx="75">
                  <c:v>42080</c:v>
                </c:pt>
                <c:pt idx="76">
                  <c:v>42081</c:v>
                </c:pt>
                <c:pt idx="77">
                  <c:v>42082</c:v>
                </c:pt>
                <c:pt idx="78">
                  <c:v>42083</c:v>
                </c:pt>
                <c:pt idx="79">
                  <c:v>42084</c:v>
                </c:pt>
                <c:pt idx="80">
                  <c:v>42085</c:v>
                </c:pt>
                <c:pt idx="81">
                  <c:v>42086</c:v>
                </c:pt>
                <c:pt idx="82">
                  <c:v>42087</c:v>
                </c:pt>
                <c:pt idx="83">
                  <c:v>42088</c:v>
                </c:pt>
                <c:pt idx="84">
                  <c:v>42089</c:v>
                </c:pt>
                <c:pt idx="85">
                  <c:v>42090</c:v>
                </c:pt>
                <c:pt idx="86">
                  <c:v>42091</c:v>
                </c:pt>
                <c:pt idx="87">
                  <c:v>42092</c:v>
                </c:pt>
                <c:pt idx="88">
                  <c:v>42093</c:v>
                </c:pt>
                <c:pt idx="89">
                  <c:v>42094</c:v>
                </c:pt>
                <c:pt idx="90">
                  <c:v>42095</c:v>
                </c:pt>
                <c:pt idx="91">
                  <c:v>42096</c:v>
                </c:pt>
                <c:pt idx="92">
                  <c:v>42097</c:v>
                </c:pt>
                <c:pt idx="93">
                  <c:v>42098</c:v>
                </c:pt>
                <c:pt idx="94">
                  <c:v>42099</c:v>
                </c:pt>
                <c:pt idx="95">
                  <c:v>42100</c:v>
                </c:pt>
                <c:pt idx="96">
                  <c:v>42101</c:v>
                </c:pt>
                <c:pt idx="97">
                  <c:v>42102</c:v>
                </c:pt>
                <c:pt idx="98">
                  <c:v>42103</c:v>
                </c:pt>
                <c:pt idx="99">
                  <c:v>42104</c:v>
                </c:pt>
                <c:pt idx="100">
                  <c:v>42105</c:v>
                </c:pt>
                <c:pt idx="101">
                  <c:v>42106</c:v>
                </c:pt>
                <c:pt idx="102">
                  <c:v>42107</c:v>
                </c:pt>
                <c:pt idx="103">
                  <c:v>42108</c:v>
                </c:pt>
                <c:pt idx="104">
                  <c:v>42109</c:v>
                </c:pt>
                <c:pt idx="105">
                  <c:v>42110</c:v>
                </c:pt>
                <c:pt idx="106">
                  <c:v>42111</c:v>
                </c:pt>
                <c:pt idx="107">
                  <c:v>42112</c:v>
                </c:pt>
                <c:pt idx="108">
                  <c:v>42113</c:v>
                </c:pt>
                <c:pt idx="109">
                  <c:v>42114</c:v>
                </c:pt>
                <c:pt idx="110">
                  <c:v>42115</c:v>
                </c:pt>
                <c:pt idx="111">
                  <c:v>42116</c:v>
                </c:pt>
                <c:pt idx="112">
                  <c:v>42117</c:v>
                </c:pt>
                <c:pt idx="113">
                  <c:v>42118</c:v>
                </c:pt>
                <c:pt idx="114">
                  <c:v>42119</c:v>
                </c:pt>
                <c:pt idx="115">
                  <c:v>42120</c:v>
                </c:pt>
                <c:pt idx="116">
                  <c:v>42121</c:v>
                </c:pt>
                <c:pt idx="117">
                  <c:v>42122</c:v>
                </c:pt>
                <c:pt idx="118">
                  <c:v>42123</c:v>
                </c:pt>
                <c:pt idx="119">
                  <c:v>42124</c:v>
                </c:pt>
                <c:pt idx="120">
                  <c:v>42125</c:v>
                </c:pt>
                <c:pt idx="121">
                  <c:v>42126</c:v>
                </c:pt>
                <c:pt idx="122">
                  <c:v>42127</c:v>
                </c:pt>
                <c:pt idx="123">
                  <c:v>42128</c:v>
                </c:pt>
                <c:pt idx="124">
                  <c:v>42129</c:v>
                </c:pt>
                <c:pt idx="125">
                  <c:v>42130</c:v>
                </c:pt>
                <c:pt idx="126">
                  <c:v>42131</c:v>
                </c:pt>
                <c:pt idx="127">
                  <c:v>42132</c:v>
                </c:pt>
                <c:pt idx="128">
                  <c:v>42133</c:v>
                </c:pt>
                <c:pt idx="129">
                  <c:v>42134</c:v>
                </c:pt>
                <c:pt idx="130">
                  <c:v>42135</c:v>
                </c:pt>
                <c:pt idx="131">
                  <c:v>42136</c:v>
                </c:pt>
                <c:pt idx="132">
                  <c:v>42137</c:v>
                </c:pt>
                <c:pt idx="133">
                  <c:v>42138</c:v>
                </c:pt>
                <c:pt idx="134">
                  <c:v>42139</c:v>
                </c:pt>
                <c:pt idx="135">
                  <c:v>42140</c:v>
                </c:pt>
                <c:pt idx="136">
                  <c:v>42141</c:v>
                </c:pt>
                <c:pt idx="137">
                  <c:v>42142</c:v>
                </c:pt>
                <c:pt idx="138">
                  <c:v>42143</c:v>
                </c:pt>
                <c:pt idx="139">
                  <c:v>42144</c:v>
                </c:pt>
                <c:pt idx="140">
                  <c:v>42145</c:v>
                </c:pt>
                <c:pt idx="141">
                  <c:v>42146</c:v>
                </c:pt>
                <c:pt idx="142">
                  <c:v>42147</c:v>
                </c:pt>
                <c:pt idx="143">
                  <c:v>42148</c:v>
                </c:pt>
                <c:pt idx="144">
                  <c:v>42149</c:v>
                </c:pt>
                <c:pt idx="145">
                  <c:v>42150</c:v>
                </c:pt>
                <c:pt idx="146">
                  <c:v>42151</c:v>
                </c:pt>
                <c:pt idx="147">
                  <c:v>42152</c:v>
                </c:pt>
                <c:pt idx="148">
                  <c:v>42153</c:v>
                </c:pt>
                <c:pt idx="149">
                  <c:v>42154</c:v>
                </c:pt>
                <c:pt idx="150">
                  <c:v>42155</c:v>
                </c:pt>
                <c:pt idx="151">
                  <c:v>42156</c:v>
                </c:pt>
                <c:pt idx="152">
                  <c:v>42157</c:v>
                </c:pt>
                <c:pt idx="153">
                  <c:v>42158</c:v>
                </c:pt>
                <c:pt idx="154">
                  <c:v>42159</c:v>
                </c:pt>
                <c:pt idx="155">
                  <c:v>42160</c:v>
                </c:pt>
                <c:pt idx="156">
                  <c:v>42161</c:v>
                </c:pt>
                <c:pt idx="157">
                  <c:v>42162</c:v>
                </c:pt>
                <c:pt idx="158">
                  <c:v>42163</c:v>
                </c:pt>
                <c:pt idx="159">
                  <c:v>42164</c:v>
                </c:pt>
                <c:pt idx="160">
                  <c:v>42165</c:v>
                </c:pt>
                <c:pt idx="161">
                  <c:v>42166</c:v>
                </c:pt>
                <c:pt idx="162">
                  <c:v>42167</c:v>
                </c:pt>
                <c:pt idx="163">
                  <c:v>42168</c:v>
                </c:pt>
                <c:pt idx="164">
                  <c:v>42169</c:v>
                </c:pt>
                <c:pt idx="165">
                  <c:v>42170</c:v>
                </c:pt>
                <c:pt idx="166">
                  <c:v>42171</c:v>
                </c:pt>
                <c:pt idx="167">
                  <c:v>42172</c:v>
                </c:pt>
                <c:pt idx="168">
                  <c:v>42173</c:v>
                </c:pt>
                <c:pt idx="169">
                  <c:v>42174</c:v>
                </c:pt>
                <c:pt idx="170">
                  <c:v>42175</c:v>
                </c:pt>
                <c:pt idx="171">
                  <c:v>42176</c:v>
                </c:pt>
                <c:pt idx="172">
                  <c:v>42177</c:v>
                </c:pt>
                <c:pt idx="173">
                  <c:v>42178</c:v>
                </c:pt>
                <c:pt idx="174">
                  <c:v>42179</c:v>
                </c:pt>
                <c:pt idx="175">
                  <c:v>42180</c:v>
                </c:pt>
                <c:pt idx="176">
                  <c:v>42181</c:v>
                </c:pt>
                <c:pt idx="177">
                  <c:v>42182</c:v>
                </c:pt>
                <c:pt idx="178">
                  <c:v>42183</c:v>
                </c:pt>
                <c:pt idx="179">
                  <c:v>42184</c:v>
                </c:pt>
                <c:pt idx="180">
                  <c:v>42185</c:v>
                </c:pt>
                <c:pt idx="181">
                  <c:v>42186</c:v>
                </c:pt>
                <c:pt idx="182">
                  <c:v>42187</c:v>
                </c:pt>
                <c:pt idx="183">
                  <c:v>42188</c:v>
                </c:pt>
                <c:pt idx="184">
                  <c:v>42189</c:v>
                </c:pt>
                <c:pt idx="185">
                  <c:v>42190</c:v>
                </c:pt>
                <c:pt idx="186">
                  <c:v>42191</c:v>
                </c:pt>
                <c:pt idx="187">
                  <c:v>42192</c:v>
                </c:pt>
                <c:pt idx="188">
                  <c:v>42193</c:v>
                </c:pt>
                <c:pt idx="189">
                  <c:v>42194</c:v>
                </c:pt>
                <c:pt idx="190">
                  <c:v>42195</c:v>
                </c:pt>
                <c:pt idx="191">
                  <c:v>42196</c:v>
                </c:pt>
                <c:pt idx="192">
                  <c:v>42197</c:v>
                </c:pt>
                <c:pt idx="193">
                  <c:v>42198</c:v>
                </c:pt>
                <c:pt idx="194">
                  <c:v>42199</c:v>
                </c:pt>
                <c:pt idx="195">
                  <c:v>42200</c:v>
                </c:pt>
                <c:pt idx="196">
                  <c:v>42201</c:v>
                </c:pt>
                <c:pt idx="197">
                  <c:v>42202</c:v>
                </c:pt>
                <c:pt idx="198">
                  <c:v>42203</c:v>
                </c:pt>
                <c:pt idx="199">
                  <c:v>42204</c:v>
                </c:pt>
                <c:pt idx="200">
                  <c:v>42205</c:v>
                </c:pt>
                <c:pt idx="201">
                  <c:v>42206</c:v>
                </c:pt>
                <c:pt idx="202">
                  <c:v>42207</c:v>
                </c:pt>
                <c:pt idx="203">
                  <c:v>42208</c:v>
                </c:pt>
                <c:pt idx="204">
                  <c:v>42209</c:v>
                </c:pt>
                <c:pt idx="205">
                  <c:v>42210</c:v>
                </c:pt>
                <c:pt idx="206">
                  <c:v>42211</c:v>
                </c:pt>
                <c:pt idx="207">
                  <c:v>42212</c:v>
                </c:pt>
                <c:pt idx="208">
                  <c:v>42213</c:v>
                </c:pt>
                <c:pt idx="209">
                  <c:v>42214</c:v>
                </c:pt>
                <c:pt idx="210">
                  <c:v>42215</c:v>
                </c:pt>
                <c:pt idx="211">
                  <c:v>42216</c:v>
                </c:pt>
                <c:pt idx="212">
                  <c:v>42217</c:v>
                </c:pt>
                <c:pt idx="213">
                  <c:v>42218</c:v>
                </c:pt>
                <c:pt idx="214">
                  <c:v>42219</c:v>
                </c:pt>
                <c:pt idx="215">
                  <c:v>42220</c:v>
                </c:pt>
                <c:pt idx="216">
                  <c:v>42221</c:v>
                </c:pt>
                <c:pt idx="217">
                  <c:v>42222</c:v>
                </c:pt>
                <c:pt idx="218">
                  <c:v>42223</c:v>
                </c:pt>
                <c:pt idx="219">
                  <c:v>42224</c:v>
                </c:pt>
                <c:pt idx="220">
                  <c:v>42225</c:v>
                </c:pt>
                <c:pt idx="221">
                  <c:v>42226</c:v>
                </c:pt>
                <c:pt idx="222">
                  <c:v>42227</c:v>
                </c:pt>
                <c:pt idx="223">
                  <c:v>42228</c:v>
                </c:pt>
                <c:pt idx="224">
                  <c:v>42229</c:v>
                </c:pt>
                <c:pt idx="225">
                  <c:v>42230</c:v>
                </c:pt>
                <c:pt idx="226">
                  <c:v>42231</c:v>
                </c:pt>
                <c:pt idx="227">
                  <c:v>42232</c:v>
                </c:pt>
                <c:pt idx="228">
                  <c:v>42233</c:v>
                </c:pt>
                <c:pt idx="229">
                  <c:v>42234</c:v>
                </c:pt>
                <c:pt idx="230">
                  <c:v>42235</c:v>
                </c:pt>
                <c:pt idx="231">
                  <c:v>42236</c:v>
                </c:pt>
                <c:pt idx="232">
                  <c:v>42237</c:v>
                </c:pt>
                <c:pt idx="233">
                  <c:v>42238</c:v>
                </c:pt>
                <c:pt idx="234">
                  <c:v>42239</c:v>
                </c:pt>
                <c:pt idx="235">
                  <c:v>42240</c:v>
                </c:pt>
                <c:pt idx="236">
                  <c:v>42241</c:v>
                </c:pt>
                <c:pt idx="237">
                  <c:v>42242</c:v>
                </c:pt>
                <c:pt idx="238">
                  <c:v>42243</c:v>
                </c:pt>
                <c:pt idx="239">
                  <c:v>42244</c:v>
                </c:pt>
                <c:pt idx="240">
                  <c:v>42245</c:v>
                </c:pt>
                <c:pt idx="241">
                  <c:v>42246</c:v>
                </c:pt>
                <c:pt idx="242">
                  <c:v>42247</c:v>
                </c:pt>
                <c:pt idx="243">
                  <c:v>42248</c:v>
                </c:pt>
                <c:pt idx="244">
                  <c:v>42249</c:v>
                </c:pt>
                <c:pt idx="245">
                  <c:v>42250</c:v>
                </c:pt>
                <c:pt idx="246">
                  <c:v>42251</c:v>
                </c:pt>
                <c:pt idx="247">
                  <c:v>42252</c:v>
                </c:pt>
                <c:pt idx="248">
                  <c:v>42253</c:v>
                </c:pt>
                <c:pt idx="249">
                  <c:v>42254</c:v>
                </c:pt>
                <c:pt idx="250">
                  <c:v>42255</c:v>
                </c:pt>
                <c:pt idx="251">
                  <c:v>42256</c:v>
                </c:pt>
                <c:pt idx="252">
                  <c:v>42257</c:v>
                </c:pt>
                <c:pt idx="253">
                  <c:v>42258</c:v>
                </c:pt>
                <c:pt idx="254">
                  <c:v>42259</c:v>
                </c:pt>
                <c:pt idx="255">
                  <c:v>42260</c:v>
                </c:pt>
                <c:pt idx="256">
                  <c:v>42261</c:v>
                </c:pt>
                <c:pt idx="257">
                  <c:v>42262</c:v>
                </c:pt>
                <c:pt idx="258">
                  <c:v>42263</c:v>
                </c:pt>
                <c:pt idx="259">
                  <c:v>42264</c:v>
                </c:pt>
                <c:pt idx="260">
                  <c:v>42265</c:v>
                </c:pt>
                <c:pt idx="261">
                  <c:v>42266</c:v>
                </c:pt>
                <c:pt idx="262">
                  <c:v>42267</c:v>
                </c:pt>
                <c:pt idx="263">
                  <c:v>42268</c:v>
                </c:pt>
                <c:pt idx="264">
                  <c:v>42269</c:v>
                </c:pt>
                <c:pt idx="265">
                  <c:v>42270</c:v>
                </c:pt>
                <c:pt idx="266">
                  <c:v>42271</c:v>
                </c:pt>
                <c:pt idx="267">
                  <c:v>42272</c:v>
                </c:pt>
                <c:pt idx="268">
                  <c:v>42273</c:v>
                </c:pt>
                <c:pt idx="269">
                  <c:v>42274</c:v>
                </c:pt>
                <c:pt idx="270">
                  <c:v>42275</c:v>
                </c:pt>
                <c:pt idx="271">
                  <c:v>42276</c:v>
                </c:pt>
                <c:pt idx="272">
                  <c:v>42277</c:v>
                </c:pt>
                <c:pt idx="273">
                  <c:v>42278</c:v>
                </c:pt>
                <c:pt idx="274">
                  <c:v>42279</c:v>
                </c:pt>
                <c:pt idx="275">
                  <c:v>42280</c:v>
                </c:pt>
                <c:pt idx="276">
                  <c:v>42281</c:v>
                </c:pt>
                <c:pt idx="277">
                  <c:v>42282</c:v>
                </c:pt>
                <c:pt idx="278">
                  <c:v>42283</c:v>
                </c:pt>
                <c:pt idx="279">
                  <c:v>42284</c:v>
                </c:pt>
                <c:pt idx="280">
                  <c:v>42285</c:v>
                </c:pt>
                <c:pt idx="281">
                  <c:v>42286</c:v>
                </c:pt>
                <c:pt idx="282">
                  <c:v>42287</c:v>
                </c:pt>
                <c:pt idx="283">
                  <c:v>42288</c:v>
                </c:pt>
                <c:pt idx="284">
                  <c:v>42289</c:v>
                </c:pt>
                <c:pt idx="285">
                  <c:v>42290</c:v>
                </c:pt>
                <c:pt idx="286">
                  <c:v>42291</c:v>
                </c:pt>
                <c:pt idx="287">
                  <c:v>42292</c:v>
                </c:pt>
                <c:pt idx="288">
                  <c:v>42293</c:v>
                </c:pt>
                <c:pt idx="289">
                  <c:v>42294</c:v>
                </c:pt>
                <c:pt idx="290">
                  <c:v>42295</c:v>
                </c:pt>
                <c:pt idx="291">
                  <c:v>42296</c:v>
                </c:pt>
                <c:pt idx="292">
                  <c:v>42297</c:v>
                </c:pt>
                <c:pt idx="293">
                  <c:v>42298</c:v>
                </c:pt>
                <c:pt idx="294">
                  <c:v>42299</c:v>
                </c:pt>
                <c:pt idx="295">
                  <c:v>42300</c:v>
                </c:pt>
                <c:pt idx="296">
                  <c:v>42301</c:v>
                </c:pt>
                <c:pt idx="297">
                  <c:v>42302</c:v>
                </c:pt>
                <c:pt idx="298">
                  <c:v>42303</c:v>
                </c:pt>
                <c:pt idx="299">
                  <c:v>42304</c:v>
                </c:pt>
                <c:pt idx="300">
                  <c:v>42305</c:v>
                </c:pt>
                <c:pt idx="301">
                  <c:v>42306</c:v>
                </c:pt>
                <c:pt idx="302">
                  <c:v>42307</c:v>
                </c:pt>
                <c:pt idx="303">
                  <c:v>42308</c:v>
                </c:pt>
                <c:pt idx="304">
                  <c:v>42309</c:v>
                </c:pt>
                <c:pt idx="305">
                  <c:v>42310</c:v>
                </c:pt>
                <c:pt idx="306">
                  <c:v>42311</c:v>
                </c:pt>
                <c:pt idx="307">
                  <c:v>42312</c:v>
                </c:pt>
                <c:pt idx="308">
                  <c:v>42313</c:v>
                </c:pt>
                <c:pt idx="309">
                  <c:v>42314</c:v>
                </c:pt>
                <c:pt idx="310">
                  <c:v>42315</c:v>
                </c:pt>
                <c:pt idx="311">
                  <c:v>42316</c:v>
                </c:pt>
                <c:pt idx="312">
                  <c:v>42317</c:v>
                </c:pt>
                <c:pt idx="313">
                  <c:v>42318</c:v>
                </c:pt>
                <c:pt idx="314">
                  <c:v>42319</c:v>
                </c:pt>
                <c:pt idx="315">
                  <c:v>42320</c:v>
                </c:pt>
                <c:pt idx="316">
                  <c:v>42321</c:v>
                </c:pt>
                <c:pt idx="317">
                  <c:v>42322</c:v>
                </c:pt>
                <c:pt idx="318">
                  <c:v>42323</c:v>
                </c:pt>
                <c:pt idx="319">
                  <c:v>42324</c:v>
                </c:pt>
                <c:pt idx="320">
                  <c:v>42325</c:v>
                </c:pt>
                <c:pt idx="321">
                  <c:v>42326</c:v>
                </c:pt>
                <c:pt idx="322">
                  <c:v>42327</c:v>
                </c:pt>
                <c:pt idx="323">
                  <c:v>42328</c:v>
                </c:pt>
                <c:pt idx="324">
                  <c:v>42329</c:v>
                </c:pt>
                <c:pt idx="325">
                  <c:v>42330</c:v>
                </c:pt>
                <c:pt idx="326">
                  <c:v>42331</c:v>
                </c:pt>
                <c:pt idx="327">
                  <c:v>42332</c:v>
                </c:pt>
                <c:pt idx="328">
                  <c:v>42333</c:v>
                </c:pt>
                <c:pt idx="329">
                  <c:v>42334</c:v>
                </c:pt>
                <c:pt idx="330">
                  <c:v>42335</c:v>
                </c:pt>
                <c:pt idx="331">
                  <c:v>42336</c:v>
                </c:pt>
                <c:pt idx="332">
                  <c:v>42337</c:v>
                </c:pt>
                <c:pt idx="333">
                  <c:v>42338</c:v>
                </c:pt>
                <c:pt idx="334">
                  <c:v>42339</c:v>
                </c:pt>
                <c:pt idx="335">
                  <c:v>42340</c:v>
                </c:pt>
                <c:pt idx="336">
                  <c:v>42341</c:v>
                </c:pt>
                <c:pt idx="337">
                  <c:v>42342</c:v>
                </c:pt>
                <c:pt idx="338">
                  <c:v>42343</c:v>
                </c:pt>
                <c:pt idx="339">
                  <c:v>42344</c:v>
                </c:pt>
                <c:pt idx="340">
                  <c:v>42345</c:v>
                </c:pt>
                <c:pt idx="341">
                  <c:v>42346</c:v>
                </c:pt>
                <c:pt idx="342">
                  <c:v>42347</c:v>
                </c:pt>
                <c:pt idx="343">
                  <c:v>42348</c:v>
                </c:pt>
                <c:pt idx="344">
                  <c:v>42349</c:v>
                </c:pt>
                <c:pt idx="345">
                  <c:v>42350</c:v>
                </c:pt>
                <c:pt idx="346">
                  <c:v>42351</c:v>
                </c:pt>
                <c:pt idx="347">
                  <c:v>42352</c:v>
                </c:pt>
                <c:pt idx="348">
                  <c:v>42353</c:v>
                </c:pt>
                <c:pt idx="349">
                  <c:v>42354</c:v>
                </c:pt>
                <c:pt idx="350">
                  <c:v>42355</c:v>
                </c:pt>
                <c:pt idx="351">
                  <c:v>42356</c:v>
                </c:pt>
                <c:pt idx="352">
                  <c:v>42357</c:v>
                </c:pt>
                <c:pt idx="353">
                  <c:v>42358</c:v>
                </c:pt>
                <c:pt idx="354">
                  <c:v>42359</c:v>
                </c:pt>
                <c:pt idx="355">
                  <c:v>42360</c:v>
                </c:pt>
                <c:pt idx="356">
                  <c:v>42361</c:v>
                </c:pt>
                <c:pt idx="357">
                  <c:v>42362</c:v>
                </c:pt>
                <c:pt idx="358">
                  <c:v>42363</c:v>
                </c:pt>
                <c:pt idx="359">
                  <c:v>42364</c:v>
                </c:pt>
                <c:pt idx="360">
                  <c:v>42365</c:v>
                </c:pt>
                <c:pt idx="361">
                  <c:v>42366</c:v>
                </c:pt>
                <c:pt idx="362">
                  <c:v>42367</c:v>
                </c:pt>
                <c:pt idx="363">
                  <c:v>42368</c:v>
                </c:pt>
                <c:pt idx="364">
                  <c:v>42369</c:v>
                </c:pt>
                <c:pt idx="365">
                  <c:v>42370</c:v>
                </c:pt>
                <c:pt idx="366">
                  <c:v>42371</c:v>
                </c:pt>
                <c:pt idx="367">
                  <c:v>42372</c:v>
                </c:pt>
                <c:pt idx="368">
                  <c:v>42373</c:v>
                </c:pt>
                <c:pt idx="369">
                  <c:v>42374</c:v>
                </c:pt>
                <c:pt idx="370">
                  <c:v>42375</c:v>
                </c:pt>
                <c:pt idx="371">
                  <c:v>42376</c:v>
                </c:pt>
                <c:pt idx="372">
                  <c:v>42377</c:v>
                </c:pt>
                <c:pt idx="373">
                  <c:v>42378</c:v>
                </c:pt>
                <c:pt idx="374">
                  <c:v>42379</c:v>
                </c:pt>
                <c:pt idx="375">
                  <c:v>42380</c:v>
                </c:pt>
                <c:pt idx="376">
                  <c:v>42381</c:v>
                </c:pt>
                <c:pt idx="377">
                  <c:v>42382</c:v>
                </c:pt>
                <c:pt idx="378">
                  <c:v>42383</c:v>
                </c:pt>
                <c:pt idx="379">
                  <c:v>42384</c:v>
                </c:pt>
                <c:pt idx="380">
                  <c:v>42385</c:v>
                </c:pt>
                <c:pt idx="381">
                  <c:v>42386</c:v>
                </c:pt>
                <c:pt idx="382">
                  <c:v>42387</c:v>
                </c:pt>
                <c:pt idx="383">
                  <c:v>42388</c:v>
                </c:pt>
                <c:pt idx="384">
                  <c:v>42389</c:v>
                </c:pt>
                <c:pt idx="385">
                  <c:v>42390</c:v>
                </c:pt>
                <c:pt idx="386">
                  <c:v>42391</c:v>
                </c:pt>
                <c:pt idx="387">
                  <c:v>42392</c:v>
                </c:pt>
                <c:pt idx="388">
                  <c:v>42393</c:v>
                </c:pt>
                <c:pt idx="389">
                  <c:v>42394</c:v>
                </c:pt>
                <c:pt idx="390">
                  <c:v>42395</c:v>
                </c:pt>
                <c:pt idx="391">
                  <c:v>42396</c:v>
                </c:pt>
                <c:pt idx="392">
                  <c:v>42397</c:v>
                </c:pt>
                <c:pt idx="393">
                  <c:v>42398</c:v>
                </c:pt>
                <c:pt idx="394">
                  <c:v>42399</c:v>
                </c:pt>
                <c:pt idx="395">
                  <c:v>42400</c:v>
                </c:pt>
                <c:pt idx="396">
                  <c:v>42401</c:v>
                </c:pt>
                <c:pt idx="397">
                  <c:v>42402</c:v>
                </c:pt>
                <c:pt idx="398">
                  <c:v>42403</c:v>
                </c:pt>
                <c:pt idx="399">
                  <c:v>42404</c:v>
                </c:pt>
                <c:pt idx="400">
                  <c:v>42405</c:v>
                </c:pt>
                <c:pt idx="401">
                  <c:v>42406</c:v>
                </c:pt>
                <c:pt idx="402">
                  <c:v>42407</c:v>
                </c:pt>
                <c:pt idx="403">
                  <c:v>42408</c:v>
                </c:pt>
                <c:pt idx="404">
                  <c:v>42409</c:v>
                </c:pt>
                <c:pt idx="405">
                  <c:v>42410</c:v>
                </c:pt>
                <c:pt idx="406">
                  <c:v>42411</c:v>
                </c:pt>
                <c:pt idx="407">
                  <c:v>42412</c:v>
                </c:pt>
                <c:pt idx="408">
                  <c:v>42413</c:v>
                </c:pt>
                <c:pt idx="409">
                  <c:v>42414</c:v>
                </c:pt>
                <c:pt idx="410">
                  <c:v>42415</c:v>
                </c:pt>
                <c:pt idx="411">
                  <c:v>42416</c:v>
                </c:pt>
                <c:pt idx="412">
                  <c:v>42417</c:v>
                </c:pt>
                <c:pt idx="413">
                  <c:v>42418</c:v>
                </c:pt>
                <c:pt idx="414">
                  <c:v>42419</c:v>
                </c:pt>
                <c:pt idx="415">
                  <c:v>42420</c:v>
                </c:pt>
                <c:pt idx="416">
                  <c:v>42421</c:v>
                </c:pt>
                <c:pt idx="417">
                  <c:v>42422</c:v>
                </c:pt>
                <c:pt idx="418">
                  <c:v>42423</c:v>
                </c:pt>
                <c:pt idx="419">
                  <c:v>42424</c:v>
                </c:pt>
                <c:pt idx="420">
                  <c:v>42425</c:v>
                </c:pt>
                <c:pt idx="421">
                  <c:v>42426</c:v>
                </c:pt>
                <c:pt idx="422">
                  <c:v>42427</c:v>
                </c:pt>
                <c:pt idx="423">
                  <c:v>42428</c:v>
                </c:pt>
                <c:pt idx="424">
                  <c:v>42429</c:v>
                </c:pt>
                <c:pt idx="425">
                  <c:v>42430</c:v>
                </c:pt>
                <c:pt idx="426">
                  <c:v>42431</c:v>
                </c:pt>
                <c:pt idx="427">
                  <c:v>42432</c:v>
                </c:pt>
                <c:pt idx="428">
                  <c:v>42433</c:v>
                </c:pt>
                <c:pt idx="429">
                  <c:v>42434</c:v>
                </c:pt>
                <c:pt idx="430">
                  <c:v>42435</c:v>
                </c:pt>
                <c:pt idx="431">
                  <c:v>42436</c:v>
                </c:pt>
                <c:pt idx="432">
                  <c:v>42437</c:v>
                </c:pt>
                <c:pt idx="433">
                  <c:v>42438</c:v>
                </c:pt>
                <c:pt idx="434">
                  <c:v>42439</c:v>
                </c:pt>
                <c:pt idx="435">
                  <c:v>42440</c:v>
                </c:pt>
                <c:pt idx="436">
                  <c:v>42441</c:v>
                </c:pt>
                <c:pt idx="437">
                  <c:v>42442</c:v>
                </c:pt>
                <c:pt idx="438">
                  <c:v>42443</c:v>
                </c:pt>
                <c:pt idx="439">
                  <c:v>42444</c:v>
                </c:pt>
                <c:pt idx="440">
                  <c:v>42445</c:v>
                </c:pt>
                <c:pt idx="441">
                  <c:v>42446</c:v>
                </c:pt>
                <c:pt idx="442">
                  <c:v>42447</c:v>
                </c:pt>
                <c:pt idx="443">
                  <c:v>42448</c:v>
                </c:pt>
                <c:pt idx="444">
                  <c:v>42449</c:v>
                </c:pt>
                <c:pt idx="445">
                  <c:v>42450</c:v>
                </c:pt>
                <c:pt idx="446">
                  <c:v>42451</c:v>
                </c:pt>
                <c:pt idx="447">
                  <c:v>42452</c:v>
                </c:pt>
                <c:pt idx="448">
                  <c:v>42453</c:v>
                </c:pt>
                <c:pt idx="449">
                  <c:v>42454</c:v>
                </c:pt>
                <c:pt idx="450">
                  <c:v>42455</c:v>
                </c:pt>
                <c:pt idx="451">
                  <c:v>42456</c:v>
                </c:pt>
                <c:pt idx="452">
                  <c:v>42457</c:v>
                </c:pt>
                <c:pt idx="453">
                  <c:v>42458</c:v>
                </c:pt>
                <c:pt idx="454">
                  <c:v>42459</c:v>
                </c:pt>
                <c:pt idx="455">
                  <c:v>42460</c:v>
                </c:pt>
                <c:pt idx="456">
                  <c:v>42461</c:v>
                </c:pt>
                <c:pt idx="457">
                  <c:v>42462</c:v>
                </c:pt>
                <c:pt idx="458">
                  <c:v>42463</c:v>
                </c:pt>
                <c:pt idx="459">
                  <c:v>42464</c:v>
                </c:pt>
                <c:pt idx="460">
                  <c:v>42465</c:v>
                </c:pt>
                <c:pt idx="461">
                  <c:v>42466</c:v>
                </c:pt>
                <c:pt idx="462">
                  <c:v>42467</c:v>
                </c:pt>
                <c:pt idx="463">
                  <c:v>42468</c:v>
                </c:pt>
                <c:pt idx="464">
                  <c:v>42469</c:v>
                </c:pt>
                <c:pt idx="465">
                  <c:v>42470</c:v>
                </c:pt>
                <c:pt idx="466">
                  <c:v>42471</c:v>
                </c:pt>
                <c:pt idx="467">
                  <c:v>42472</c:v>
                </c:pt>
                <c:pt idx="468">
                  <c:v>42473</c:v>
                </c:pt>
                <c:pt idx="469">
                  <c:v>42474</c:v>
                </c:pt>
                <c:pt idx="470">
                  <c:v>42475</c:v>
                </c:pt>
                <c:pt idx="471">
                  <c:v>42476</c:v>
                </c:pt>
                <c:pt idx="472">
                  <c:v>42477</c:v>
                </c:pt>
                <c:pt idx="473">
                  <c:v>42478</c:v>
                </c:pt>
                <c:pt idx="474">
                  <c:v>42479</c:v>
                </c:pt>
                <c:pt idx="475">
                  <c:v>42480</c:v>
                </c:pt>
                <c:pt idx="476">
                  <c:v>42481</c:v>
                </c:pt>
                <c:pt idx="477">
                  <c:v>42482</c:v>
                </c:pt>
                <c:pt idx="478">
                  <c:v>42483</c:v>
                </c:pt>
                <c:pt idx="479">
                  <c:v>42484</c:v>
                </c:pt>
                <c:pt idx="480">
                  <c:v>42485</c:v>
                </c:pt>
                <c:pt idx="481">
                  <c:v>42486</c:v>
                </c:pt>
                <c:pt idx="482">
                  <c:v>42487</c:v>
                </c:pt>
                <c:pt idx="483">
                  <c:v>42488</c:v>
                </c:pt>
                <c:pt idx="484">
                  <c:v>42489</c:v>
                </c:pt>
                <c:pt idx="485">
                  <c:v>42490</c:v>
                </c:pt>
                <c:pt idx="486">
                  <c:v>42491</c:v>
                </c:pt>
                <c:pt idx="487">
                  <c:v>42492</c:v>
                </c:pt>
                <c:pt idx="488">
                  <c:v>42493</c:v>
                </c:pt>
                <c:pt idx="489">
                  <c:v>42494</c:v>
                </c:pt>
                <c:pt idx="490">
                  <c:v>42495</c:v>
                </c:pt>
                <c:pt idx="491">
                  <c:v>42496</c:v>
                </c:pt>
                <c:pt idx="492">
                  <c:v>42497</c:v>
                </c:pt>
                <c:pt idx="493">
                  <c:v>42498</c:v>
                </c:pt>
                <c:pt idx="494">
                  <c:v>42499</c:v>
                </c:pt>
                <c:pt idx="495">
                  <c:v>42500</c:v>
                </c:pt>
                <c:pt idx="496">
                  <c:v>42501</c:v>
                </c:pt>
                <c:pt idx="497">
                  <c:v>42502</c:v>
                </c:pt>
                <c:pt idx="498">
                  <c:v>42503</c:v>
                </c:pt>
                <c:pt idx="499">
                  <c:v>42504</c:v>
                </c:pt>
                <c:pt idx="500">
                  <c:v>42505</c:v>
                </c:pt>
                <c:pt idx="501">
                  <c:v>42506</c:v>
                </c:pt>
                <c:pt idx="502">
                  <c:v>42507</c:v>
                </c:pt>
                <c:pt idx="503">
                  <c:v>42508</c:v>
                </c:pt>
                <c:pt idx="504">
                  <c:v>42509</c:v>
                </c:pt>
                <c:pt idx="505">
                  <c:v>42510</c:v>
                </c:pt>
                <c:pt idx="506">
                  <c:v>42511</c:v>
                </c:pt>
                <c:pt idx="507">
                  <c:v>42512</c:v>
                </c:pt>
                <c:pt idx="508">
                  <c:v>42513</c:v>
                </c:pt>
                <c:pt idx="509">
                  <c:v>42514</c:v>
                </c:pt>
                <c:pt idx="510">
                  <c:v>42515</c:v>
                </c:pt>
                <c:pt idx="511">
                  <c:v>42516</c:v>
                </c:pt>
                <c:pt idx="512">
                  <c:v>42517</c:v>
                </c:pt>
                <c:pt idx="513">
                  <c:v>42518</c:v>
                </c:pt>
                <c:pt idx="514">
                  <c:v>42519</c:v>
                </c:pt>
                <c:pt idx="515">
                  <c:v>42520</c:v>
                </c:pt>
                <c:pt idx="516">
                  <c:v>42521</c:v>
                </c:pt>
                <c:pt idx="517">
                  <c:v>42522</c:v>
                </c:pt>
                <c:pt idx="518">
                  <c:v>42523</c:v>
                </c:pt>
                <c:pt idx="519">
                  <c:v>42524</c:v>
                </c:pt>
                <c:pt idx="520">
                  <c:v>42525</c:v>
                </c:pt>
                <c:pt idx="521">
                  <c:v>42526</c:v>
                </c:pt>
                <c:pt idx="522">
                  <c:v>42527</c:v>
                </c:pt>
                <c:pt idx="523">
                  <c:v>42528</c:v>
                </c:pt>
                <c:pt idx="524">
                  <c:v>42529</c:v>
                </c:pt>
                <c:pt idx="525">
                  <c:v>42530</c:v>
                </c:pt>
                <c:pt idx="526">
                  <c:v>42531</c:v>
                </c:pt>
                <c:pt idx="527">
                  <c:v>42532</c:v>
                </c:pt>
                <c:pt idx="528">
                  <c:v>42533</c:v>
                </c:pt>
                <c:pt idx="529">
                  <c:v>42534</c:v>
                </c:pt>
                <c:pt idx="530">
                  <c:v>42535</c:v>
                </c:pt>
                <c:pt idx="531">
                  <c:v>42536</c:v>
                </c:pt>
                <c:pt idx="532">
                  <c:v>42537</c:v>
                </c:pt>
                <c:pt idx="533">
                  <c:v>42538</c:v>
                </c:pt>
                <c:pt idx="534">
                  <c:v>42539</c:v>
                </c:pt>
                <c:pt idx="535">
                  <c:v>42540</c:v>
                </c:pt>
                <c:pt idx="536">
                  <c:v>42541</c:v>
                </c:pt>
                <c:pt idx="537">
                  <c:v>42542</c:v>
                </c:pt>
                <c:pt idx="538">
                  <c:v>42543</c:v>
                </c:pt>
                <c:pt idx="539">
                  <c:v>42544</c:v>
                </c:pt>
                <c:pt idx="540">
                  <c:v>42545</c:v>
                </c:pt>
                <c:pt idx="541">
                  <c:v>42546</c:v>
                </c:pt>
                <c:pt idx="542">
                  <c:v>42547</c:v>
                </c:pt>
                <c:pt idx="543">
                  <c:v>42548</c:v>
                </c:pt>
                <c:pt idx="544">
                  <c:v>42549</c:v>
                </c:pt>
                <c:pt idx="545">
                  <c:v>42550</c:v>
                </c:pt>
                <c:pt idx="546">
                  <c:v>42551</c:v>
                </c:pt>
                <c:pt idx="547">
                  <c:v>42552</c:v>
                </c:pt>
                <c:pt idx="548">
                  <c:v>42553</c:v>
                </c:pt>
                <c:pt idx="549">
                  <c:v>42554</c:v>
                </c:pt>
                <c:pt idx="550">
                  <c:v>42555</c:v>
                </c:pt>
                <c:pt idx="551">
                  <c:v>42556</c:v>
                </c:pt>
                <c:pt idx="552">
                  <c:v>42557</c:v>
                </c:pt>
                <c:pt idx="553">
                  <c:v>42558</c:v>
                </c:pt>
                <c:pt idx="554">
                  <c:v>42559</c:v>
                </c:pt>
                <c:pt idx="555">
                  <c:v>42560</c:v>
                </c:pt>
                <c:pt idx="556">
                  <c:v>42561</c:v>
                </c:pt>
                <c:pt idx="557">
                  <c:v>42562</c:v>
                </c:pt>
                <c:pt idx="558">
                  <c:v>42563</c:v>
                </c:pt>
                <c:pt idx="559">
                  <c:v>42564</c:v>
                </c:pt>
                <c:pt idx="560">
                  <c:v>42565</c:v>
                </c:pt>
                <c:pt idx="561">
                  <c:v>42566</c:v>
                </c:pt>
                <c:pt idx="562">
                  <c:v>42567</c:v>
                </c:pt>
                <c:pt idx="563">
                  <c:v>42568</c:v>
                </c:pt>
                <c:pt idx="564">
                  <c:v>42569</c:v>
                </c:pt>
                <c:pt idx="565">
                  <c:v>42570</c:v>
                </c:pt>
                <c:pt idx="566">
                  <c:v>42571</c:v>
                </c:pt>
                <c:pt idx="567">
                  <c:v>42572</c:v>
                </c:pt>
                <c:pt idx="568">
                  <c:v>42573</c:v>
                </c:pt>
                <c:pt idx="569">
                  <c:v>42574</c:v>
                </c:pt>
                <c:pt idx="570">
                  <c:v>42575</c:v>
                </c:pt>
                <c:pt idx="571">
                  <c:v>42576</c:v>
                </c:pt>
                <c:pt idx="572">
                  <c:v>42577</c:v>
                </c:pt>
                <c:pt idx="573">
                  <c:v>42578</c:v>
                </c:pt>
                <c:pt idx="574">
                  <c:v>42579</c:v>
                </c:pt>
                <c:pt idx="575">
                  <c:v>42580</c:v>
                </c:pt>
                <c:pt idx="576">
                  <c:v>42581</c:v>
                </c:pt>
                <c:pt idx="577">
                  <c:v>42582</c:v>
                </c:pt>
                <c:pt idx="578">
                  <c:v>42583</c:v>
                </c:pt>
                <c:pt idx="579">
                  <c:v>42584</c:v>
                </c:pt>
                <c:pt idx="580">
                  <c:v>42585</c:v>
                </c:pt>
                <c:pt idx="581">
                  <c:v>42586</c:v>
                </c:pt>
                <c:pt idx="582">
                  <c:v>42587</c:v>
                </c:pt>
                <c:pt idx="583">
                  <c:v>42588</c:v>
                </c:pt>
                <c:pt idx="584">
                  <c:v>42589</c:v>
                </c:pt>
                <c:pt idx="585">
                  <c:v>42590</c:v>
                </c:pt>
                <c:pt idx="586">
                  <c:v>42591</c:v>
                </c:pt>
                <c:pt idx="587">
                  <c:v>42592</c:v>
                </c:pt>
                <c:pt idx="588">
                  <c:v>42593</c:v>
                </c:pt>
                <c:pt idx="589">
                  <c:v>42594</c:v>
                </c:pt>
                <c:pt idx="590">
                  <c:v>42595</c:v>
                </c:pt>
                <c:pt idx="591">
                  <c:v>42596</c:v>
                </c:pt>
                <c:pt idx="592">
                  <c:v>42597</c:v>
                </c:pt>
                <c:pt idx="593">
                  <c:v>42598</c:v>
                </c:pt>
                <c:pt idx="594">
                  <c:v>42599</c:v>
                </c:pt>
                <c:pt idx="595">
                  <c:v>42600</c:v>
                </c:pt>
                <c:pt idx="596">
                  <c:v>42601</c:v>
                </c:pt>
                <c:pt idx="597">
                  <c:v>42602</c:v>
                </c:pt>
                <c:pt idx="598">
                  <c:v>42603</c:v>
                </c:pt>
                <c:pt idx="599">
                  <c:v>42604</c:v>
                </c:pt>
                <c:pt idx="600">
                  <c:v>42605</c:v>
                </c:pt>
                <c:pt idx="601">
                  <c:v>42606</c:v>
                </c:pt>
                <c:pt idx="602">
                  <c:v>42607</c:v>
                </c:pt>
                <c:pt idx="603">
                  <c:v>42608</c:v>
                </c:pt>
                <c:pt idx="604">
                  <c:v>42609</c:v>
                </c:pt>
                <c:pt idx="605">
                  <c:v>42610</c:v>
                </c:pt>
                <c:pt idx="606">
                  <c:v>42611</c:v>
                </c:pt>
                <c:pt idx="607">
                  <c:v>42612</c:v>
                </c:pt>
                <c:pt idx="608">
                  <c:v>42613</c:v>
                </c:pt>
                <c:pt idx="609">
                  <c:v>42614</c:v>
                </c:pt>
                <c:pt idx="610">
                  <c:v>42615</c:v>
                </c:pt>
                <c:pt idx="611">
                  <c:v>42616</c:v>
                </c:pt>
                <c:pt idx="612">
                  <c:v>42617</c:v>
                </c:pt>
                <c:pt idx="613">
                  <c:v>42618</c:v>
                </c:pt>
                <c:pt idx="614">
                  <c:v>42619</c:v>
                </c:pt>
                <c:pt idx="615">
                  <c:v>42620</c:v>
                </c:pt>
                <c:pt idx="616">
                  <c:v>42621</c:v>
                </c:pt>
                <c:pt idx="617">
                  <c:v>42622</c:v>
                </c:pt>
                <c:pt idx="618">
                  <c:v>42623</c:v>
                </c:pt>
                <c:pt idx="619">
                  <c:v>42624</c:v>
                </c:pt>
                <c:pt idx="620">
                  <c:v>42625</c:v>
                </c:pt>
                <c:pt idx="621">
                  <c:v>42626</c:v>
                </c:pt>
                <c:pt idx="622">
                  <c:v>42627</c:v>
                </c:pt>
                <c:pt idx="623">
                  <c:v>42628</c:v>
                </c:pt>
                <c:pt idx="624">
                  <c:v>42629</c:v>
                </c:pt>
                <c:pt idx="625">
                  <c:v>42630</c:v>
                </c:pt>
                <c:pt idx="626">
                  <c:v>42631</c:v>
                </c:pt>
                <c:pt idx="627">
                  <c:v>42632</c:v>
                </c:pt>
                <c:pt idx="628">
                  <c:v>42633</c:v>
                </c:pt>
                <c:pt idx="629">
                  <c:v>42634</c:v>
                </c:pt>
                <c:pt idx="630">
                  <c:v>42635</c:v>
                </c:pt>
                <c:pt idx="631">
                  <c:v>42636</c:v>
                </c:pt>
                <c:pt idx="632">
                  <c:v>42637</c:v>
                </c:pt>
                <c:pt idx="633">
                  <c:v>42638</c:v>
                </c:pt>
                <c:pt idx="634">
                  <c:v>42639</c:v>
                </c:pt>
                <c:pt idx="635">
                  <c:v>42640</c:v>
                </c:pt>
                <c:pt idx="636">
                  <c:v>42641</c:v>
                </c:pt>
                <c:pt idx="637">
                  <c:v>42642</c:v>
                </c:pt>
                <c:pt idx="638">
                  <c:v>42643</c:v>
                </c:pt>
                <c:pt idx="639">
                  <c:v>42644</c:v>
                </c:pt>
                <c:pt idx="640">
                  <c:v>42645</c:v>
                </c:pt>
                <c:pt idx="641">
                  <c:v>42646</c:v>
                </c:pt>
                <c:pt idx="642">
                  <c:v>42647</c:v>
                </c:pt>
                <c:pt idx="643">
                  <c:v>42648</c:v>
                </c:pt>
                <c:pt idx="644">
                  <c:v>42649</c:v>
                </c:pt>
                <c:pt idx="645">
                  <c:v>42650</c:v>
                </c:pt>
                <c:pt idx="646">
                  <c:v>42651</c:v>
                </c:pt>
                <c:pt idx="647">
                  <c:v>42652</c:v>
                </c:pt>
                <c:pt idx="648">
                  <c:v>42653</c:v>
                </c:pt>
                <c:pt idx="649">
                  <c:v>42654</c:v>
                </c:pt>
                <c:pt idx="650">
                  <c:v>42655</c:v>
                </c:pt>
                <c:pt idx="651">
                  <c:v>42656</c:v>
                </c:pt>
                <c:pt idx="652">
                  <c:v>42657</c:v>
                </c:pt>
                <c:pt idx="653">
                  <c:v>42658</c:v>
                </c:pt>
                <c:pt idx="654">
                  <c:v>42659</c:v>
                </c:pt>
                <c:pt idx="655">
                  <c:v>42660</c:v>
                </c:pt>
                <c:pt idx="656">
                  <c:v>42661</c:v>
                </c:pt>
                <c:pt idx="657">
                  <c:v>42662</c:v>
                </c:pt>
                <c:pt idx="658">
                  <c:v>42663</c:v>
                </c:pt>
                <c:pt idx="659">
                  <c:v>42664</c:v>
                </c:pt>
                <c:pt idx="660">
                  <c:v>42665</c:v>
                </c:pt>
                <c:pt idx="661">
                  <c:v>42666</c:v>
                </c:pt>
                <c:pt idx="662">
                  <c:v>42667</c:v>
                </c:pt>
                <c:pt idx="663">
                  <c:v>42668</c:v>
                </c:pt>
                <c:pt idx="664">
                  <c:v>42669</c:v>
                </c:pt>
                <c:pt idx="665">
                  <c:v>42670</c:v>
                </c:pt>
                <c:pt idx="666">
                  <c:v>42671</c:v>
                </c:pt>
                <c:pt idx="667">
                  <c:v>42672</c:v>
                </c:pt>
                <c:pt idx="668">
                  <c:v>42673</c:v>
                </c:pt>
                <c:pt idx="669">
                  <c:v>42674</c:v>
                </c:pt>
                <c:pt idx="670">
                  <c:v>42675</c:v>
                </c:pt>
                <c:pt idx="671">
                  <c:v>42676</c:v>
                </c:pt>
                <c:pt idx="672">
                  <c:v>42677</c:v>
                </c:pt>
                <c:pt idx="673">
                  <c:v>42678</c:v>
                </c:pt>
                <c:pt idx="674">
                  <c:v>42679</c:v>
                </c:pt>
                <c:pt idx="675">
                  <c:v>42680</c:v>
                </c:pt>
                <c:pt idx="676">
                  <c:v>42681</c:v>
                </c:pt>
                <c:pt idx="677">
                  <c:v>42682</c:v>
                </c:pt>
                <c:pt idx="678">
                  <c:v>42683</c:v>
                </c:pt>
                <c:pt idx="679">
                  <c:v>42684</c:v>
                </c:pt>
                <c:pt idx="680">
                  <c:v>42685</c:v>
                </c:pt>
                <c:pt idx="681">
                  <c:v>42686</c:v>
                </c:pt>
                <c:pt idx="682">
                  <c:v>42687</c:v>
                </c:pt>
                <c:pt idx="683">
                  <c:v>42688</c:v>
                </c:pt>
                <c:pt idx="684">
                  <c:v>42689</c:v>
                </c:pt>
                <c:pt idx="685">
                  <c:v>42690</c:v>
                </c:pt>
                <c:pt idx="686">
                  <c:v>42691</c:v>
                </c:pt>
                <c:pt idx="687">
                  <c:v>42692</c:v>
                </c:pt>
                <c:pt idx="688">
                  <c:v>42693</c:v>
                </c:pt>
                <c:pt idx="689">
                  <c:v>42694</c:v>
                </c:pt>
                <c:pt idx="690">
                  <c:v>42695</c:v>
                </c:pt>
                <c:pt idx="691">
                  <c:v>42696</c:v>
                </c:pt>
                <c:pt idx="692">
                  <c:v>42697</c:v>
                </c:pt>
                <c:pt idx="693">
                  <c:v>42698</c:v>
                </c:pt>
                <c:pt idx="694">
                  <c:v>42699</c:v>
                </c:pt>
                <c:pt idx="695">
                  <c:v>42700</c:v>
                </c:pt>
                <c:pt idx="696">
                  <c:v>42701</c:v>
                </c:pt>
                <c:pt idx="697">
                  <c:v>42702</c:v>
                </c:pt>
                <c:pt idx="698">
                  <c:v>42703</c:v>
                </c:pt>
                <c:pt idx="699">
                  <c:v>42704</c:v>
                </c:pt>
                <c:pt idx="700">
                  <c:v>42705</c:v>
                </c:pt>
                <c:pt idx="701">
                  <c:v>42706</c:v>
                </c:pt>
                <c:pt idx="702">
                  <c:v>42707</c:v>
                </c:pt>
                <c:pt idx="703">
                  <c:v>42708</c:v>
                </c:pt>
                <c:pt idx="704">
                  <c:v>42709</c:v>
                </c:pt>
                <c:pt idx="705">
                  <c:v>42710</c:v>
                </c:pt>
                <c:pt idx="706">
                  <c:v>42711</c:v>
                </c:pt>
                <c:pt idx="707">
                  <c:v>42712</c:v>
                </c:pt>
                <c:pt idx="708">
                  <c:v>42713</c:v>
                </c:pt>
                <c:pt idx="709">
                  <c:v>42714</c:v>
                </c:pt>
                <c:pt idx="710">
                  <c:v>42715</c:v>
                </c:pt>
                <c:pt idx="711">
                  <c:v>42716</c:v>
                </c:pt>
                <c:pt idx="712">
                  <c:v>42717</c:v>
                </c:pt>
                <c:pt idx="713">
                  <c:v>42718</c:v>
                </c:pt>
                <c:pt idx="714">
                  <c:v>42719</c:v>
                </c:pt>
                <c:pt idx="715">
                  <c:v>42720</c:v>
                </c:pt>
                <c:pt idx="716">
                  <c:v>42721</c:v>
                </c:pt>
                <c:pt idx="717">
                  <c:v>42722</c:v>
                </c:pt>
                <c:pt idx="718">
                  <c:v>42723</c:v>
                </c:pt>
                <c:pt idx="719">
                  <c:v>42724</c:v>
                </c:pt>
                <c:pt idx="720">
                  <c:v>42725</c:v>
                </c:pt>
                <c:pt idx="721">
                  <c:v>42726</c:v>
                </c:pt>
                <c:pt idx="722">
                  <c:v>42727</c:v>
                </c:pt>
                <c:pt idx="723">
                  <c:v>42728</c:v>
                </c:pt>
                <c:pt idx="724">
                  <c:v>42729</c:v>
                </c:pt>
                <c:pt idx="725">
                  <c:v>42730</c:v>
                </c:pt>
                <c:pt idx="726">
                  <c:v>42731</c:v>
                </c:pt>
                <c:pt idx="727">
                  <c:v>42732</c:v>
                </c:pt>
                <c:pt idx="728">
                  <c:v>42733</c:v>
                </c:pt>
                <c:pt idx="729">
                  <c:v>42734</c:v>
                </c:pt>
                <c:pt idx="730">
                  <c:v>42735</c:v>
                </c:pt>
                <c:pt idx="731">
                  <c:v>42736</c:v>
                </c:pt>
                <c:pt idx="732">
                  <c:v>42737</c:v>
                </c:pt>
                <c:pt idx="733">
                  <c:v>42738</c:v>
                </c:pt>
                <c:pt idx="734">
                  <c:v>42739</c:v>
                </c:pt>
                <c:pt idx="735">
                  <c:v>42740</c:v>
                </c:pt>
                <c:pt idx="736">
                  <c:v>42741</c:v>
                </c:pt>
                <c:pt idx="737">
                  <c:v>42742</c:v>
                </c:pt>
                <c:pt idx="738">
                  <c:v>42743</c:v>
                </c:pt>
                <c:pt idx="739">
                  <c:v>42744</c:v>
                </c:pt>
                <c:pt idx="740">
                  <c:v>42745</c:v>
                </c:pt>
                <c:pt idx="741">
                  <c:v>42746</c:v>
                </c:pt>
                <c:pt idx="742">
                  <c:v>42747</c:v>
                </c:pt>
                <c:pt idx="743">
                  <c:v>42748</c:v>
                </c:pt>
                <c:pt idx="744">
                  <c:v>42749</c:v>
                </c:pt>
                <c:pt idx="745">
                  <c:v>42750</c:v>
                </c:pt>
                <c:pt idx="746">
                  <c:v>42751</c:v>
                </c:pt>
                <c:pt idx="747">
                  <c:v>42752</c:v>
                </c:pt>
                <c:pt idx="748">
                  <c:v>42753</c:v>
                </c:pt>
                <c:pt idx="749">
                  <c:v>42754</c:v>
                </c:pt>
                <c:pt idx="750">
                  <c:v>42755</c:v>
                </c:pt>
                <c:pt idx="751">
                  <c:v>42756</c:v>
                </c:pt>
                <c:pt idx="752">
                  <c:v>42757</c:v>
                </c:pt>
                <c:pt idx="753">
                  <c:v>42758</c:v>
                </c:pt>
                <c:pt idx="754">
                  <c:v>42759</c:v>
                </c:pt>
                <c:pt idx="755">
                  <c:v>42760</c:v>
                </c:pt>
                <c:pt idx="756">
                  <c:v>42761</c:v>
                </c:pt>
                <c:pt idx="757">
                  <c:v>42762</c:v>
                </c:pt>
                <c:pt idx="758">
                  <c:v>42763</c:v>
                </c:pt>
                <c:pt idx="759">
                  <c:v>42764</c:v>
                </c:pt>
                <c:pt idx="760">
                  <c:v>42765</c:v>
                </c:pt>
                <c:pt idx="761">
                  <c:v>42766</c:v>
                </c:pt>
                <c:pt idx="762">
                  <c:v>42767</c:v>
                </c:pt>
                <c:pt idx="763">
                  <c:v>42768</c:v>
                </c:pt>
                <c:pt idx="764">
                  <c:v>42769</c:v>
                </c:pt>
                <c:pt idx="765">
                  <c:v>42770</c:v>
                </c:pt>
                <c:pt idx="766">
                  <c:v>42771</c:v>
                </c:pt>
                <c:pt idx="767">
                  <c:v>42772</c:v>
                </c:pt>
                <c:pt idx="768">
                  <c:v>42773</c:v>
                </c:pt>
                <c:pt idx="769">
                  <c:v>42774</c:v>
                </c:pt>
                <c:pt idx="770">
                  <c:v>42775</c:v>
                </c:pt>
                <c:pt idx="771">
                  <c:v>42776</c:v>
                </c:pt>
                <c:pt idx="772">
                  <c:v>42777</c:v>
                </c:pt>
                <c:pt idx="773">
                  <c:v>42778</c:v>
                </c:pt>
                <c:pt idx="774">
                  <c:v>42779</c:v>
                </c:pt>
                <c:pt idx="775">
                  <c:v>42780</c:v>
                </c:pt>
                <c:pt idx="776">
                  <c:v>42781</c:v>
                </c:pt>
                <c:pt idx="777">
                  <c:v>42782</c:v>
                </c:pt>
                <c:pt idx="778">
                  <c:v>42783</c:v>
                </c:pt>
                <c:pt idx="779">
                  <c:v>42784</c:v>
                </c:pt>
                <c:pt idx="780">
                  <c:v>42785</c:v>
                </c:pt>
                <c:pt idx="781">
                  <c:v>42786</c:v>
                </c:pt>
                <c:pt idx="782">
                  <c:v>42787</c:v>
                </c:pt>
                <c:pt idx="783">
                  <c:v>42788</c:v>
                </c:pt>
                <c:pt idx="784">
                  <c:v>42789</c:v>
                </c:pt>
                <c:pt idx="785">
                  <c:v>42790</c:v>
                </c:pt>
                <c:pt idx="786">
                  <c:v>42791</c:v>
                </c:pt>
                <c:pt idx="787">
                  <c:v>42792</c:v>
                </c:pt>
                <c:pt idx="788">
                  <c:v>42793</c:v>
                </c:pt>
                <c:pt idx="789">
                  <c:v>42794</c:v>
                </c:pt>
                <c:pt idx="790">
                  <c:v>42795</c:v>
                </c:pt>
                <c:pt idx="791">
                  <c:v>42796</c:v>
                </c:pt>
                <c:pt idx="792">
                  <c:v>42797</c:v>
                </c:pt>
                <c:pt idx="793">
                  <c:v>42798</c:v>
                </c:pt>
                <c:pt idx="794">
                  <c:v>42799</c:v>
                </c:pt>
                <c:pt idx="795">
                  <c:v>42800</c:v>
                </c:pt>
                <c:pt idx="796">
                  <c:v>42801</c:v>
                </c:pt>
                <c:pt idx="797">
                  <c:v>42802</c:v>
                </c:pt>
                <c:pt idx="798">
                  <c:v>42803</c:v>
                </c:pt>
                <c:pt idx="799">
                  <c:v>42804</c:v>
                </c:pt>
                <c:pt idx="800">
                  <c:v>42805</c:v>
                </c:pt>
                <c:pt idx="801">
                  <c:v>42806</c:v>
                </c:pt>
                <c:pt idx="802">
                  <c:v>42807</c:v>
                </c:pt>
                <c:pt idx="803">
                  <c:v>42808</c:v>
                </c:pt>
                <c:pt idx="804">
                  <c:v>42809</c:v>
                </c:pt>
                <c:pt idx="805">
                  <c:v>42810</c:v>
                </c:pt>
                <c:pt idx="806">
                  <c:v>42811</c:v>
                </c:pt>
                <c:pt idx="807">
                  <c:v>42812</c:v>
                </c:pt>
                <c:pt idx="808">
                  <c:v>42813</c:v>
                </c:pt>
                <c:pt idx="809">
                  <c:v>42814</c:v>
                </c:pt>
                <c:pt idx="810">
                  <c:v>42815</c:v>
                </c:pt>
                <c:pt idx="811">
                  <c:v>42816</c:v>
                </c:pt>
                <c:pt idx="812">
                  <c:v>42817</c:v>
                </c:pt>
                <c:pt idx="813">
                  <c:v>42818</c:v>
                </c:pt>
                <c:pt idx="814">
                  <c:v>42819</c:v>
                </c:pt>
                <c:pt idx="815">
                  <c:v>42820</c:v>
                </c:pt>
                <c:pt idx="816">
                  <c:v>42821</c:v>
                </c:pt>
                <c:pt idx="817">
                  <c:v>42822</c:v>
                </c:pt>
                <c:pt idx="818">
                  <c:v>42823</c:v>
                </c:pt>
                <c:pt idx="819">
                  <c:v>42824</c:v>
                </c:pt>
                <c:pt idx="820">
                  <c:v>42825</c:v>
                </c:pt>
                <c:pt idx="821">
                  <c:v>42826</c:v>
                </c:pt>
                <c:pt idx="822">
                  <c:v>42827</c:v>
                </c:pt>
                <c:pt idx="823">
                  <c:v>42828</c:v>
                </c:pt>
                <c:pt idx="824">
                  <c:v>42829</c:v>
                </c:pt>
                <c:pt idx="825">
                  <c:v>42830</c:v>
                </c:pt>
                <c:pt idx="826">
                  <c:v>42831</c:v>
                </c:pt>
                <c:pt idx="827">
                  <c:v>42832</c:v>
                </c:pt>
                <c:pt idx="828">
                  <c:v>42833</c:v>
                </c:pt>
                <c:pt idx="829">
                  <c:v>42834</c:v>
                </c:pt>
                <c:pt idx="830">
                  <c:v>42835</c:v>
                </c:pt>
                <c:pt idx="831">
                  <c:v>42836</c:v>
                </c:pt>
                <c:pt idx="832">
                  <c:v>42837</c:v>
                </c:pt>
                <c:pt idx="833">
                  <c:v>42838</c:v>
                </c:pt>
                <c:pt idx="834">
                  <c:v>42839</c:v>
                </c:pt>
                <c:pt idx="835">
                  <c:v>42840</c:v>
                </c:pt>
                <c:pt idx="836">
                  <c:v>42841</c:v>
                </c:pt>
                <c:pt idx="837">
                  <c:v>42842</c:v>
                </c:pt>
                <c:pt idx="838">
                  <c:v>42843</c:v>
                </c:pt>
                <c:pt idx="839">
                  <c:v>42844</c:v>
                </c:pt>
                <c:pt idx="840">
                  <c:v>42845</c:v>
                </c:pt>
                <c:pt idx="841">
                  <c:v>42846</c:v>
                </c:pt>
                <c:pt idx="842">
                  <c:v>42847</c:v>
                </c:pt>
                <c:pt idx="843">
                  <c:v>42848</c:v>
                </c:pt>
                <c:pt idx="844">
                  <c:v>42849</c:v>
                </c:pt>
                <c:pt idx="845">
                  <c:v>42850</c:v>
                </c:pt>
                <c:pt idx="846">
                  <c:v>42851</c:v>
                </c:pt>
                <c:pt idx="847">
                  <c:v>42852</c:v>
                </c:pt>
                <c:pt idx="848">
                  <c:v>42853</c:v>
                </c:pt>
                <c:pt idx="849">
                  <c:v>42854</c:v>
                </c:pt>
                <c:pt idx="850">
                  <c:v>42855</c:v>
                </c:pt>
                <c:pt idx="851">
                  <c:v>42856</c:v>
                </c:pt>
                <c:pt idx="852">
                  <c:v>42857</c:v>
                </c:pt>
                <c:pt idx="853">
                  <c:v>42858</c:v>
                </c:pt>
                <c:pt idx="854">
                  <c:v>42859</c:v>
                </c:pt>
                <c:pt idx="855">
                  <c:v>42860</c:v>
                </c:pt>
                <c:pt idx="856">
                  <c:v>42861</c:v>
                </c:pt>
                <c:pt idx="857">
                  <c:v>42862</c:v>
                </c:pt>
                <c:pt idx="858">
                  <c:v>42863</c:v>
                </c:pt>
                <c:pt idx="859">
                  <c:v>42864</c:v>
                </c:pt>
                <c:pt idx="860">
                  <c:v>42865</c:v>
                </c:pt>
                <c:pt idx="861">
                  <c:v>42866</c:v>
                </c:pt>
                <c:pt idx="862">
                  <c:v>42867</c:v>
                </c:pt>
                <c:pt idx="863">
                  <c:v>42868</c:v>
                </c:pt>
                <c:pt idx="864">
                  <c:v>42869</c:v>
                </c:pt>
                <c:pt idx="865">
                  <c:v>42870</c:v>
                </c:pt>
                <c:pt idx="866">
                  <c:v>42871</c:v>
                </c:pt>
                <c:pt idx="867">
                  <c:v>42872</c:v>
                </c:pt>
                <c:pt idx="868">
                  <c:v>42873</c:v>
                </c:pt>
                <c:pt idx="869">
                  <c:v>42874</c:v>
                </c:pt>
                <c:pt idx="870">
                  <c:v>42875</c:v>
                </c:pt>
                <c:pt idx="871">
                  <c:v>42876</c:v>
                </c:pt>
                <c:pt idx="872">
                  <c:v>42877</c:v>
                </c:pt>
                <c:pt idx="873">
                  <c:v>42878</c:v>
                </c:pt>
                <c:pt idx="874">
                  <c:v>42879</c:v>
                </c:pt>
                <c:pt idx="875">
                  <c:v>42880</c:v>
                </c:pt>
                <c:pt idx="876">
                  <c:v>42881</c:v>
                </c:pt>
                <c:pt idx="877">
                  <c:v>42882</c:v>
                </c:pt>
                <c:pt idx="878">
                  <c:v>42883</c:v>
                </c:pt>
                <c:pt idx="879">
                  <c:v>42884</c:v>
                </c:pt>
                <c:pt idx="880">
                  <c:v>42885</c:v>
                </c:pt>
                <c:pt idx="881">
                  <c:v>42886</c:v>
                </c:pt>
                <c:pt idx="882">
                  <c:v>42887</c:v>
                </c:pt>
                <c:pt idx="883">
                  <c:v>42888</c:v>
                </c:pt>
                <c:pt idx="884">
                  <c:v>42889</c:v>
                </c:pt>
                <c:pt idx="885">
                  <c:v>42890</c:v>
                </c:pt>
                <c:pt idx="886">
                  <c:v>42891</c:v>
                </c:pt>
                <c:pt idx="887">
                  <c:v>42892</c:v>
                </c:pt>
                <c:pt idx="888">
                  <c:v>42893</c:v>
                </c:pt>
                <c:pt idx="889">
                  <c:v>42894</c:v>
                </c:pt>
                <c:pt idx="890">
                  <c:v>42895</c:v>
                </c:pt>
                <c:pt idx="891">
                  <c:v>42896</c:v>
                </c:pt>
                <c:pt idx="892">
                  <c:v>42897</c:v>
                </c:pt>
                <c:pt idx="893">
                  <c:v>42898</c:v>
                </c:pt>
                <c:pt idx="894">
                  <c:v>42899</c:v>
                </c:pt>
                <c:pt idx="895">
                  <c:v>42900</c:v>
                </c:pt>
                <c:pt idx="896">
                  <c:v>42901</c:v>
                </c:pt>
                <c:pt idx="897">
                  <c:v>42902</c:v>
                </c:pt>
                <c:pt idx="898">
                  <c:v>42903</c:v>
                </c:pt>
                <c:pt idx="899">
                  <c:v>42904</c:v>
                </c:pt>
                <c:pt idx="900">
                  <c:v>42905</c:v>
                </c:pt>
                <c:pt idx="901">
                  <c:v>42906</c:v>
                </c:pt>
                <c:pt idx="902">
                  <c:v>42907</c:v>
                </c:pt>
                <c:pt idx="903">
                  <c:v>42908</c:v>
                </c:pt>
                <c:pt idx="904">
                  <c:v>42909</c:v>
                </c:pt>
                <c:pt idx="905">
                  <c:v>42910</c:v>
                </c:pt>
                <c:pt idx="906">
                  <c:v>42911</c:v>
                </c:pt>
                <c:pt idx="907">
                  <c:v>42912</c:v>
                </c:pt>
                <c:pt idx="908">
                  <c:v>42913</c:v>
                </c:pt>
                <c:pt idx="909">
                  <c:v>42914</c:v>
                </c:pt>
                <c:pt idx="910">
                  <c:v>42915</c:v>
                </c:pt>
                <c:pt idx="911">
                  <c:v>42916</c:v>
                </c:pt>
                <c:pt idx="912">
                  <c:v>42917</c:v>
                </c:pt>
                <c:pt idx="913">
                  <c:v>42918</c:v>
                </c:pt>
                <c:pt idx="914">
                  <c:v>42919</c:v>
                </c:pt>
                <c:pt idx="915">
                  <c:v>42920</c:v>
                </c:pt>
                <c:pt idx="916">
                  <c:v>42921</c:v>
                </c:pt>
                <c:pt idx="917">
                  <c:v>42922</c:v>
                </c:pt>
                <c:pt idx="918">
                  <c:v>42923</c:v>
                </c:pt>
                <c:pt idx="919">
                  <c:v>42924</c:v>
                </c:pt>
                <c:pt idx="920">
                  <c:v>42925</c:v>
                </c:pt>
                <c:pt idx="921">
                  <c:v>42926</c:v>
                </c:pt>
                <c:pt idx="922">
                  <c:v>42927</c:v>
                </c:pt>
                <c:pt idx="923">
                  <c:v>42928</c:v>
                </c:pt>
                <c:pt idx="924">
                  <c:v>42929</c:v>
                </c:pt>
                <c:pt idx="925">
                  <c:v>42930</c:v>
                </c:pt>
                <c:pt idx="926">
                  <c:v>42931</c:v>
                </c:pt>
                <c:pt idx="927">
                  <c:v>42932</c:v>
                </c:pt>
                <c:pt idx="928">
                  <c:v>42933</c:v>
                </c:pt>
                <c:pt idx="929">
                  <c:v>42934</c:v>
                </c:pt>
                <c:pt idx="930">
                  <c:v>42935</c:v>
                </c:pt>
                <c:pt idx="931">
                  <c:v>42936</c:v>
                </c:pt>
                <c:pt idx="932">
                  <c:v>42937</c:v>
                </c:pt>
                <c:pt idx="933">
                  <c:v>42938</c:v>
                </c:pt>
                <c:pt idx="934">
                  <c:v>42939</c:v>
                </c:pt>
                <c:pt idx="935">
                  <c:v>42940</c:v>
                </c:pt>
                <c:pt idx="936">
                  <c:v>42941</c:v>
                </c:pt>
                <c:pt idx="937">
                  <c:v>42942</c:v>
                </c:pt>
                <c:pt idx="938">
                  <c:v>42943</c:v>
                </c:pt>
                <c:pt idx="939">
                  <c:v>42944</c:v>
                </c:pt>
                <c:pt idx="940">
                  <c:v>42945</c:v>
                </c:pt>
                <c:pt idx="941">
                  <c:v>42946</c:v>
                </c:pt>
                <c:pt idx="942">
                  <c:v>42947</c:v>
                </c:pt>
                <c:pt idx="943">
                  <c:v>42948</c:v>
                </c:pt>
                <c:pt idx="944">
                  <c:v>42949</c:v>
                </c:pt>
                <c:pt idx="945">
                  <c:v>42950</c:v>
                </c:pt>
                <c:pt idx="946">
                  <c:v>42951</c:v>
                </c:pt>
                <c:pt idx="947">
                  <c:v>42952</c:v>
                </c:pt>
                <c:pt idx="948">
                  <c:v>42953</c:v>
                </c:pt>
                <c:pt idx="949">
                  <c:v>42954</c:v>
                </c:pt>
                <c:pt idx="950">
                  <c:v>42955</c:v>
                </c:pt>
                <c:pt idx="951">
                  <c:v>42956</c:v>
                </c:pt>
                <c:pt idx="952">
                  <c:v>42957</c:v>
                </c:pt>
                <c:pt idx="953">
                  <c:v>42958</c:v>
                </c:pt>
                <c:pt idx="954">
                  <c:v>42959</c:v>
                </c:pt>
                <c:pt idx="955">
                  <c:v>42960</c:v>
                </c:pt>
                <c:pt idx="956">
                  <c:v>42961</c:v>
                </c:pt>
                <c:pt idx="957">
                  <c:v>42962</c:v>
                </c:pt>
                <c:pt idx="958">
                  <c:v>42963</c:v>
                </c:pt>
                <c:pt idx="959">
                  <c:v>42964</c:v>
                </c:pt>
                <c:pt idx="960">
                  <c:v>42965</c:v>
                </c:pt>
                <c:pt idx="961">
                  <c:v>42966</c:v>
                </c:pt>
                <c:pt idx="962">
                  <c:v>42967</c:v>
                </c:pt>
                <c:pt idx="963">
                  <c:v>42968</c:v>
                </c:pt>
                <c:pt idx="964">
                  <c:v>42969</c:v>
                </c:pt>
                <c:pt idx="965">
                  <c:v>42970</c:v>
                </c:pt>
                <c:pt idx="966">
                  <c:v>42971</c:v>
                </c:pt>
                <c:pt idx="967">
                  <c:v>42972</c:v>
                </c:pt>
                <c:pt idx="968">
                  <c:v>42973</c:v>
                </c:pt>
                <c:pt idx="969">
                  <c:v>42974</c:v>
                </c:pt>
                <c:pt idx="970">
                  <c:v>42975</c:v>
                </c:pt>
                <c:pt idx="971">
                  <c:v>42976</c:v>
                </c:pt>
                <c:pt idx="972">
                  <c:v>42977</c:v>
                </c:pt>
                <c:pt idx="973">
                  <c:v>42978</c:v>
                </c:pt>
                <c:pt idx="974">
                  <c:v>42979</c:v>
                </c:pt>
                <c:pt idx="975">
                  <c:v>42980</c:v>
                </c:pt>
                <c:pt idx="976">
                  <c:v>42981</c:v>
                </c:pt>
                <c:pt idx="977">
                  <c:v>42982</c:v>
                </c:pt>
                <c:pt idx="978">
                  <c:v>42983</c:v>
                </c:pt>
                <c:pt idx="979">
                  <c:v>42984</c:v>
                </c:pt>
                <c:pt idx="980">
                  <c:v>42985</c:v>
                </c:pt>
                <c:pt idx="981">
                  <c:v>42986</c:v>
                </c:pt>
                <c:pt idx="982">
                  <c:v>42987</c:v>
                </c:pt>
                <c:pt idx="983">
                  <c:v>42988</c:v>
                </c:pt>
                <c:pt idx="984">
                  <c:v>42989</c:v>
                </c:pt>
                <c:pt idx="985">
                  <c:v>42990</c:v>
                </c:pt>
                <c:pt idx="986">
                  <c:v>42991</c:v>
                </c:pt>
                <c:pt idx="987">
                  <c:v>42992</c:v>
                </c:pt>
                <c:pt idx="988">
                  <c:v>42993</c:v>
                </c:pt>
                <c:pt idx="989">
                  <c:v>42994</c:v>
                </c:pt>
                <c:pt idx="990">
                  <c:v>42995</c:v>
                </c:pt>
                <c:pt idx="991">
                  <c:v>42996</c:v>
                </c:pt>
                <c:pt idx="992">
                  <c:v>42997</c:v>
                </c:pt>
                <c:pt idx="993">
                  <c:v>42998</c:v>
                </c:pt>
                <c:pt idx="994">
                  <c:v>42999</c:v>
                </c:pt>
                <c:pt idx="995">
                  <c:v>43000</c:v>
                </c:pt>
                <c:pt idx="996">
                  <c:v>43001</c:v>
                </c:pt>
                <c:pt idx="997">
                  <c:v>43002</c:v>
                </c:pt>
                <c:pt idx="998">
                  <c:v>43003</c:v>
                </c:pt>
                <c:pt idx="999">
                  <c:v>43004</c:v>
                </c:pt>
                <c:pt idx="1000">
                  <c:v>43005</c:v>
                </c:pt>
                <c:pt idx="1001">
                  <c:v>43006</c:v>
                </c:pt>
                <c:pt idx="1002">
                  <c:v>43007</c:v>
                </c:pt>
                <c:pt idx="1003">
                  <c:v>43008</c:v>
                </c:pt>
                <c:pt idx="1004">
                  <c:v>43009</c:v>
                </c:pt>
                <c:pt idx="1005">
                  <c:v>43010</c:v>
                </c:pt>
                <c:pt idx="1006">
                  <c:v>43011</c:v>
                </c:pt>
                <c:pt idx="1007">
                  <c:v>43012</c:v>
                </c:pt>
                <c:pt idx="1008">
                  <c:v>43013</c:v>
                </c:pt>
                <c:pt idx="1009">
                  <c:v>43014</c:v>
                </c:pt>
                <c:pt idx="1010">
                  <c:v>43015</c:v>
                </c:pt>
                <c:pt idx="1011">
                  <c:v>43016</c:v>
                </c:pt>
                <c:pt idx="1012">
                  <c:v>43017</c:v>
                </c:pt>
                <c:pt idx="1013">
                  <c:v>43018</c:v>
                </c:pt>
                <c:pt idx="1014">
                  <c:v>43019</c:v>
                </c:pt>
                <c:pt idx="1015">
                  <c:v>43020</c:v>
                </c:pt>
                <c:pt idx="1016">
                  <c:v>43021</c:v>
                </c:pt>
                <c:pt idx="1017">
                  <c:v>43022</c:v>
                </c:pt>
                <c:pt idx="1018">
                  <c:v>43023</c:v>
                </c:pt>
                <c:pt idx="1019">
                  <c:v>43024</c:v>
                </c:pt>
                <c:pt idx="1020">
                  <c:v>43025</c:v>
                </c:pt>
                <c:pt idx="1021">
                  <c:v>43026</c:v>
                </c:pt>
                <c:pt idx="1022">
                  <c:v>43027</c:v>
                </c:pt>
                <c:pt idx="1023">
                  <c:v>43028</c:v>
                </c:pt>
                <c:pt idx="1024">
                  <c:v>43029</c:v>
                </c:pt>
                <c:pt idx="1025">
                  <c:v>43030</c:v>
                </c:pt>
                <c:pt idx="1026">
                  <c:v>43031</c:v>
                </c:pt>
                <c:pt idx="1027">
                  <c:v>43032</c:v>
                </c:pt>
                <c:pt idx="1028">
                  <c:v>43033</c:v>
                </c:pt>
                <c:pt idx="1029">
                  <c:v>43034</c:v>
                </c:pt>
                <c:pt idx="1030">
                  <c:v>43035</c:v>
                </c:pt>
                <c:pt idx="1031">
                  <c:v>43036</c:v>
                </c:pt>
                <c:pt idx="1032">
                  <c:v>43037</c:v>
                </c:pt>
                <c:pt idx="1033">
                  <c:v>43038</c:v>
                </c:pt>
                <c:pt idx="1034">
                  <c:v>43039</c:v>
                </c:pt>
                <c:pt idx="1035">
                  <c:v>43040</c:v>
                </c:pt>
                <c:pt idx="1036">
                  <c:v>43041</c:v>
                </c:pt>
                <c:pt idx="1037">
                  <c:v>43042</c:v>
                </c:pt>
                <c:pt idx="1038">
                  <c:v>43043</c:v>
                </c:pt>
                <c:pt idx="1039">
                  <c:v>43044</c:v>
                </c:pt>
                <c:pt idx="1040">
                  <c:v>43045</c:v>
                </c:pt>
                <c:pt idx="1041">
                  <c:v>43046</c:v>
                </c:pt>
                <c:pt idx="1042">
                  <c:v>43047</c:v>
                </c:pt>
                <c:pt idx="1043">
                  <c:v>43048</c:v>
                </c:pt>
                <c:pt idx="1044">
                  <c:v>43049</c:v>
                </c:pt>
                <c:pt idx="1045">
                  <c:v>43050</c:v>
                </c:pt>
                <c:pt idx="1046">
                  <c:v>43051</c:v>
                </c:pt>
                <c:pt idx="1047">
                  <c:v>43052</c:v>
                </c:pt>
                <c:pt idx="1048">
                  <c:v>43053</c:v>
                </c:pt>
                <c:pt idx="1049">
                  <c:v>43054</c:v>
                </c:pt>
                <c:pt idx="1050">
                  <c:v>43055</c:v>
                </c:pt>
                <c:pt idx="1051">
                  <c:v>43056</c:v>
                </c:pt>
                <c:pt idx="1052">
                  <c:v>43057</c:v>
                </c:pt>
                <c:pt idx="1053">
                  <c:v>43058</c:v>
                </c:pt>
                <c:pt idx="1054">
                  <c:v>43059</c:v>
                </c:pt>
                <c:pt idx="1055">
                  <c:v>43060</c:v>
                </c:pt>
                <c:pt idx="1056">
                  <c:v>43061</c:v>
                </c:pt>
                <c:pt idx="1057">
                  <c:v>43062</c:v>
                </c:pt>
                <c:pt idx="1058">
                  <c:v>43063</c:v>
                </c:pt>
                <c:pt idx="1059">
                  <c:v>43064</c:v>
                </c:pt>
                <c:pt idx="1060">
                  <c:v>43065</c:v>
                </c:pt>
                <c:pt idx="1061">
                  <c:v>43066</c:v>
                </c:pt>
                <c:pt idx="1062">
                  <c:v>43067</c:v>
                </c:pt>
                <c:pt idx="1063">
                  <c:v>43068</c:v>
                </c:pt>
                <c:pt idx="1064">
                  <c:v>43069</c:v>
                </c:pt>
                <c:pt idx="1065">
                  <c:v>43070</c:v>
                </c:pt>
                <c:pt idx="1066">
                  <c:v>43071</c:v>
                </c:pt>
                <c:pt idx="1067">
                  <c:v>43072</c:v>
                </c:pt>
                <c:pt idx="1068">
                  <c:v>43073</c:v>
                </c:pt>
                <c:pt idx="1069">
                  <c:v>43074</c:v>
                </c:pt>
                <c:pt idx="1070">
                  <c:v>43075</c:v>
                </c:pt>
                <c:pt idx="1071">
                  <c:v>43076</c:v>
                </c:pt>
                <c:pt idx="1072">
                  <c:v>43077</c:v>
                </c:pt>
                <c:pt idx="1073">
                  <c:v>43078</c:v>
                </c:pt>
                <c:pt idx="1074">
                  <c:v>43079</c:v>
                </c:pt>
                <c:pt idx="1075">
                  <c:v>43080</c:v>
                </c:pt>
                <c:pt idx="1076">
                  <c:v>43081</c:v>
                </c:pt>
                <c:pt idx="1077">
                  <c:v>43082</c:v>
                </c:pt>
                <c:pt idx="1078">
                  <c:v>43083</c:v>
                </c:pt>
                <c:pt idx="1079">
                  <c:v>43084</c:v>
                </c:pt>
                <c:pt idx="1080">
                  <c:v>43085</c:v>
                </c:pt>
                <c:pt idx="1081">
                  <c:v>43086</c:v>
                </c:pt>
                <c:pt idx="1082">
                  <c:v>43087</c:v>
                </c:pt>
                <c:pt idx="1083">
                  <c:v>43088</c:v>
                </c:pt>
                <c:pt idx="1084">
                  <c:v>43089</c:v>
                </c:pt>
                <c:pt idx="1085">
                  <c:v>43090</c:v>
                </c:pt>
                <c:pt idx="1086">
                  <c:v>43091</c:v>
                </c:pt>
                <c:pt idx="1087">
                  <c:v>43092</c:v>
                </c:pt>
                <c:pt idx="1088">
                  <c:v>43093</c:v>
                </c:pt>
                <c:pt idx="1089">
                  <c:v>43094</c:v>
                </c:pt>
                <c:pt idx="1090">
                  <c:v>43095</c:v>
                </c:pt>
                <c:pt idx="1091">
                  <c:v>43096</c:v>
                </c:pt>
                <c:pt idx="1092">
                  <c:v>43097</c:v>
                </c:pt>
                <c:pt idx="1093">
                  <c:v>43098</c:v>
                </c:pt>
                <c:pt idx="1094">
                  <c:v>43099</c:v>
                </c:pt>
                <c:pt idx="1095">
                  <c:v>43100</c:v>
                </c:pt>
                <c:pt idx="1096">
                  <c:v>43101</c:v>
                </c:pt>
                <c:pt idx="1097">
                  <c:v>43102</c:v>
                </c:pt>
                <c:pt idx="1098">
                  <c:v>43103</c:v>
                </c:pt>
                <c:pt idx="1099">
                  <c:v>43104</c:v>
                </c:pt>
                <c:pt idx="1100">
                  <c:v>43105</c:v>
                </c:pt>
                <c:pt idx="1101">
                  <c:v>43106</c:v>
                </c:pt>
                <c:pt idx="1102">
                  <c:v>43107</c:v>
                </c:pt>
                <c:pt idx="1103">
                  <c:v>43108</c:v>
                </c:pt>
                <c:pt idx="1104">
                  <c:v>43109</c:v>
                </c:pt>
                <c:pt idx="1105">
                  <c:v>43110</c:v>
                </c:pt>
                <c:pt idx="1106">
                  <c:v>43111</c:v>
                </c:pt>
                <c:pt idx="1107">
                  <c:v>43112</c:v>
                </c:pt>
                <c:pt idx="1108">
                  <c:v>43113</c:v>
                </c:pt>
                <c:pt idx="1109">
                  <c:v>43114</c:v>
                </c:pt>
                <c:pt idx="1110">
                  <c:v>43115</c:v>
                </c:pt>
                <c:pt idx="1111">
                  <c:v>43116</c:v>
                </c:pt>
                <c:pt idx="1112">
                  <c:v>43117</c:v>
                </c:pt>
                <c:pt idx="1113">
                  <c:v>43118</c:v>
                </c:pt>
                <c:pt idx="1114">
                  <c:v>43119</c:v>
                </c:pt>
                <c:pt idx="1115">
                  <c:v>43120</c:v>
                </c:pt>
                <c:pt idx="1116">
                  <c:v>43121</c:v>
                </c:pt>
                <c:pt idx="1117">
                  <c:v>43122</c:v>
                </c:pt>
                <c:pt idx="1118">
                  <c:v>43123</c:v>
                </c:pt>
                <c:pt idx="1119">
                  <c:v>43124</c:v>
                </c:pt>
                <c:pt idx="1120">
                  <c:v>43125</c:v>
                </c:pt>
                <c:pt idx="1121">
                  <c:v>43126</c:v>
                </c:pt>
                <c:pt idx="1122">
                  <c:v>43127</c:v>
                </c:pt>
                <c:pt idx="1123">
                  <c:v>43128</c:v>
                </c:pt>
                <c:pt idx="1124">
                  <c:v>43129</c:v>
                </c:pt>
                <c:pt idx="1125">
                  <c:v>43130</c:v>
                </c:pt>
                <c:pt idx="1126">
                  <c:v>43131</c:v>
                </c:pt>
                <c:pt idx="1127">
                  <c:v>43132</c:v>
                </c:pt>
                <c:pt idx="1128">
                  <c:v>43133</c:v>
                </c:pt>
                <c:pt idx="1129">
                  <c:v>43134</c:v>
                </c:pt>
                <c:pt idx="1130">
                  <c:v>43135</c:v>
                </c:pt>
                <c:pt idx="1131">
                  <c:v>43136</c:v>
                </c:pt>
                <c:pt idx="1132">
                  <c:v>43137</c:v>
                </c:pt>
                <c:pt idx="1133">
                  <c:v>43138</c:v>
                </c:pt>
                <c:pt idx="1134">
                  <c:v>43139</c:v>
                </c:pt>
                <c:pt idx="1135">
                  <c:v>43140</c:v>
                </c:pt>
                <c:pt idx="1136">
                  <c:v>43141</c:v>
                </c:pt>
                <c:pt idx="1137">
                  <c:v>43142</c:v>
                </c:pt>
                <c:pt idx="1138">
                  <c:v>43143</c:v>
                </c:pt>
                <c:pt idx="1139">
                  <c:v>43144</c:v>
                </c:pt>
                <c:pt idx="1140">
                  <c:v>43145</c:v>
                </c:pt>
                <c:pt idx="1141">
                  <c:v>43146</c:v>
                </c:pt>
                <c:pt idx="1142">
                  <c:v>43147</c:v>
                </c:pt>
                <c:pt idx="1143">
                  <c:v>43148</c:v>
                </c:pt>
                <c:pt idx="1144">
                  <c:v>43149</c:v>
                </c:pt>
                <c:pt idx="1145">
                  <c:v>43150</c:v>
                </c:pt>
                <c:pt idx="1146">
                  <c:v>43151</c:v>
                </c:pt>
                <c:pt idx="1147">
                  <c:v>43152</c:v>
                </c:pt>
                <c:pt idx="1148">
                  <c:v>43153</c:v>
                </c:pt>
                <c:pt idx="1149">
                  <c:v>43154</c:v>
                </c:pt>
                <c:pt idx="1150">
                  <c:v>43155</c:v>
                </c:pt>
                <c:pt idx="1151">
                  <c:v>43156</c:v>
                </c:pt>
                <c:pt idx="1152">
                  <c:v>43157</c:v>
                </c:pt>
                <c:pt idx="1153">
                  <c:v>43158</c:v>
                </c:pt>
                <c:pt idx="1154">
                  <c:v>43159</c:v>
                </c:pt>
                <c:pt idx="1155">
                  <c:v>43160</c:v>
                </c:pt>
                <c:pt idx="1156">
                  <c:v>43161</c:v>
                </c:pt>
                <c:pt idx="1157">
                  <c:v>43162</c:v>
                </c:pt>
                <c:pt idx="1158">
                  <c:v>43163</c:v>
                </c:pt>
                <c:pt idx="1159">
                  <c:v>43164</c:v>
                </c:pt>
                <c:pt idx="1160">
                  <c:v>43165</c:v>
                </c:pt>
                <c:pt idx="1161">
                  <c:v>43166</c:v>
                </c:pt>
                <c:pt idx="1162">
                  <c:v>43167</c:v>
                </c:pt>
                <c:pt idx="1163">
                  <c:v>43168</c:v>
                </c:pt>
                <c:pt idx="1164">
                  <c:v>43169</c:v>
                </c:pt>
                <c:pt idx="1165">
                  <c:v>43170</c:v>
                </c:pt>
                <c:pt idx="1166">
                  <c:v>43171</c:v>
                </c:pt>
                <c:pt idx="1167">
                  <c:v>43172</c:v>
                </c:pt>
                <c:pt idx="1168">
                  <c:v>43173</c:v>
                </c:pt>
                <c:pt idx="1169">
                  <c:v>43174</c:v>
                </c:pt>
                <c:pt idx="1170">
                  <c:v>43175</c:v>
                </c:pt>
                <c:pt idx="1171">
                  <c:v>43176</c:v>
                </c:pt>
                <c:pt idx="1172">
                  <c:v>43177</c:v>
                </c:pt>
                <c:pt idx="1173">
                  <c:v>43178</c:v>
                </c:pt>
                <c:pt idx="1174">
                  <c:v>43179</c:v>
                </c:pt>
                <c:pt idx="1175">
                  <c:v>43180</c:v>
                </c:pt>
                <c:pt idx="1176">
                  <c:v>43181</c:v>
                </c:pt>
                <c:pt idx="1177">
                  <c:v>43182</c:v>
                </c:pt>
                <c:pt idx="1178">
                  <c:v>43183</c:v>
                </c:pt>
                <c:pt idx="1179">
                  <c:v>43184</c:v>
                </c:pt>
                <c:pt idx="1180">
                  <c:v>43185</c:v>
                </c:pt>
                <c:pt idx="1181">
                  <c:v>43186</c:v>
                </c:pt>
                <c:pt idx="1182">
                  <c:v>43187</c:v>
                </c:pt>
                <c:pt idx="1183">
                  <c:v>43188</c:v>
                </c:pt>
                <c:pt idx="1184">
                  <c:v>43189</c:v>
                </c:pt>
                <c:pt idx="1185">
                  <c:v>43190</c:v>
                </c:pt>
                <c:pt idx="1186">
                  <c:v>43191</c:v>
                </c:pt>
                <c:pt idx="1187">
                  <c:v>43192</c:v>
                </c:pt>
                <c:pt idx="1188">
                  <c:v>43193</c:v>
                </c:pt>
                <c:pt idx="1189">
                  <c:v>43194</c:v>
                </c:pt>
                <c:pt idx="1190">
                  <c:v>43195</c:v>
                </c:pt>
                <c:pt idx="1191">
                  <c:v>43196</c:v>
                </c:pt>
                <c:pt idx="1192">
                  <c:v>43197</c:v>
                </c:pt>
                <c:pt idx="1193">
                  <c:v>43198</c:v>
                </c:pt>
                <c:pt idx="1194">
                  <c:v>43199</c:v>
                </c:pt>
                <c:pt idx="1195">
                  <c:v>43200</c:v>
                </c:pt>
                <c:pt idx="1196">
                  <c:v>43201</c:v>
                </c:pt>
                <c:pt idx="1197">
                  <c:v>43202</c:v>
                </c:pt>
                <c:pt idx="1198">
                  <c:v>43203</c:v>
                </c:pt>
                <c:pt idx="1199">
                  <c:v>43204</c:v>
                </c:pt>
                <c:pt idx="1200">
                  <c:v>43205</c:v>
                </c:pt>
                <c:pt idx="1201">
                  <c:v>43206</c:v>
                </c:pt>
                <c:pt idx="1202">
                  <c:v>43207</c:v>
                </c:pt>
                <c:pt idx="1203">
                  <c:v>43208</c:v>
                </c:pt>
                <c:pt idx="1204">
                  <c:v>43209</c:v>
                </c:pt>
                <c:pt idx="1205">
                  <c:v>43210</c:v>
                </c:pt>
                <c:pt idx="1206">
                  <c:v>43211</c:v>
                </c:pt>
                <c:pt idx="1207">
                  <c:v>43212</c:v>
                </c:pt>
                <c:pt idx="1208">
                  <c:v>43213</c:v>
                </c:pt>
                <c:pt idx="1209">
                  <c:v>43214</c:v>
                </c:pt>
                <c:pt idx="1210">
                  <c:v>43215</c:v>
                </c:pt>
                <c:pt idx="1211">
                  <c:v>43216</c:v>
                </c:pt>
                <c:pt idx="1212">
                  <c:v>43217</c:v>
                </c:pt>
                <c:pt idx="1213">
                  <c:v>43218</c:v>
                </c:pt>
                <c:pt idx="1214">
                  <c:v>43219</c:v>
                </c:pt>
                <c:pt idx="1215">
                  <c:v>43220</c:v>
                </c:pt>
                <c:pt idx="1216">
                  <c:v>43221</c:v>
                </c:pt>
                <c:pt idx="1217">
                  <c:v>43222</c:v>
                </c:pt>
                <c:pt idx="1218">
                  <c:v>43223</c:v>
                </c:pt>
                <c:pt idx="1219">
                  <c:v>43224</c:v>
                </c:pt>
                <c:pt idx="1220">
                  <c:v>43225</c:v>
                </c:pt>
                <c:pt idx="1221">
                  <c:v>43226</c:v>
                </c:pt>
                <c:pt idx="1222">
                  <c:v>43227</c:v>
                </c:pt>
                <c:pt idx="1223">
                  <c:v>43228</c:v>
                </c:pt>
                <c:pt idx="1224">
                  <c:v>43229</c:v>
                </c:pt>
                <c:pt idx="1225">
                  <c:v>43230</c:v>
                </c:pt>
                <c:pt idx="1226">
                  <c:v>43231</c:v>
                </c:pt>
                <c:pt idx="1227">
                  <c:v>43232</c:v>
                </c:pt>
                <c:pt idx="1228">
                  <c:v>43233</c:v>
                </c:pt>
                <c:pt idx="1229">
                  <c:v>43234</c:v>
                </c:pt>
                <c:pt idx="1230">
                  <c:v>43235</c:v>
                </c:pt>
                <c:pt idx="1231">
                  <c:v>43236</c:v>
                </c:pt>
                <c:pt idx="1232">
                  <c:v>43237</c:v>
                </c:pt>
                <c:pt idx="1233">
                  <c:v>43238</c:v>
                </c:pt>
                <c:pt idx="1234">
                  <c:v>43239</c:v>
                </c:pt>
                <c:pt idx="1235">
                  <c:v>43240</c:v>
                </c:pt>
                <c:pt idx="1236">
                  <c:v>43241</c:v>
                </c:pt>
                <c:pt idx="1237">
                  <c:v>43242</c:v>
                </c:pt>
                <c:pt idx="1238">
                  <c:v>43243</c:v>
                </c:pt>
                <c:pt idx="1239">
                  <c:v>43244</c:v>
                </c:pt>
                <c:pt idx="1240">
                  <c:v>43245</c:v>
                </c:pt>
                <c:pt idx="1241">
                  <c:v>43246</c:v>
                </c:pt>
                <c:pt idx="1242">
                  <c:v>43247</c:v>
                </c:pt>
                <c:pt idx="1243">
                  <c:v>43248</c:v>
                </c:pt>
                <c:pt idx="1244">
                  <c:v>43249</c:v>
                </c:pt>
                <c:pt idx="1245">
                  <c:v>43250</c:v>
                </c:pt>
                <c:pt idx="1246">
                  <c:v>43251</c:v>
                </c:pt>
                <c:pt idx="1247">
                  <c:v>43252</c:v>
                </c:pt>
                <c:pt idx="1248">
                  <c:v>43253</c:v>
                </c:pt>
                <c:pt idx="1249">
                  <c:v>43254</c:v>
                </c:pt>
                <c:pt idx="1250">
                  <c:v>43255</c:v>
                </c:pt>
                <c:pt idx="1251">
                  <c:v>43256</c:v>
                </c:pt>
                <c:pt idx="1252">
                  <c:v>43257</c:v>
                </c:pt>
                <c:pt idx="1253">
                  <c:v>43258</c:v>
                </c:pt>
                <c:pt idx="1254">
                  <c:v>43259</c:v>
                </c:pt>
                <c:pt idx="1255">
                  <c:v>43260</c:v>
                </c:pt>
                <c:pt idx="1256">
                  <c:v>43261</c:v>
                </c:pt>
                <c:pt idx="1257">
                  <c:v>43262</c:v>
                </c:pt>
                <c:pt idx="1258">
                  <c:v>43263</c:v>
                </c:pt>
                <c:pt idx="1259">
                  <c:v>43264</c:v>
                </c:pt>
                <c:pt idx="1260">
                  <c:v>43265</c:v>
                </c:pt>
                <c:pt idx="1261">
                  <c:v>43266</c:v>
                </c:pt>
                <c:pt idx="1262">
                  <c:v>43267</c:v>
                </c:pt>
                <c:pt idx="1263">
                  <c:v>43268</c:v>
                </c:pt>
                <c:pt idx="1264">
                  <c:v>43269</c:v>
                </c:pt>
                <c:pt idx="1265">
                  <c:v>43270</c:v>
                </c:pt>
                <c:pt idx="1266">
                  <c:v>43271</c:v>
                </c:pt>
                <c:pt idx="1267">
                  <c:v>43272</c:v>
                </c:pt>
                <c:pt idx="1268">
                  <c:v>43273</c:v>
                </c:pt>
                <c:pt idx="1269">
                  <c:v>43274</c:v>
                </c:pt>
                <c:pt idx="1270">
                  <c:v>43275</c:v>
                </c:pt>
                <c:pt idx="1271">
                  <c:v>43276</c:v>
                </c:pt>
                <c:pt idx="1272">
                  <c:v>43277</c:v>
                </c:pt>
                <c:pt idx="1273">
                  <c:v>43278</c:v>
                </c:pt>
                <c:pt idx="1274">
                  <c:v>43279</c:v>
                </c:pt>
                <c:pt idx="1275">
                  <c:v>43280</c:v>
                </c:pt>
                <c:pt idx="1276">
                  <c:v>43281</c:v>
                </c:pt>
                <c:pt idx="1277">
                  <c:v>43282</c:v>
                </c:pt>
                <c:pt idx="1278">
                  <c:v>43283</c:v>
                </c:pt>
                <c:pt idx="1279">
                  <c:v>43284</c:v>
                </c:pt>
                <c:pt idx="1280">
                  <c:v>43285</c:v>
                </c:pt>
                <c:pt idx="1281">
                  <c:v>43286</c:v>
                </c:pt>
                <c:pt idx="1282">
                  <c:v>43287</c:v>
                </c:pt>
                <c:pt idx="1283">
                  <c:v>43288</c:v>
                </c:pt>
                <c:pt idx="1284">
                  <c:v>43289</c:v>
                </c:pt>
                <c:pt idx="1285">
                  <c:v>43290</c:v>
                </c:pt>
                <c:pt idx="1286">
                  <c:v>43291</c:v>
                </c:pt>
                <c:pt idx="1287">
                  <c:v>43292</c:v>
                </c:pt>
                <c:pt idx="1288">
                  <c:v>43293</c:v>
                </c:pt>
                <c:pt idx="1289">
                  <c:v>43294</c:v>
                </c:pt>
                <c:pt idx="1290">
                  <c:v>43295</c:v>
                </c:pt>
                <c:pt idx="1291">
                  <c:v>43296</c:v>
                </c:pt>
                <c:pt idx="1292">
                  <c:v>43297</c:v>
                </c:pt>
                <c:pt idx="1293">
                  <c:v>43298</c:v>
                </c:pt>
                <c:pt idx="1294">
                  <c:v>43299</c:v>
                </c:pt>
                <c:pt idx="1295">
                  <c:v>43300</c:v>
                </c:pt>
                <c:pt idx="1296">
                  <c:v>43301</c:v>
                </c:pt>
                <c:pt idx="1297">
                  <c:v>43302</c:v>
                </c:pt>
                <c:pt idx="1298">
                  <c:v>43303</c:v>
                </c:pt>
                <c:pt idx="1299">
                  <c:v>43304</c:v>
                </c:pt>
                <c:pt idx="1300">
                  <c:v>43305</c:v>
                </c:pt>
                <c:pt idx="1301">
                  <c:v>43306</c:v>
                </c:pt>
                <c:pt idx="1302">
                  <c:v>43307</c:v>
                </c:pt>
                <c:pt idx="1303">
                  <c:v>43308</c:v>
                </c:pt>
                <c:pt idx="1304">
                  <c:v>43309</c:v>
                </c:pt>
                <c:pt idx="1305">
                  <c:v>43310</c:v>
                </c:pt>
                <c:pt idx="1306">
                  <c:v>43311</c:v>
                </c:pt>
                <c:pt idx="1307">
                  <c:v>43312</c:v>
                </c:pt>
                <c:pt idx="1308">
                  <c:v>43313</c:v>
                </c:pt>
                <c:pt idx="1309">
                  <c:v>43314</c:v>
                </c:pt>
                <c:pt idx="1310">
                  <c:v>43315</c:v>
                </c:pt>
                <c:pt idx="1311">
                  <c:v>43316</c:v>
                </c:pt>
                <c:pt idx="1312">
                  <c:v>43317</c:v>
                </c:pt>
                <c:pt idx="1313">
                  <c:v>43318</c:v>
                </c:pt>
                <c:pt idx="1314">
                  <c:v>43319</c:v>
                </c:pt>
                <c:pt idx="1315">
                  <c:v>43320</c:v>
                </c:pt>
                <c:pt idx="1316">
                  <c:v>43321</c:v>
                </c:pt>
                <c:pt idx="1317">
                  <c:v>43322</c:v>
                </c:pt>
                <c:pt idx="1318">
                  <c:v>43323</c:v>
                </c:pt>
                <c:pt idx="1319">
                  <c:v>43324</c:v>
                </c:pt>
                <c:pt idx="1320">
                  <c:v>43325</c:v>
                </c:pt>
                <c:pt idx="1321">
                  <c:v>43326</c:v>
                </c:pt>
                <c:pt idx="1322">
                  <c:v>43327</c:v>
                </c:pt>
                <c:pt idx="1323">
                  <c:v>43328</c:v>
                </c:pt>
                <c:pt idx="1324">
                  <c:v>43329</c:v>
                </c:pt>
                <c:pt idx="1325">
                  <c:v>43330</c:v>
                </c:pt>
                <c:pt idx="1326">
                  <c:v>43331</c:v>
                </c:pt>
                <c:pt idx="1327">
                  <c:v>43332</c:v>
                </c:pt>
                <c:pt idx="1328">
                  <c:v>43333</c:v>
                </c:pt>
                <c:pt idx="1329">
                  <c:v>43334</c:v>
                </c:pt>
                <c:pt idx="1330">
                  <c:v>43335</c:v>
                </c:pt>
                <c:pt idx="1331">
                  <c:v>43336</c:v>
                </c:pt>
                <c:pt idx="1332">
                  <c:v>43337</c:v>
                </c:pt>
                <c:pt idx="1333">
                  <c:v>43338</c:v>
                </c:pt>
                <c:pt idx="1334">
                  <c:v>43339</c:v>
                </c:pt>
                <c:pt idx="1335">
                  <c:v>43340</c:v>
                </c:pt>
                <c:pt idx="1336">
                  <c:v>43341</c:v>
                </c:pt>
                <c:pt idx="1337">
                  <c:v>43342</c:v>
                </c:pt>
                <c:pt idx="1338">
                  <c:v>43343</c:v>
                </c:pt>
                <c:pt idx="1339">
                  <c:v>43344</c:v>
                </c:pt>
                <c:pt idx="1340">
                  <c:v>43345</c:v>
                </c:pt>
                <c:pt idx="1341">
                  <c:v>43346</c:v>
                </c:pt>
                <c:pt idx="1342">
                  <c:v>43347</c:v>
                </c:pt>
                <c:pt idx="1343">
                  <c:v>43348</c:v>
                </c:pt>
                <c:pt idx="1344">
                  <c:v>43349</c:v>
                </c:pt>
                <c:pt idx="1345">
                  <c:v>43350</c:v>
                </c:pt>
                <c:pt idx="1346">
                  <c:v>43351</c:v>
                </c:pt>
                <c:pt idx="1347">
                  <c:v>43352</c:v>
                </c:pt>
                <c:pt idx="1348">
                  <c:v>43353</c:v>
                </c:pt>
                <c:pt idx="1349">
                  <c:v>43354</c:v>
                </c:pt>
                <c:pt idx="1350">
                  <c:v>43355</c:v>
                </c:pt>
                <c:pt idx="1351">
                  <c:v>43356</c:v>
                </c:pt>
                <c:pt idx="1352">
                  <c:v>43357</c:v>
                </c:pt>
                <c:pt idx="1353">
                  <c:v>43358</c:v>
                </c:pt>
                <c:pt idx="1354">
                  <c:v>43359</c:v>
                </c:pt>
                <c:pt idx="1355">
                  <c:v>43360</c:v>
                </c:pt>
                <c:pt idx="1356">
                  <c:v>43361</c:v>
                </c:pt>
                <c:pt idx="1357">
                  <c:v>43362</c:v>
                </c:pt>
                <c:pt idx="1358">
                  <c:v>43363</c:v>
                </c:pt>
                <c:pt idx="1359">
                  <c:v>43364</c:v>
                </c:pt>
                <c:pt idx="1360">
                  <c:v>43365</c:v>
                </c:pt>
                <c:pt idx="1361">
                  <c:v>43366</c:v>
                </c:pt>
                <c:pt idx="1362">
                  <c:v>43367</c:v>
                </c:pt>
                <c:pt idx="1363">
                  <c:v>43368</c:v>
                </c:pt>
                <c:pt idx="1364">
                  <c:v>43369</c:v>
                </c:pt>
                <c:pt idx="1365">
                  <c:v>43370</c:v>
                </c:pt>
                <c:pt idx="1366">
                  <c:v>43371</c:v>
                </c:pt>
                <c:pt idx="1367">
                  <c:v>43372</c:v>
                </c:pt>
                <c:pt idx="1368">
                  <c:v>43373</c:v>
                </c:pt>
                <c:pt idx="1369">
                  <c:v>43374</c:v>
                </c:pt>
                <c:pt idx="1370">
                  <c:v>43375</c:v>
                </c:pt>
                <c:pt idx="1371">
                  <c:v>43376</c:v>
                </c:pt>
                <c:pt idx="1372">
                  <c:v>43377</c:v>
                </c:pt>
                <c:pt idx="1373">
                  <c:v>43378</c:v>
                </c:pt>
                <c:pt idx="1374">
                  <c:v>43379</c:v>
                </c:pt>
                <c:pt idx="1375">
                  <c:v>43380</c:v>
                </c:pt>
                <c:pt idx="1376">
                  <c:v>43381</c:v>
                </c:pt>
                <c:pt idx="1377">
                  <c:v>43382</c:v>
                </c:pt>
                <c:pt idx="1378">
                  <c:v>43383</c:v>
                </c:pt>
                <c:pt idx="1379">
                  <c:v>43384</c:v>
                </c:pt>
                <c:pt idx="1380">
                  <c:v>43385</c:v>
                </c:pt>
                <c:pt idx="1381">
                  <c:v>43386</c:v>
                </c:pt>
                <c:pt idx="1382">
                  <c:v>43387</c:v>
                </c:pt>
                <c:pt idx="1383">
                  <c:v>43388</c:v>
                </c:pt>
                <c:pt idx="1384">
                  <c:v>43389</c:v>
                </c:pt>
                <c:pt idx="1385">
                  <c:v>43390</c:v>
                </c:pt>
                <c:pt idx="1386">
                  <c:v>43391</c:v>
                </c:pt>
                <c:pt idx="1387">
                  <c:v>43392</c:v>
                </c:pt>
                <c:pt idx="1388">
                  <c:v>43393</c:v>
                </c:pt>
                <c:pt idx="1389">
                  <c:v>43394</c:v>
                </c:pt>
                <c:pt idx="1390">
                  <c:v>43395</c:v>
                </c:pt>
                <c:pt idx="1391">
                  <c:v>43396</c:v>
                </c:pt>
                <c:pt idx="1392">
                  <c:v>43397</c:v>
                </c:pt>
                <c:pt idx="1393">
                  <c:v>43398</c:v>
                </c:pt>
                <c:pt idx="1394">
                  <c:v>43399</c:v>
                </c:pt>
                <c:pt idx="1395">
                  <c:v>43400</c:v>
                </c:pt>
                <c:pt idx="1396">
                  <c:v>43401</c:v>
                </c:pt>
                <c:pt idx="1397">
                  <c:v>43402</c:v>
                </c:pt>
                <c:pt idx="1398">
                  <c:v>43403</c:v>
                </c:pt>
                <c:pt idx="1399">
                  <c:v>43404</c:v>
                </c:pt>
                <c:pt idx="1400">
                  <c:v>43405</c:v>
                </c:pt>
                <c:pt idx="1401">
                  <c:v>43406</c:v>
                </c:pt>
                <c:pt idx="1402">
                  <c:v>43407</c:v>
                </c:pt>
                <c:pt idx="1403">
                  <c:v>43408</c:v>
                </c:pt>
                <c:pt idx="1404">
                  <c:v>43409</c:v>
                </c:pt>
                <c:pt idx="1405">
                  <c:v>43410</c:v>
                </c:pt>
                <c:pt idx="1406">
                  <c:v>43411</c:v>
                </c:pt>
                <c:pt idx="1407">
                  <c:v>43412</c:v>
                </c:pt>
                <c:pt idx="1408">
                  <c:v>43413</c:v>
                </c:pt>
                <c:pt idx="1409">
                  <c:v>43414</c:v>
                </c:pt>
                <c:pt idx="1410">
                  <c:v>43415</c:v>
                </c:pt>
                <c:pt idx="1411">
                  <c:v>43416</c:v>
                </c:pt>
                <c:pt idx="1412">
                  <c:v>43417</c:v>
                </c:pt>
                <c:pt idx="1413">
                  <c:v>43418</c:v>
                </c:pt>
                <c:pt idx="1414">
                  <c:v>43419</c:v>
                </c:pt>
                <c:pt idx="1415">
                  <c:v>43420</c:v>
                </c:pt>
                <c:pt idx="1416">
                  <c:v>43421</c:v>
                </c:pt>
                <c:pt idx="1417">
                  <c:v>43422</c:v>
                </c:pt>
                <c:pt idx="1418">
                  <c:v>43423</c:v>
                </c:pt>
                <c:pt idx="1419">
                  <c:v>43424</c:v>
                </c:pt>
                <c:pt idx="1420">
                  <c:v>43425</c:v>
                </c:pt>
                <c:pt idx="1421">
                  <c:v>43426</c:v>
                </c:pt>
                <c:pt idx="1422">
                  <c:v>43427</c:v>
                </c:pt>
                <c:pt idx="1423">
                  <c:v>43428</c:v>
                </c:pt>
                <c:pt idx="1424">
                  <c:v>43429</c:v>
                </c:pt>
                <c:pt idx="1425">
                  <c:v>43430</c:v>
                </c:pt>
                <c:pt idx="1426">
                  <c:v>43431</c:v>
                </c:pt>
                <c:pt idx="1427">
                  <c:v>43432</c:v>
                </c:pt>
                <c:pt idx="1428">
                  <c:v>43433</c:v>
                </c:pt>
                <c:pt idx="1429">
                  <c:v>43434</c:v>
                </c:pt>
                <c:pt idx="1430">
                  <c:v>43435</c:v>
                </c:pt>
                <c:pt idx="1431">
                  <c:v>43436</c:v>
                </c:pt>
                <c:pt idx="1432">
                  <c:v>43437</c:v>
                </c:pt>
                <c:pt idx="1433">
                  <c:v>43438</c:v>
                </c:pt>
                <c:pt idx="1434">
                  <c:v>43439</c:v>
                </c:pt>
                <c:pt idx="1435">
                  <c:v>43440</c:v>
                </c:pt>
                <c:pt idx="1436">
                  <c:v>43441</c:v>
                </c:pt>
                <c:pt idx="1437">
                  <c:v>43442</c:v>
                </c:pt>
                <c:pt idx="1438">
                  <c:v>43443</c:v>
                </c:pt>
                <c:pt idx="1439">
                  <c:v>43444</c:v>
                </c:pt>
                <c:pt idx="1440">
                  <c:v>43445</c:v>
                </c:pt>
                <c:pt idx="1441">
                  <c:v>43446</c:v>
                </c:pt>
                <c:pt idx="1442">
                  <c:v>43447</c:v>
                </c:pt>
                <c:pt idx="1443">
                  <c:v>43448</c:v>
                </c:pt>
                <c:pt idx="1444">
                  <c:v>43449</c:v>
                </c:pt>
                <c:pt idx="1445">
                  <c:v>43450</c:v>
                </c:pt>
                <c:pt idx="1446">
                  <c:v>43451</c:v>
                </c:pt>
                <c:pt idx="1447">
                  <c:v>43452</c:v>
                </c:pt>
                <c:pt idx="1448">
                  <c:v>43453</c:v>
                </c:pt>
                <c:pt idx="1449">
                  <c:v>43454</c:v>
                </c:pt>
                <c:pt idx="1450">
                  <c:v>43455</c:v>
                </c:pt>
                <c:pt idx="1451">
                  <c:v>43456</c:v>
                </c:pt>
                <c:pt idx="1452">
                  <c:v>43457</c:v>
                </c:pt>
                <c:pt idx="1453">
                  <c:v>43458</c:v>
                </c:pt>
                <c:pt idx="1454">
                  <c:v>43459</c:v>
                </c:pt>
                <c:pt idx="1455">
                  <c:v>43460</c:v>
                </c:pt>
                <c:pt idx="1456">
                  <c:v>43461</c:v>
                </c:pt>
                <c:pt idx="1457">
                  <c:v>43462</c:v>
                </c:pt>
                <c:pt idx="1458">
                  <c:v>43463</c:v>
                </c:pt>
                <c:pt idx="1459">
                  <c:v>43464</c:v>
                </c:pt>
                <c:pt idx="1460">
                  <c:v>43465</c:v>
                </c:pt>
                <c:pt idx="1461">
                  <c:v>43466</c:v>
                </c:pt>
                <c:pt idx="1462">
                  <c:v>43467</c:v>
                </c:pt>
                <c:pt idx="1463">
                  <c:v>43468</c:v>
                </c:pt>
                <c:pt idx="1464">
                  <c:v>43469</c:v>
                </c:pt>
                <c:pt idx="1465">
                  <c:v>43470</c:v>
                </c:pt>
                <c:pt idx="1466">
                  <c:v>43471</c:v>
                </c:pt>
                <c:pt idx="1467">
                  <c:v>43472</c:v>
                </c:pt>
                <c:pt idx="1468">
                  <c:v>43473</c:v>
                </c:pt>
                <c:pt idx="1469">
                  <c:v>43474</c:v>
                </c:pt>
                <c:pt idx="1470">
                  <c:v>43475</c:v>
                </c:pt>
                <c:pt idx="1471">
                  <c:v>43476</c:v>
                </c:pt>
                <c:pt idx="1472">
                  <c:v>43477</c:v>
                </c:pt>
                <c:pt idx="1473">
                  <c:v>43478</c:v>
                </c:pt>
                <c:pt idx="1474">
                  <c:v>43479</c:v>
                </c:pt>
                <c:pt idx="1475">
                  <c:v>43480</c:v>
                </c:pt>
                <c:pt idx="1476">
                  <c:v>43481</c:v>
                </c:pt>
                <c:pt idx="1477">
                  <c:v>43482</c:v>
                </c:pt>
                <c:pt idx="1478">
                  <c:v>43483</c:v>
                </c:pt>
                <c:pt idx="1479">
                  <c:v>43484</c:v>
                </c:pt>
                <c:pt idx="1480">
                  <c:v>43485</c:v>
                </c:pt>
                <c:pt idx="1481">
                  <c:v>43486</c:v>
                </c:pt>
                <c:pt idx="1482">
                  <c:v>43487</c:v>
                </c:pt>
                <c:pt idx="1483">
                  <c:v>43488</c:v>
                </c:pt>
                <c:pt idx="1484">
                  <c:v>43489</c:v>
                </c:pt>
                <c:pt idx="1485">
                  <c:v>43490</c:v>
                </c:pt>
                <c:pt idx="1486">
                  <c:v>43491</c:v>
                </c:pt>
                <c:pt idx="1487">
                  <c:v>43492</c:v>
                </c:pt>
                <c:pt idx="1488">
                  <c:v>43493</c:v>
                </c:pt>
                <c:pt idx="1489">
                  <c:v>43494</c:v>
                </c:pt>
                <c:pt idx="1490">
                  <c:v>43495</c:v>
                </c:pt>
                <c:pt idx="1491">
                  <c:v>43496</c:v>
                </c:pt>
                <c:pt idx="1492">
                  <c:v>43497</c:v>
                </c:pt>
                <c:pt idx="1493">
                  <c:v>43498</c:v>
                </c:pt>
                <c:pt idx="1494">
                  <c:v>43499</c:v>
                </c:pt>
                <c:pt idx="1495">
                  <c:v>43500</c:v>
                </c:pt>
                <c:pt idx="1496">
                  <c:v>43501</c:v>
                </c:pt>
                <c:pt idx="1497">
                  <c:v>43502</c:v>
                </c:pt>
                <c:pt idx="1498">
                  <c:v>43503</c:v>
                </c:pt>
                <c:pt idx="1499">
                  <c:v>43504</c:v>
                </c:pt>
                <c:pt idx="1500">
                  <c:v>43505</c:v>
                </c:pt>
                <c:pt idx="1501">
                  <c:v>43506</c:v>
                </c:pt>
                <c:pt idx="1502">
                  <c:v>43507</c:v>
                </c:pt>
                <c:pt idx="1503">
                  <c:v>43508</c:v>
                </c:pt>
                <c:pt idx="1504">
                  <c:v>43509</c:v>
                </c:pt>
                <c:pt idx="1505">
                  <c:v>43510</c:v>
                </c:pt>
                <c:pt idx="1506">
                  <c:v>43511</c:v>
                </c:pt>
                <c:pt idx="1507">
                  <c:v>43512</c:v>
                </c:pt>
                <c:pt idx="1508">
                  <c:v>43513</c:v>
                </c:pt>
                <c:pt idx="1509">
                  <c:v>43514</c:v>
                </c:pt>
                <c:pt idx="1510">
                  <c:v>43515</c:v>
                </c:pt>
                <c:pt idx="1511">
                  <c:v>43516</c:v>
                </c:pt>
                <c:pt idx="1512">
                  <c:v>43517</c:v>
                </c:pt>
                <c:pt idx="1513">
                  <c:v>43518</c:v>
                </c:pt>
                <c:pt idx="1514">
                  <c:v>43519</c:v>
                </c:pt>
                <c:pt idx="1515">
                  <c:v>43520</c:v>
                </c:pt>
                <c:pt idx="1516">
                  <c:v>43521</c:v>
                </c:pt>
                <c:pt idx="1517">
                  <c:v>43522</c:v>
                </c:pt>
                <c:pt idx="1518">
                  <c:v>43523</c:v>
                </c:pt>
                <c:pt idx="1519">
                  <c:v>43524</c:v>
                </c:pt>
                <c:pt idx="1520">
                  <c:v>43525</c:v>
                </c:pt>
                <c:pt idx="1521">
                  <c:v>43526</c:v>
                </c:pt>
                <c:pt idx="1522">
                  <c:v>43527</c:v>
                </c:pt>
                <c:pt idx="1523">
                  <c:v>43528</c:v>
                </c:pt>
                <c:pt idx="1524">
                  <c:v>43529</c:v>
                </c:pt>
                <c:pt idx="1525">
                  <c:v>43530</c:v>
                </c:pt>
                <c:pt idx="1526">
                  <c:v>43531</c:v>
                </c:pt>
                <c:pt idx="1527">
                  <c:v>43532</c:v>
                </c:pt>
                <c:pt idx="1528">
                  <c:v>43533</c:v>
                </c:pt>
                <c:pt idx="1529">
                  <c:v>43534</c:v>
                </c:pt>
                <c:pt idx="1530">
                  <c:v>43535</c:v>
                </c:pt>
                <c:pt idx="1531">
                  <c:v>43536</c:v>
                </c:pt>
                <c:pt idx="1532">
                  <c:v>43537</c:v>
                </c:pt>
                <c:pt idx="1533">
                  <c:v>43538</c:v>
                </c:pt>
                <c:pt idx="1534">
                  <c:v>43539</c:v>
                </c:pt>
                <c:pt idx="1535">
                  <c:v>43540</c:v>
                </c:pt>
                <c:pt idx="1536">
                  <c:v>43541</c:v>
                </c:pt>
                <c:pt idx="1537">
                  <c:v>43542</c:v>
                </c:pt>
                <c:pt idx="1538">
                  <c:v>43543</c:v>
                </c:pt>
                <c:pt idx="1539">
                  <c:v>43544</c:v>
                </c:pt>
                <c:pt idx="1540">
                  <c:v>43545</c:v>
                </c:pt>
                <c:pt idx="1541">
                  <c:v>43546</c:v>
                </c:pt>
                <c:pt idx="1542">
                  <c:v>43547</c:v>
                </c:pt>
                <c:pt idx="1543">
                  <c:v>43548</c:v>
                </c:pt>
                <c:pt idx="1544">
                  <c:v>43549</c:v>
                </c:pt>
                <c:pt idx="1545">
                  <c:v>43550</c:v>
                </c:pt>
                <c:pt idx="1546">
                  <c:v>43551</c:v>
                </c:pt>
                <c:pt idx="1547">
                  <c:v>43552</c:v>
                </c:pt>
                <c:pt idx="1548">
                  <c:v>43553</c:v>
                </c:pt>
                <c:pt idx="1549">
                  <c:v>43554</c:v>
                </c:pt>
                <c:pt idx="1550">
                  <c:v>43555</c:v>
                </c:pt>
                <c:pt idx="1551">
                  <c:v>43556</c:v>
                </c:pt>
                <c:pt idx="1552">
                  <c:v>43557</c:v>
                </c:pt>
                <c:pt idx="1553">
                  <c:v>43558</c:v>
                </c:pt>
                <c:pt idx="1554">
                  <c:v>43559</c:v>
                </c:pt>
                <c:pt idx="1555">
                  <c:v>43560</c:v>
                </c:pt>
                <c:pt idx="1556">
                  <c:v>43561</c:v>
                </c:pt>
                <c:pt idx="1557">
                  <c:v>43562</c:v>
                </c:pt>
                <c:pt idx="1558">
                  <c:v>43563</c:v>
                </c:pt>
                <c:pt idx="1559">
                  <c:v>43564</c:v>
                </c:pt>
                <c:pt idx="1560">
                  <c:v>43565</c:v>
                </c:pt>
                <c:pt idx="1561">
                  <c:v>43566</c:v>
                </c:pt>
                <c:pt idx="1562">
                  <c:v>43567</c:v>
                </c:pt>
                <c:pt idx="1563">
                  <c:v>43568</c:v>
                </c:pt>
                <c:pt idx="1564">
                  <c:v>43569</c:v>
                </c:pt>
                <c:pt idx="1565">
                  <c:v>43570</c:v>
                </c:pt>
                <c:pt idx="1566">
                  <c:v>43571</c:v>
                </c:pt>
                <c:pt idx="1567">
                  <c:v>43572</c:v>
                </c:pt>
                <c:pt idx="1568">
                  <c:v>43573</c:v>
                </c:pt>
                <c:pt idx="1569">
                  <c:v>43574</c:v>
                </c:pt>
                <c:pt idx="1570">
                  <c:v>43575</c:v>
                </c:pt>
                <c:pt idx="1571">
                  <c:v>43576</c:v>
                </c:pt>
                <c:pt idx="1572">
                  <c:v>43577</c:v>
                </c:pt>
                <c:pt idx="1573">
                  <c:v>43578</c:v>
                </c:pt>
                <c:pt idx="1574">
                  <c:v>43579</c:v>
                </c:pt>
                <c:pt idx="1575">
                  <c:v>43580</c:v>
                </c:pt>
                <c:pt idx="1576">
                  <c:v>43581</c:v>
                </c:pt>
                <c:pt idx="1577">
                  <c:v>43582</c:v>
                </c:pt>
                <c:pt idx="1578">
                  <c:v>43583</c:v>
                </c:pt>
                <c:pt idx="1579">
                  <c:v>43584</c:v>
                </c:pt>
                <c:pt idx="1580">
                  <c:v>43585</c:v>
                </c:pt>
                <c:pt idx="1581">
                  <c:v>43586</c:v>
                </c:pt>
                <c:pt idx="1582">
                  <c:v>43587</c:v>
                </c:pt>
                <c:pt idx="1583">
                  <c:v>43588</c:v>
                </c:pt>
                <c:pt idx="1584">
                  <c:v>43589</c:v>
                </c:pt>
                <c:pt idx="1585">
                  <c:v>43590</c:v>
                </c:pt>
                <c:pt idx="1586">
                  <c:v>43591</c:v>
                </c:pt>
                <c:pt idx="1587">
                  <c:v>43592</c:v>
                </c:pt>
                <c:pt idx="1588">
                  <c:v>43593</c:v>
                </c:pt>
                <c:pt idx="1589">
                  <c:v>43594</c:v>
                </c:pt>
                <c:pt idx="1590">
                  <c:v>43595</c:v>
                </c:pt>
                <c:pt idx="1591">
                  <c:v>43596</c:v>
                </c:pt>
                <c:pt idx="1592">
                  <c:v>43597</c:v>
                </c:pt>
                <c:pt idx="1593">
                  <c:v>43598</c:v>
                </c:pt>
                <c:pt idx="1594">
                  <c:v>43599</c:v>
                </c:pt>
                <c:pt idx="1595">
                  <c:v>43600</c:v>
                </c:pt>
                <c:pt idx="1596">
                  <c:v>43601</c:v>
                </c:pt>
                <c:pt idx="1597">
                  <c:v>43602</c:v>
                </c:pt>
                <c:pt idx="1598">
                  <c:v>43603</c:v>
                </c:pt>
                <c:pt idx="1599">
                  <c:v>43604</c:v>
                </c:pt>
                <c:pt idx="1600">
                  <c:v>43605</c:v>
                </c:pt>
                <c:pt idx="1601">
                  <c:v>43606</c:v>
                </c:pt>
                <c:pt idx="1602">
                  <c:v>43607</c:v>
                </c:pt>
                <c:pt idx="1603">
                  <c:v>43608</c:v>
                </c:pt>
                <c:pt idx="1604">
                  <c:v>43609</c:v>
                </c:pt>
                <c:pt idx="1605">
                  <c:v>43610</c:v>
                </c:pt>
                <c:pt idx="1606">
                  <c:v>43611</c:v>
                </c:pt>
                <c:pt idx="1607">
                  <c:v>43612</c:v>
                </c:pt>
                <c:pt idx="1608">
                  <c:v>43613</c:v>
                </c:pt>
                <c:pt idx="1609">
                  <c:v>43614</c:v>
                </c:pt>
                <c:pt idx="1610">
                  <c:v>43615</c:v>
                </c:pt>
                <c:pt idx="1611">
                  <c:v>43616</c:v>
                </c:pt>
                <c:pt idx="1612">
                  <c:v>43617</c:v>
                </c:pt>
                <c:pt idx="1613">
                  <c:v>43618</c:v>
                </c:pt>
                <c:pt idx="1614">
                  <c:v>43619</c:v>
                </c:pt>
                <c:pt idx="1615">
                  <c:v>43620</c:v>
                </c:pt>
                <c:pt idx="1616">
                  <c:v>43621</c:v>
                </c:pt>
                <c:pt idx="1617">
                  <c:v>43622</c:v>
                </c:pt>
                <c:pt idx="1618">
                  <c:v>43623</c:v>
                </c:pt>
                <c:pt idx="1619">
                  <c:v>43624</c:v>
                </c:pt>
                <c:pt idx="1620">
                  <c:v>43625</c:v>
                </c:pt>
                <c:pt idx="1621">
                  <c:v>43626</c:v>
                </c:pt>
                <c:pt idx="1622">
                  <c:v>43627</c:v>
                </c:pt>
                <c:pt idx="1623">
                  <c:v>43628</c:v>
                </c:pt>
                <c:pt idx="1624">
                  <c:v>43629</c:v>
                </c:pt>
                <c:pt idx="1625">
                  <c:v>43630</c:v>
                </c:pt>
                <c:pt idx="1626">
                  <c:v>43631</c:v>
                </c:pt>
                <c:pt idx="1627">
                  <c:v>43632</c:v>
                </c:pt>
                <c:pt idx="1628">
                  <c:v>43633</c:v>
                </c:pt>
                <c:pt idx="1629">
                  <c:v>43634</c:v>
                </c:pt>
                <c:pt idx="1630">
                  <c:v>43635</c:v>
                </c:pt>
                <c:pt idx="1631">
                  <c:v>43636</c:v>
                </c:pt>
                <c:pt idx="1632">
                  <c:v>43637</c:v>
                </c:pt>
                <c:pt idx="1633">
                  <c:v>43638</c:v>
                </c:pt>
                <c:pt idx="1634">
                  <c:v>43639</c:v>
                </c:pt>
                <c:pt idx="1635">
                  <c:v>43640</c:v>
                </c:pt>
                <c:pt idx="1636">
                  <c:v>43641</c:v>
                </c:pt>
                <c:pt idx="1637">
                  <c:v>43642</c:v>
                </c:pt>
                <c:pt idx="1638">
                  <c:v>43643</c:v>
                </c:pt>
                <c:pt idx="1639">
                  <c:v>43644</c:v>
                </c:pt>
                <c:pt idx="1640">
                  <c:v>43645</c:v>
                </c:pt>
                <c:pt idx="1641">
                  <c:v>43646</c:v>
                </c:pt>
                <c:pt idx="1642">
                  <c:v>43647</c:v>
                </c:pt>
                <c:pt idx="1643">
                  <c:v>43648</c:v>
                </c:pt>
                <c:pt idx="1644">
                  <c:v>43649</c:v>
                </c:pt>
                <c:pt idx="1645">
                  <c:v>43650</c:v>
                </c:pt>
                <c:pt idx="1646">
                  <c:v>43651</c:v>
                </c:pt>
                <c:pt idx="1647">
                  <c:v>43652</c:v>
                </c:pt>
                <c:pt idx="1648">
                  <c:v>43653</c:v>
                </c:pt>
                <c:pt idx="1649">
                  <c:v>43654</c:v>
                </c:pt>
                <c:pt idx="1650">
                  <c:v>43655</c:v>
                </c:pt>
                <c:pt idx="1651">
                  <c:v>43656</c:v>
                </c:pt>
                <c:pt idx="1652">
                  <c:v>43657</c:v>
                </c:pt>
                <c:pt idx="1653">
                  <c:v>43658</c:v>
                </c:pt>
                <c:pt idx="1654">
                  <c:v>43659</c:v>
                </c:pt>
                <c:pt idx="1655">
                  <c:v>43660</c:v>
                </c:pt>
                <c:pt idx="1656">
                  <c:v>43661</c:v>
                </c:pt>
                <c:pt idx="1657">
                  <c:v>43662</c:v>
                </c:pt>
                <c:pt idx="1658">
                  <c:v>43663</c:v>
                </c:pt>
                <c:pt idx="1659">
                  <c:v>43664</c:v>
                </c:pt>
                <c:pt idx="1660">
                  <c:v>43665</c:v>
                </c:pt>
                <c:pt idx="1661">
                  <c:v>43666</c:v>
                </c:pt>
                <c:pt idx="1662">
                  <c:v>43667</c:v>
                </c:pt>
                <c:pt idx="1663">
                  <c:v>43668</c:v>
                </c:pt>
                <c:pt idx="1664">
                  <c:v>43669</c:v>
                </c:pt>
                <c:pt idx="1665">
                  <c:v>43670</c:v>
                </c:pt>
                <c:pt idx="1666">
                  <c:v>43671</c:v>
                </c:pt>
                <c:pt idx="1667">
                  <c:v>43672</c:v>
                </c:pt>
                <c:pt idx="1668">
                  <c:v>43673</c:v>
                </c:pt>
                <c:pt idx="1669">
                  <c:v>43674</c:v>
                </c:pt>
                <c:pt idx="1670">
                  <c:v>43675</c:v>
                </c:pt>
                <c:pt idx="1671">
                  <c:v>43676</c:v>
                </c:pt>
                <c:pt idx="1672">
                  <c:v>43677</c:v>
                </c:pt>
                <c:pt idx="1673">
                  <c:v>43678</c:v>
                </c:pt>
                <c:pt idx="1674">
                  <c:v>43679</c:v>
                </c:pt>
                <c:pt idx="1675">
                  <c:v>43680</c:v>
                </c:pt>
                <c:pt idx="1676">
                  <c:v>43681</c:v>
                </c:pt>
                <c:pt idx="1677">
                  <c:v>43682</c:v>
                </c:pt>
                <c:pt idx="1678">
                  <c:v>43683</c:v>
                </c:pt>
                <c:pt idx="1679">
                  <c:v>43684</c:v>
                </c:pt>
                <c:pt idx="1680">
                  <c:v>43685</c:v>
                </c:pt>
                <c:pt idx="1681">
                  <c:v>43686</c:v>
                </c:pt>
                <c:pt idx="1682">
                  <c:v>43687</c:v>
                </c:pt>
                <c:pt idx="1683">
                  <c:v>43688</c:v>
                </c:pt>
                <c:pt idx="1684">
                  <c:v>43689</c:v>
                </c:pt>
                <c:pt idx="1685">
                  <c:v>43690</c:v>
                </c:pt>
                <c:pt idx="1686">
                  <c:v>43691</c:v>
                </c:pt>
                <c:pt idx="1687">
                  <c:v>43692</c:v>
                </c:pt>
                <c:pt idx="1688">
                  <c:v>43693</c:v>
                </c:pt>
                <c:pt idx="1689">
                  <c:v>43694</c:v>
                </c:pt>
                <c:pt idx="1690">
                  <c:v>43695</c:v>
                </c:pt>
                <c:pt idx="1691">
                  <c:v>43696</c:v>
                </c:pt>
                <c:pt idx="1692">
                  <c:v>43697</c:v>
                </c:pt>
                <c:pt idx="1693">
                  <c:v>43698</c:v>
                </c:pt>
                <c:pt idx="1694">
                  <c:v>43699</c:v>
                </c:pt>
                <c:pt idx="1695">
                  <c:v>43700</c:v>
                </c:pt>
                <c:pt idx="1696">
                  <c:v>43701</c:v>
                </c:pt>
                <c:pt idx="1697">
                  <c:v>43702</c:v>
                </c:pt>
                <c:pt idx="1698">
                  <c:v>43703</c:v>
                </c:pt>
                <c:pt idx="1699">
                  <c:v>43704</c:v>
                </c:pt>
                <c:pt idx="1700">
                  <c:v>43705</c:v>
                </c:pt>
                <c:pt idx="1701">
                  <c:v>43706</c:v>
                </c:pt>
                <c:pt idx="1702">
                  <c:v>43707</c:v>
                </c:pt>
                <c:pt idx="1703">
                  <c:v>43708</c:v>
                </c:pt>
                <c:pt idx="1704">
                  <c:v>43709</c:v>
                </c:pt>
                <c:pt idx="1705">
                  <c:v>43710</c:v>
                </c:pt>
                <c:pt idx="1706">
                  <c:v>43711</c:v>
                </c:pt>
                <c:pt idx="1707">
                  <c:v>43712</c:v>
                </c:pt>
                <c:pt idx="1708">
                  <c:v>43713</c:v>
                </c:pt>
                <c:pt idx="1709">
                  <c:v>43714</c:v>
                </c:pt>
                <c:pt idx="1710">
                  <c:v>43715</c:v>
                </c:pt>
                <c:pt idx="1711">
                  <c:v>43716</c:v>
                </c:pt>
                <c:pt idx="1712">
                  <c:v>43717</c:v>
                </c:pt>
                <c:pt idx="1713">
                  <c:v>43718</c:v>
                </c:pt>
                <c:pt idx="1714">
                  <c:v>43719</c:v>
                </c:pt>
                <c:pt idx="1715">
                  <c:v>43720</c:v>
                </c:pt>
                <c:pt idx="1716">
                  <c:v>43721</c:v>
                </c:pt>
                <c:pt idx="1717">
                  <c:v>43722</c:v>
                </c:pt>
                <c:pt idx="1718">
                  <c:v>43723</c:v>
                </c:pt>
                <c:pt idx="1719">
                  <c:v>43724</c:v>
                </c:pt>
                <c:pt idx="1720">
                  <c:v>43725</c:v>
                </c:pt>
                <c:pt idx="1721">
                  <c:v>43726</c:v>
                </c:pt>
                <c:pt idx="1722">
                  <c:v>43727</c:v>
                </c:pt>
                <c:pt idx="1723">
                  <c:v>43728</c:v>
                </c:pt>
                <c:pt idx="1724">
                  <c:v>43729</c:v>
                </c:pt>
                <c:pt idx="1725">
                  <c:v>43730</c:v>
                </c:pt>
                <c:pt idx="1726">
                  <c:v>43731</c:v>
                </c:pt>
                <c:pt idx="1727">
                  <c:v>43732</c:v>
                </c:pt>
                <c:pt idx="1728">
                  <c:v>43733</c:v>
                </c:pt>
                <c:pt idx="1729">
                  <c:v>43734</c:v>
                </c:pt>
                <c:pt idx="1730">
                  <c:v>43735</c:v>
                </c:pt>
                <c:pt idx="1731">
                  <c:v>43736</c:v>
                </c:pt>
                <c:pt idx="1732">
                  <c:v>43737</c:v>
                </c:pt>
                <c:pt idx="1733">
                  <c:v>43738</c:v>
                </c:pt>
                <c:pt idx="1734">
                  <c:v>43739</c:v>
                </c:pt>
                <c:pt idx="1735">
                  <c:v>43740</c:v>
                </c:pt>
                <c:pt idx="1736">
                  <c:v>43741</c:v>
                </c:pt>
                <c:pt idx="1737">
                  <c:v>43742</c:v>
                </c:pt>
                <c:pt idx="1738">
                  <c:v>43743</c:v>
                </c:pt>
                <c:pt idx="1739">
                  <c:v>43744</c:v>
                </c:pt>
                <c:pt idx="1740">
                  <c:v>43745</c:v>
                </c:pt>
                <c:pt idx="1741">
                  <c:v>43746</c:v>
                </c:pt>
                <c:pt idx="1742">
                  <c:v>43747</c:v>
                </c:pt>
                <c:pt idx="1743">
                  <c:v>43748</c:v>
                </c:pt>
                <c:pt idx="1744">
                  <c:v>43749</c:v>
                </c:pt>
                <c:pt idx="1745">
                  <c:v>43750</c:v>
                </c:pt>
                <c:pt idx="1746">
                  <c:v>43751</c:v>
                </c:pt>
                <c:pt idx="1747">
                  <c:v>43752</c:v>
                </c:pt>
                <c:pt idx="1748">
                  <c:v>43753</c:v>
                </c:pt>
                <c:pt idx="1749">
                  <c:v>43754</c:v>
                </c:pt>
                <c:pt idx="1750">
                  <c:v>43755</c:v>
                </c:pt>
                <c:pt idx="1751">
                  <c:v>43756</c:v>
                </c:pt>
                <c:pt idx="1752">
                  <c:v>43757</c:v>
                </c:pt>
                <c:pt idx="1753">
                  <c:v>43758</c:v>
                </c:pt>
                <c:pt idx="1754">
                  <c:v>43759</c:v>
                </c:pt>
                <c:pt idx="1755">
                  <c:v>43760</c:v>
                </c:pt>
                <c:pt idx="1756">
                  <c:v>43761</c:v>
                </c:pt>
                <c:pt idx="1757">
                  <c:v>43762</c:v>
                </c:pt>
                <c:pt idx="1758">
                  <c:v>43763</c:v>
                </c:pt>
                <c:pt idx="1759">
                  <c:v>43764</c:v>
                </c:pt>
                <c:pt idx="1760">
                  <c:v>43765</c:v>
                </c:pt>
                <c:pt idx="1761">
                  <c:v>43766</c:v>
                </c:pt>
                <c:pt idx="1762">
                  <c:v>43767</c:v>
                </c:pt>
                <c:pt idx="1763">
                  <c:v>43768</c:v>
                </c:pt>
                <c:pt idx="1764">
                  <c:v>43769</c:v>
                </c:pt>
                <c:pt idx="1765">
                  <c:v>43770</c:v>
                </c:pt>
                <c:pt idx="1766">
                  <c:v>43771</c:v>
                </c:pt>
                <c:pt idx="1767">
                  <c:v>43772</c:v>
                </c:pt>
                <c:pt idx="1768">
                  <c:v>43773</c:v>
                </c:pt>
                <c:pt idx="1769">
                  <c:v>43774</c:v>
                </c:pt>
                <c:pt idx="1770">
                  <c:v>43775</c:v>
                </c:pt>
                <c:pt idx="1771">
                  <c:v>43776</c:v>
                </c:pt>
                <c:pt idx="1772">
                  <c:v>43777</c:v>
                </c:pt>
                <c:pt idx="1773">
                  <c:v>43778</c:v>
                </c:pt>
                <c:pt idx="1774">
                  <c:v>43779</c:v>
                </c:pt>
                <c:pt idx="1775">
                  <c:v>43780</c:v>
                </c:pt>
                <c:pt idx="1776">
                  <c:v>43781</c:v>
                </c:pt>
                <c:pt idx="1777">
                  <c:v>43782</c:v>
                </c:pt>
                <c:pt idx="1778">
                  <c:v>43783</c:v>
                </c:pt>
                <c:pt idx="1779">
                  <c:v>43784</c:v>
                </c:pt>
                <c:pt idx="1780">
                  <c:v>43785</c:v>
                </c:pt>
                <c:pt idx="1781">
                  <c:v>43786</c:v>
                </c:pt>
                <c:pt idx="1782">
                  <c:v>43787</c:v>
                </c:pt>
                <c:pt idx="1783">
                  <c:v>43788</c:v>
                </c:pt>
                <c:pt idx="1784">
                  <c:v>43789</c:v>
                </c:pt>
                <c:pt idx="1785">
                  <c:v>43790</c:v>
                </c:pt>
                <c:pt idx="1786">
                  <c:v>43791</c:v>
                </c:pt>
                <c:pt idx="1787">
                  <c:v>43792</c:v>
                </c:pt>
                <c:pt idx="1788">
                  <c:v>43793</c:v>
                </c:pt>
                <c:pt idx="1789">
                  <c:v>43794</c:v>
                </c:pt>
                <c:pt idx="1790">
                  <c:v>43795</c:v>
                </c:pt>
                <c:pt idx="1791">
                  <c:v>43796</c:v>
                </c:pt>
                <c:pt idx="1792">
                  <c:v>43797</c:v>
                </c:pt>
                <c:pt idx="1793">
                  <c:v>43798</c:v>
                </c:pt>
                <c:pt idx="1794">
                  <c:v>43799</c:v>
                </c:pt>
                <c:pt idx="1795">
                  <c:v>43800</c:v>
                </c:pt>
                <c:pt idx="1796">
                  <c:v>43801</c:v>
                </c:pt>
                <c:pt idx="1797">
                  <c:v>43802</c:v>
                </c:pt>
                <c:pt idx="1798">
                  <c:v>43803</c:v>
                </c:pt>
                <c:pt idx="1799">
                  <c:v>43804</c:v>
                </c:pt>
                <c:pt idx="1800">
                  <c:v>43805</c:v>
                </c:pt>
                <c:pt idx="1801">
                  <c:v>43806</c:v>
                </c:pt>
                <c:pt idx="1802">
                  <c:v>43807</c:v>
                </c:pt>
                <c:pt idx="1803">
                  <c:v>43808</c:v>
                </c:pt>
                <c:pt idx="1804">
                  <c:v>43809</c:v>
                </c:pt>
                <c:pt idx="1805">
                  <c:v>43810</c:v>
                </c:pt>
                <c:pt idx="1806">
                  <c:v>43811</c:v>
                </c:pt>
                <c:pt idx="1807">
                  <c:v>43812</c:v>
                </c:pt>
                <c:pt idx="1808">
                  <c:v>43813</c:v>
                </c:pt>
                <c:pt idx="1809">
                  <c:v>43814</c:v>
                </c:pt>
                <c:pt idx="1810">
                  <c:v>43815</c:v>
                </c:pt>
                <c:pt idx="1811">
                  <c:v>43816</c:v>
                </c:pt>
                <c:pt idx="1812">
                  <c:v>43817</c:v>
                </c:pt>
                <c:pt idx="1813">
                  <c:v>43818</c:v>
                </c:pt>
                <c:pt idx="1814">
                  <c:v>43819</c:v>
                </c:pt>
                <c:pt idx="1815">
                  <c:v>43820</c:v>
                </c:pt>
                <c:pt idx="1816">
                  <c:v>43821</c:v>
                </c:pt>
                <c:pt idx="1817">
                  <c:v>43822</c:v>
                </c:pt>
                <c:pt idx="1818">
                  <c:v>43823</c:v>
                </c:pt>
                <c:pt idx="1819">
                  <c:v>43824</c:v>
                </c:pt>
                <c:pt idx="1820">
                  <c:v>43825</c:v>
                </c:pt>
                <c:pt idx="1821">
                  <c:v>43826</c:v>
                </c:pt>
                <c:pt idx="1822">
                  <c:v>43827</c:v>
                </c:pt>
                <c:pt idx="1823">
                  <c:v>43828</c:v>
                </c:pt>
                <c:pt idx="1824">
                  <c:v>43829</c:v>
                </c:pt>
                <c:pt idx="1825">
                  <c:v>43830</c:v>
                </c:pt>
                <c:pt idx="1826">
                  <c:v>43831</c:v>
                </c:pt>
                <c:pt idx="1827">
                  <c:v>43832</c:v>
                </c:pt>
                <c:pt idx="1828">
                  <c:v>43833</c:v>
                </c:pt>
                <c:pt idx="1829">
                  <c:v>43834</c:v>
                </c:pt>
                <c:pt idx="1830">
                  <c:v>43835</c:v>
                </c:pt>
                <c:pt idx="1831">
                  <c:v>43836</c:v>
                </c:pt>
                <c:pt idx="1832">
                  <c:v>43837</c:v>
                </c:pt>
                <c:pt idx="1833">
                  <c:v>43838</c:v>
                </c:pt>
                <c:pt idx="1834">
                  <c:v>43839</c:v>
                </c:pt>
                <c:pt idx="1835">
                  <c:v>43840</c:v>
                </c:pt>
                <c:pt idx="1836">
                  <c:v>43841</c:v>
                </c:pt>
                <c:pt idx="1837">
                  <c:v>43842</c:v>
                </c:pt>
                <c:pt idx="1838">
                  <c:v>43843</c:v>
                </c:pt>
                <c:pt idx="1839">
                  <c:v>43844</c:v>
                </c:pt>
                <c:pt idx="1840">
                  <c:v>43845</c:v>
                </c:pt>
                <c:pt idx="1841">
                  <c:v>43846</c:v>
                </c:pt>
                <c:pt idx="1842">
                  <c:v>43847</c:v>
                </c:pt>
                <c:pt idx="1843">
                  <c:v>43848</c:v>
                </c:pt>
                <c:pt idx="1844">
                  <c:v>43849</c:v>
                </c:pt>
                <c:pt idx="1845">
                  <c:v>43850</c:v>
                </c:pt>
                <c:pt idx="1846">
                  <c:v>43851</c:v>
                </c:pt>
                <c:pt idx="1847">
                  <c:v>43852</c:v>
                </c:pt>
                <c:pt idx="1848">
                  <c:v>43853</c:v>
                </c:pt>
                <c:pt idx="1849">
                  <c:v>43854</c:v>
                </c:pt>
                <c:pt idx="1850">
                  <c:v>43855</c:v>
                </c:pt>
                <c:pt idx="1851">
                  <c:v>43856</c:v>
                </c:pt>
                <c:pt idx="1852">
                  <c:v>43857</c:v>
                </c:pt>
                <c:pt idx="1853">
                  <c:v>43858</c:v>
                </c:pt>
                <c:pt idx="1854">
                  <c:v>43859</c:v>
                </c:pt>
                <c:pt idx="1855">
                  <c:v>43860</c:v>
                </c:pt>
                <c:pt idx="1856">
                  <c:v>43861</c:v>
                </c:pt>
                <c:pt idx="1857">
                  <c:v>43862</c:v>
                </c:pt>
                <c:pt idx="1858">
                  <c:v>43863</c:v>
                </c:pt>
                <c:pt idx="1859">
                  <c:v>43864</c:v>
                </c:pt>
                <c:pt idx="1860">
                  <c:v>43865</c:v>
                </c:pt>
                <c:pt idx="1861">
                  <c:v>43866</c:v>
                </c:pt>
                <c:pt idx="1862">
                  <c:v>43867</c:v>
                </c:pt>
                <c:pt idx="1863">
                  <c:v>43868</c:v>
                </c:pt>
                <c:pt idx="1864">
                  <c:v>43869</c:v>
                </c:pt>
                <c:pt idx="1865">
                  <c:v>43870</c:v>
                </c:pt>
                <c:pt idx="1866">
                  <c:v>43871</c:v>
                </c:pt>
                <c:pt idx="1867">
                  <c:v>43872</c:v>
                </c:pt>
                <c:pt idx="1868">
                  <c:v>43873</c:v>
                </c:pt>
                <c:pt idx="1869">
                  <c:v>43874</c:v>
                </c:pt>
                <c:pt idx="1870">
                  <c:v>43875</c:v>
                </c:pt>
                <c:pt idx="1871">
                  <c:v>43876</c:v>
                </c:pt>
                <c:pt idx="1872">
                  <c:v>43877</c:v>
                </c:pt>
                <c:pt idx="1873">
                  <c:v>43878</c:v>
                </c:pt>
                <c:pt idx="1874">
                  <c:v>43879</c:v>
                </c:pt>
                <c:pt idx="1875">
                  <c:v>43880</c:v>
                </c:pt>
                <c:pt idx="1876">
                  <c:v>43881</c:v>
                </c:pt>
                <c:pt idx="1877">
                  <c:v>43882</c:v>
                </c:pt>
                <c:pt idx="1878">
                  <c:v>43883</c:v>
                </c:pt>
                <c:pt idx="1879">
                  <c:v>43884</c:v>
                </c:pt>
                <c:pt idx="1880">
                  <c:v>43885</c:v>
                </c:pt>
                <c:pt idx="1881">
                  <c:v>43886</c:v>
                </c:pt>
                <c:pt idx="1882">
                  <c:v>43887</c:v>
                </c:pt>
                <c:pt idx="1883">
                  <c:v>43888</c:v>
                </c:pt>
                <c:pt idx="1884">
                  <c:v>43889</c:v>
                </c:pt>
                <c:pt idx="1885">
                  <c:v>43890</c:v>
                </c:pt>
                <c:pt idx="1886">
                  <c:v>43891</c:v>
                </c:pt>
                <c:pt idx="1887">
                  <c:v>43892</c:v>
                </c:pt>
                <c:pt idx="1888">
                  <c:v>43893</c:v>
                </c:pt>
                <c:pt idx="1889">
                  <c:v>43894</c:v>
                </c:pt>
                <c:pt idx="1890">
                  <c:v>43895</c:v>
                </c:pt>
                <c:pt idx="1891">
                  <c:v>43896</c:v>
                </c:pt>
                <c:pt idx="1892">
                  <c:v>43897</c:v>
                </c:pt>
                <c:pt idx="1893">
                  <c:v>43898</c:v>
                </c:pt>
                <c:pt idx="1894">
                  <c:v>43899</c:v>
                </c:pt>
                <c:pt idx="1895">
                  <c:v>43900</c:v>
                </c:pt>
                <c:pt idx="1896">
                  <c:v>43901</c:v>
                </c:pt>
                <c:pt idx="1897">
                  <c:v>43902</c:v>
                </c:pt>
                <c:pt idx="1898">
                  <c:v>43903</c:v>
                </c:pt>
                <c:pt idx="1899">
                  <c:v>43904</c:v>
                </c:pt>
                <c:pt idx="1900">
                  <c:v>43905</c:v>
                </c:pt>
                <c:pt idx="1901">
                  <c:v>43906</c:v>
                </c:pt>
                <c:pt idx="1902">
                  <c:v>43907</c:v>
                </c:pt>
                <c:pt idx="1903">
                  <c:v>43908</c:v>
                </c:pt>
                <c:pt idx="1904">
                  <c:v>43909</c:v>
                </c:pt>
                <c:pt idx="1905">
                  <c:v>43910</c:v>
                </c:pt>
                <c:pt idx="1906">
                  <c:v>43911</c:v>
                </c:pt>
                <c:pt idx="1907">
                  <c:v>43912</c:v>
                </c:pt>
                <c:pt idx="1908">
                  <c:v>43913</c:v>
                </c:pt>
                <c:pt idx="1909">
                  <c:v>43914</c:v>
                </c:pt>
                <c:pt idx="1910">
                  <c:v>43915</c:v>
                </c:pt>
                <c:pt idx="1911">
                  <c:v>43916</c:v>
                </c:pt>
                <c:pt idx="1912">
                  <c:v>43917</c:v>
                </c:pt>
                <c:pt idx="1913">
                  <c:v>43918</c:v>
                </c:pt>
                <c:pt idx="1914">
                  <c:v>43919</c:v>
                </c:pt>
                <c:pt idx="1915">
                  <c:v>43920</c:v>
                </c:pt>
                <c:pt idx="1916">
                  <c:v>43921</c:v>
                </c:pt>
                <c:pt idx="1917">
                  <c:v>43922</c:v>
                </c:pt>
                <c:pt idx="1918">
                  <c:v>43923</c:v>
                </c:pt>
                <c:pt idx="1919">
                  <c:v>43924</c:v>
                </c:pt>
                <c:pt idx="1920">
                  <c:v>43925</c:v>
                </c:pt>
                <c:pt idx="1921">
                  <c:v>43926</c:v>
                </c:pt>
                <c:pt idx="1922">
                  <c:v>43927</c:v>
                </c:pt>
                <c:pt idx="1923">
                  <c:v>43928</c:v>
                </c:pt>
                <c:pt idx="1924">
                  <c:v>43929</c:v>
                </c:pt>
                <c:pt idx="1925">
                  <c:v>43930</c:v>
                </c:pt>
                <c:pt idx="1926">
                  <c:v>43931</c:v>
                </c:pt>
                <c:pt idx="1927">
                  <c:v>43932</c:v>
                </c:pt>
                <c:pt idx="1928">
                  <c:v>43933</c:v>
                </c:pt>
                <c:pt idx="1929">
                  <c:v>43934</c:v>
                </c:pt>
                <c:pt idx="1930">
                  <c:v>43935</c:v>
                </c:pt>
                <c:pt idx="1931">
                  <c:v>43936</c:v>
                </c:pt>
                <c:pt idx="1932">
                  <c:v>43937</c:v>
                </c:pt>
                <c:pt idx="1933">
                  <c:v>43938</c:v>
                </c:pt>
                <c:pt idx="1934">
                  <c:v>43939</c:v>
                </c:pt>
                <c:pt idx="1935">
                  <c:v>43940</c:v>
                </c:pt>
                <c:pt idx="1936">
                  <c:v>43941</c:v>
                </c:pt>
                <c:pt idx="1937">
                  <c:v>43942</c:v>
                </c:pt>
                <c:pt idx="1938">
                  <c:v>43943</c:v>
                </c:pt>
                <c:pt idx="1939">
                  <c:v>43944</c:v>
                </c:pt>
                <c:pt idx="1940">
                  <c:v>43945</c:v>
                </c:pt>
                <c:pt idx="1941">
                  <c:v>43946</c:v>
                </c:pt>
                <c:pt idx="1942">
                  <c:v>43947</c:v>
                </c:pt>
                <c:pt idx="1943">
                  <c:v>43948</c:v>
                </c:pt>
                <c:pt idx="1944">
                  <c:v>43949</c:v>
                </c:pt>
                <c:pt idx="1945">
                  <c:v>43950</c:v>
                </c:pt>
                <c:pt idx="1946">
                  <c:v>43951</c:v>
                </c:pt>
                <c:pt idx="1947">
                  <c:v>43952</c:v>
                </c:pt>
                <c:pt idx="1948">
                  <c:v>43953</c:v>
                </c:pt>
                <c:pt idx="1949">
                  <c:v>43954</c:v>
                </c:pt>
                <c:pt idx="1950">
                  <c:v>43955</c:v>
                </c:pt>
                <c:pt idx="1951">
                  <c:v>43956</c:v>
                </c:pt>
                <c:pt idx="1952">
                  <c:v>43957</c:v>
                </c:pt>
                <c:pt idx="1953">
                  <c:v>43958</c:v>
                </c:pt>
                <c:pt idx="1954">
                  <c:v>43959</c:v>
                </c:pt>
                <c:pt idx="1955">
                  <c:v>43960</c:v>
                </c:pt>
                <c:pt idx="1956">
                  <c:v>43961</c:v>
                </c:pt>
                <c:pt idx="1957">
                  <c:v>43962</c:v>
                </c:pt>
                <c:pt idx="1958">
                  <c:v>43963</c:v>
                </c:pt>
                <c:pt idx="1959">
                  <c:v>43964</c:v>
                </c:pt>
                <c:pt idx="1960">
                  <c:v>43965</c:v>
                </c:pt>
                <c:pt idx="1961">
                  <c:v>43966</c:v>
                </c:pt>
                <c:pt idx="1962">
                  <c:v>43967</c:v>
                </c:pt>
                <c:pt idx="1963">
                  <c:v>43968</c:v>
                </c:pt>
                <c:pt idx="1964">
                  <c:v>43969</c:v>
                </c:pt>
                <c:pt idx="1965">
                  <c:v>43970</c:v>
                </c:pt>
                <c:pt idx="1966">
                  <c:v>43971</c:v>
                </c:pt>
                <c:pt idx="1967">
                  <c:v>43972</c:v>
                </c:pt>
                <c:pt idx="1968">
                  <c:v>43973</c:v>
                </c:pt>
                <c:pt idx="1969">
                  <c:v>43974</c:v>
                </c:pt>
                <c:pt idx="1970">
                  <c:v>43975</c:v>
                </c:pt>
                <c:pt idx="1971">
                  <c:v>43976</c:v>
                </c:pt>
                <c:pt idx="1972">
                  <c:v>43977</c:v>
                </c:pt>
                <c:pt idx="1973">
                  <c:v>43978</c:v>
                </c:pt>
                <c:pt idx="1974">
                  <c:v>43979</c:v>
                </c:pt>
                <c:pt idx="1975">
                  <c:v>43980</c:v>
                </c:pt>
                <c:pt idx="1976">
                  <c:v>43981</c:v>
                </c:pt>
                <c:pt idx="1977">
                  <c:v>43982</c:v>
                </c:pt>
                <c:pt idx="1978">
                  <c:v>43983</c:v>
                </c:pt>
                <c:pt idx="1979">
                  <c:v>43984</c:v>
                </c:pt>
                <c:pt idx="1980">
                  <c:v>43985</c:v>
                </c:pt>
                <c:pt idx="1981">
                  <c:v>43986</c:v>
                </c:pt>
                <c:pt idx="1982">
                  <c:v>43987</c:v>
                </c:pt>
                <c:pt idx="1983">
                  <c:v>43988</c:v>
                </c:pt>
                <c:pt idx="1984">
                  <c:v>43989</c:v>
                </c:pt>
                <c:pt idx="1985">
                  <c:v>43990</c:v>
                </c:pt>
                <c:pt idx="1986">
                  <c:v>43991</c:v>
                </c:pt>
                <c:pt idx="1987">
                  <c:v>43992</c:v>
                </c:pt>
                <c:pt idx="1988">
                  <c:v>43993</c:v>
                </c:pt>
                <c:pt idx="1989">
                  <c:v>43994</c:v>
                </c:pt>
                <c:pt idx="1990">
                  <c:v>43995</c:v>
                </c:pt>
                <c:pt idx="1991">
                  <c:v>43996</c:v>
                </c:pt>
                <c:pt idx="1992">
                  <c:v>43997</c:v>
                </c:pt>
                <c:pt idx="1993">
                  <c:v>43998</c:v>
                </c:pt>
                <c:pt idx="1994">
                  <c:v>43999</c:v>
                </c:pt>
                <c:pt idx="1995">
                  <c:v>44000</c:v>
                </c:pt>
                <c:pt idx="1996">
                  <c:v>44001</c:v>
                </c:pt>
                <c:pt idx="1997">
                  <c:v>44002</c:v>
                </c:pt>
                <c:pt idx="1998">
                  <c:v>44003</c:v>
                </c:pt>
                <c:pt idx="1999">
                  <c:v>44004</c:v>
                </c:pt>
                <c:pt idx="2000">
                  <c:v>44005</c:v>
                </c:pt>
                <c:pt idx="2001">
                  <c:v>44006</c:v>
                </c:pt>
                <c:pt idx="2002">
                  <c:v>44007</c:v>
                </c:pt>
                <c:pt idx="2003">
                  <c:v>44008</c:v>
                </c:pt>
                <c:pt idx="2004">
                  <c:v>44009</c:v>
                </c:pt>
                <c:pt idx="2005">
                  <c:v>44010</c:v>
                </c:pt>
                <c:pt idx="2006">
                  <c:v>44011</c:v>
                </c:pt>
                <c:pt idx="2007">
                  <c:v>44012</c:v>
                </c:pt>
                <c:pt idx="2008">
                  <c:v>44013</c:v>
                </c:pt>
                <c:pt idx="2009">
                  <c:v>44014</c:v>
                </c:pt>
                <c:pt idx="2010">
                  <c:v>44015</c:v>
                </c:pt>
                <c:pt idx="2011">
                  <c:v>44016</c:v>
                </c:pt>
                <c:pt idx="2012">
                  <c:v>44017</c:v>
                </c:pt>
                <c:pt idx="2013">
                  <c:v>44018</c:v>
                </c:pt>
                <c:pt idx="2014">
                  <c:v>44019</c:v>
                </c:pt>
                <c:pt idx="2015">
                  <c:v>44020</c:v>
                </c:pt>
                <c:pt idx="2016">
                  <c:v>44021</c:v>
                </c:pt>
                <c:pt idx="2017">
                  <c:v>44022</c:v>
                </c:pt>
                <c:pt idx="2018">
                  <c:v>44023</c:v>
                </c:pt>
                <c:pt idx="2019">
                  <c:v>44024</c:v>
                </c:pt>
                <c:pt idx="2020">
                  <c:v>44025</c:v>
                </c:pt>
                <c:pt idx="2021">
                  <c:v>44026</c:v>
                </c:pt>
                <c:pt idx="2022">
                  <c:v>44027</c:v>
                </c:pt>
                <c:pt idx="2023">
                  <c:v>44028</c:v>
                </c:pt>
                <c:pt idx="2024">
                  <c:v>44029</c:v>
                </c:pt>
                <c:pt idx="2025">
                  <c:v>44030</c:v>
                </c:pt>
                <c:pt idx="2026">
                  <c:v>44031</c:v>
                </c:pt>
                <c:pt idx="2027">
                  <c:v>44032</c:v>
                </c:pt>
                <c:pt idx="2028">
                  <c:v>44033</c:v>
                </c:pt>
                <c:pt idx="2029">
                  <c:v>44034</c:v>
                </c:pt>
                <c:pt idx="2030">
                  <c:v>44035</c:v>
                </c:pt>
                <c:pt idx="2031">
                  <c:v>44036</c:v>
                </c:pt>
                <c:pt idx="2032">
                  <c:v>44037</c:v>
                </c:pt>
                <c:pt idx="2033">
                  <c:v>44038</c:v>
                </c:pt>
                <c:pt idx="2034">
                  <c:v>44039</c:v>
                </c:pt>
                <c:pt idx="2035">
                  <c:v>44040</c:v>
                </c:pt>
                <c:pt idx="2036">
                  <c:v>44041</c:v>
                </c:pt>
                <c:pt idx="2037">
                  <c:v>44042</c:v>
                </c:pt>
                <c:pt idx="2038">
                  <c:v>44043</c:v>
                </c:pt>
                <c:pt idx="2039">
                  <c:v>44044</c:v>
                </c:pt>
                <c:pt idx="2040">
                  <c:v>44045</c:v>
                </c:pt>
                <c:pt idx="2041">
                  <c:v>44046</c:v>
                </c:pt>
                <c:pt idx="2042">
                  <c:v>44047</c:v>
                </c:pt>
                <c:pt idx="2043">
                  <c:v>44048</c:v>
                </c:pt>
                <c:pt idx="2044">
                  <c:v>44049</c:v>
                </c:pt>
                <c:pt idx="2045">
                  <c:v>44050</c:v>
                </c:pt>
                <c:pt idx="2046">
                  <c:v>44051</c:v>
                </c:pt>
                <c:pt idx="2047">
                  <c:v>44052</c:v>
                </c:pt>
                <c:pt idx="2048">
                  <c:v>44053</c:v>
                </c:pt>
                <c:pt idx="2049">
                  <c:v>44054</c:v>
                </c:pt>
                <c:pt idx="2050">
                  <c:v>44055</c:v>
                </c:pt>
                <c:pt idx="2051">
                  <c:v>44056</c:v>
                </c:pt>
                <c:pt idx="2052">
                  <c:v>44057</c:v>
                </c:pt>
                <c:pt idx="2053">
                  <c:v>44058</c:v>
                </c:pt>
                <c:pt idx="2054">
                  <c:v>44059</c:v>
                </c:pt>
                <c:pt idx="2055">
                  <c:v>44060</c:v>
                </c:pt>
                <c:pt idx="2056">
                  <c:v>44061</c:v>
                </c:pt>
                <c:pt idx="2057">
                  <c:v>44062</c:v>
                </c:pt>
                <c:pt idx="2058">
                  <c:v>44063</c:v>
                </c:pt>
                <c:pt idx="2059">
                  <c:v>44064</c:v>
                </c:pt>
                <c:pt idx="2060">
                  <c:v>44065</c:v>
                </c:pt>
                <c:pt idx="2061">
                  <c:v>44066</c:v>
                </c:pt>
                <c:pt idx="2062">
                  <c:v>44067</c:v>
                </c:pt>
                <c:pt idx="2063">
                  <c:v>44068</c:v>
                </c:pt>
                <c:pt idx="2064">
                  <c:v>44069</c:v>
                </c:pt>
                <c:pt idx="2065">
                  <c:v>44070</c:v>
                </c:pt>
                <c:pt idx="2066">
                  <c:v>44071</c:v>
                </c:pt>
                <c:pt idx="2067">
                  <c:v>44072</c:v>
                </c:pt>
                <c:pt idx="2068">
                  <c:v>44073</c:v>
                </c:pt>
                <c:pt idx="2069">
                  <c:v>44074</c:v>
                </c:pt>
                <c:pt idx="2070">
                  <c:v>44075</c:v>
                </c:pt>
                <c:pt idx="2071">
                  <c:v>44076</c:v>
                </c:pt>
                <c:pt idx="2072">
                  <c:v>44077</c:v>
                </c:pt>
                <c:pt idx="2073">
                  <c:v>44078</c:v>
                </c:pt>
                <c:pt idx="2074">
                  <c:v>44079</c:v>
                </c:pt>
                <c:pt idx="2075">
                  <c:v>44080</c:v>
                </c:pt>
                <c:pt idx="2076">
                  <c:v>44081</c:v>
                </c:pt>
                <c:pt idx="2077">
                  <c:v>44082</c:v>
                </c:pt>
                <c:pt idx="2078">
                  <c:v>44083</c:v>
                </c:pt>
                <c:pt idx="2079">
                  <c:v>44084</c:v>
                </c:pt>
                <c:pt idx="2080">
                  <c:v>44085</c:v>
                </c:pt>
                <c:pt idx="2081">
                  <c:v>44086</c:v>
                </c:pt>
                <c:pt idx="2082">
                  <c:v>44087</c:v>
                </c:pt>
                <c:pt idx="2083">
                  <c:v>44088</c:v>
                </c:pt>
                <c:pt idx="2084">
                  <c:v>44089</c:v>
                </c:pt>
                <c:pt idx="2085">
                  <c:v>44090</c:v>
                </c:pt>
                <c:pt idx="2086">
                  <c:v>44091</c:v>
                </c:pt>
                <c:pt idx="2087">
                  <c:v>44092</c:v>
                </c:pt>
                <c:pt idx="2088">
                  <c:v>44093</c:v>
                </c:pt>
                <c:pt idx="2089">
                  <c:v>44094</c:v>
                </c:pt>
                <c:pt idx="2090">
                  <c:v>44095</c:v>
                </c:pt>
                <c:pt idx="2091">
                  <c:v>44096</c:v>
                </c:pt>
                <c:pt idx="2092">
                  <c:v>44097</c:v>
                </c:pt>
                <c:pt idx="2093">
                  <c:v>44098</c:v>
                </c:pt>
                <c:pt idx="2094">
                  <c:v>44099</c:v>
                </c:pt>
                <c:pt idx="2095">
                  <c:v>44100</c:v>
                </c:pt>
                <c:pt idx="2096">
                  <c:v>44101</c:v>
                </c:pt>
                <c:pt idx="2097">
                  <c:v>44102</c:v>
                </c:pt>
                <c:pt idx="2098">
                  <c:v>44103</c:v>
                </c:pt>
                <c:pt idx="2099">
                  <c:v>44104</c:v>
                </c:pt>
                <c:pt idx="2100">
                  <c:v>44105</c:v>
                </c:pt>
                <c:pt idx="2101">
                  <c:v>44106</c:v>
                </c:pt>
                <c:pt idx="2102">
                  <c:v>44107</c:v>
                </c:pt>
                <c:pt idx="2103">
                  <c:v>44108</c:v>
                </c:pt>
                <c:pt idx="2104">
                  <c:v>44109</c:v>
                </c:pt>
                <c:pt idx="2105">
                  <c:v>44110</c:v>
                </c:pt>
                <c:pt idx="2106">
                  <c:v>44111</c:v>
                </c:pt>
                <c:pt idx="2107">
                  <c:v>44112</c:v>
                </c:pt>
                <c:pt idx="2108">
                  <c:v>44113</c:v>
                </c:pt>
                <c:pt idx="2109">
                  <c:v>44114</c:v>
                </c:pt>
                <c:pt idx="2110">
                  <c:v>44115</c:v>
                </c:pt>
                <c:pt idx="2111">
                  <c:v>44116</c:v>
                </c:pt>
                <c:pt idx="2112">
                  <c:v>44117</c:v>
                </c:pt>
                <c:pt idx="2113">
                  <c:v>44118</c:v>
                </c:pt>
                <c:pt idx="2114">
                  <c:v>44119</c:v>
                </c:pt>
                <c:pt idx="2115">
                  <c:v>44120</c:v>
                </c:pt>
                <c:pt idx="2116">
                  <c:v>44121</c:v>
                </c:pt>
                <c:pt idx="2117">
                  <c:v>44122</c:v>
                </c:pt>
                <c:pt idx="2118">
                  <c:v>44123</c:v>
                </c:pt>
                <c:pt idx="2119">
                  <c:v>44124</c:v>
                </c:pt>
                <c:pt idx="2120">
                  <c:v>44125</c:v>
                </c:pt>
                <c:pt idx="2121">
                  <c:v>44126</c:v>
                </c:pt>
                <c:pt idx="2122">
                  <c:v>44127</c:v>
                </c:pt>
                <c:pt idx="2123">
                  <c:v>44128</c:v>
                </c:pt>
                <c:pt idx="2124">
                  <c:v>44129</c:v>
                </c:pt>
                <c:pt idx="2125">
                  <c:v>44130</c:v>
                </c:pt>
                <c:pt idx="2126">
                  <c:v>44131</c:v>
                </c:pt>
                <c:pt idx="2127">
                  <c:v>44132</c:v>
                </c:pt>
                <c:pt idx="2128">
                  <c:v>44133</c:v>
                </c:pt>
                <c:pt idx="2129">
                  <c:v>44134</c:v>
                </c:pt>
                <c:pt idx="2130">
                  <c:v>44135</c:v>
                </c:pt>
                <c:pt idx="2131">
                  <c:v>44136</c:v>
                </c:pt>
                <c:pt idx="2132">
                  <c:v>44137</c:v>
                </c:pt>
                <c:pt idx="2133">
                  <c:v>44138</c:v>
                </c:pt>
                <c:pt idx="2134">
                  <c:v>44139</c:v>
                </c:pt>
                <c:pt idx="2135">
                  <c:v>44140</c:v>
                </c:pt>
                <c:pt idx="2136">
                  <c:v>44141</c:v>
                </c:pt>
                <c:pt idx="2137">
                  <c:v>44142</c:v>
                </c:pt>
                <c:pt idx="2138">
                  <c:v>44143</c:v>
                </c:pt>
                <c:pt idx="2139">
                  <c:v>44144</c:v>
                </c:pt>
                <c:pt idx="2140">
                  <c:v>44145</c:v>
                </c:pt>
                <c:pt idx="2141">
                  <c:v>44146</c:v>
                </c:pt>
                <c:pt idx="2142">
                  <c:v>44147</c:v>
                </c:pt>
                <c:pt idx="2143">
                  <c:v>44148</c:v>
                </c:pt>
                <c:pt idx="2144">
                  <c:v>44149</c:v>
                </c:pt>
                <c:pt idx="2145">
                  <c:v>44150</c:v>
                </c:pt>
                <c:pt idx="2146">
                  <c:v>44151</c:v>
                </c:pt>
                <c:pt idx="2147">
                  <c:v>44152</c:v>
                </c:pt>
                <c:pt idx="2148">
                  <c:v>44153</c:v>
                </c:pt>
                <c:pt idx="2149">
                  <c:v>44154</c:v>
                </c:pt>
                <c:pt idx="2150">
                  <c:v>44155</c:v>
                </c:pt>
                <c:pt idx="2151">
                  <c:v>44156</c:v>
                </c:pt>
                <c:pt idx="2152">
                  <c:v>44157</c:v>
                </c:pt>
                <c:pt idx="2153">
                  <c:v>44158</c:v>
                </c:pt>
                <c:pt idx="2154">
                  <c:v>44159</c:v>
                </c:pt>
                <c:pt idx="2155">
                  <c:v>44160</c:v>
                </c:pt>
                <c:pt idx="2156">
                  <c:v>44161</c:v>
                </c:pt>
                <c:pt idx="2157">
                  <c:v>44162</c:v>
                </c:pt>
                <c:pt idx="2158">
                  <c:v>44163</c:v>
                </c:pt>
                <c:pt idx="2159">
                  <c:v>44164</c:v>
                </c:pt>
                <c:pt idx="2160">
                  <c:v>44165</c:v>
                </c:pt>
                <c:pt idx="2161">
                  <c:v>44166</c:v>
                </c:pt>
                <c:pt idx="2162">
                  <c:v>44167</c:v>
                </c:pt>
                <c:pt idx="2163">
                  <c:v>44168</c:v>
                </c:pt>
                <c:pt idx="2164">
                  <c:v>44169</c:v>
                </c:pt>
                <c:pt idx="2165">
                  <c:v>44170</c:v>
                </c:pt>
                <c:pt idx="2166">
                  <c:v>44171</c:v>
                </c:pt>
                <c:pt idx="2167">
                  <c:v>44172</c:v>
                </c:pt>
                <c:pt idx="2168">
                  <c:v>44173</c:v>
                </c:pt>
                <c:pt idx="2169">
                  <c:v>44174</c:v>
                </c:pt>
                <c:pt idx="2170">
                  <c:v>44175</c:v>
                </c:pt>
                <c:pt idx="2171">
                  <c:v>44176</c:v>
                </c:pt>
                <c:pt idx="2172">
                  <c:v>44177</c:v>
                </c:pt>
                <c:pt idx="2173">
                  <c:v>44178</c:v>
                </c:pt>
                <c:pt idx="2174">
                  <c:v>44179</c:v>
                </c:pt>
                <c:pt idx="2175">
                  <c:v>44180</c:v>
                </c:pt>
                <c:pt idx="2176">
                  <c:v>44181</c:v>
                </c:pt>
                <c:pt idx="2177">
                  <c:v>44182</c:v>
                </c:pt>
                <c:pt idx="2178">
                  <c:v>44183</c:v>
                </c:pt>
                <c:pt idx="2179">
                  <c:v>44184</c:v>
                </c:pt>
                <c:pt idx="2180">
                  <c:v>44185</c:v>
                </c:pt>
                <c:pt idx="2181">
                  <c:v>44186</c:v>
                </c:pt>
                <c:pt idx="2182">
                  <c:v>44187</c:v>
                </c:pt>
                <c:pt idx="2183">
                  <c:v>44188</c:v>
                </c:pt>
                <c:pt idx="2184">
                  <c:v>44189</c:v>
                </c:pt>
                <c:pt idx="2185">
                  <c:v>44190</c:v>
                </c:pt>
                <c:pt idx="2186">
                  <c:v>44191</c:v>
                </c:pt>
                <c:pt idx="2187">
                  <c:v>44192</c:v>
                </c:pt>
                <c:pt idx="2188">
                  <c:v>44193</c:v>
                </c:pt>
                <c:pt idx="2189">
                  <c:v>44194</c:v>
                </c:pt>
                <c:pt idx="2190">
                  <c:v>44195</c:v>
                </c:pt>
                <c:pt idx="2191">
                  <c:v>44196</c:v>
                </c:pt>
                <c:pt idx="2192">
                  <c:v>44197</c:v>
                </c:pt>
                <c:pt idx="2193">
                  <c:v>44198</c:v>
                </c:pt>
                <c:pt idx="2194">
                  <c:v>44199</c:v>
                </c:pt>
                <c:pt idx="2195">
                  <c:v>44200</c:v>
                </c:pt>
                <c:pt idx="2196">
                  <c:v>44201</c:v>
                </c:pt>
                <c:pt idx="2197">
                  <c:v>44202</c:v>
                </c:pt>
                <c:pt idx="2198">
                  <c:v>44203</c:v>
                </c:pt>
                <c:pt idx="2199">
                  <c:v>44204</c:v>
                </c:pt>
                <c:pt idx="2200">
                  <c:v>44205</c:v>
                </c:pt>
                <c:pt idx="2201">
                  <c:v>44206</c:v>
                </c:pt>
                <c:pt idx="2202">
                  <c:v>44207</c:v>
                </c:pt>
                <c:pt idx="2203">
                  <c:v>44208</c:v>
                </c:pt>
                <c:pt idx="2204">
                  <c:v>44209</c:v>
                </c:pt>
                <c:pt idx="2205">
                  <c:v>44210</c:v>
                </c:pt>
                <c:pt idx="2206">
                  <c:v>44211</c:v>
                </c:pt>
                <c:pt idx="2207">
                  <c:v>44212</c:v>
                </c:pt>
                <c:pt idx="2208">
                  <c:v>44213</c:v>
                </c:pt>
                <c:pt idx="2209">
                  <c:v>44214</c:v>
                </c:pt>
                <c:pt idx="2210">
                  <c:v>44215</c:v>
                </c:pt>
                <c:pt idx="2211">
                  <c:v>44216</c:v>
                </c:pt>
                <c:pt idx="2212">
                  <c:v>44217</c:v>
                </c:pt>
                <c:pt idx="2213">
                  <c:v>44218</c:v>
                </c:pt>
                <c:pt idx="2214">
                  <c:v>44219</c:v>
                </c:pt>
                <c:pt idx="2215">
                  <c:v>44220</c:v>
                </c:pt>
                <c:pt idx="2216">
                  <c:v>44221</c:v>
                </c:pt>
                <c:pt idx="2217">
                  <c:v>44222</c:v>
                </c:pt>
                <c:pt idx="2218">
                  <c:v>44223</c:v>
                </c:pt>
                <c:pt idx="2219">
                  <c:v>44224</c:v>
                </c:pt>
                <c:pt idx="2220">
                  <c:v>44225</c:v>
                </c:pt>
                <c:pt idx="2221">
                  <c:v>44226</c:v>
                </c:pt>
                <c:pt idx="2222">
                  <c:v>44227</c:v>
                </c:pt>
                <c:pt idx="2223">
                  <c:v>44228</c:v>
                </c:pt>
                <c:pt idx="2224">
                  <c:v>44229</c:v>
                </c:pt>
                <c:pt idx="2225">
                  <c:v>44230</c:v>
                </c:pt>
                <c:pt idx="2226">
                  <c:v>44231</c:v>
                </c:pt>
                <c:pt idx="2227">
                  <c:v>44232</c:v>
                </c:pt>
                <c:pt idx="2228">
                  <c:v>44233</c:v>
                </c:pt>
                <c:pt idx="2229">
                  <c:v>44234</c:v>
                </c:pt>
                <c:pt idx="2230">
                  <c:v>44235</c:v>
                </c:pt>
                <c:pt idx="2231">
                  <c:v>44236</c:v>
                </c:pt>
                <c:pt idx="2232">
                  <c:v>44237</c:v>
                </c:pt>
                <c:pt idx="2233">
                  <c:v>44238</c:v>
                </c:pt>
                <c:pt idx="2234">
                  <c:v>44239</c:v>
                </c:pt>
                <c:pt idx="2235">
                  <c:v>44240</c:v>
                </c:pt>
                <c:pt idx="2236">
                  <c:v>44241</c:v>
                </c:pt>
                <c:pt idx="2237">
                  <c:v>44242</c:v>
                </c:pt>
                <c:pt idx="2238">
                  <c:v>44243</c:v>
                </c:pt>
                <c:pt idx="2239">
                  <c:v>44244</c:v>
                </c:pt>
                <c:pt idx="2240">
                  <c:v>44245</c:v>
                </c:pt>
                <c:pt idx="2241">
                  <c:v>44246</c:v>
                </c:pt>
                <c:pt idx="2242">
                  <c:v>44247</c:v>
                </c:pt>
                <c:pt idx="2243">
                  <c:v>44248</c:v>
                </c:pt>
                <c:pt idx="2244">
                  <c:v>44249</c:v>
                </c:pt>
                <c:pt idx="2245">
                  <c:v>44250</c:v>
                </c:pt>
                <c:pt idx="2246">
                  <c:v>44251</c:v>
                </c:pt>
                <c:pt idx="2247">
                  <c:v>44252</c:v>
                </c:pt>
                <c:pt idx="2248">
                  <c:v>44253</c:v>
                </c:pt>
                <c:pt idx="2249">
                  <c:v>44254</c:v>
                </c:pt>
                <c:pt idx="2250">
                  <c:v>44255</c:v>
                </c:pt>
                <c:pt idx="2251">
                  <c:v>44256</c:v>
                </c:pt>
                <c:pt idx="2252">
                  <c:v>44257</c:v>
                </c:pt>
                <c:pt idx="2253">
                  <c:v>44258</c:v>
                </c:pt>
                <c:pt idx="2254">
                  <c:v>44259</c:v>
                </c:pt>
                <c:pt idx="2255">
                  <c:v>44260</c:v>
                </c:pt>
                <c:pt idx="2256">
                  <c:v>44261</c:v>
                </c:pt>
                <c:pt idx="2257">
                  <c:v>44262</c:v>
                </c:pt>
                <c:pt idx="2258">
                  <c:v>44263</c:v>
                </c:pt>
                <c:pt idx="2259">
                  <c:v>44264</c:v>
                </c:pt>
                <c:pt idx="2260">
                  <c:v>44265</c:v>
                </c:pt>
                <c:pt idx="2261">
                  <c:v>44266</c:v>
                </c:pt>
                <c:pt idx="2262">
                  <c:v>44267</c:v>
                </c:pt>
                <c:pt idx="2263">
                  <c:v>44268</c:v>
                </c:pt>
                <c:pt idx="2264">
                  <c:v>44269</c:v>
                </c:pt>
                <c:pt idx="2265">
                  <c:v>44270</c:v>
                </c:pt>
                <c:pt idx="2266">
                  <c:v>44271</c:v>
                </c:pt>
                <c:pt idx="2267">
                  <c:v>44272</c:v>
                </c:pt>
                <c:pt idx="2268">
                  <c:v>44273</c:v>
                </c:pt>
                <c:pt idx="2269">
                  <c:v>44274</c:v>
                </c:pt>
                <c:pt idx="2270">
                  <c:v>44275</c:v>
                </c:pt>
                <c:pt idx="2271">
                  <c:v>44276</c:v>
                </c:pt>
                <c:pt idx="2272">
                  <c:v>44277</c:v>
                </c:pt>
                <c:pt idx="2273">
                  <c:v>44278</c:v>
                </c:pt>
                <c:pt idx="2274">
                  <c:v>44279</c:v>
                </c:pt>
                <c:pt idx="2275">
                  <c:v>44280</c:v>
                </c:pt>
                <c:pt idx="2276">
                  <c:v>44281</c:v>
                </c:pt>
                <c:pt idx="2277">
                  <c:v>44282</c:v>
                </c:pt>
                <c:pt idx="2278">
                  <c:v>44283</c:v>
                </c:pt>
                <c:pt idx="2279">
                  <c:v>44284</c:v>
                </c:pt>
                <c:pt idx="2280">
                  <c:v>44285</c:v>
                </c:pt>
                <c:pt idx="2281">
                  <c:v>44286</c:v>
                </c:pt>
                <c:pt idx="2282">
                  <c:v>44287</c:v>
                </c:pt>
                <c:pt idx="2283">
                  <c:v>44288</c:v>
                </c:pt>
                <c:pt idx="2284">
                  <c:v>44289</c:v>
                </c:pt>
                <c:pt idx="2285">
                  <c:v>44290</c:v>
                </c:pt>
                <c:pt idx="2286">
                  <c:v>44291</c:v>
                </c:pt>
                <c:pt idx="2287">
                  <c:v>44292</c:v>
                </c:pt>
                <c:pt idx="2288">
                  <c:v>44293</c:v>
                </c:pt>
                <c:pt idx="2289">
                  <c:v>44294</c:v>
                </c:pt>
                <c:pt idx="2290">
                  <c:v>44295</c:v>
                </c:pt>
                <c:pt idx="2291">
                  <c:v>44296</c:v>
                </c:pt>
                <c:pt idx="2292">
                  <c:v>44297</c:v>
                </c:pt>
                <c:pt idx="2293">
                  <c:v>44298</c:v>
                </c:pt>
                <c:pt idx="2294">
                  <c:v>44299</c:v>
                </c:pt>
                <c:pt idx="2295">
                  <c:v>44300</c:v>
                </c:pt>
                <c:pt idx="2296">
                  <c:v>44301</c:v>
                </c:pt>
                <c:pt idx="2297">
                  <c:v>44302</c:v>
                </c:pt>
                <c:pt idx="2298">
                  <c:v>44303</c:v>
                </c:pt>
                <c:pt idx="2299">
                  <c:v>44304</c:v>
                </c:pt>
                <c:pt idx="2300">
                  <c:v>44305</c:v>
                </c:pt>
                <c:pt idx="2301">
                  <c:v>44306</c:v>
                </c:pt>
                <c:pt idx="2302">
                  <c:v>44307</c:v>
                </c:pt>
                <c:pt idx="2303">
                  <c:v>44308</c:v>
                </c:pt>
                <c:pt idx="2304">
                  <c:v>44309</c:v>
                </c:pt>
                <c:pt idx="2305">
                  <c:v>44310</c:v>
                </c:pt>
                <c:pt idx="2306">
                  <c:v>44311</c:v>
                </c:pt>
                <c:pt idx="2307">
                  <c:v>44312</c:v>
                </c:pt>
                <c:pt idx="2308">
                  <c:v>44313</c:v>
                </c:pt>
                <c:pt idx="2309">
                  <c:v>44314</c:v>
                </c:pt>
                <c:pt idx="2310">
                  <c:v>44315</c:v>
                </c:pt>
                <c:pt idx="2311">
                  <c:v>44316</c:v>
                </c:pt>
                <c:pt idx="2312">
                  <c:v>44317</c:v>
                </c:pt>
                <c:pt idx="2313">
                  <c:v>44318</c:v>
                </c:pt>
                <c:pt idx="2314">
                  <c:v>44319</c:v>
                </c:pt>
                <c:pt idx="2315">
                  <c:v>44320</c:v>
                </c:pt>
                <c:pt idx="2316">
                  <c:v>44321</c:v>
                </c:pt>
                <c:pt idx="2317">
                  <c:v>44322</c:v>
                </c:pt>
                <c:pt idx="2318">
                  <c:v>44323</c:v>
                </c:pt>
                <c:pt idx="2319">
                  <c:v>44324</c:v>
                </c:pt>
                <c:pt idx="2320">
                  <c:v>44325</c:v>
                </c:pt>
                <c:pt idx="2321">
                  <c:v>44326</c:v>
                </c:pt>
                <c:pt idx="2322">
                  <c:v>44327</c:v>
                </c:pt>
                <c:pt idx="2323">
                  <c:v>44328</c:v>
                </c:pt>
                <c:pt idx="2324">
                  <c:v>44329</c:v>
                </c:pt>
                <c:pt idx="2325">
                  <c:v>44330</c:v>
                </c:pt>
                <c:pt idx="2326">
                  <c:v>44331</c:v>
                </c:pt>
                <c:pt idx="2327">
                  <c:v>44332</c:v>
                </c:pt>
                <c:pt idx="2328">
                  <c:v>44333</c:v>
                </c:pt>
                <c:pt idx="2329">
                  <c:v>44334</c:v>
                </c:pt>
                <c:pt idx="2330">
                  <c:v>44335</c:v>
                </c:pt>
                <c:pt idx="2331">
                  <c:v>44336</c:v>
                </c:pt>
                <c:pt idx="2332">
                  <c:v>44337</c:v>
                </c:pt>
                <c:pt idx="2333">
                  <c:v>44338</c:v>
                </c:pt>
                <c:pt idx="2334">
                  <c:v>44339</c:v>
                </c:pt>
                <c:pt idx="2335">
                  <c:v>44340</c:v>
                </c:pt>
                <c:pt idx="2336">
                  <c:v>44341</c:v>
                </c:pt>
                <c:pt idx="2337">
                  <c:v>44342</c:v>
                </c:pt>
                <c:pt idx="2338">
                  <c:v>44343</c:v>
                </c:pt>
                <c:pt idx="2339">
                  <c:v>44344</c:v>
                </c:pt>
                <c:pt idx="2340">
                  <c:v>44345</c:v>
                </c:pt>
                <c:pt idx="2341">
                  <c:v>44346</c:v>
                </c:pt>
                <c:pt idx="2342">
                  <c:v>44347</c:v>
                </c:pt>
                <c:pt idx="2343">
                  <c:v>44348</c:v>
                </c:pt>
                <c:pt idx="2344">
                  <c:v>44349</c:v>
                </c:pt>
                <c:pt idx="2345">
                  <c:v>44350</c:v>
                </c:pt>
                <c:pt idx="2346">
                  <c:v>44351</c:v>
                </c:pt>
                <c:pt idx="2347">
                  <c:v>44352</c:v>
                </c:pt>
                <c:pt idx="2348">
                  <c:v>44353</c:v>
                </c:pt>
                <c:pt idx="2349">
                  <c:v>44354</c:v>
                </c:pt>
                <c:pt idx="2350">
                  <c:v>44355</c:v>
                </c:pt>
                <c:pt idx="2351">
                  <c:v>44356</c:v>
                </c:pt>
                <c:pt idx="2352">
                  <c:v>44357</c:v>
                </c:pt>
                <c:pt idx="2353">
                  <c:v>44358</c:v>
                </c:pt>
                <c:pt idx="2354">
                  <c:v>44359</c:v>
                </c:pt>
                <c:pt idx="2355">
                  <c:v>44360</c:v>
                </c:pt>
                <c:pt idx="2356">
                  <c:v>44361</c:v>
                </c:pt>
                <c:pt idx="2357">
                  <c:v>44362</c:v>
                </c:pt>
                <c:pt idx="2358">
                  <c:v>44363</c:v>
                </c:pt>
                <c:pt idx="2359">
                  <c:v>44364</c:v>
                </c:pt>
                <c:pt idx="2360">
                  <c:v>44365</c:v>
                </c:pt>
                <c:pt idx="2361">
                  <c:v>44366</c:v>
                </c:pt>
                <c:pt idx="2362">
                  <c:v>44367</c:v>
                </c:pt>
                <c:pt idx="2363">
                  <c:v>44368</c:v>
                </c:pt>
                <c:pt idx="2364">
                  <c:v>44369</c:v>
                </c:pt>
                <c:pt idx="2365">
                  <c:v>44370</c:v>
                </c:pt>
                <c:pt idx="2366">
                  <c:v>44371</c:v>
                </c:pt>
                <c:pt idx="2367">
                  <c:v>44372</c:v>
                </c:pt>
                <c:pt idx="2368">
                  <c:v>44373</c:v>
                </c:pt>
                <c:pt idx="2369">
                  <c:v>44374</c:v>
                </c:pt>
                <c:pt idx="2370">
                  <c:v>44375</c:v>
                </c:pt>
                <c:pt idx="2371">
                  <c:v>44376</c:v>
                </c:pt>
                <c:pt idx="2372">
                  <c:v>44377</c:v>
                </c:pt>
                <c:pt idx="2373">
                  <c:v>44378</c:v>
                </c:pt>
                <c:pt idx="2374">
                  <c:v>44379</c:v>
                </c:pt>
                <c:pt idx="2375">
                  <c:v>44380</c:v>
                </c:pt>
                <c:pt idx="2376">
                  <c:v>44381</c:v>
                </c:pt>
                <c:pt idx="2377">
                  <c:v>44382</c:v>
                </c:pt>
                <c:pt idx="2378">
                  <c:v>44383</c:v>
                </c:pt>
                <c:pt idx="2379">
                  <c:v>44384</c:v>
                </c:pt>
                <c:pt idx="2380">
                  <c:v>44385</c:v>
                </c:pt>
                <c:pt idx="2381">
                  <c:v>44386</c:v>
                </c:pt>
                <c:pt idx="2382">
                  <c:v>44387</c:v>
                </c:pt>
                <c:pt idx="2383">
                  <c:v>44388</c:v>
                </c:pt>
                <c:pt idx="2384">
                  <c:v>44389</c:v>
                </c:pt>
                <c:pt idx="2385">
                  <c:v>44390</c:v>
                </c:pt>
                <c:pt idx="2386">
                  <c:v>44391</c:v>
                </c:pt>
                <c:pt idx="2387">
                  <c:v>44392</c:v>
                </c:pt>
                <c:pt idx="2388">
                  <c:v>44393</c:v>
                </c:pt>
                <c:pt idx="2389">
                  <c:v>44394</c:v>
                </c:pt>
                <c:pt idx="2390">
                  <c:v>44395</c:v>
                </c:pt>
                <c:pt idx="2391">
                  <c:v>44396</c:v>
                </c:pt>
                <c:pt idx="2392">
                  <c:v>44397</c:v>
                </c:pt>
                <c:pt idx="2393">
                  <c:v>44398</c:v>
                </c:pt>
                <c:pt idx="2394">
                  <c:v>44399</c:v>
                </c:pt>
                <c:pt idx="2395">
                  <c:v>44400</c:v>
                </c:pt>
                <c:pt idx="2396">
                  <c:v>44401</c:v>
                </c:pt>
                <c:pt idx="2397">
                  <c:v>44402</c:v>
                </c:pt>
                <c:pt idx="2398">
                  <c:v>44403</c:v>
                </c:pt>
                <c:pt idx="2399">
                  <c:v>44404</c:v>
                </c:pt>
                <c:pt idx="2400">
                  <c:v>44405</c:v>
                </c:pt>
                <c:pt idx="2401">
                  <c:v>44406</c:v>
                </c:pt>
                <c:pt idx="2402">
                  <c:v>44407</c:v>
                </c:pt>
                <c:pt idx="2403">
                  <c:v>44408</c:v>
                </c:pt>
                <c:pt idx="2404">
                  <c:v>44409</c:v>
                </c:pt>
                <c:pt idx="2405">
                  <c:v>44410</c:v>
                </c:pt>
                <c:pt idx="2406">
                  <c:v>44411</c:v>
                </c:pt>
                <c:pt idx="2407">
                  <c:v>44412</c:v>
                </c:pt>
                <c:pt idx="2408">
                  <c:v>44413</c:v>
                </c:pt>
                <c:pt idx="2409">
                  <c:v>44414</c:v>
                </c:pt>
                <c:pt idx="2410">
                  <c:v>44415</c:v>
                </c:pt>
                <c:pt idx="2411">
                  <c:v>44416</c:v>
                </c:pt>
                <c:pt idx="2412">
                  <c:v>44417</c:v>
                </c:pt>
                <c:pt idx="2413">
                  <c:v>44418</c:v>
                </c:pt>
                <c:pt idx="2414">
                  <c:v>44419</c:v>
                </c:pt>
                <c:pt idx="2415">
                  <c:v>44420</c:v>
                </c:pt>
                <c:pt idx="2416">
                  <c:v>44421</c:v>
                </c:pt>
                <c:pt idx="2417">
                  <c:v>44422</c:v>
                </c:pt>
                <c:pt idx="2418">
                  <c:v>44423</c:v>
                </c:pt>
                <c:pt idx="2419">
                  <c:v>44424</c:v>
                </c:pt>
                <c:pt idx="2420">
                  <c:v>44425</c:v>
                </c:pt>
                <c:pt idx="2421">
                  <c:v>44426</c:v>
                </c:pt>
                <c:pt idx="2422">
                  <c:v>44427</c:v>
                </c:pt>
                <c:pt idx="2423">
                  <c:v>44428</c:v>
                </c:pt>
                <c:pt idx="2424">
                  <c:v>44429</c:v>
                </c:pt>
                <c:pt idx="2425">
                  <c:v>44430</c:v>
                </c:pt>
                <c:pt idx="2426">
                  <c:v>44431</c:v>
                </c:pt>
                <c:pt idx="2427">
                  <c:v>44432</c:v>
                </c:pt>
                <c:pt idx="2428">
                  <c:v>44433</c:v>
                </c:pt>
                <c:pt idx="2429">
                  <c:v>44434</c:v>
                </c:pt>
                <c:pt idx="2430">
                  <c:v>44435</c:v>
                </c:pt>
                <c:pt idx="2431">
                  <c:v>44436</c:v>
                </c:pt>
                <c:pt idx="2432">
                  <c:v>44437</c:v>
                </c:pt>
                <c:pt idx="2433">
                  <c:v>44438</c:v>
                </c:pt>
                <c:pt idx="2434">
                  <c:v>44439</c:v>
                </c:pt>
                <c:pt idx="2435">
                  <c:v>44440</c:v>
                </c:pt>
                <c:pt idx="2436">
                  <c:v>44441</c:v>
                </c:pt>
                <c:pt idx="2437">
                  <c:v>44442</c:v>
                </c:pt>
                <c:pt idx="2438">
                  <c:v>44443</c:v>
                </c:pt>
                <c:pt idx="2439">
                  <c:v>44444</c:v>
                </c:pt>
                <c:pt idx="2440">
                  <c:v>44445</c:v>
                </c:pt>
                <c:pt idx="2441">
                  <c:v>44446</c:v>
                </c:pt>
                <c:pt idx="2442">
                  <c:v>44447</c:v>
                </c:pt>
                <c:pt idx="2443">
                  <c:v>44448</c:v>
                </c:pt>
                <c:pt idx="2444">
                  <c:v>44449</c:v>
                </c:pt>
                <c:pt idx="2445">
                  <c:v>44450</c:v>
                </c:pt>
                <c:pt idx="2446">
                  <c:v>44451</c:v>
                </c:pt>
                <c:pt idx="2447">
                  <c:v>44452</c:v>
                </c:pt>
                <c:pt idx="2448">
                  <c:v>44453</c:v>
                </c:pt>
                <c:pt idx="2449">
                  <c:v>44454</c:v>
                </c:pt>
                <c:pt idx="2450">
                  <c:v>44455</c:v>
                </c:pt>
                <c:pt idx="2451">
                  <c:v>44456</c:v>
                </c:pt>
                <c:pt idx="2452">
                  <c:v>44457</c:v>
                </c:pt>
                <c:pt idx="2453">
                  <c:v>44458</c:v>
                </c:pt>
                <c:pt idx="2454">
                  <c:v>44459</c:v>
                </c:pt>
                <c:pt idx="2455">
                  <c:v>44460</c:v>
                </c:pt>
                <c:pt idx="2456">
                  <c:v>44461</c:v>
                </c:pt>
                <c:pt idx="2457">
                  <c:v>44462</c:v>
                </c:pt>
                <c:pt idx="2458">
                  <c:v>44463</c:v>
                </c:pt>
                <c:pt idx="2459">
                  <c:v>44464</c:v>
                </c:pt>
                <c:pt idx="2460">
                  <c:v>44465</c:v>
                </c:pt>
                <c:pt idx="2461">
                  <c:v>44466</c:v>
                </c:pt>
                <c:pt idx="2462">
                  <c:v>44467</c:v>
                </c:pt>
                <c:pt idx="2463">
                  <c:v>44468</c:v>
                </c:pt>
                <c:pt idx="2464">
                  <c:v>44469</c:v>
                </c:pt>
                <c:pt idx="2465">
                  <c:v>44470</c:v>
                </c:pt>
                <c:pt idx="2466">
                  <c:v>44471</c:v>
                </c:pt>
                <c:pt idx="2467">
                  <c:v>44472</c:v>
                </c:pt>
                <c:pt idx="2468">
                  <c:v>44473</c:v>
                </c:pt>
                <c:pt idx="2469">
                  <c:v>44474</c:v>
                </c:pt>
                <c:pt idx="2470">
                  <c:v>44475</c:v>
                </c:pt>
                <c:pt idx="2471">
                  <c:v>44476</c:v>
                </c:pt>
                <c:pt idx="2472">
                  <c:v>44477</c:v>
                </c:pt>
                <c:pt idx="2473">
                  <c:v>44478</c:v>
                </c:pt>
                <c:pt idx="2474">
                  <c:v>44479</c:v>
                </c:pt>
                <c:pt idx="2475">
                  <c:v>44480</c:v>
                </c:pt>
                <c:pt idx="2476">
                  <c:v>44481</c:v>
                </c:pt>
                <c:pt idx="2477">
                  <c:v>44482</c:v>
                </c:pt>
                <c:pt idx="2478">
                  <c:v>44483</c:v>
                </c:pt>
                <c:pt idx="2479">
                  <c:v>44484</c:v>
                </c:pt>
                <c:pt idx="2480">
                  <c:v>44485</c:v>
                </c:pt>
                <c:pt idx="2481">
                  <c:v>44486</c:v>
                </c:pt>
                <c:pt idx="2482">
                  <c:v>44487</c:v>
                </c:pt>
                <c:pt idx="2483">
                  <c:v>44488</c:v>
                </c:pt>
                <c:pt idx="2484">
                  <c:v>44489</c:v>
                </c:pt>
                <c:pt idx="2485">
                  <c:v>44490</c:v>
                </c:pt>
                <c:pt idx="2486">
                  <c:v>44491</c:v>
                </c:pt>
                <c:pt idx="2487">
                  <c:v>44492</c:v>
                </c:pt>
                <c:pt idx="2488">
                  <c:v>44493</c:v>
                </c:pt>
                <c:pt idx="2489">
                  <c:v>44494</c:v>
                </c:pt>
                <c:pt idx="2490">
                  <c:v>44495</c:v>
                </c:pt>
                <c:pt idx="2491">
                  <c:v>44496</c:v>
                </c:pt>
                <c:pt idx="2492">
                  <c:v>44497</c:v>
                </c:pt>
                <c:pt idx="2493">
                  <c:v>44498</c:v>
                </c:pt>
                <c:pt idx="2494">
                  <c:v>44499</c:v>
                </c:pt>
                <c:pt idx="2495">
                  <c:v>44500</c:v>
                </c:pt>
                <c:pt idx="2496">
                  <c:v>44501</c:v>
                </c:pt>
                <c:pt idx="2497">
                  <c:v>44502</c:v>
                </c:pt>
                <c:pt idx="2498">
                  <c:v>44503</c:v>
                </c:pt>
                <c:pt idx="2499">
                  <c:v>44504</c:v>
                </c:pt>
                <c:pt idx="2500">
                  <c:v>44505</c:v>
                </c:pt>
                <c:pt idx="2501">
                  <c:v>44506</c:v>
                </c:pt>
                <c:pt idx="2502">
                  <c:v>44507</c:v>
                </c:pt>
                <c:pt idx="2503">
                  <c:v>44508</c:v>
                </c:pt>
                <c:pt idx="2504">
                  <c:v>44509</c:v>
                </c:pt>
                <c:pt idx="2505">
                  <c:v>44510</c:v>
                </c:pt>
                <c:pt idx="2506">
                  <c:v>44511</c:v>
                </c:pt>
                <c:pt idx="2507">
                  <c:v>44512</c:v>
                </c:pt>
                <c:pt idx="2508">
                  <c:v>44513</c:v>
                </c:pt>
                <c:pt idx="2509">
                  <c:v>44514</c:v>
                </c:pt>
                <c:pt idx="2510">
                  <c:v>44515</c:v>
                </c:pt>
                <c:pt idx="2511">
                  <c:v>44516</c:v>
                </c:pt>
                <c:pt idx="2512">
                  <c:v>44517</c:v>
                </c:pt>
                <c:pt idx="2513">
                  <c:v>44518</c:v>
                </c:pt>
                <c:pt idx="2514">
                  <c:v>44519</c:v>
                </c:pt>
                <c:pt idx="2515">
                  <c:v>44520</c:v>
                </c:pt>
                <c:pt idx="2516">
                  <c:v>44521</c:v>
                </c:pt>
                <c:pt idx="2517">
                  <c:v>44522</c:v>
                </c:pt>
                <c:pt idx="2518">
                  <c:v>44523</c:v>
                </c:pt>
                <c:pt idx="2519">
                  <c:v>44524</c:v>
                </c:pt>
                <c:pt idx="2520">
                  <c:v>44525</c:v>
                </c:pt>
                <c:pt idx="2521">
                  <c:v>44526</c:v>
                </c:pt>
                <c:pt idx="2522">
                  <c:v>44527</c:v>
                </c:pt>
                <c:pt idx="2523">
                  <c:v>44528</c:v>
                </c:pt>
                <c:pt idx="2524">
                  <c:v>44529</c:v>
                </c:pt>
                <c:pt idx="2525">
                  <c:v>44530</c:v>
                </c:pt>
                <c:pt idx="2526">
                  <c:v>44531</c:v>
                </c:pt>
                <c:pt idx="2527">
                  <c:v>44532</c:v>
                </c:pt>
                <c:pt idx="2528">
                  <c:v>44533</c:v>
                </c:pt>
                <c:pt idx="2529">
                  <c:v>44534</c:v>
                </c:pt>
                <c:pt idx="2530">
                  <c:v>44535</c:v>
                </c:pt>
                <c:pt idx="2531">
                  <c:v>44536</c:v>
                </c:pt>
                <c:pt idx="2532">
                  <c:v>44537</c:v>
                </c:pt>
                <c:pt idx="2533">
                  <c:v>44538</c:v>
                </c:pt>
                <c:pt idx="2534">
                  <c:v>44539</c:v>
                </c:pt>
                <c:pt idx="2535">
                  <c:v>44540</c:v>
                </c:pt>
                <c:pt idx="2536">
                  <c:v>44541</c:v>
                </c:pt>
                <c:pt idx="2537">
                  <c:v>44542</c:v>
                </c:pt>
                <c:pt idx="2538">
                  <c:v>44543</c:v>
                </c:pt>
                <c:pt idx="2539">
                  <c:v>44544</c:v>
                </c:pt>
                <c:pt idx="2540">
                  <c:v>44545</c:v>
                </c:pt>
                <c:pt idx="2541">
                  <c:v>44546</c:v>
                </c:pt>
                <c:pt idx="2542">
                  <c:v>44547</c:v>
                </c:pt>
                <c:pt idx="2543">
                  <c:v>44548</c:v>
                </c:pt>
                <c:pt idx="2544">
                  <c:v>44549</c:v>
                </c:pt>
                <c:pt idx="2545">
                  <c:v>44550</c:v>
                </c:pt>
                <c:pt idx="2546">
                  <c:v>44551</c:v>
                </c:pt>
                <c:pt idx="2547">
                  <c:v>44552</c:v>
                </c:pt>
                <c:pt idx="2548">
                  <c:v>44553</c:v>
                </c:pt>
                <c:pt idx="2549">
                  <c:v>44554</c:v>
                </c:pt>
                <c:pt idx="2550">
                  <c:v>44555</c:v>
                </c:pt>
                <c:pt idx="2551">
                  <c:v>44556</c:v>
                </c:pt>
                <c:pt idx="2552">
                  <c:v>44557</c:v>
                </c:pt>
                <c:pt idx="2553">
                  <c:v>44558</c:v>
                </c:pt>
                <c:pt idx="2554">
                  <c:v>44559</c:v>
                </c:pt>
                <c:pt idx="2555">
                  <c:v>44560</c:v>
                </c:pt>
                <c:pt idx="2556">
                  <c:v>44561</c:v>
                </c:pt>
                <c:pt idx="2557">
                  <c:v>44562</c:v>
                </c:pt>
                <c:pt idx="2558">
                  <c:v>44563</c:v>
                </c:pt>
                <c:pt idx="2559">
                  <c:v>44564</c:v>
                </c:pt>
                <c:pt idx="2560">
                  <c:v>44565</c:v>
                </c:pt>
                <c:pt idx="2561">
                  <c:v>44566</c:v>
                </c:pt>
                <c:pt idx="2562">
                  <c:v>44567</c:v>
                </c:pt>
                <c:pt idx="2563">
                  <c:v>44568</c:v>
                </c:pt>
                <c:pt idx="2564">
                  <c:v>44569</c:v>
                </c:pt>
                <c:pt idx="2565">
                  <c:v>44570</c:v>
                </c:pt>
                <c:pt idx="2566">
                  <c:v>44571</c:v>
                </c:pt>
                <c:pt idx="2567">
                  <c:v>44572</c:v>
                </c:pt>
                <c:pt idx="2568">
                  <c:v>44573</c:v>
                </c:pt>
                <c:pt idx="2569">
                  <c:v>44574</c:v>
                </c:pt>
                <c:pt idx="2570">
                  <c:v>44575</c:v>
                </c:pt>
                <c:pt idx="2571">
                  <c:v>44576</c:v>
                </c:pt>
                <c:pt idx="2572">
                  <c:v>44577</c:v>
                </c:pt>
                <c:pt idx="2573">
                  <c:v>44578</c:v>
                </c:pt>
                <c:pt idx="2574">
                  <c:v>44579</c:v>
                </c:pt>
                <c:pt idx="2575">
                  <c:v>44580</c:v>
                </c:pt>
                <c:pt idx="2576">
                  <c:v>44581</c:v>
                </c:pt>
                <c:pt idx="2577">
                  <c:v>44582</c:v>
                </c:pt>
                <c:pt idx="2578">
                  <c:v>44583</c:v>
                </c:pt>
                <c:pt idx="2579">
                  <c:v>44584</c:v>
                </c:pt>
                <c:pt idx="2580">
                  <c:v>44585</c:v>
                </c:pt>
                <c:pt idx="2581">
                  <c:v>44586</c:v>
                </c:pt>
                <c:pt idx="2582">
                  <c:v>44587</c:v>
                </c:pt>
                <c:pt idx="2583">
                  <c:v>44588</c:v>
                </c:pt>
                <c:pt idx="2584">
                  <c:v>44589</c:v>
                </c:pt>
                <c:pt idx="2585">
                  <c:v>44590</c:v>
                </c:pt>
                <c:pt idx="2586">
                  <c:v>44591</c:v>
                </c:pt>
                <c:pt idx="2587">
                  <c:v>44592</c:v>
                </c:pt>
                <c:pt idx="2588">
                  <c:v>44593</c:v>
                </c:pt>
                <c:pt idx="2589">
                  <c:v>44594</c:v>
                </c:pt>
                <c:pt idx="2590">
                  <c:v>44595</c:v>
                </c:pt>
                <c:pt idx="2591">
                  <c:v>44596</c:v>
                </c:pt>
                <c:pt idx="2592">
                  <c:v>44597</c:v>
                </c:pt>
                <c:pt idx="2593">
                  <c:v>44598</c:v>
                </c:pt>
                <c:pt idx="2594">
                  <c:v>44599</c:v>
                </c:pt>
                <c:pt idx="2595">
                  <c:v>44600</c:v>
                </c:pt>
                <c:pt idx="2596">
                  <c:v>44601</c:v>
                </c:pt>
                <c:pt idx="2597">
                  <c:v>44602</c:v>
                </c:pt>
                <c:pt idx="2598">
                  <c:v>44603</c:v>
                </c:pt>
                <c:pt idx="2599">
                  <c:v>44604</c:v>
                </c:pt>
                <c:pt idx="2600">
                  <c:v>44605</c:v>
                </c:pt>
                <c:pt idx="2601">
                  <c:v>44606</c:v>
                </c:pt>
                <c:pt idx="2602">
                  <c:v>44607</c:v>
                </c:pt>
                <c:pt idx="2603">
                  <c:v>44608</c:v>
                </c:pt>
                <c:pt idx="2604">
                  <c:v>44609</c:v>
                </c:pt>
                <c:pt idx="2605">
                  <c:v>44610</c:v>
                </c:pt>
                <c:pt idx="2606">
                  <c:v>44611</c:v>
                </c:pt>
                <c:pt idx="2607">
                  <c:v>44612</c:v>
                </c:pt>
                <c:pt idx="2608">
                  <c:v>44613</c:v>
                </c:pt>
                <c:pt idx="2609">
                  <c:v>44614</c:v>
                </c:pt>
                <c:pt idx="2610">
                  <c:v>44615</c:v>
                </c:pt>
                <c:pt idx="2611">
                  <c:v>44616</c:v>
                </c:pt>
                <c:pt idx="2612">
                  <c:v>44617</c:v>
                </c:pt>
                <c:pt idx="2613">
                  <c:v>44618</c:v>
                </c:pt>
                <c:pt idx="2614">
                  <c:v>44619</c:v>
                </c:pt>
                <c:pt idx="2615">
                  <c:v>44620</c:v>
                </c:pt>
                <c:pt idx="2616">
                  <c:v>44621</c:v>
                </c:pt>
                <c:pt idx="2617">
                  <c:v>44622</c:v>
                </c:pt>
                <c:pt idx="2618">
                  <c:v>44623</c:v>
                </c:pt>
                <c:pt idx="2619">
                  <c:v>44624</c:v>
                </c:pt>
                <c:pt idx="2620">
                  <c:v>44625</c:v>
                </c:pt>
                <c:pt idx="2621">
                  <c:v>44626</c:v>
                </c:pt>
                <c:pt idx="2622">
                  <c:v>44627</c:v>
                </c:pt>
                <c:pt idx="2623">
                  <c:v>44628</c:v>
                </c:pt>
                <c:pt idx="2624">
                  <c:v>44629</c:v>
                </c:pt>
                <c:pt idx="2625">
                  <c:v>44630</c:v>
                </c:pt>
                <c:pt idx="2626">
                  <c:v>44631</c:v>
                </c:pt>
                <c:pt idx="2627">
                  <c:v>44632</c:v>
                </c:pt>
                <c:pt idx="2628">
                  <c:v>44633</c:v>
                </c:pt>
                <c:pt idx="2629">
                  <c:v>44634</c:v>
                </c:pt>
                <c:pt idx="2630">
                  <c:v>44635</c:v>
                </c:pt>
                <c:pt idx="2631">
                  <c:v>44636</c:v>
                </c:pt>
                <c:pt idx="2632">
                  <c:v>44637</c:v>
                </c:pt>
                <c:pt idx="2633">
                  <c:v>44638</c:v>
                </c:pt>
                <c:pt idx="2634">
                  <c:v>44639</c:v>
                </c:pt>
                <c:pt idx="2635">
                  <c:v>44640</c:v>
                </c:pt>
                <c:pt idx="2636">
                  <c:v>44641</c:v>
                </c:pt>
                <c:pt idx="2637">
                  <c:v>44642</c:v>
                </c:pt>
                <c:pt idx="2638">
                  <c:v>44643</c:v>
                </c:pt>
                <c:pt idx="2639">
                  <c:v>44644</c:v>
                </c:pt>
                <c:pt idx="2640">
                  <c:v>44645</c:v>
                </c:pt>
                <c:pt idx="2641">
                  <c:v>44646</c:v>
                </c:pt>
                <c:pt idx="2642">
                  <c:v>44647</c:v>
                </c:pt>
                <c:pt idx="2643">
                  <c:v>44648</c:v>
                </c:pt>
                <c:pt idx="2644">
                  <c:v>44649</c:v>
                </c:pt>
                <c:pt idx="2645">
                  <c:v>44650</c:v>
                </c:pt>
                <c:pt idx="2646">
                  <c:v>44651</c:v>
                </c:pt>
                <c:pt idx="2647">
                  <c:v>44652</c:v>
                </c:pt>
                <c:pt idx="2648">
                  <c:v>44653</c:v>
                </c:pt>
                <c:pt idx="2649">
                  <c:v>44654</c:v>
                </c:pt>
                <c:pt idx="2650">
                  <c:v>44655</c:v>
                </c:pt>
                <c:pt idx="2651">
                  <c:v>44656</c:v>
                </c:pt>
                <c:pt idx="2652">
                  <c:v>44657</c:v>
                </c:pt>
                <c:pt idx="2653">
                  <c:v>44658</c:v>
                </c:pt>
                <c:pt idx="2654">
                  <c:v>44659</c:v>
                </c:pt>
                <c:pt idx="2655">
                  <c:v>44660</c:v>
                </c:pt>
                <c:pt idx="2656">
                  <c:v>44661</c:v>
                </c:pt>
                <c:pt idx="2657">
                  <c:v>44662</c:v>
                </c:pt>
                <c:pt idx="2658">
                  <c:v>44663</c:v>
                </c:pt>
                <c:pt idx="2659">
                  <c:v>44664</c:v>
                </c:pt>
                <c:pt idx="2660">
                  <c:v>44665</c:v>
                </c:pt>
                <c:pt idx="2661">
                  <c:v>44666</c:v>
                </c:pt>
                <c:pt idx="2662">
                  <c:v>44667</c:v>
                </c:pt>
                <c:pt idx="2663">
                  <c:v>44668</c:v>
                </c:pt>
                <c:pt idx="2664">
                  <c:v>44669</c:v>
                </c:pt>
                <c:pt idx="2665">
                  <c:v>44670</c:v>
                </c:pt>
                <c:pt idx="2666">
                  <c:v>44671</c:v>
                </c:pt>
                <c:pt idx="2667">
                  <c:v>44672</c:v>
                </c:pt>
                <c:pt idx="2668">
                  <c:v>44673</c:v>
                </c:pt>
                <c:pt idx="2669">
                  <c:v>44674</c:v>
                </c:pt>
                <c:pt idx="2670">
                  <c:v>44675</c:v>
                </c:pt>
                <c:pt idx="2671">
                  <c:v>44676</c:v>
                </c:pt>
                <c:pt idx="2672">
                  <c:v>44677</c:v>
                </c:pt>
                <c:pt idx="2673">
                  <c:v>44678</c:v>
                </c:pt>
                <c:pt idx="2674">
                  <c:v>44679</c:v>
                </c:pt>
                <c:pt idx="2675">
                  <c:v>44680</c:v>
                </c:pt>
                <c:pt idx="2676">
                  <c:v>44681</c:v>
                </c:pt>
                <c:pt idx="2677">
                  <c:v>44682</c:v>
                </c:pt>
                <c:pt idx="2678">
                  <c:v>44683</c:v>
                </c:pt>
                <c:pt idx="2679">
                  <c:v>44684</c:v>
                </c:pt>
                <c:pt idx="2680">
                  <c:v>44685</c:v>
                </c:pt>
                <c:pt idx="2681">
                  <c:v>44686</c:v>
                </c:pt>
                <c:pt idx="2682">
                  <c:v>44687</c:v>
                </c:pt>
                <c:pt idx="2683">
                  <c:v>44688</c:v>
                </c:pt>
                <c:pt idx="2684">
                  <c:v>44689</c:v>
                </c:pt>
                <c:pt idx="2685">
                  <c:v>44690</c:v>
                </c:pt>
                <c:pt idx="2686">
                  <c:v>44691</c:v>
                </c:pt>
                <c:pt idx="2687">
                  <c:v>44692</c:v>
                </c:pt>
                <c:pt idx="2688">
                  <c:v>44693</c:v>
                </c:pt>
                <c:pt idx="2689">
                  <c:v>44694</c:v>
                </c:pt>
                <c:pt idx="2690">
                  <c:v>44695</c:v>
                </c:pt>
                <c:pt idx="2691">
                  <c:v>44696</c:v>
                </c:pt>
                <c:pt idx="2692">
                  <c:v>44697</c:v>
                </c:pt>
                <c:pt idx="2693">
                  <c:v>44698</c:v>
                </c:pt>
                <c:pt idx="2694">
                  <c:v>44699</c:v>
                </c:pt>
                <c:pt idx="2695">
                  <c:v>44700</c:v>
                </c:pt>
                <c:pt idx="2696">
                  <c:v>44701</c:v>
                </c:pt>
                <c:pt idx="2697">
                  <c:v>44702</c:v>
                </c:pt>
                <c:pt idx="2698">
                  <c:v>44703</c:v>
                </c:pt>
                <c:pt idx="2699">
                  <c:v>44704</c:v>
                </c:pt>
                <c:pt idx="2700">
                  <c:v>44705</c:v>
                </c:pt>
                <c:pt idx="2701">
                  <c:v>44706</c:v>
                </c:pt>
                <c:pt idx="2702">
                  <c:v>44707</c:v>
                </c:pt>
                <c:pt idx="2703">
                  <c:v>44708</c:v>
                </c:pt>
                <c:pt idx="2704">
                  <c:v>44709</c:v>
                </c:pt>
                <c:pt idx="2705">
                  <c:v>44710</c:v>
                </c:pt>
                <c:pt idx="2706">
                  <c:v>44711</c:v>
                </c:pt>
                <c:pt idx="2707">
                  <c:v>44712</c:v>
                </c:pt>
                <c:pt idx="2708">
                  <c:v>44713</c:v>
                </c:pt>
                <c:pt idx="2709">
                  <c:v>44714</c:v>
                </c:pt>
                <c:pt idx="2710">
                  <c:v>44715</c:v>
                </c:pt>
                <c:pt idx="2711">
                  <c:v>44716</c:v>
                </c:pt>
                <c:pt idx="2712">
                  <c:v>44717</c:v>
                </c:pt>
                <c:pt idx="2713">
                  <c:v>44718</c:v>
                </c:pt>
                <c:pt idx="2714">
                  <c:v>44719</c:v>
                </c:pt>
                <c:pt idx="2715">
                  <c:v>44720</c:v>
                </c:pt>
                <c:pt idx="2716">
                  <c:v>44721</c:v>
                </c:pt>
                <c:pt idx="2717">
                  <c:v>44722</c:v>
                </c:pt>
                <c:pt idx="2718">
                  <c:v>44723</c:v>
                </c:pt>
                <c:pt idx="2719">
                  <c:v>44724</c:v>
                </c:pt>
                <c:pt idx="2720">
                  <c:v>44725</c:v>
                </c:pt>
                <c:pt idx="2721">
                  <c:v>44726</c:v>
                </c:pt>
                <c:pt idx="2722">
                  <c:v>44727</c:v>
                </c:pt>
                <c:pt idx="2723">
                  <c:v>44728</c:v>
                </c:pt>
                <c:pt idx="2724">
                  <c:v>44729</c:v>
                </c:pt>
                <c:pt idx="2725">
                  <c:v>44730</c:v>
                </c:pt>
                <c:pt idx="2726">
                  <c:v>44731</c:v>
                </c:pt>
                <c:pt idx="2727">
                  <c:v>44732</c:v>
                </c:pt>
                <c:pt idx="2728">
                  <c:v>44733</c:v>
                </c:pt>
                <c:pt idx="2729">
                  <c:v>44734</c:v>
                </c:pt>
                <c:pt idx="2730">
                  <c:v>44735</c:v>
                </c:pt>
                <c:pt idx="2731">
                  <c:v>44736</c:v>
                </c:pt>
                <c:pt idx="2732">
                  <c:v>44737</c:v>
                </c:pt>
                <c:pt idx="2733">
                  <c:v>44738</c:v>
                </c:pt>
                <c:pt idx="2734">
                  <c:v>44739</c:v>
                </c:pt>
                <c:pt idx="2735">
                  <c:v>44740</c:v>
                </c:pt>
                <c:pt idx="2736">
                  <c:v>44741</c:v>
                </c:pt>
                <c:pt idx="2737">
                  <c:v>44742</c:v>
                </c:pt>
                <c:pt idx="2738">
                  <c:v>44743</c:v>
                </c:pt>
                <c:pt idx="2739">
                  <c:v>44744</c:v>
                </c:pt>
                <c:pt idx="2740">
                  <c:v>44745</c:v>
                </c:pt>
                <c:pt idx="2741">
                  <c:v>44746</c:v>
                </c:pt>
                <c:pt idx="2742">
                  <c:v>44747</c:v>
                </c:pt>
                <c:pt idx="2743">
                  <c:v>44748</c:v>
                </c:pt>
                <c:pt idx="2744">
                  <c:v>44749</c:v>
                </c:pt>
                <c:pt idx="2745">
                  <c:v>44750</c:v>
                </c:pt>
                <c:pt idx="2746">
                  <c:v>44751</c:v>
                </c:pt>
                <c:pt idx="2747">
                  <c:v>44752</c:v>
                </c:pt>
                <c:pt idx="2748">
                  <c:v>44753</c:v>
                </c:pt>
                <c:pt idx="2749">
                  <c:v>44754</c:v>
                </c:pt>
                <c:pt idx="2750">
                  <c:v>44755</c:v>
                </c:pt>
                <c:pt idx="2751">
                  <c:v>44756</c:v>
                </c:pt>
                <c:pt idx="2752">
                  <c:v>44757</c:v>
                </c:pt>
                <c:pt idx="2753">
                  <c:v>44758</c:v>
                </c:pt>
                <c:pt idx="2754">
                  <c:v>44759</c:v>
                </c:pt>
                <c:pt idx="2755">
                  <c:v>44760</c:v>
                </c:pt>
                <c:pt idx="2756">
                  <c:v>44761</c:v>
                </c:pt>
                <c:pt idx="2757">
                  <c:v>44762</c:v>
                </c:pt>
                <c:pt idx="2758">
                  <c:v>44763</c:v>
                </c:pt>
                <c:pt idx="2759">
                  <c:v>44764</c:v>
                </c:pt>
                <c:pt idx="2760">
                  <c:v>44765</c:v>
                </c:pt>
                <c:pt idx="2761">
                  <c:v>44766</c:v>
                </c:pt>
                <c:pt idx="2762">
                  <c:v>44767</c:v>
                </c:pt>
                <c:pt idx="2763">
                  <c:v>44768</c:v>
                </c:pt>
              </c:numCache>
            </c:numRef>
          </c:cat>
          <c:val>
            <c:numRef>
              <c:f>Bengaluru!$C$2:$C$1021054</c:f>
              <c:numCache>
                <c:formatCode>0.00E+00</c:formatCode>
                <c:ptCount val="1021053"/>
                <c:pt idx="0">
                  <c:v>3370000000000000</c:v>
                </c:pt>
                <c:pt idx="1">
                  <c:v>6300000000000000</c:v>
                </c:pt>
                <c:pt idx="3">
                  <c:v>3890000000000000</c:v>
                </c:pt>
                <c:pt idx="8">
                  <c:v>5600000000000000</c:v>
                </c:pt>
                <c:pt idx="9">
                  <c:v>3860000000000000</c:v>
                </c:pt>
                <c:pt idx="10">
                  <c:v>4220000000000000</c:v>
                </c:pt>
                <c:pt idx="12">
                  <c:v>3400000000000000</c:v>
                </c:pt>
                <c:pt idx="14">
                  <c:v>2750000000000000</c:v>
                </c:pt>
                <c:pt idx="17">
                  <c:v>5140000000000000</c:v>
                </c:pt>
                <c:pt idx="19">
                  <c:v>4730000000000000</c:v>
                </c:pt>
                <c:pt idx="21">
                  <c:v>3940000000000000</c:v>
                </c:pt>
                <c:pt idx="24">
                  <c:v>3230000000000000</c:v>
                </c:pt>
                <c:pt idx="25">
                  <c:v>3590000000000000</c:v>
                </c:pt>
                <c:pt idx="26">
                  <c:v>3740000000000000</c:v>
                </c:pt>
                <c:pt idx="30">
                  <c:v>3970000000000000</c:v>
                </c:pt>
                <c:pt idx="32">
                  <c:v>3790000000000000</c:v>
                </c:pt>
                <c:pt idx="33">
                  <c:v>3460000000000000</c:v>
                </c:pt>
                <c:pt idx="35">
                  <c:v>4480000000000000</c:v>
                </c:pt>
                <c:pt idx="37">
                  <c:v>4370000000000000</c:v>
                </c:pt>
                <c:pt idx="39">
                  <c:v>4000000000000000</c:v>
                </c:pt>
                <c:pt idx="40">
                  <c:v>4590000000000000</c:v>
                </c:pt>
                <c:pt idx="41">
                  <c:v>4560000000000000</c:v>
                </c:pt>
                <c:pt idx="42">
                  <c:v>4710000000000000</c:v>
                </c:pt>
                <c:pt idx="44">
                  <c:v>4070000000000000</c:v>
                </c:pt>
                <c:pt idx="46">
                  <c:v>4350000000000000</c:v>
                </c:pt>
                <c:pt idx="49">
                  <c:v>6280000000000000</c:v>
                </c:pt>
                <c:pt idx="50">
                  <c:v>5080000000000000</c:v>
                </c:pt>
                <c:pt idx="51">
                  <c:v>3120000000000000</c:v>
                </c:pt>
                <c:pt idx="52">
                  <c:v>4100000000000000</c:v>
                </c:pt>
                <c:pt idx="53">
                  <c:v>3830000000000000</c:v>
                </c:pt>
                <c:pt idx="55">
                  <c:v>4910000000000000</c:v>
                </c:pt>
                <c:pt idx="56">
                  <c:v>8150000000000000</c:v>
                </c:pt>
                <c:pt idx="57">
                  <c:v>5250000000000000</c:v>
                </c:pt>
                <c:pt idx="58">
                  <c:v>4820000000000000</c:v>
                </c:pt>
                <c:pt idx="59">
                  <c:v>3570000000000000</c:v>
                </c:pt>
                <c:pt idx="60">
                  <c:v>4570000000000000</c:v>
                </c:pt>
                <c:pt idx="62">
                  <c:v>3120000000000000</c:v>
                </c:pt>
                <c:pt idx="65">
                  <c:v>6500000000000000</c:v>
                </c:pt>
                <c:pt idx="66">
                  <c:v>3570000000000000</c:v>
                </c:pt>
                <c:pt idx="67">
                  <c:v>3510000000000000</c:v>
                </c:pt>
                <c:pt idx="68">
                  <c:v>4250000000000000</c:v>
                </c:pt>
                <c:pt idx="69">
                  <c:v>3830000000000000</c:v>
                </c:pt>
                <c:pt idx="71">
                  <c:v>3880000000000000</c:v>
                </c:pt>
                <c:pt idx="72">
                  <c:v>4380000000000000</c:v>
                </c:pt>
                <c:pt idx="73">
                  <c:v>3090000000000000</c:v>
                </c:pt>
                <c:pt idx="74">
                  <c:v>4310000000000000</c:v>
                </c:pt>
                <c:pt idx="75">
                  <c:v>4830000000000000</c:v>
                </c:pt>
                <c:pt idx="76">
                  <c:v>4350000000000000</c:v>
                </c:pt>
                <c:pt idx="78">
                  <c:v>4350000000000000</c:v>
                </c:pt>
                <c:pt idx="79">
                  <c:v>3990000000000000</c:v>
                </c:pt>
                <c:pt idx="81">
                  <c:v>5240000000000000</c:v>
                </c:pt>
                <c:pt idx="82">
                  <c:v>4160000000000000</c:v>
                </c:pt>
                <c:pt idx="83">
                  <c:v>5650000000000000</c:v>
                </c:pt>
                <c:pt idx="84">
                  <c:v>3340000000000000</c:v>
                </c:pt>
                <c:pt idx="85">
                  <c:v>3950000000000000</c:v>
                </c:pt>
                <c:pt idx="87">
                  <c:v>4150000000000000</c:v>
                </c:pt>
                <c:pt idx="88">
                  <c:v>6950000000000000</c:v>
                </c:pt>
                <c:pt idx="89">
                  <c:v>5020000000000000</c:v>
                </c:pt>
                <c:pt idx="90">
                  <c:v>3690000000000000</c:v>
                </c:pt>
                <c:pt idx="91">
                  <c:v>4760000000000000</c:v>
                </c:pt>
                <c:pt idx="92">
                  <c:v>3600000000000000</c:v>
                </c:pt>
                <c:pt idx="94">
                  <c:v>3410000000000000</c:v>
                </c:pt>
                <c:pt idx="95">
                  <c:v>3680000000000000</c:v>
                </c:pt>
                <c:pt idx="96">
                  <c:v>4040000000000000</c:v>
                </c:pt>
                <c:pt idx="97">
                  <c:v>5320000000000000</c:v>
                </c:pt>
                <c:pt idx="98">
                  <c:v>4200000000000000</c:v>
                </c:pt>
                <c:pt idx="99">
                  <c:v>4070000000000000</c:v>
                </c:pt>
                <c:pt idx="100">
                  <c:v>5730000000000000</c:v>
                </c:pt>
                <c:pt idx="104">
                  <c:v>3550000000000000</c:v>
                </c:pt>
                <c:pt idx="105">
                  <c:v>4490000000000000</c:v>
                </c:pt>
                <c:pt idx="106">
                  <c:v>6830000000000000</c:v>
                </c:pt>
                <c:pt idx="107">
                  <c:v>3550000000000000</c:v>
                </c:pt>
                <c:pt idx="108">
                  <c:v>3780000000000000</c:v>
                </c:pt>
                <c:pt idx="110">
                  <c:v>3180000000000000</c:v>
                </c:pt>
                <c:pt idx="113">
                  <c:v>6130000000000000</c:v>
                </c:pt>
                <c:pt idx="114">
                  <c:v>4370000000000000</c:v>
                </c:pt>
                <c:pt idx="115">
                  <c:v>6430000000000000</c:v>
                </c:pt>
                <c:pt idx="116">
                  <c:v>5250000000000000</c:v>
                </c:pt>
                <c:pt idx="117">
                  <c:v>4770000000000000</c:v>
                </c:pt>
                <c:pt idx="119">
                  <c:v>4740000000000000</c:v>
                </c:pt>
                <c:pt idx="120">
                  <c:v>5200000000000000</c:v>
                </c:pt>
                <c:pt idx="121">
                  <c:v>4760000000000000</c:v>
                </c:pt>
                <c:pt idx="122">
                  <c:v>5880000000000000</c:v>
                </c:pt>
                <c:pt idx="123">
                  <c:v>4460000000000000</c:v>
                </c:pt>
                <c:pt idx="124">
                  <c:v>3370000000000000</c:v>
                </c:pt>
                <c:pt idx="126">
                  <c:v>2760000000000000</c:v>
                </c:pt>
                <c:pt idx="128">
                  <c:v>3880000000000000</c:v>
                </c:pt>
                <c:pt idx="131">
                  <c:v>3430000000000000</c:v>
                </c:pt>
                <c:pt idx="136">
                  <c:v>3840000000000000</c:v>
                </c:pt>
                <c:pt idx="137">
                  <c:v>3710000000000000</c:v>
                </c:pt>
                <c:pt idx="138">
                  <c:v>3690000000000000</c:v>
                </c:pt>
                <c:pt idx="139">
                  <c:v>5140000000000000</c:v>
                </c:pt>
                <c:pt idx="140">
                  <c:v>3790000000000000</c:v>
                </c:pt>
                <c:pt idx="145">
                  <c:v>4420000000000000</c:v>
                </c:pt>
                <c:pt idx="146">
                  <c:v>3790000000000000</c:v>
                </c:pt>
                <c:pt idx="148">
                  <c:v>5170000000000000</c:v>
                </c:pt>
                <c:pt idx="149">
                  <c:v>3730000000000000</c:v>
                </c:pt>
                <c:pt idx="151">
                  <c:v>4350000000000000</c:v>
                </c:pt>
                <c:pt idx="152">
                  <c:v>3780000000000000</c:v>
                </c:pt>
                <c:pt idx="153">
                  <c:v>2520000000000000</c:v>
                </c:pt>
                <c:pt idx="155">
                  <c:v>4590000000000000</c:v>
                </c:pt>
                <c:pt idx="156">
                  <c:v>4880000000000000</c:v>
                </c:pt>
                <c:pt idx="158">
                  <c:v>2870000000000000</c:v>
                </c:pt>
                <c:pt idx="160">
                  <c:v>3270000000000000</c:v>
                </c:pt>
                <c:pt idx="161">
                  <c:v>3640000000000000</c:v>
                </c:pt>
                <c:pt idx="172">
                  <c:v>2740000000000000</c:v>
                </c:pt>
                <c:pt idx="174">
                  <c:v>3030000000000000</c:v>
                </c:pt>
                <c:pt idx="177">
                  <c:v>3860000000000000</c:v>
                </c:pt>
                <c:pt idx="179">
                  <c:v>3400000000000000</c:v>
                </c:pt>
                <c:pt idx="180">
                  <c:v>4870000000000000</c:v>
                </c:pt>
                <c:pt idx="181">
                  <c:v>4740000000000000</c:v>
                </c:pt>
                <c:pt idx="184">
                  <c:v>3530000000000000</c:v>
                </c:pt>
                <c:pt idx="185">
                  <c:v>3350000000000000</c:v>
                </c:pt>
                <c:pt idx="186">
                  <c:v>3150000000000000</c:v>
                </c:pt>
                <c:pt idx="187">
                  <c:v>3610000000000000</c:v>
                </c:pt>
                <c:pt idx="188">
                  <c:v>4070000000000000</c:v>
                </c:pt>
                <c:pt idx="192">
                  <c:v>3430000000000000</c:v>
                </c:pt>
                <c:pt idx="193">
                  <c:v>4100000000000000</c:v>
                </c:pt>
                <c:pt idx="196">
                  <c:v>3000000000000000</c:v>
                </c:pt>
                <c:pt idx="202">
                  <c:v>4370000000000000</c:v>
                </c:pt>
                <c:pt idx="203">
                  <c:v>4050000000000000</c:v>
                </c:pt>
                <c:pt idx="204">
                  <c:v>2700000000000000</c:v>
                </c:pt>
                <c:pt idx="209">
                  <c:v>4210000000000000</c:v>
                </c:pt>
                <c:pt idx="212">
                  <c:v>3390000000000000</c:v>
                </c:pt>
                <c:pt idx="213">
                  <c:v>3470000000000000</c:v>
                </c:pt>
                <c:pt idx="216">
                  <c:v>3900000000000000</c:v>
                </c:pt>
                <c:pt idx="217">
                  <c:v>3810000000000000</c:v>
                </c:pt>
                <c:pt idx="219">
                  <c:v>3980000000000000</c:v>
                </c:pt>
                <c:pt idx="225">
                  <c:v>4540000000000000</c:v>
                </c:pt>
                <c:pt idx="226">
                  <c:v>2850000000000000</c:v>
                </c:pt>
                <c:pt idx="228">
                  <c:v>4760000000000000</c:v>
                </c:pt>
                <c:pt idx="229">
                  <c:v>3200000000000000</c:v>
                </c:pt>
                <c:pt idx="231">
                  <c:v>2450000000000000</c:v>
                </c:pt>
                <c:pt idx="232">
                  <c:v>3180000000000000</c:v>
                </c:pt>
                <c:pt idx="234">
                  <c:v>2670000000000000</c:v>
                </c:pt>
                <c:pt idx="235">
                  <c:v>3960000000000000</c:v>
                </c:pt>
                <c:pt idx="236">
                  <c:v>3210000000000000</c:v>
                </c:pt>
                <c:pt idx="242">
                  <c:v>3130000000000000</c:v>
                </c:pt>
                <c:pt idx="243">
                  <c:v>3150000000000000</c:v>
                </c:pt>
                <c:pt idx="244">
                  <c:v>4060000000000000</c:v>
                </c:pt>
                <c:pt idx="247">
                  <c:v>2070000000000000</c:v>
                </c:pt>
                <c:pt idx="248">
                  <c:v>4540000000000000</c:v>
                </c:pt>
                <c:pt idx="250">
                  <c:v>4790000000000000</c:v>
                </c:pt>
                <c:pt idx="251">
                  <c:v>2320000000000000</c:v>
                </c:pt>
                <c:pt idx="254">
                  <c:v>2600000000000000</c:v>
                </c:pt>
                <c:pt idx="257">
                  <c:v>1030000000000000</c:v>
                </c:pt>
                <c:pt idx="260">
                  <c:v>1720000000000000</c:v>
                </c:pt>
                <c:pt idx="263">
                  <c:v>2820000000000000</c:v>
                </c:pt>
                <c:pt idx="264">
                  <c:v>4960000000000000</c:v>
                </c:pt>
                <c:pt idx="266">
                  <c:v>6120000000000000</c:v>
                </c:pt>
                <c:pt idx="267">
                  <c:v>4540000000000000</c:v>
                </c:pt>
                <c:pt idx="268">
                  <c:v>2710000000000000</c:v>
                </c:pt>
                <c:pt idx="270">
                  <c:v>3490000000000000</c:v>
                </c:pt>
                <c:pt idx="273">
                  <c:v>3310000000000000</c:v>
                </c:pt>
                <c:pt idx="274">
                  <c:v>2820000000000000</c:v>
                </c:pt>
                <c:pt idx="275">
                  <c:v>3190000000000000</c:v>
                </c:pt>
                <c:pt idx="276">
                  <c:v>2940000000000000</c:v>
                </c:pt>
                <c:pt idx="279">
                  <c:v>2270000000000000</c:v>
                </c:pt>
                <c:pt idx="280">
                  <c:v>3690000000000000</c:v>
                </c:pt>
                <c:pt idx="284">
                  <c:v>3070000000000000</c:v>
                </c:pt>
                <c:pt idx="286">
                  <c:v>4160000000000000</c:v>
                </c:pt>
                <c:pt idx="288">
                  <c:v>2460000000000000</c:v>
                </c:pt>
                <c:pt idx="289">
                  <c:v>6320000000000000</c:v>
                </c:pt>
                <c:pt idx="290">
                  <c:v>5370000000000000</c:v>
                </c:pt>
                <c:pt idx="291">
                  <c:v>4950000000000000</c:v>
                </c:pt>
                <c:pt idx="292">
                  <c:v>6470000000000000</c:v>
                </c:pt>
                <c:pt idx="293">
                  <c:v>4780000000000000</c:v>
                </c:pt>
                <c:pt idx="295">
                  <c:v>3570000000000000</c:v>
                </c:pt>
                <c:pt idx="296">
                  <c:v>4950000000000000</c:v>
                </c:pt>
                <c:pt idx="297">
                  <c:v>4150000000000000</c:v>
                </c:pt>
                <c:pt idx="298">
                  <c:v>4090000000000000</c:v>
                </c:pt>
                <c:pt idx="300">
                  <c:v>3590000000000000</c:v>
                </c:pt>
                <c:pt idx="302">
                  <c:v>3690000000000000</c:v>
                </c:pt>
                <c:pt idx="305">
                  <c:v>3930000000000000</c:v>
                </c:pt>
                <c:pt idx="309">
                  <c:v>4490000000000000</c:v>
                </c:pt>
                <c:pt idx="327">
                  <c:v>4280000000000000</c:v>
                </c:pt>
                <c:pt idx="328">
                  <c:v>5100000000000000</c:v>
                </c:pt>
                <c:pt idx="330">
                  <c:v>5680000000000000</c:v>
                </c:pt>
                <c:pt idx="337">
                  <c:v>5200000000000000</c:v>
                </c:pt>
                <c:pt idx="339">
                  <c:v>3410000000000000</c:v>
                </c:pt>
                <c:pt idx="341">
                  <c:v>5570000000000000</c:v>
                </c:pt>
                <c:pt idx="344">
                  <c:v>5420000000000000</c:v>
                </c:pt>
                <c:pt idx="345">
                  <c:v>3670000000000000</c:v>
                </c:pt>
                <c:pt idx="346">
                  <c:v>3970000000000000</c:v>
                </c:pt>
                <c:pt idx="348">
                  <c:v>5600000000000000</c:v>
                </c:pt>
                <c:pt idx="350">
                  <c:v>3960000000000000</c:v>
                </c:pt>
                <c:pt idx="352">
                  <c:v>4710000000000000</c:v>
                </c:pt>
                <c:pt idx="353">
                  <c:v>4860000000000000</c:v>
                </c:pt>
                <c:pt idx="355">
                  <c:v>5680000000000000</c:v>
                </c:pt>
                <c:pt idx="357">
                  <c:v>4640000000000000</c:v>
                </c:pt>
                <c:pt idx="359">
                  <c:v>4330000000000000</c:v>
                </c:pt>
                <c:pt idx="360">
                  <c:v>3030000000000000</c:v>
                </c:pt>
                <c:pt idx="361">
                  <c:v>4440000000000000</c:v>
                </c:pt>
                <c:pt idx="362">
                  <c:v>5320000000000000</c:v>
                </c:pt>
                <c:pt idx="364">
                  <c:v>3470000000000000</c:v>
                </c:pt>
                <c:pt idx="366">
                  <c:v>3250000000000000</c:v>
                </c:pt>
                <c:pt idx="369">
                  <c:v>6930000000000000</c:v>
                </c:pt>
                <c:pt idx="371">
                  <c:v>3550000000000000</c:v>
                </c:pt>
                <c:pt idx="373">
                  <c:v>4260000000000000</c:v>
                </c:pt>
                <c:pt idx="375">
                  <c:v>4660000000000000</c:v>
                </c:pt>
                <c:pt idx="376">
                  <c:v>6430000000000000</c:v>
                </c:pt>
                <c:pt idx="377">
                  <c:v>4450000000000000</c:v>
                </c:pt>
                <c:pt idx="378">
                  <c:v>4800000000000000</c:v>
                </c:pt>
                <c:pt idx="380">
                  <c:v>4420000000000000</c:v>
                </c:pt>
                <c:pt idx="382">
                  <c:v>3750000000000000</c:v>
                </c:pt>
                <c:pt idx="385">
                  <c:v>7210000000000000</c:v>
                </c:pt>
                <c:pt idx="389">
                  <c:v>4010000000000000</c:v>
                </c:pt>
                <c:pt idx="391">
                  <c:v>3120000000000000</c:v>
                </c:pt>
                <c:pt idx="392">
                  <c:v>4430000000000000</c:v>
                </c:pt>
                <c:pt idx="393">
                  <c:v>4640000000000000</c:v>
                </c:pt>
                <c:pt idx="394">
                  <c:v>4700000000000000</c:v>
                </c:pt>
                <c:pt idx="396">
                  <c:v>3930000000000000</c:v>
                </c:pt>
                <c:pt idx="398">
                  <c:v>2640000000000000</c:v>
                </c:pt>
                <c:pt idx="401">
                  <c:v>6260000000000000</c:v>
                </c:pt>
                <c:pt idx="403">
                  <c:v>4300000000000000</c:v>
                </c:pt>
                <c:pt idx="405">
                  <c:v>4930000000000000</c:v>
                </c:pt>
                <c:pt idx="407">
                  <c:v>3980000000000000</c:v>
                </c:pt>
                <c:pt idx="408">
                  <c:v>5570000000000000</c:v>
                </c:pt>
                <c:pt idx="409">
                  <c:v>3910000000000000</c:v>
                </c:pt>
                <c:pt idx="410">
                  <c:v>4770000000000000</c:v>
                </c:pt>
                <c:pt idx="412">
                  <c:v>3600000000000000</c:v>
                </c:pt>
                <c:pt idx="414">
                  <c:v>3750000000000000</c:v>
                </c:pt>
                <c:pt idx="416">
                  <c:v>4370000000000000</c:v>
                </c:pt>
                <c:pt idx="417">
                  <c:v>6300000000000000</c:v>
                </c:pt>
                <c:pt idx="418">
                  <c:v>6550000000000000</c:v>
                </c:pt>
                <c:pt idx="419">
                  <c:v>6080000000000000</c:v>
                </c:pt>
                <c:pt idx="420">
                  <c:v>8890000000000000</c:v>
                </c:pt>
                <c:pt idx="421">
                  <c:v>3530000000000000</c:v>
                </c:pt>
                <c:pt idx="423">
                  <c:v>2990000000000000</c:v>
                </c:pt>
                <c:pt idx="424">
                  <c:v>5480000000000000</c:v>
                </c:pt>
                <c:pt idx="425">
                  <c:v>5070000000000000</c:v>
                </c:pt>
                <c:pt idx="426">
                  <c:v>4140000000000000</c:v>
                </c:pt>
                <c:pt idx="427">
                  <c:v>4460000000000000</c:v>
                </c:pt>
                <c:pt idx="428">
                  <c:v>4380000000000000</c:v>
                </c:pt>
                <c:pt idx="430">
                  <c:v>3600000000000000</c:v>
                </c:pt>
                <c:pt idx="433">
                  <c:v>7200000000000000</c:v>
                </c:pt>
                <c:pt idx="434">
                  <c:v>7240000000000000</c:v>
                </c:pt>
                <c:pt idx="435">
                  <c:v>6190000000000000</c:v>
                </c:pt>
                <c:pt idx="436">
                  <c:v>6270000000000000</c:v>
                </c:pt>
                <c:pt idx="439">
                  <c:v>4200000000000000</c:v>
                </c:pt>
                <c:pt idx="440">
                  <c:v>8390000000000000</c:v>
                </c:pt>
                <c:pt idx="441">
                  <c:v>6610000000000000</c:v>
                </c:pt>
                <c:pt idx="442">
                  <c:v>6730000000000000</c:v>
                </c:pt>
                <c:pt idx="443">
                  <c:v>6060000000000000</c:v>
                </c:pt>
                <c:pt idx="444">
                  <c:v>5210000000000000</c:v>
                </c:pt>
                <c:pt idx="446">
                  <c:v>4330000000000000</c:v>
                </c:pt>
                <c:pt idx="448">
                  <c:v>4610000000000000</c:v>
                </c:pt>
                <c:pt idx="449">
                  <c:v>7510000000000000</c:v>
                </c:pt>
                <c:pt idx="450">
                  <c:v>7290000000000000</c:v>
                </c:pt>
                <c:pt idx="451">
                  <c:v>5670000000000000</c:v>
                </c:pt>
                <c:pt idx="452">
                  <c:v>6280000000000000</c:v>
                </c:pt>
                <c:pt idx="453">
                  <c:v>4490000000000000</c:v>
                </c:pt>
                <c:pt idx="455">
                  <c:v>4440000000000000</c:v>
                </c:pt>
                <c:pt idx="456">
                  <c:v>5960000000000000</c:v>
                </c:pt>
                <c:pt idx="457">
                  <c:v>4320000000000000</c:v>
                </c:pt>
                <c:pt idx="458">
                  <c:v>5740000000000000</c:v>
                </c:pt>
                <c:pt idx="459">
                  <c:v>5000000000000000</c:v>
                </c:pt>
                <c:pt idx="460">
                  <c:v>4140000000000000</c:v>
                </c:pt>
                <c:pt idx="462">
                  <c:v>3600000000000000</c:v>
                </c:pt>
                <c:pt idx="465">
                  <c:v>5900000000000000</c:v>
                </c:pt>
                <c:pt idx="466">
                  <c:v>5130000000000000</c:v>
                </c:pt>
                <c:pt idx="467">
                  <c:v>5260000000000000</c:v>
                </c:pt>
                <c:pt idx="468">
                  <c:v>4890000000000000</c:v>
                </c:pt>
                <c:pt idx="469">
                  <c:v>4750000000000000</c:v>
                </c:pt>
                <c:pt idx="471">
                  <c:v>4350000000000000</c:v>
                </c:pt>
                <c:pt idx="472">
                  <c:v>4660000000000000</c:v>
                </c:pt>
                <c:pt idx="473">
                  <c:v>5430000000000000</c:v>
                </c:pt>
                <c:pt idx="474">
                  <c:v>5820000000000000</c:v>
                </c:pt>
                <c:pt idx="475">
                  <c:v>6380000000000000</c:v>
                </c:pt>
                <c:pt idx="476">
                  <c:v>4600000000000000</c:v>
                </c:pt>
                <c:pt idx="478">
                  <c:v>4440000000000000</c:v>
                </c:pt>
                <c:pt idx="481">
                  <c:v>6650000000000000</c:v>
                </c:pt>
                <c:pt idx="482">
                  <c:v>6740000000000000</c:v>
                </c:pt>
                <c:pt idx="483">
                  <c:v>5860000000000000</c:v>
                </c:pt>
                <c:pt idx="484">
                  <c:v>6430000000000000</c:v>
                </c:pt>
                <c:pt idx="485">
                  <c:v>5180000000000000</c:v>
                </c:pt>
                <c:pt idx="487">
                  <c:v>4580000000000000</c:v>
                </c:pt>
                <c:pt idx="488">
                  <c:v>6340000000000000</c:v>
                </c:pt>
                <c:pt idx="489">
                  <c:v>5640000000000000</c:v>
                </c:pt>
                <c:pt idx="490">
                  <c:v>4450000000000000</c:v>
                </c:pt>
                <c:pt idx="491">
                  <c:v>5830000000000000</c:v>
                </c:pt>
                <c:pt idx="492">
                  <c:v>4990000000000000</c:v>
                </c:pt>
                <c:pt idx="494">
                  <c:v>4410000000000000</c:v>
                </c:pt>
                <c:pt idx="497">
                  <c:v>5710000000000000</c:v>
                </c:pt>
                <c:pt idx="498">
                  <c:v>6610000000000000</c:v>
                </c:pt>
                <c:pt idx="499">
                  <c:v>4570000000000000</c:v>
                </c:pt>
                <c:pt idx="500">
                  <c:v>4110000000000000</c:v>
                </c:pt>
                <c:pt idx="504">
                  <c:v>3450000000000000</c:v>
                </c:pt>
                <c:pt idx="505">
                  <c:v>4390000000000000</c:v>
                </c:pt>
                <c:pt idx="506">
                  <c:v>4260000000000000</c:v>
                </c:pt>
                <c:pt idx="507">
                  <c:v>4660000000000000</c:v>
                </c:pt>
                <c:pt idx="508">
                  <c:v>4260000000000000</c:v>
                </c:pt>
                <c:pt idx="510">
                  <c:v>3800000000000000</c:v>
                </c:pt>
                <c:pt idx="512">
                  <c:v>3870000000000000</c:v>
                </c:pt>
                <c:pt idx="513">
                  <c:v>5400000000000000</c:v>
                </c:pt>
                <c:pt idx="530">
                  <c:v>3070000000000000</c:v>
                </c:pt>
                <c:pt idx="531">
                  <c:v>3350000000000000</c:v>
                </c:pt>
                <c:pt idx="532">
                  <c:v>3270000000000000</c:v>
                </c:pt>
                <c:pt idx="536">
                  <c:v>3780000000000000</c:v>
                </c:pt>
                <c:pt idx="547">
                  <c:v>2450000000000000</c:v>
                </c:pt>
                <c:pt idx="558">
                  <c:v>3120000000000000</c:v>
                </c:pt>
                <c:pt idx="562">
                  <c:v>5380000000000000</c:v>
                </c:pt>
                <c:pt idx="563">
                  <c:v>4310000000000000</c:v>
                </c:pt>
                <c:pt idx="571">
                  <c:v>4310000000000000</c:v>
                </c:pt>
                <c:pt idx="572">
                  <c:v>2530000000000000</c:v>
                </c:pt>
                <c:pt idx="577">
                  <c:v>2980000000000000</c:v>
                </c:pt>
                <c:pt idx="579">
                  <c:v>3440000000000000</c:v>
                </c:pt>
                <c:pt idx="585">
                  <c:v>3110000000000000</c:v>
                </c:pt>
                <c:pt idx="586">
                  <c:v>3970000000000000</c:v>
                </c:pt>
                <c:pt idx="587">
                  <c:v>4300000000000000</c:v>
                </c:pt>
                <c:pt idx="588">
                  <c:v>3780000000000000</c:v>
                </c:pt>
                <c:pt idx="593">
                  <c:v>4060000000000000</c:v>
                </c:pt>
                <c:pt idx="595">
                  <c:v>3620000000000000</c:v>
                </c:pt>
                <c:pt idx="597">
                  <c:v>2940000000000000</c:v>
                </c:pt>
                <c:pt idx="599">
                  <c:v>4060000000000000</c:v>
                </c:pt>
                <c:pt idx="600">
                  <c:v>3530000000000000</c:v>
                </c:pt>
                <c:pt idx="616">
                  <c:v>4780000000000000</c:v>
                </c:pt>
                <c:pt idx="617">
                  <c:v>2230000000000000</c:v>
                </c:pt>
                <c:pt idx="618">
                  <c:v>3850000000000000</c:v>
                </c:pt>
                <c:pt idx="626">
                  <c:v>4510000000000000</c:v>
                </c:pt>
                <c:pt idx="627">
                  <c:v>4130000000000000</c:v>
                </c:pt>
                <c:pt idx="634">
                  <c:v>1560000000000000</c:v>
                </c:pt>
                <c:pt idx="638">
                  <c:v>2630000000000000</c:v>
                </c:pt>
                <c:pt idx="640">
                  <c:v>4350000000000000</c:v>
                </c:pt>
                <c:pt idx="641">
                  <c:v>5650000000000000</c:v>
                </c:pt>
                <c:pt idx="642">
                  <c:v>4650000000000000</c:v>
                </c:pt>
                <c:pt idx="643">
                  <c:v>3810000000000000</c:v>
                </c:pt>
                <c:pt idx="645">
                  <c:v>3990000000000000</c:v>
                </c:pt>
                <c:pt idx="647">
                  <c:v>3780000000000000</c:v>
                </c:pt>
                <c:pt idx="649">
                  <c:v>3700000000000000</c:v>
                </c:pt>
                <c:pt idx="650">
                  <c:v>6060000000000000</c:v>
                </c:pt>
                <c:pt idx="652">
                  <c:v>2730000000000000</c:v>
                </c:pt>
                <c:pt idx="654">
                  <c:v>3500000000000000</c:v>
                </c:pt>
                <c:pt idx="657">
                  <c:v>6790000000000000</c:v>
                </c:pt>
                <c:pt idx="658">
                  <c:v>5420000000000000</c:v>
                </c:pt>
                <c:pt idx="659">
                  <c:v>5690000000000000</c:v>
                </c:pt>
                <c:pt idx="661">
                  <c:v>3100000000000000</c:v>
                </c:pt>
                <c:pt idx="663">
                  <c:v>3780000000000000</c:v>
                </c:pt>
                <c:pt idx="664">
                  <c:v>8470000000000000</c:v>
                </c:pt>
                <c:pt idx="665">
                  <c:v>4960000000000000</c:v>
                </c:pt>
                <c:pt idx="666">
                  <c:v>5230000000000000</c:v>
                </c:pt>
                <c:pt idx="672">
                  <c:v>4560000000000000</c:v>
                </c:pt>
                <c:pt idx="673">
                  <c:v>6300000000000000</c:v>
                </c:pt>
                <c:pt idx="675">
                  <c:v>5730000000000000</c:v>
                </c:pt>
                <c:pt idx="677">
                  <c:v>5420000000000000</c:v>
                </c:pt>
                <c:pt idx="679">
                  <c:v>3780000000000000</c:v>
                </c:pt>
                <c:pt idx="680">
                  <c:v>1.1E+16</c:v>
                </c:pt>
                <c:pt idx="682">
                  <c:v>2420000000000000</c:v>
                </c:pt>
                <c:pt idx="684">
                  <c:v>3280000000000000</c:v>
                </c:pt>
                <c:pt idx="689">
                  <c:v>6240000000000000</c:v>
                </c:pt>
                <c:pt idx="691">
                  <c:v>5070000000000000</c:v>
                </c:pt>
                <c:pt idx="693">
                  <c:v>4350000000000000</c:v>
                </c:pt>
                <c:pt idx="695">
                  <c:v>4400000000000000</c:v>
                </c:pt>
                <c:pt idx="696">
                  <c:v>5190000000000000</c:v>
                </c:pt>
                <c:pt idx="697">
                  <c:v>6090000000000000</c:v>
                </c:pt>
                <c:pt idx="705">
                  <c:v>7350000000000000</c:v>
                </c:pt>
                <c:pt idx="709">
                  <c:v>4240000000000000</c:v>
                </c:pt>
                <c:pt idx="714">
                  <c:v>3460000000000000</c:v>
                </c:pt>
                <c:pt idx="716">
                  <c:v>3180000000000000</c:v>
                </c:pt>
                <c:pt idx="718">
                  <c:v>4640000000000000</c:v>
                </c:pt>
                <c:pt idx="721">
                  <c:v>6150000000000000</c:v>
                </c:pt>
                <c:pt idx="723">
                  <c:v>5430000000000000</c:v>
                </c:pt>
                <c:pt idx="725">
                  <c:v>4170000000000000</c:v>
                </c:pt>
                <c:pt idx="727">
                  <c:v>4860000000000000</c:v>
                </c:pt>
                <c:pt idx="728">
                  <c:v>5080000000000000</c:v>
                </c:pt>
                <c:pt idx="729">
                  <c:v>4660000000000000</c:v>
                </c:pt>
                <c:pt idx="730">
                  <c:v>4920000000000000</c:v>
                </c:pt>
                <c:pt idx="732">
                  <c:v>2880000000000000</c:v>
                </c:pt>
                <c:pt idx="734">
                  <c:v>4070000000000000</c:v>
                </c:pt>
                <c:pt idx="736">
                  <c:v>4510000000000000</c:v>
                </c:pt>
                <c:pt idx="737">
                  <c:v>1.05E+16</c:v>
                </c:pt>
                <c:pt idx="739">
                  <c:v>6100000000000000</c:v>
                </c:pt>
                <c:pt idx="741">
                  <c:v>5220000000000000</c:v>
                </c:pt>
                <c:pt idx="744">
                  <c:v>4110000000000000</c:v>
                </c:pt>
                <c:pt idx="745">
                  <c:v>4910000000000000</c:v>
                </c:pt>
                <c:pt idx="746">
                  <c:v>4970000000000000</c:v>
                </c:pt>
                <c:pt idx="748">
                  <c:v>3820000000000000</c:v>
                </c:pt>
                <c:pt idx="750">
                  <c:v>3960000000000000</c:v>
                </c:pt>
                <c:pt idx="753">
                  <c:v>4950000000000000</c:v>
                </c:pt>
                <c:pt idx="755">
                  <c:v>3120000000000000</c:v>
                </c:pt>
                <c:pt idx="759">
                  <c:v>2710000000000000</c:v>
                </c:pt>
                <c:pt idx="760">
                  <c:v>5840000000000000</c:v>
                </c:pt>
                <c:pt idx="761">
                  <c:v>5830000000000000</c:v>
                </c:pt>
                <c:pt idx="762">
                  <c:v>4640000000000000</c:v>
                </c:pt>
                <c:pt idx="764">
                  <c:v>4220000000000000</c:v>
                </c:pt>
                <c:pt idx="766">
                  <c:v>4350000000000000</c:v>
                </c:pt>
                <c:pt idx="768">
                  <c:v>4840000000000000</c:v>
                </c:pt>
                <c:pt idx="769">
                  <c:v>5430000000000000</c:v>
                </c:pt>
                <c:pt idx="771">
                  <c:v>5990000000000000</c:v>
                </c:pt>
                <c:pt idx="773">
                  <c:v>3320000000000000</c:v>
                </c:pt>
                <c:pt idx="775">
                  <c:v>4430000000000000</c:v>
                </c:pt>
                <c:pt idx="776">
                  <c:v>4820000000000000</c:v>
                </c:pt>
                <c:pt idx="777">
                  <c:v>3920000000000000</c:v>
                </c:pt>
                <c:pt idx="778">
                  <c:v>4790000000000000</c:v>
                </c:pt>
                <c:pt idx="779">
                  <c:v>4570000000000000</c:v>
                </c:pt>
                <c:pt idx="780">
                  <c:v>6870000000000000</c:v>
                </c:pt>
                <c:pt idx="782">
                  <c:v>4750000000000000</c:v>
                </c:pt>
                <c:pt idx="785">
                  <c:v>5330000000000000</c:v>
                </c:pt>
                <c:pt idx="786">
                  <c:v>5560000000000000</c:v>
                </c:pt>
                <c:pt idx="787">
                  <c:v>3520000000000000</c:v>
                </c:pt>
                <c:pt idx="789">
                  <c:v>3920000000000000</c:v>
                </c:pt>
                <c:pt idx="791">
                  <c:v>4620000000000000</c:v>
                </c:pt>
                <c:pt idx="792">
                  <c:v>5470000000000000</c:v>
                </c:pt>
                <c:pt idx="794">
                  <c:v>5550000000000000</c:v>
                </c:pt>
                <c:pt idx="795">
                  <c:v>4460000000000000</c:v>
                </c:pt>
                <c:pt idx="796">
                  <c:v>4710000000000000</c:v>
                </c:pt>
                <c:pt idx="798">
                  <c:v>4440000000000000</c:v>
                </c:pt>
                <c:pt idx="800">
                  <c:v>5970000000000000</c:v>
                </c:pt>
                <c:pt idx="801">
                  <c:v>7340000000000000</c:v>
                </c:pt>
                <c:pt idx="807">
                  <c:v>5640000000000000</c:v>
                </c:pt>
                <c:pt idx="808">
                  <c:v>6520000000000000</c:v>
                </c:pt>
                <c:pt idx="809">
                  <c:v>3960000000000000</c:v>
                </c:pt>
                <c:pt idx="810">
                  <c:v>5530000000000000</c:v>
                </c:pt>
                <c:pt idx="811">
                  <c:v>6080000000000000</c:v>
                </c:pt>
                <c:pt idx="812">
                  <c:v>5900000000000000</c:v>
                </c:pt>
                <c:pt idx="814">
                  <c:v>5420000000000000</c:v>
                </c:pt>
                <c:pt idx="817">
                  <c:v>7450000000000000</c:v>
                </c:pt>
                <c:pt idx="818">
                  <c:v>4790000000000000</c:v>
                </c:pt>
                <c:pt idx="819">
                  <c:v>4800000000000000</c:v>
                </c:pt>
                <c:pt idx="821">
                  <c:v>4950000000000000</c:v>
                </c:pt>
                <c:pt idx="823">
                  <c:v>5050000000000000</c:v>
                </c:pt>
                <c:pt idx="824">
                  <c:v>6900000000000000</c:v>
                </c:pt>
                <c:pt idx="825">
                  <c:v>4340000000000000</c:v>
                </c:pt>
                <c:pt idx="826">
                  <c:v>5920000000000000</c:v>
                </c:pt>
                <c:pt idx="827">
                  <c:v>5690000000000000</c:v>
                </c:pt>
                <c:pt idx="828">
                  <c:v>4800000000000000</c:v>
                </c:pt>
                <c:pt idx="830">
                  <c:v>4410000000000000</c:v>
                </c:pt>
                <c:pt idx="832">
                  <c:v>4860000000000000</c:v>
                </c:pt>
                <c:pt idx="833">
                  <c:v>6200000000000000</c:v>
                </c:pt>
                <c:pt idx="834">
                  <c:v>6320000000000000</c:v>
                </c:pt>
                <c:pt idx="835">
                  <c:v>5710000000000000</c:v>
                </c:pt>
                <c:pt idx="837">
                  <c:v>4890000000000000</c:v>
                </c:pt>
                <c:pt idx="839">
                  <c:v>5240000000000000</c:v>
                </c:pt>
                <c:pt idx="840">
                  <c:v>5910000000000000</c:v>
                </c:pt>
                <c:pt idx="841">
                  <c:v>4610000000000000</c:v>
                </c:pt>
                <c:pt idx="842">
                  <c:v>5430000000000000</c:v>
                </c:pt>
                <c:pt idx="843">
                  <c:v>4460000000000000</c:v>
                </c:pt>
                <c:pt idx="844">
                  <c:v>4440000000000000</c:v>
                </c:pt>
                <c:pt idx="846">
                  <c:v>4180000000000000</c:v>
                </c:pt>
                <c:pt idx="849">
                  <c:v>6600000000000000</c:v>
                </c:pt>
                <c:pt idx="850">
                  <c:v>4730000000000000</c:v>
                </c:pt>
                <c:pt idx="851">
                  <c:v>5270000000000000</c:v>
                </c:pt>
                <c:pt idx="853">
                  <c:v>5050000000000000</c:v>
                </c:pt>
                <c:pt idx="855">
                  <c:v>4990000000000000</c:v>
                </c:pt>
                <c:pt idx="856">
                  <c:v>6640000000000000</c:v>
                </c:pt>
                <c:pt idx="857">
                  <c:v>6300000000000000</c:v>
                </c:pt>
                <c:pt idx="858">
                  <c:v>6060000000000000</c:v>
                </c:pt>
                <c:pt idx="859">
                  <c:v>7270000000000000</c:v>
                </c:pt>
                <c:pt idx="860">
                  <c:v>4160000000000000</c:v>
                </c:pt>
                <c:pt idx="862">
                  <c:v>3980000000000000</c:v>
                </c:pt>
                <c:pt idx="864">
                  <c:v>3740000000000000</c:v>
                </c:pt>
                <c:pt idx="865">
                  <c:v>5710000000000000</c:v>
                </c:pt>
                <c:pt idx="866">
                  <c:v>4890000000000000</c:v>
                </c:pt>
                <c:pt idx="867">
                  <c:v>4340000000000000</c:v>
                </c:pt>
                <c:pt idx="869">
                  <c:v>5680000000000000</c:v>
                </c:pt>
                <c:pt idx="871">
                  <c:v>4050000000000000</c:v>
                </c:pt>
                <c:pt idx="872">
                  <c:v>4740000000000000</c:v>
                </c:pt>
                <c:pt idx="873">
                  <c:v>4880000000000000</c:v>
                </c:pt>
                <c:pt idx="874">
                  <c:v>3730000000000000</c:v>
                </c:pt>
                <c:pt idx="875">
                  <c:v>3910000000000000</c:v>
                </c:pt>
                <c:pt idx="876">
                  <c:v>4520000000000000</c:v>
                </c:pt>
                <c:pt idx="878">
                  <c:v>3910000000000000</c:v>
                </c:pt>
                <c:pt idx="881">
                  <c:v>3970000000000000</c:v>
                </c:pt>
                <c:pt idx="882">
                  <c:v>3490000000000000</c:v>
                </c:pt>
                <c:pt idx="883">
                  <c:v>4480000000000000</c:v>
                </c:pt>
                <c:pt idx="885">
                  <c:v>3860000000000000</c:v>
                </c:pt>
                <c:pt idx="887">
                  <c:v>4420000000000000</c:v>
                </c:pt>
                <c:pt idx="904">
                  <c:v>4210000000000000</c:v>
                </c:pt>
                <c:pt idx="905">
                  <c:v>5140000000000000</c:v>
                </c:pt>
                <c:pt idx="908">
                  <c:v>2310000000000000</c:v>
                </c:pt>
                <c:pt idx="910">
                  <c:v>2710000000000000</c:v>
                </c:pt>
                <c:pt idx="913">
                  <c:v>2230000000000000</c:v>
                </c:pt>
                <c:pt idx="920">
                  <c:v>3030000000000000</c:v>
                </c:pt>
                <c:pt idx="931">
                  <c:v>3200000000000000</c:v>
                </c:pt>
                <c:pt idx="933">
                  <c:v>3800000000000000</c:v>
                </c:pt>
                <c:pt idx="936">
                  <c:v>5420000000000000</c:v>
                </c:pt>
                <c:pt idx="937">
                  <c:v>3450000000000000</c:v>
                </c:pt>
                <c:pt idx="938">
                  <c:v>4480000000000000</c:v>
                </c:pt>
                <c:pt idx="939">
                  <c:v>3270000000000000</c:v>
                </c:pt>
                <c:pt idx="940">
                  <c:v>3540000000000000</c:v>
                </c:pt>
                <c:pt idx="945">
                  <c:v>4070000000000000</c:v>
                </c:pt>
                <c:pt idx="949">
                  <c:v>4500000000000000</c:v>
                </c:pt>
                <c:pt idx="954">
                  <c:v>3920000000000000</c:v>
                </c:pt>
                <c:pt idx="956">
                  <c:v>4310000000000000</c:v>
                </c:pt>
                <c:pt idx="958">
                  <c:v>3200000000000000</c:v>
                </c:pt>
                <c:pt idx="961">
                  <c:v>2660000000000000</c:v>
                </c:pt>
                <c:pt idx="963">
                  <c:v>4090000000000000</c:v>
                </c:pt>
                <c:pt idx="965">
                  <c:v>3460000000000000</c:v>
                </c:pt>
                <c:pt idx="968">
                  <c:v>3830000000000000</c:v>
                </c:pt>
                <c:pt idx="975">
                  <c:v>1.17E+16</c:v>
                </c:pt>
                <c:pt idx="977">
                  <c:v>3370000000000000</c:v>
                </c:pt>
                <c:pt idx="978">
                  <c:v>3770000000000000</c:v>
                </c:pt>
                <c:pt idx="979">
                  <c:v>3470000000000000</c:v>
                </c:pt>
                <c:pt idx="984">
                  <c:v>4500000000000000</c:v>
                </c:pt>
                <c:pt idx="985">
                  <c:v>3830000000000000</c:v>
                </c:pt>
                <c:pt idx="986">
                  <c:v>4510000000000000</c:v>
                </c:pt>
                <c:pt idx="987">
                  <c:v>4780000000000000</c:v>
                </c:pt>
                <c:pt idx="992">
                  <c:v>3150000000000000</c:v>
                </c:pt>
                <c:pt idx="993">
                  <c:v>2890000000000000</c:v>
                </c:pt>
                <c:pt idx="995">
                  <c:v>4280000000000000</c:v>
                </c:pt>
                <c:pt idx="1000">
                  <c:v>4720000000000000</c:v>
                </c:pt>
                <c:pt idx="1004">
                  <c:v>3340000000000000</c:v>
                </c:pt>
                <c:pt idx="1006">
                  <c:v>3310000000000000</c:v>
                </c:pt>
                <c:pt idx="1009">
                  <c:v>3620000000000000</c:v>
                </c:pt>
                <c:pt idx="1011">
                  <c:v>4000000000000000</c:v>
                </c:pt>
                <c:pt idx="1013">
                  <c:v>4210000000000000</c:v>
                </c:pt>
                <c:pt idx="1022">
                  <c:v>2340000000000000</c:v>
                </c:pt>
                <c:pt idx="1025">
                  <c:v>4030000000000000</c:v>
                </c:pt>
                <c:pt idx="1026">
                  <c:v>5880000000000000</c:v>
                </c:pt>
                <c:pt idx="1027">
                  <c:v>5270000000000000</c:v>
                </c:pt>
                <c:pt idx="1029">
                  <c:v>3390000000000000</c:v>
                </c:pt>
                <c:pt idx="1031">
                  <c:v>3810000000000000</c:v>
                </c:pt>
                <c:pt idx="1032">
                  <c:v>3030000000000000</c:v>
                </c:pt>
                <c:pt idx="1036">
                  <c:v>1960000000000000</c:v>
                </c:pt>
                <c:pt idx="1043">
                  <c:v>4960000000000000</c:v>
                </c:pt>
                <c:pt idx="1047">
                  <c:v>3490000000000000</c:v>
                </c:pt>
                <c:pt idx="1054">
                  <c:v>2470000000000000</c:v>
                </c:pt>
                <c:pt idx="1056">
                  <c:v>3160000000000000</c:v>
                </c:pt>
                <c:pt idx="1057">
                  <c:v>5730000000000000</c:v>
                </c:pt>
                <c:pt idx="1063">
                  <c:v>3970000000000000</c:v>
                </c:pt>
                <c:pt idx="1070">
                  <c:v>3070000000000000</c:v>
                </c:pt>
                <c:pt idx="1073">
                  <c:v>4940000000000000</c:v>
                </c:pt>
                <c:pt idx="1075">
                  <c:v>8570000000000000</c:v>
                </c:pt>
                <c:pt idx="1079">
                  <c:v>3490000000000000</c:v>
                </c:pt>
                <c:pt idx="1080">
                  <c:v>4700000000000000</c:v>
                </c:pt>
                <c:pt idx="1082">
                  <c:v>3890000000000000</c:v>
                </c:pt>
                <c:pt idx="1084">
                  <c:v>3430000000000000</c:v>
                </c:pt>
                <c:pt idx="1086">
                  <c:v>3170000000000000</c:v>
                </c:pt>
                <c:pt idx="1088">
                  <c:v>4340000000000000</c:v>
                </c:pt>
                <c:pt idx="1089">
                  <c:v>4000000000000000</c:v>
                </c:pt>
                <c:pt idx="1091">
                  <c:v>5350000000000000</c:v>
                </c:pt>
                <c:pt idx="1093">
                  <c:v>4130000000000000</c:v>
                </c:pt>
                <c:pt idx="1095">
                  <c:v>4180000000000000</c:v>
                </c:pt>
                <c:pt idx="1096">
                  <c:v>6000000000000000</c:v>
                </c:pt>
                <c:pt idx="1100">
                  <c:v>4800000000000000</c:v>
                </c:pt>
                <c:pt idx="1102">
                  <c:v>3490000000000000</c:v>
                </c:pt>
                <c:pt idx="1105">
                  <c:v>4550000000000000</c:v>
                </c:pt>
                <c:pt idx="1109">
                  <c:v>3830000000000000</c:v>
                </c:pt>
                <c:pt idx="1111">
                  <c:v>3380000000000000</c:v>
                </c:pt>
                <c:pt idx="1112">
                  <c:v>4480000000000000</c:v>
                </c:pt>
                <c:pt idx="1114">
                  <c:v>4910000000000000</c:v>
                </c:pt>
                <c:pt idx="1116">
                  <c:v>3650000000000000</c:v>
                </c:pt>
                <c:pt idx="1118">
                  <c:v>3960000000000000</c:v>
                </c:pt>
                <c:pt idx="1120">
                  <c:v>4080000000000000</c:v>
                </c:pt>
                <c:pt idx="1121">
                  <c:v>5830000000000000</c:v>
                </c:pt>
                <c:pt idx="1123">
                  <c:v>4700000000000000</c:v>
                </c:pt>
                <c:pt idx="1125">
                  <c:v>3770000000000000</c:v>
                </c:pt>
                <c:pt idx="1127">
                  <c:v>5010000000000000</c:v>
                </c:pt>
                <c:pt idx="1128">
                  <c:v>5090000000000000</c:v>
                </c:pt>
                <c:pt idx="1130">
                  <c:v>5000000000000000</c:v>
                </c:pt>
                <c:pt idx="1132">
                  <c:v>3750000000000000</c:v>
                </c:pt>
                <c:pt idx="1134">
                  <c:v>3730000000000000</c:v>
                </c:pt>
                <c:pt idx="1137">
                  <c:v>4380000000000000</c:v>
                </c:pt>
                <c:pt idx="1139">
                  <c:v>4790000000000000</c:v>
                </c:pt>
                <c:pt idx="1141">
                  <c:v>3190000000000000</c:v>
                </c:pt>
                <c:pt idx="1143">
                  <c:v>3850000000000000</c:v>
                </c:pt>
                <c:pt idx="1144">
                  <c:v>3920000000000000</c:v>
                </c:pt>
                <c:pt idx="1145">
                  <c:v>4470000000000000</c:v>
                </c:pt>
                <c:pt idx="1146">
                  <c:v>4960000000000000</c:v>
                </c:pt>
                <c:pt idx="1147">
                  <c:v>4820000000000000</c:v>
                </c:pt>
                <c:pt idx="1148">
                  <c:v>4340000000000000</c:v>
                </c:pt>
                <c:pt idx="1150">
                  <c:v>3480000000000000</c:v>
                </c:pt>
                <c:pt idx="1152">
                  <c:v>4830000000000000</c:v>
                </c:pt>
                <c:pt idx="1153">
                  <c:v>4490000000000000</c:v>
                </c:pt>
                <c:pt idx="1154">
                  <c:v>4550000000000000</c:v>
                </c:pt>
                <c:pt idx="1155">
                  <c:v>4280000000000000</c:v>
                </c:pt>
                <c:pt idx="1157">
                  <c:v>4090000000000000</c:v>
                </c:pt>
                <c:pt idx="1159">
                  <c:v>5070000000000000</c:v>
                </c:pt>
                <c:pt idx="1160">
                  <c:v>5530000000000000</c:v>
                </c:pt>
                <c:pt idx="1161">
                  <c:v>5200000000000000</c:v>
                </c:pt>
                <c:pt idx="1162">
                  <c:v>4830000000000000</c:v>
                </c:pt>
                <c:pt idx="1163">
                  <c:v>4940000000000000</c:v>
                </c:pt>
                <c:pt idx="1164">
                  <c:v>4750000000000000</c:v>
                </c:pt>
                <c:pt idx="1166">
                  <c:v>3790000000000000</c:v>
                </c:pt>
                <c:pt idx="1169">
                  <c:v>3550000000000000</c:v>
                </c:pt>
                <c:pt idx="1170">
                  <c:v>4770000000000000</c:v>
                </c:pt>
                <c:pt idx="1173">
                  <c:v>4180000000000000</c:v>
                </c:pt>
                <c:pt idx="1175">
                  <c:v>4230000000000000</c:v>
                </c:pt>
                <c:pt idx="1176">
                  <c:v>5520000000000000</c:v>
                </c:pt>
                <c:pt idx="1177">
                  <c:v>5670000000000000</c:v>
                </c:pt>
                <c:pt idx="1178">
                  <c:v>5320000000000000</c:v>
                </c:pt>
                <c:pt idx="1179">
                  <c:v>4900000000000000</c:v>
                </c:pt>
                <c:pt idx="1180">
                  <c:v>4640000000000000</c:v>
                </c:pt>
                <c:pt idx="1182">
                  <c:v>3620000000000000</c:v>
                </c:pt>
                <c:pt idx="1184">
                  <c:v>5350000000000000</c:v>
                </c:pt>
                <c:pt idx="1185">
                  <c:v>6870000000000000</c:v>
                </c:pt>
                <c:pt idx="1186">
                  <c:v>4990000000000000</c:v>
                </c:pt>
                <c:pt idx="1187">
                  <c:v>4840000000000000</c:v>
                </c:pt>
                <c:pt idx="1189">
                  <c:v>4260000000000000</c:v>
                </c:pt>
                <c:pt idx="1191">
                  <c:v>3780000000000000</c:v>
                </c:pt>
                <c:pt idx="1192">
                  <c:v>4140000000000000</c:v>
                </c:pt>
                <c:pt idx="1193">
                  <c:v>3870000000000000</c:v>
                </c:pt>
                <c:pt idx="1194">
                  <c:v>3860000000000000</c:v>
                </c:pt>
                <c:pt idx="1195">
                  <c:v>4620000000000000</c:v>
                </c:pt>
                <c:pt idx="1196">
                  <c:v>3090000000000000</c:v>
                </c:pt>
                <c:pt idx="1198">
                  <c:v>3680000000000000</c:v>
                </c:pt>
                <c:pt idx="1201">
                  <c:v>5530000000000000</c:v>
                </c:pt>
                <c:pt idx="1202">
                  <c:v>4670000000000000</c:v>
                </c:pt>
                <c:pt idx="1203">
                  <c:v>4860000000000000</c:v>
                </c:pt>
                <c:pt idx="1205">
                  <c:v>4580000000000000</c:v>
                </c:pt>
                <c:pt idx="1207">
                  <c:v>3680000000000000</c:v>
                </c:pt>
                <c:pt idx="1208">
                  <c:v>7940000000000000</c:v>
                </c:pt>
                <c:pt idx="1210">
                  <c:v>7840000000000000</c:v>
                </c:pt>
                <c:pt idx="1211">
                  <c:v>6880000000000000</c:v>
                </c:pt>
                <c:pt idx="1212">
                  <c:v>5280000000000000</c:v>
                </c:pt>
                <c:pt idx="1214">
                  <c:v>4080000000000000</c:v>
                </c:pt>
                <c:pt idx="1216">
                  <c:v>4660000000000000</c:v>
                </c:pt>
                <c:pt idx="1217">
                  <c:v>4310000000000000</c:v>
                </c:pt>
                <c:pt idx="1218">
                  <c:v>5260000000000000</c:v>
                </c:pt>
                <c:pt idx="1219">
                  <c:v>6300000000000000</c:v>
                </c:pt>
                <c:pt idx="1221">
                  <c:v>4220000000000000</c:v>
                </c:pt>
                <c:pt idx="1223">
                  <c:v>3340000000000000</c:v>
                </c:pt>
                <c:pt idx="1225">
                  <c:v>4700000000000000</c:v>
                </c:pt>
                <c:pt idx="1226">
                  <c:v>6540000000000000</c:v>
                </c:pt>
                <c:pt idx="1227">
                  <c:v>4120000000000000</c:v>
                </c:pt>
                <c:pt idx="1228">
                  <c:v>3640000000000000</c:v>
                </c:pt>
                <c:pt idx="1230">
                  <c:v>4260000000000000</c:v>
                </c:pt>
                <c:pt idx="1233">
                  <c:v>4710000000000000</c:v>
                </c:pt>
                <c:pt idx="1234">
                  <c:v>4990000000000000</c:v>
                </c:pt>
                <c:pt idx="1235">
                  <c:v>5880000000000000</c:v>
                </c:pt>
                <c:pt idx="1237">
                  <c:v>4800000000000000</c:v>
                </c:pt>
                <c:pt idx="1239">
                  <c:v>4380000000000000</c:v>
                </c:pt>
                <c:pt idx="1242">
                  <c:v>2780000000000000</c:v>
                </c:pt>
                <c:pt idx="1243">
                  <c:v>4740000000000000</c:v>
                </c:pt>
                <c:pt idx="1244">
                  <c:v>2850000000000000</c:v>
                </c:pt>
                <c:pt idx="1246">
                  <c:v>3270000000000000</c:v>
                </c:pt>
                <c:pt idx="1247">
                  <c:v>3730000000000000</c:v>
                </c:pt>
                <c:pt idx="1249">
                  <c:v>4720000000000000</c:v>
                </c:pt>
                <c:pt idx="1250">
                  <c:v>4180000000000000</c:v>
                </c:pt>
                <c:pt idx="1251">
                  <c:v>2990000000000000</c:v>
                </c:pt>
                <c:pt idx="1258">
                  <c:v>1340000000000000</c:v>
                </c:pt>
                <c:pt idx="1262">
                  <c:v>2820000000000000</c:v>
                </c:pt>
                <c:pt idx="1265">
                  <c:v>3550000000000000</c:v>
                </c:pt>
                <c:pt idx="1267">
                  <c:v>3740000000000000</c:v>
                </c:pt>
                <c:pt idx="1272">
                  <c:v>2800000000000000</c:v>
                </c:pt>
                <c:pt idx="1275">
                  <c:v>3510000000000000</c:v>
                </c:pt>
                <c:pt idx="1276">
                  <c:v>2630000000000000</c:v>
                </c:pt>
                <c:pt idx="1278">
                  <c:v>3160000000000000</c:v>
                </c:pt>
                <c:pt idx="1281">
                  <c:v>4360000000000000</c:v>
                </c:pt>
                <c:pt idx="1292">
                  <c:v>4370000000000000</c:v>
                </c:pt>
                <c:pt idx="1305">
                  <c:v>3650000000000000</c:v>
                </c:pt>
                <c:pt idx="1306">
                  <c:v>5770000000000000</c:v>
                </c:pt>
                <c:pt idx="1307">
                  <c:v>2320000000000000</c:v>
                </c:pt>
                <c:pt idx="1313">
                  <c:v>5430000000000000</c:v>
                </c:pt>
                <c:pt idx="1324">
                  <c:v>3570000000000000</c:v>
                </c:pt>
                <c:pt idx="1329">
                  <c:v>4240000000000000</c:v>
                </c:pt>
                <c:pt idx="1336">
                  <c:v>3590000000000000</c:v>
                </c:pt>
                <c:pt idx="1338">
                  <c:v>3040000000000000</c:v>
                </c:pt>
                <c:pt idx="1339">
                  <c:v>3710000000000000</c:v>
                </c:pt>
                <c:pt idx="1340">
                  <c:v>3010000000000000</c:v>
                </c:pt>
                <c:pt idx="1342">
                  <c:v>2960000000000000</c:v>
                </c:pt>
                <c:pt idx="1345">
                  <c:v>4270000000000000</c:v>
                </c:pt>
                <c:pt idx="1346">
                  <c:v>3220000000000000</c:v>
                </c:pt>
                <c:pt idx="1347">
                  <c:v>3150000000000000</c:v>
                </c:pt>
                <c:pt idx="1351">
                  <c:v>4050000000000000</c:v>
                </c:pt>
                <c:pt idx="1352">
                  <c:v>4990000000000000</c:v>
                </c:pt>
                <c:pt idx="1354">
                  <c:v>5130000000000000</c:v>
                </c:pt>
                <c:pt idx="1355">
                  <c:v>3710000000000000</c:v>
                </c:pt>
                <c:pt idx="1362">
                  <c:v>4570000000000000</c:v>
                </c:pt>
                <c:pt idx="1363">
                  <c:v>3020000000000000</c:v>
                </c:pt>
                <c:pt idx="1365">
                  <c:v>4560000000000000</c:v>
                </c:pt>
                <c:pt idx="1367">
                  <c:v>3620000000000000</c:v>
                </c:pt>
                <c:pt idx="1368">
                  <c:v>4480000000000000</c:v>
                </c:pt>
                <c:pt idx="1369">
                  <c:v>4020000000000000</c:v>
                </c:pt>
                <c:pt idx="1370">
                  <c:v>4610000000000000</c:v>
                </c:pt>
                <c:pt idx="1371">
                  <c:v>5340000000000000</c:v>
                </c:pt>
                <c:pt idx="1377">
                  <c:v>4170000000000000</c:v>
                </c:pt>
                <c:pt idx="1378">
                  <c:v>3470000000000000</c:v>
                </c:pt>
                <c:pt idx="1379">
                  <c:v>4940000000000000</c:v>
                </c:pt>
                <c:pt idx="1381">
                  <c:v>4860000000000000</c:v>
                </c:pt>
                <c:pt idx="1384">
                  <c:v>4590000000000000</c:v>
                </c:pt>
                <c:pt idx="1385">
                  <c:v>111000000000000</c:v>
                </c:pt>
                <c:pt idx="1386">
                  <c:v>4430000000000000</c:v>
                </c:pt>
                <c:pt idx="1387">
                  <c:v>3360000000000000</c:v>
                </c:pt>
                <c:pt idx="1388">
                  <c:v>4130000000000000</c:v>
                </c:pt>
                <c:pt idx="1390">
                  <c:v>4050000000000000</c:v>
                </c:pt>
                <c:pt idx="1391">
                  <c:v>5010000000000000</c:v>
                </c:pt>
                <c:pt idx="1393">
                  <c:v>4090000000000000</c:v>
                </c:pt>
                <c:pt idx="1395">
                  <c:v>3510000000000000</c:v>
                </c:pt>
                <c:pt idx="1397">
                  <c:v>3420000000000000</c:v>
                </c:pt>
                <c:pt idx="1400">
                  <c:v>4500000000000000</c:v>
                </c:pt>
                <c:pt idx="1402">
                  <c:v>9020000000000000</c:v>
                </c:pt>
                <c:pt idx="1404">
                  <c:v>5260000000000000</c:v>
                </c:pt>
                <c:pt idx="1406">
                  <c:v>3950000000000000</c:v>
                </c:pt>
                <c:pt idx="1408">
                  <c:v>4920000000000000</c:v>
                </c:pt>
                <c:pt idx="1409">
                  <c:v>4340000000000000</c:v>
                </c:pt>
                <c:pt idx="1411">
                  <c:v>4980000000000000</c:v>
                </c:pt>
                <c:pt idx="1413">
                  <c:v>6070000000000000</c:v>
                </c:pt>
                <c:pt idx="1416">
                  <c:v>7340000000000000</c:v>
                </c:pt>
                <c:pt idx="1418">
                  <c:v>7130000000000000</c:v>
                </c:pt>
                <c:pt idx="1425">
                  <c:v>4210000000000000</c:v>
                </c:pt>
                <c:pt idx="1427">
                  <c:v>3910000000000000</c:v>
                </c:pt>
                <c:pt idx="1429">
                  <c:v>4210000000000000</c:v>
                </c:pt>
                <c:pt idx="1431">
                  <c:v>4540000000000000</c:v>
                </c:pt>
                <c:pt idx="1432">
                  <c:v>3800000000000000</c:v>
                </c:pt>
                <c:pt idx="1434">
                  <c:v>3650000000000000</c:v>
                </c:pt>
                <c:pt idx="1436">
                  <c:v>3730000000000000</c:v>
                </c:pt>
                <c:pt idx="1438">
                  <c:v>5180000000000000</c:v>
                </c:pt>
                <c:pt idx="1441">
                  <c:v>7350000000000000</c:v>
                </c:pt>
                <c:pt idx="1443">
                  <c:v>5120000000000000</c:v>
                </c:pt>
                <c:pt idx="1447">
                  <c:v>5270000000000000</c:v>
                </c:pt>
                <c:pt idx="1448">
                  <c:v>8480000000000000</c:v>
                </c:pt>
                <c:pt idx="1450">
                  <c:v>4710000000000000</c:v>
                </c:pt>
                <c:pt idx="1452">
                  <c:v>2170000000000000</c:v>
                </c:pt>
                <c:pt idx="1454">
                  <c:v>4670000000000000</c:v>
                </c:pt>
                <c:pt idx="1457">
                  <c:v>7950000000000000</c:v>
                </c:pt>
                <c:pt idx="1459">
                  <c:v>5220000000000000</c:v>
                </c:pt>
                <c:pt idx="1461">
                  <c:v>3640000000000000</c:v>
                </c:pt>
                <c:pt idx="1463">
                  <c:v>5210000000000000</c:v>
                </c:pt>
                <c:pt idx="1464">
                  <c:v>5810000000000000</c:v>
                </c:pt>
                <c:pt idx="1466">
                  <c:v>4590000000000000</c:v>
                </c:pt>
                <c:pt idx="1468">
                  <c:v>4060000000000000</c:v>
                </c:pt>
                <c:pt idx="1470">
                  <c:v>4720000000000000</c:v>
                </c:pt>
                <c:pt idx="1472">
                  <c:v>5970000000000000</c:v>
                </c:pt>
                <c:pt idx="1473">
                  <c:v>5540000000000000</c:v>
                </c:pt>
                <c:pt idx="1475">
                  <c:v>4390000000000000</c:v>
                </c:pt>
                <c:pt idx="1477">
                  <c:v>4130000000000000</c:v>
                </c:pt>
                <c:pt idx="1479">
                  <c:v>4110000000000000</c:v>
                </c:pt>
                <c:pt idx="1480">
                  <c:v>4570000000000000</c:v>
                </c:pt>
                <c:pt idx="1482">
                  <c:v>7020000000000000</c:v>
                </c:pt>
                <c:pt idx="1484">
                  <c:v>4620000000000000</c:v>
                </c:pt>
                <c:pt idx="1486">
                  <c:v>3430000000000000</c:v>
                </c:pt>
                <c:pt idx="1489">
                  <c:v>6340000000000000</c:v>
                </c:pt>
                <c:pt idx="1491">
                  <c:v>4810000000000000</c:v>
                </c:pt>
                <c:pt idx="1493">
                  <c:v>3930000000000000</c:v>
                </c:pt>
                <c:pt idx="1495">
                  <c:v>4660000000000000</c:v>
                </c:pt>
                <c:pt idx="1496">
                  <c:v>4990000000000000</c:v>
                </c:pt>
                <c:pt idx="1498">
                  <c:v>6660000000000000</c:v>
                </c:pt>
                <c:pt idx="1500">
                  <c:v>3420000000000000</c:v>
                </c:pt>
                <c:pt idx="1502">
                  <c:v>3300000000000000</c:v>
                </c:pt>
                <c:pt idx="1504">
                  <c:v>4480000000000000</c:v>
                </c:pt>
                <c:pt idx="1505">
                  <c:v>4710000000000000</c:v>
                </c:pt>
                <c:pt idx="1507">
                  <c:v>6000000000000000</c:v>
                </c:pt>
                <c:pt idx="1509">
                  <c:v>5030000000000000</c:v>
                </c:pt>
                <c:pt idx="1511">
                  <c:v>4810000000000000</c:v>
                </c:pt>
                <c:pt idx="1512">
                  <c:v>5550000000000000</c:v>
                </c:pt>
                <c:pt idx="1513">
                  <c:v>3970000000000000</c:v>
                </c:pt>
                <c:pt idx="1514">
                  <c:v>4300000000000000</c:v>
                </c:pt>
                <c:pt idx="1515">
                  <c:v>5800000000000000</c:v>
                </c:pt>
                <c:pt idx="1516">
                  <c:v>5110000000000000</c:v>
                </c:pt>
                <c:pt idx="1518">
                  <c:v>4280000000000000</c:v>
                </c:pt>
                <c:pt idx="1521">
                  <c:v>5640000000000000</c:v>
                </c:pt>
                <c:pt idx="1522">
                  <c:v>4100000000000000</c:v>
                </c:pt>
                <c:pt idx="1523">
                  <c:v>5560000000000000</c:v>
                </c:pt>
                <c:pt idx="1525">
                  <c:v>4950000000000000</c:v>
                </c:pt>
                <c:pt idx="1527">
                  <c:v>5930000000000000</c:v>
                </c:pt>
                <c:pt idx="1528">
                  <c:v>7640000000000000</c:v>
                </c:pt>
                <c:pt idx="1529">
                  <c:v>5120000000000000</c:v>
                </c:pt>
                <c:pt idx="1530">
                  <c:v>5800000000000000</c:v>
                </c:pt>
                <c:pt idx="1531">
                  <c:v>5010000000000000</c:v>
                </c:pt>
                <c:pt idx="1532">
                  <c:v>4790000000000000</c:v>
                </c:pt>
                <c:pt idx="1534">
                  <c:v>4930000000000000</c:v>
                </c:pt>
                <c:pt idx="1536">
                  <c:v>5760000000000000</c:v>
                </c:pt>
                <c:pt idx="1537">
                  <c:v>6370000000000000</c:v>
                </c:pt>
                <c:pt idx="1538">
                  <c:v>6260000000000000</c:v>
                </c:pt>
                <c:pt idx="1539">
                  <c:v>6000000000000000</c:v>
                </c:pt>
                <c:pt idx="1541">
                  <c:v>4510000000000000</c:v>
                </c:pt>
                <c:pt idx="1543">
                  <c:v>4480000000000000</c:v>
                </c:pt>
                <c:pt idx="1544">
                  <c:v>4940000000000000</c:v>
                </c:pt>
                <c:pt idx="1545">
                  <c:v>5400000000000000</c:v>
                </c:pt>
                <c:pt idx="1546">
                  <c:v>6190000000000000</c:v>
                </c:pt>
                <c:pt idx="1547">
                  <c:v>5660000000000000</c:v>
                </c:pt>
                <c:pt idx="1548">
                  <c:v>5430000000000000</c:v>
                </c:pt>
                <c:pt idx="1550">
                  <c:v>5780000000000000</c:v>
                </c:pt>
                <c:pt idx="1553">
                  <c:v>6700000000000000</c:v>
                </c:pt>
                <c:pt idx="1554">
                  <c:v>5960000000000000</c:v>
                </c:pt>
                <c:pt idx="1555">
                  <c:v>6930000000000000</c:v>
                </c:pt>
                <c:pt idx="1557">
                  <c:v>4950000000000000</c:v>
                </c:pt>
                <c:pt idx="1559">
                  <c:v>3950000000000000</c:v>
                </c:pt>
                <c:pt idx="1560">
                  <c:v>6150000000000000</c:v>
                </c:pt>
                <c:pt idx="1561">
                  <c:v>4000000000000000</c:v>
                </c:pt>
                <c:pt idx="1562">
                  <c:v>6540000000000000</c:v>
                </c:pt>
                <c:pt idx="1563">
                  <c:v>4890000000000000</c:v>
                </c:pt>
                <c:pt idx="1564">
                  <c:v>4700000000000000</c:v>
                </c:pt>
                <c:pt idx="1566">
                  <c:v>4080000000000000</c:v>
                </c:pt>
                <c:pt idx="1568">
                  <c:v>5010000000000000</c:v>
                </c:pt>
                <c:pt idx="1569">
                  <c:v>5720000000000000</c:v>
                </c:pt>
                <c:pt idx="1570">
                  <c:v>5140000000000000</c:v>
                </c:pt>
                <c:pt idx="1571">
                  <c:v>5230000000000000</c:v>
                </c:pt>
                <c:pt idx="1573">
                  <c:v>5720000000000000</c:v>
                </c:pt>
                <c:pt idx="1575">
                  <c:v>4500000000000000</c:v>
                </c:pt>
                <c:pt idx="1576">
                  <c:v>7560000000000000</c:v>
                </c:pt>
                <c:pt idx="1577">
                  <c:v>3890000000000000</c:v>
                </c:pt>
                <c:pt idx="1578">
                  <c:v>6020000000000000</c:v>
                </c:pt>
                <c:pt idx="1579">
                  <c:v>5560000000000000</c:v>
                </c:pt>
                <c:pt idx="1580">
                  <c:v>2950000000000000</c:v>
                </c:pt>
                <c:pt idx="1582">
                  <c:v>3520000000000000</c:v>
                </c:pt>
                <c:pt idx="1585">
                  <c:v>5600000000000000</c:v>
                </c:pt>
                <c:pt idx="1586">
                  <c:v>6490000000000000</c:v>
                </c:pt>
                <c:pt idx="1587">
                  <c:v>4720000000000000</c:v>
                </c:pt>
                <c:pt idx="1589">
                  <c:v>3660000000000000</c:v>
                </c:pt>
                <c:pt idx="1591">
                  <c:v>3710000000000000</c:v>
                </c:pt>
                <c:pt idx="1592">
                  <c:v>5760000000000000</c:v>
                </c:pt>
                <c:pt idx="1593">
                  <c:v>5430000000000000</c:v>
                </c:pt>
                <c:pt idx="1594">
                  <c:v>4360000000000000</c:v>
                </c:pt>
                <c:pt idx="1595">
                  <c:v>4690000000000000</c:v>
                </c:pt>
                <c:pt idx="1596">
                  <c:v>5300000000000000</c:v>
                </c:pt>
                <c:pt idx="1598">
                  <c:v>4580000000000000</c:v>
                </c:pt>
                <c:pt idx="1599">
                  <c:v>3270000000000000</c:v>
                </c:pt>
                <c:pt idx="1600">
                  <c:v>5340000000000000</c:v>
                </c:pt>
                <c:pt idx="1601">
                  <c:v>7160000000000000</c:v>
                </c:pt>
                <c:pt idx="1602">
                  <c:v>6970000000000000</c:v>
                </c:pt>
                <c:pt idx="1603">
                  <c:v>7190000000000000</c:v>
                </c:pt>
                <c:pt idx="1605">
                  <c:v>5130000000000000</c:v>
                </c:pt>
                <c:pt idx="1607">
                  <c:v>5670000000000000</c:v>
                </c:pt>
                <c:pt idx="1608">
                  <c:v>5680000000000000</c:v>
                </c:pt>
                <c:pt idx="1609">
                  <c:v>5880000000000000</c:v>
                </c:pt>
                <c:pt idx="1610">
                  <c:v>5370000000000000</c:v>
                </c:pt>
                <c:pt idx="1611">
                  <c:v>4790000000000000</c:v>
                </c:pt>
                <c:pt idx="1612">
                  <c:v>4220000000000000</c:v>
                </c:pt>
                <c:pt idx="1614">
                  <c:v>5190000000000000</c:v>
                </c:pt>
                <c:pt idx="1615">
                  <c:v>3150000000000000</c:v>
                </c:pt>
                <c:pt idx="1617">
                  <c:v>5320000000000000</c:v>
                </c:pt>
                <c:pt idx="1619">
                  <c:v>4960000000000000</c:v>
                </c:pt>
                <c:pt idx="1621">
                  <c:v>3480000000000000</c:v>
                </c:pt>
                <c:pt idx="1624">
                  <c:v>2880000000000000</c:v>
                </c:pt>
                <c:pt idx="1626">
                  <c:v>4240000000000000</c:v>
                </c:pt>
                <c:pt idx="1627">
                  <c:v>3730000000000000</c:v>
                </c:pt>
                <c:pt idx="1628">
                  <c:v>3450000000000000</c:v>
                </c:pt>
                <c:pt idx="1630">
                  <c:v>3150000000000000</c:v>
                </c:pt>
                <c:pt idx="1633">
                  <c:v>4600000000000000</c:v>
                </c:pt>
                <c:pt idx="1635">
                  <c:v>3730000000000000</c:v>
                </c:pt>
                <c:pt idx="1639">
                  <c:v>3830000000000000</c:v>
                </c:pt>
                <c:pt idx="1640">
                  <c:v>3480000000000000</c:v>
                </c:pt>
                <c:pt idx="1642">
                  <c:v>2340000000000000</c:v>
                </c:pt>
                <c:pt idx="1643">
                  <c:v>4580000000000000</c:v>
                </c:pt>
                <c:pt idx="1644">
                  <c:v>2750000000000000</c:v>
                </c:pt>
                <c:pt idx="1649">
                  <c:v>4550000000000000</c:v>
                </c:pt>
                <c:pt idx="1653">
                  <c:v>5220000000000000</c:v>
                </c:pt>
                <c:pt idx="1656">
                  <c:v>3730000000000000</c:v>
                </c:pt>
                <c:pt idx="1659">
                  <c:v>5350000000000000</c:v>
                </c:pt>
                <c:pt idx="1665">
                  <c:v>4620000000000000</c:v>
                </c:pt>
                <c:pt idx="1672">
                  <c:v>3270000000000000</c:v>
                </c:pt>
                <c:pt idx="1673">
                  <c:v>4500000000000000</c:v>
                </c:pt>
                <c:pt idx="1688">
                  <c:v>4160000000000000</c:v>
                </c:pt>
                <c:pt idx="1691">
                  <c:v>4970000000000000</c:v>
                </c:pt>
                <c:pt idx="1697">
                  <c:v>2870000000000000</c:v>
                </c:pt>
                <c:pt idx="1699">
                  <c:v>3940000000000000</c:v>
                </c:pt>
                <c:pt idx="1701">
                  <c:v>3420000000000000</c:v>
                </c:pt>
                <c:pt idx="1715">
                  <c:v>3020000000000000</c:v>
                </c:pt>
                <c:pt idx="1717">
                  <c:v>3690000000000000</c:v>
                </c:pt>
                <c:pt idx="1721">
                  <c:v>3420000000000000</c:v>
                </c:pt>
                <c:pt idx="1722">
                  <c:v>3880000000000000</c:v>
                </c:pt>
                <c:pt idx="1723">
                  <c:v>1780000000000000</c:v>
                </c:pt>
                <c:pt idx="1724">
                  <c:v>2730000000000000</c:v>
                </c:pt>
                <c:pt idx="1726">
                  <c:v>2480000000000000</c:v>
                </c:pt>
                <c:pt idx="1729">
                  <c:v>3140000000000000</c:v>
                </c:pt>
                <c:pt idx="1731">
                  <c:v>3620000000000000</c:v>
                </c:pt>
                <c:pt idx="1733">
                  <c:v>3830000000000000</c:v>
                </c:pt>
                <c:pt idx="1735">
                  <c:v>3360000000000000</c:v>
                </c:pt>
                <c:pt idx="1736">
                  <c:v>7190000000000000</c:v>
                </c:pt>
                <c:pt idx="1737">
                  <c:v>4440000000000000</c:v>
                </c:pt>
                <c:pt idx="1738">
                  <c:v>4810000000000000</c:v>
                </c:pt>
                <c:pt idx="1739">
                  <c:v>4860000000000000</c:v>
                </c:pt>
                <c:pt idx="1740">
                  <c:v>3020000000000000</c:v>
                </c:pt>
                <c:pt idx="1742">
                  <c:v>3460000000000000</c:v>
                </c:pt>
                <c:pt idx="1743">
                  <c:v>1710000000000000</c:v>
                </c:pt>
                <c:pt idx="1745">
                  <c:v>4340000000000000</c:v>
                </c:pt>
                <c:pt idx="1746">
                  <c:v>4800000000000000</c:v>
                </c:pt>
                <c:pt idx="1747">
                  <c:v>3380000000000000</c:v>
                </c:pt>
                <c:pt idx="1752">
                  <c:v>5060000000000000</c:v>
                </c:pt>
                <c:pt idx="1756">
                  <c:v>1480000000000000</c:v>
                </c:pt>
                <c:pt idx="1761">
                  <c:v>2350000000000000</c:v>
                </c:pt>
                <c:pt idx="1765">
                  <c:v>3120000000000000</c:v>
                </c:pt>
                <c:pt idx="1767">
                  <c:v>3730000000000000</c:v>
                </c:pt>
                <c:pt idx="1768">
                  <c:v>4970000000000000</c:v>
                </c:pt>
                <c:pt idx="1770">
                  <c:v>7470000000000000</c:v>
                </c:pt>
                <c:pt idx="1777">
                  <c:v>4940000000000000</c:v>
                </c:pt>
                <c:pt idx="1781">
                  <c:v>2610000000000000</c:v>
                </c:pt>
                <c:pt idx="1783">
                  <c:v>4450000000000000</c:v>
                </c:pt>
                <c:pt idx="1786">
                  <c:v>2870000000000000</c:v>
                </c:pt>
                <c:pt idx="1788">
                  <c:v>3710000000000000</c:v>
                </c:pt>
                <c:pt idx="1790">
                  <c:v>3610000000000000</c:v>
                </c:pt>
                <c:pt idx="1793">
                  <c:v>3740000000000000</c:v>
                </c:pt>
                <c:pt idx="1799">
                  <c:v>4320000000000000</c:v>
                </c:pt>
                <c:pt idx="1804">
                  <c:v>3740000000000000</c:v>
                </c:pt>
                <c:pt idx="1806">
                  <c:v>3370000000000000</c:v>
                </c:pt>
                <c:pt idx="1809">
                  <c:v>3700000000000000</c:v>
                </c:pt>
                <c:pt idx="1811">
                  <c:v>3720000000000000</c:v>
                </c:pt>
                <c:pt idx="1815">
                  <c:v>4020000000000000</c:v>
                </c:pt>
                <c:pt idx="1816">
                  <c:v>3720000000000000</c:v>
                </c:pt>
                <c:pt idx="1818">
                  <c:v>3340000000000000</c:v>
                </c:pt>
                <c:pt idx="1822">
                  <c:v>3550000000000000</c:v>
                </c:pt>
                <c:pt idx="1824">
                  <c:v>2240000000000000</c:v>
                </c:pt>
                <c:pt idx="1825">
                  <c:v>4350000000000000</c:v>
                </c:pt>
                <c:pt idx="1827">
                  <c:v>3380000000000000</c:v>
                </c:pt>
                <c:pt idx="1829">
                  <c:v>3580000000000000</c:v>
                </c:pt>
                <c:pt idx="1832">
                  <c:v>3850000000000000</c:v>
                </c:pt>
                <c:pt idx="1834">
                  <c:v>4930000000000000</c:v>
                </c:pt>
                <c:pt idx="1836">
                  <c:v>2990000000000000</c:v>
                </c:pt>
                <c:pt idx="1838">
                  <c:v>3690000000000000</c:v>
                </c:pt>
                <c:pt idx="1840">
                  <c:v>3100000000000000</c:v>
                </c:pt>
                <c:pt idx="1841">
                  <c:v>7130000000000000</c:v>
                </c:pt>
                <c:pt idx="1845">
                  <c:v>3570000000000000</c:v>
                </c:pt>
                <c:pt idx="1847">
                  <c:v>4050000000000000</c:v>
                </c:pt>
                <c:pt idx="1848">
                  <c:v>4030000000000000</c:v>
                </c:pt>
                <c:pt idx="1850">
                  <c:v>5060000000000000</c:v>
                </c:pt>
                <c:pt idx="1852">
                  <c:v>4200000000000000</c:v>
                </c:pt>
                <c:pt idx="1854">
                  <c:v>3540000000000000</c:v>
                </c:pt>
                <c:pt idx="1856">
                  <c:v>4990000000000000</c:v>
                </c:pt>
                <c:pt idx="1857">
                  <c:v>6530000000000000</c:v>
                </c:pt>
                <c:pt idx="1859">
                  <c:v>3450000000000000</c:v>
                </c:pt>
                <c:pt idx="1861">
                  <c:v>3750000000000000</c:v>
                </c:pt>
                <c:pt idx="1863">
                  <c:v>3030000000000000</c:v>
                </c:pt>
                <c:pt idx="1864">
                  <c:v>4630000000000000</c:v>
                </c:pt>
                <c:pt idx="1866">
                  <c:v>4170000000000000</c:v>
                </c:pt>
                <c:pt idx="1868">
                  <c:v>2440000000000000</c:v>
                </c:pt>
                <c:pt idx="1870">
                  <c:v>3770000000000000</c:v>
                </c:pt>
                <c:pt idx="1872">
                  <c:v>4400000000000000</c:v>
                </c:pt>
                <c:pt idx="1873">
                  <c:v>4160000000000000</c:v>
                </c:pt>
                <c:pt idx="1874">
                  <c:v>4010000000000000</c:v>
                </c:pt>
                <c:pt idx="1875">
                  <c:v>4200000000000000</c:v>
                </c:pt>
                <c:pt idx="1877">
                  <c:v>4120000000000000</c:v>
                </c:pt>
                <c:pt idx="1879">
                  <c:v>4270000000000000</c:v>
                </c:pt>
                <c:pt idx="1880">
                  <c:v>2980000000000000</c:v>
                </c:pt>
                <c:pt idx="1881">
                  <c:v>5890000000000000</c:v>
                </c:pt>
                <c:pt idx="1882">
                  <c:v>5500000000000000</c:v>
                </c:pt>
                <c:pt idx="1883">
                  <c:v>4660000000000000</c:v>
                </c:pt>
                <c:pt idx="1884">
                  <c:v>3930000000000000</c:v>
                </c:pt>
                <c:pt idx="1886">
                  <c:v>4500000000000000</c:v>
                </c:pt>
                <c:pt idx="1889">
                  <c:v>6060000000000000</c:v>
                </c:pt>
                <c:pt idx="1890">
                  <c:v>5840000000000000</c:v>
                </c:pt>
                <c:pt idx="1891">
                  <c:v>4410000000000000</c:v>
                </c:pt>
                <c:pt idx="1893">
                  <c:v>3860000000000000</c:v>
                </c:pt>
                <c:pt idx="1895">
                  <c:v>4090000000000000</c:v>
                </c:pt>
                <c:pt idx="1896">
                  <c:v>6370000000000000</c:v>
                </c:pt>
                <c:pt idx="1897">
                  <c:v>4420000000000000</c:v>
                </c:pt>
                <c:pt idx="1898">
                  <c:v>5000000000000000</c:v>
                </c:pt>
                <c:pt idx="1899">
                  <c:v>4670000000000000</c:v>
                </c:pt>
                <c:pt idx="1900">
                  <c:v>4620000000000000</c:v>
                </c:pt>
                <c:pt idx="1902">
                  <c:v>3710000000000000</c:v>
                </c:pt>
                <c:pt idx="1904">
                  <c:v>4770000000000000</c:v>
                </c:pt>
                <c:pt idx="1905">
                  <c:v>6270000000000000</c:v>
                </c:pt>
                <c:pt idx="1906">
                  <c:v>6670000000000000</c:v>
                </c:pt>
                <c:pt idx="1907">
                  <c:v>4240000000000000</c:v>
                </c:pt>
                <c:pt idx="1909">
                  <c:v>4540000000000000</c:v>
                </c:pt>
                <c:pt idx="1911">
                  <c:v>4280000000000000</c:v>
                </c:pt>
                <c:pt idx="1912">
                  <c:v>3570000000000000</c:v>
                </c:pt>
                <c:pt idx="1913">
                  <c:v>3010000000000000</c:v>
                </c:pt>
                <c:pt idx="1914">
                  <c:v>3180000000000000</c:v>
                </c:pt>
                <c:pt idx="1915">
                  <c:v>2830000000000000</c:v>
                </c:pt>
                <c:pt idx="1916">
                  <c:v>3260000000000000</c:v>
                </c:pt>
                <c:pt idx="1918">
                  <c:v>3150000000000000</c:v>
                </c:pt>
                <c:pt idx="1920">
                  <c:v>3060000000000000</c:v>
                </c:pt>
                <c:pt idx="1921">
                  <c:v>3300000000000000</c:v>
                </c:pt>
                <c:pt idx="1922">
                  <c:v>4680000000000000</c:v>
                </c:pt>
                <c:pt idx="1925">
                  <c:v>3180000000000000</c:v>
                </c:pt>
                <c:pt idx="1927">
                  <c:v>3160000000000000</c:v>
                </c:pt>
                <c:pt idx="1928">
                  <c:v>3940000000000000</c:v>
                </c:pt>
                <c:pt idx="1929">
                  <c:v>4030000000000000</c:v>
                </c:pt>
                <c:pt idx="1930">
                  <c:v>3350000000000000</c:v>
                </c:pt>
                <c:pt idx="1931">
                  <c:v>3660000000000000</c:v>
                </c:pt>
                <c:pt idx="1932">
                  <c:v>3320000000000000</c:v>
                </c:pt>
                <c:pt idx="1934">
                  <c:v>3510000000000000</c:v>
                </c:pt>
                <c:pt idx="1936">
                  <c:v>3620000000000000</c:v>
                </c:pt>
                <c:pt idx="1937">
                  <c:v>3800000000000000</c:v>
                </c:pt>
                <c:pt idx="1938">
                  <c:v>4670000000000000</c:v>
                </c:pt>
                <c:pt idx="1939">
                  <c:v>4410000000000000</c:v>
                </c:pt>
                <c:pt idx="1941">
                  <c:v>4460000000000000</c:v>
                </c:pt>
                <c:pt idx="1943">
                  <c:v>2450000000000000</c:v>
                </c:pt>
                <c:pt idx="1944">
                  <c:v>3270000000000000</c:v>
                </c:pt>
                <c:pt idx="1946">
                  <c:v>4260000000000000</c:v>
                </c:pt>
                <c:pt idx="1947">
                  <c:v>4160000000000000</c:v>
                </c:pt>
                <c:pt idx="1948">
                  <c:v>3390000000000000</c:v>
                </c:pt>
                <c:pt idx="1950">
                  <c:v>3860000000000000</c:v>
                </c:pt>
                <c:pt idx="1952">
                  <c:v>5340000000000000</c:v>
                </c:pt>
                <c:pt idx="1954">
                  <c:v>3990000000000000</c:v>
                </c:pt>
                <c:pt idx="1955">
                  <c:v>4490000000000000</c:v>
                </c:pt>
                <c:pt idx="1957">
                  <c:v>3850000000000000</c:v>
                </c:pt>
                <c:pt idx="1959">
                  <c:v>3390000000000000</c:v>
                </c:pt>
                <c:pt idx="1960">
                  <c:v>3740000000000000</c:v>
                </c:pt>
                <c:pt idx="1961">
                  <c:v>3320000000000000</c:v>
                </c:pt>
                <c:pt idx="1963">
                  <c:v>4430000000000000</c:v>
                </c:pt>
                <c:pt idx="1964">
                  <c:v>3080000000000000</c:v>
                </c:pt>
                <c:pt idx="1966">
                  <c:v>3170000000000000</c:v>
                </c:pt>
                <c:pt idx="1968">
                  <c:v>4480000000000000</c:v>
                </c:pt>
                <c:pt idx="1969">
                  <c:v>4110000000000000</c:v>
                </c:pt>
                <c:pt idx="1970">
                  <c:v>5230000000000000</c:v>
                </c:pt>
                <c:pt idx="1971">
                  <c:v>3760000000000000</c:v>
                </c:pt>
                <c:pt idx="1973">
                  <c:v>4130000000000000</c:v>
                </c:pt>
                <c:pt idx="1975">
                  <c:v>3830000000000000</c:v>
                </c:pt>
                <c:pt idx="1976">
                  <c:v>4730000000000000</c:v>
                </c:pt>
                <c:pt idx="1977">
                  <c:v>3120000000000000</c:v>
                </c:pt>
                <c:pt idx="1978">
                  <c:v>5070000000000000</c:v>
                </c:pt>
                <c:pt idx="1982">
                  <c:v>3050000000000000</c:v>
                </c:pt>
                <c:pt idx="1985">
                  <c:v>3190000000000000</c:v>
                </c:pt>
                <c:pt idx="1986">
                  <c:v>3000000000000000</c:v>
                </c:pt>
                <c:pt idx="1991">
                  <c:v>1560000000000000</c:v>
                </c:pt>
                <c:pt idx="1992">
                  <c:v>5960000000000000</c:v>
                </c:pt>
                <c:pt idx="1996">
                  <c:v>2260000000000000</c:v>
                </c:pt>
                <c:pt idx="2000">
                  <c:v>3600000000000000</c:v>
                </c:pt>
                <c:pt idx="2001">
                  <c:v>5230000000000000</c:v>
                </c:pt>
                <c:pt idx="2003">
                  <c:v>5950000000000000</c:v>
                </c:pt>
                <c:pt idx="2005">
                  <c:v>3130000000000000</c:v>
                </c:pt>
                <c:pt idx="2007">
                  <c:v>3110000000000000</c:v>
                </c:pt>
                <c:pt idx="2014">
                  <c:v>3500000000000000</c:v>
                </c:pt>
                <c:pt idx="2016">
                  <c:v>2430000000000000</c:v>
                </c:pt>
                <c:pt idx="2018">
                  <c:v>4950000000000000</c:v>
                </c:pt>
                <c:pt idx="2019">
                  <c:v>3200000000000000</c:v>
                </c:pt>
                <c:pt idx="2026">
                  <c:v>3260000000000000</c:v>
                </c:pt>
                <c:pt idx="2027">
                  <c:v>4350000000000000</c:v>
                </c:pt>
                <c:pt idx="2028">
                  <c:v>3480000000000000</c:v>
                </c:pt>
                <c:pt idx="2030">
                  <c:v>3690000000000000</c:v>
                </c:pt>
                <c:pt idx="2032">
                  <c:v>2530000000000000</c:v>
                </c:pt>
                <c:pt idx="2033">
                  <c:v>3210000000000000</c:v>
                </c:pt>
                <c:pt idx="2044">
                  <c:v>2250000000000000</c:v>
                </c:pt>
                <c:pt idx="2065">
                  <c:v>3730000000000000</c:v>
                </c:pt>
                <c:pt idx="2066">
                  <c:v>3110000000000000</c:v>
                </c:pt>
                <c:pt idx="2067">
                  <c:v>3280000000000000</c:v>
                </c:pt>
                <c:pt idx="2069">
                  <c:v>3600000000000000</c:v>
                </c:pt>
                <c:pt idx="2075">
                  <c:v>3240000000000000</c:v>
                </c:pt>
                <c:pt idx="2076">
                  <c:v>3230000000000000</c:v>
                </c:pt>
                <c:pt idx="2092">
                  <c:v>1770000000000000</c:v>
                </c:pt>
                <c:pt idx="2094">
                  <c:v>2670000000000000</c:v>
                </c:pt>
                <c:pt idx="2097">
                  <c:v>2720000000000000</c:v>
                </c:pt>
                <c:pt idx="2101">
                  <c:v>4110000000000000</c:v>
                </c:pt>
                <c:pt idx="2104">
                  <c:v>2910000000000000</c:v>
                </c:pt>
                <c:pt idx="2105">
                  <c:v>3420000000000000</c:v>
                </c:pt>
                <c:pt idx="2106">
                  <c:v>5030000000000000</c:v>
                </c:pt>
                <c:pt idx="2107">
                  <c:v>3840000000000000</c:v>
                </c:pt>
                <c:pt idx="2108">
                  <c:v>3790000000000000</c:v>
                </c:pt>
                <c:pt idx="2113">
                  <c:v>1380000000000000</c:v>
                </c:pt>
                <c:pt idx="2115">
                  <c:v>3470000000000000</c:v>
                </c:pt>
                <c:pt idx="2120">
                  <c:v>4180000000000000</c:v>
                </c:pt>
                <c:pt idx="2122">
                  <c:v>3440000000000000</c:v>
                </c:pt>
                <c:pt idx="2124">
                  <c:v>3170000000000000</c:v>
                </c:pt>
                <c:pt idx="2126">
                  <c:v>2770000000000000</c:v>
                </c:pt>
                <c:pt idx="2129">
                  <c:v>4690000000000000</c:v>
                </c:pt>
                <c:pt idx="2131">
                  <c:v>5280000000000000</c:v>
                </c:pt>
                <c:pt idx="2135">
                  <c:v>4270000000000000</c:v>
                </c:pt>
                <c:pt idx="2136">
                  <c:v>5520000000000000</c:v>
                </c:pt>
                <c:pt idx="2140">
                  <c:v>3600000000000000</c:v>
                </c:pt>
                <c:pt idx="2144">
                  <c:v>3030000000000000</c:v>
                </c:pt>
                <c:pt idx="2149">
                  <c:v>4200000000000000</c:v>
                </c:pt>
                <c:pt idx="2151">
                  <c:v>4580000000000000</c:v>
                </c:pt>
                <c:pt idx="2152">
                  <c:v>5010000000000000</c:v>
                </c:pt>
                <c:pt idx="2160">
                  <c:v>2130000000000000</c:v>
                </c:pt>
                <c:pt idx="2161">
                  <c:v>2320000000000000</c:v>
                </c:pt>
                <c:pt idx="2168">
                  <c:v>4690000000000000</c:v>
                </c:pt>
                <c:pt idx="2170">
                  <c:v>4880000000000000</c:v>
                </c:pt>
                <c:pt idx="2172">
                  <c:v>4520000000000000</c:v>
                </c:pt>
                <c:pt idx="2174">
                  <c:v>3800000000000000</c:v>
                </c:pt>
                <c:pt idx="2179">
                  <c:v>4450000000000000</c:v>
                </c:pt>
                <c:pt idx="2181">
                  <c:v>4260000000000000</c:v>
                </c:pt>
                <c:pt idx="2183">
                  <c:v>3970000000000000</c:v>
                </c:pt>
                <c:pt idx="2184">
                  <c:v>4330000000000000</c:v>
                </c:pt>
                <c:pt idx="2186">
                  <c:v>4330000000000000</c:v>
                </c:pt>
                <c:pt idx="2188">
                  <c:v>3700000000000000</c:v>
                </c:pt>
                <c:pt idx="2190">
                  <c:v>2340000000000000</c:v>
                </c:pt>
                <c:pt idx="2192">
                  <c:v>4570000000000000</c:v>
                </c:pt>
                <c:pt idx="2204">
                  <c:v>3100000000000000</c:v>
                </c:pt>
                <c:pt idx="2206">
                  <c:v>3620000000000000</c:v>
                </c:pt>
                <c:pt idx="2208">
                  <c:v>5540000000000000</c:v>
                </c:pt>
                <c:pt idx="2209">
                  <c:v>4140000000000000</c:v>
                </c:pt>
                <c:pt idx="2211">
                  <c:v>5130000000000000</c:v>
                </c:pt>
                <c:pt idx="2213">
                  <c:v>4790000000000000</c:v>
                </c:pt>
                <c:pt idx="2215">
                  <c:v>4360000000000000</c:v>
                </c:pt>
                <c:pt idx="2216">
                  <c:v>4530000000000000</c:v>
                </c:pt>
                <c:pt idx="2218">
                  <c:v>3660000000000000</c:v>
                </c:pt>
                <c:pt idx="2220">
                  <c:v>4170000000000000</c:v>
                </c:pt>
                <c:pt idx="2222">
                  <c:v>3810000000000000</c:v>
                </c:pt>
                <c:pt idx="2224">
                  <c:v>4250000000000000</c:v>
                </c:pt>
                <c:pt idx="2225">
                  <c:v>3560000000000000</c:v>
                </c:pt>
                <c:pt idx="2227">
                  <c:v>4000000000000000</c:v>
                </c:pt>
                <c:pt idx="2229">
                  <c:v>3570000000000000</c:v>
                </c:pt>
                <c:pt idx="2231">
                  <c:v>4410000000000000</c:v>
                </c:pt>
                <c:pt idx="2232">
                  <c:v>5330000000000000</c:v>
                </c:pt>
                <c:pt idx="2234">
                  <c:v>5720000000000000</c:v>
                </c:pt>
                <c:pt idx="2236">
                  <c:v>4810000000000000</c:v>
                </c:pt>
                <c:pt idx="2238">
                  <c:v>4380000000000000</c:v>
                </c:pt>
                <c:pt idx="2240">
                  <c:v>4720000000000000</c:v>
                </c:pt>
                <c:pt idx="2241">
                  <c:v>4340000000000000</c:v>
                </c:pt>
                <c:pt idx="2243">
                  <c:v>2940000000000000</c:v>
                </c:pt>
                <c:pt idx="2245">
                  <c:v>4040000000000000</c:v>
                </c:pt>
                <c:pt idx="2247">
                  <c:v>4150000000000000</c:v>
                </c:pt>
                <c:pt idx="2248">
                  <c:v>4800000000000000</c:v>
                </c:pt>
                <c:pt idx="2249">
                  <c:v>5910000000000000</c:v>
                </c:pt>
                <c:pt idx="2250">
                  <c:v>4750000000000000</c:v>
                </c:pt>
                <c:pt idx="2251">
                  <c:v>4450000000000000</c:v>
                </c:pt>
                <c:pt idx="2252">
                  <c:v>4480000000000000</c:v>
                </c:pt>
                <c:pt idx="2254">
                  <c:v>4640000000000000</c:v>
                </c:pt>
                <c:pt idx="2256">
                  <c:v>5040000000000000</c:v>
                </c:pt>
                <c:pt idx="2257">
                  <c:v>5220000000000000</c:v>
                </c:pt>
                <c:pt idx="2258">
                  <c:v>5190000000000000</c:v>
                </c:pt>
                <c:pt idx="2259">
                  <c:v>4880000000000000</c:v>
                </c:pt>
                <c:pt idx="2261">
                  <c:v>5510000000000000</c:v>
                </c:pt>
                <c:pt idx="2263">
                  <c:v>5830000000000000</c:v>
                </c:pt>
                <c:pt idx="2264">
                  <c:v>4170000000000000</c:v>
                </c:pt>
                <c:pt idx="2265">
                  <c:v>5340000000000000</c:v>
                </c:pt>
                <c:pt idx="2266">
                  <c:v>6170000000000000</c:v>
                </c:pt>
                <c:pt idx="2267">
                  <c:v>5050000000000000</c:v>
                </c:pt>
                <c:pt idx="2268">
                  <c:v>4860000000000000</c:v>
                </c:pt>
                <c:pt idx="2270">
                  <c:v>4170000000000000</c:v>
                </c:pt>
                <c:pt idx="2272">
                  <c:v>4230000000000000</c:v>
                </c:pt>
                <c:pt idx="2273">
                  <c:v>4100000000000000</c:v>
                </c:pt>
                <c:pt idx="2274">
                  <c:v>5810000000000000</c:v>
                </c:pt>
                <c:pt idx="2275">
                  <c:v>5240000000000000</c:v>
                </c:pt>
                <c:pt idx="2277">
                  <c:v>4060000000000000</c:v>
                </c:pt>
                <c:pt idx="2279">
                  <c:v>4520000000000000</c:v>
                </c:pt>
                <c:pt idx="2280">
                  <c:v>5250000000000000</c:v>
                </c:pt>
                <c:pt idx="2281">
                  <c:v>4410000000000000</c:v>
                </c:pt>
                <c:pt idx="2282">
                  <c:v>4860000000000000</c:v>
                </c:pt>
                <c:pt idx="2283">
                  <c:v>4570000000000000</c:v>
                </c:pt>
                <c:pt idx="2284">
                  <c:v>3630000000000000</c:v>
                </c:pt>
                <c:pt idx="2286">
                  <c:v>3330000000000000</c:v>
                </c:pt>
                <c:pt idx="2288">
                  <c:v>4210000000000000</c:v>
                </c:pt>
                <c:pt idx="2289">
                  <c:v>6070000000000000</c:v>
                </c:pt>
                <c:pt idx="2290">
                  <c:v>6150000000000000</c:v>
                </c:pt>
                <c:pt idx="2291">
                  <c:v>5570000000000000</c:v>
                </c:pt>
                <c:pt idx="2293">
                  <c:v>4630000000000000</c:v>
                </c:pt>
                <c:pt idx="2295">
                  <c:v>4460000000000000</c:v>
                </c:pt>
                <c:pt idx="2296">
                  <c:v>3420000000000000</c:v>
                </c:pt>
                <c:pt idx="2298">
                  <c:v>4720000000000000</c:v>
                </c:pt>
                <c:pt idx="2299">
                  <c:v>5010000000000000</c:v>
                </c:pt>
                <c:pt idx="2300">
                  <c:v>3870000000000000</c:v>
                </c:pt>
                <c:pt idx="2302">
                  <c:v>3780000000000000</c:v>
                </c:pt>
                <c:pt idx="2304">
                  <c:v>4730000000000000</c:v>
                </c:pt>
                <c:pt idx="2305">
                  <c:v>4080000000000000</c:v>
                </c:pt>
                <c:pt idx="2306">
                  <c:v>5130000000000000</c:v>
                </c:pt>
                <c:pt idx="2307">
                  <c:v>6070000000000000</c:v>
                </c:pt>
                <c:pt idx="2309">
                  <c:v>4510000000000000</c:v>
                </c:pt>
                <c:pt idx="2311">
                  <c:v>4540000000000000</c:v>
                </c:pt>
                <c:pt idx="2312">
                  <c:v>5000000000000000</c:v>
                </c:pt>
                <c:pt idx="2313">
                  <c:v>4650000000000000</c:v>
                </c:pt>
                <c:pt idx="2314">
                  <c:v>4690000000000000</c:v>
                </c:pt>
                <c:pt idx="2315">
                  <c:v>3480000000000000</c:v>
                </c:pt>
                <c:pt idx="2316">
                  <c:v>4420000000000000</c:v>
                </c:pt>
                <c:pt idx="2318">
                  <c:v>3900000000000000</c:v>
                </c:pt>
                <c:pt idx="2320">
                  <c:v>3630000000000000</c:v>
                </c:pt>
                <c:pt idx="2321">
                  <c:v>2250000000000000</c:v>
                </c:pt>
                <c:pt idx="2322">
                  <c:v>5230000000000000</c:v>
                </c:pt>
                <c:pt idx="2323">
                  <c:v>4620000000000000</c:v>
                </c:pt>
                <c:pt idx="2325">
                  <c:v>4420000000000000</c:v>
                </c:pt>
                <c:pt idx="2328">
                  <c:v>3540000000000000</c:v>
                </c:pt>
                <c:pt idx="2329">
                  <c:v>5070000000000000</c:v>
                </c:pt>
                <c:pt idx="2330">
                  <c:v>4390000000000000</c:v>
                </c:pt>
                <c:pt idx="2331">
                  <c:v>3060000000000000</c:v>
                </c:pt>
                <c:pt idx="2334">
                  <c:v>3430000000000000</c:v>
                </c:pt>
                <c:pt idx="2337">
                  <c:v>4750000000000000</c:v>
                </c:pt>
                <c:pt idx="2338">
                  <c:v>2880000000000000</c:v>
                </c:pt>
                <c:pt idx="2339">
                  <c:v>3570000000000000</c:v>
                </c:pt>
                <c:pt idx="2341">
                  <c:v>3520000000000000</c:v>
                </c:pt>
                <c:pt idx="2343">
                  <c:v>2730000000000000</c:v>
                </c:pt>
                <c:pt idx="2344">
                  <c:v>5170000000000000</c:v>
                </c:pt>
                <c:pt idx="2345">
                  <c:v>2960000000000000</c:v>
                </c:pt>
                <c:pt idx="2346">
                  <c:v>4660000000000000</c:v>
                </c:pt>
                <c:pt idx="2347">
                  <c:v>3680000000000000</c:v>
                </c:pt>
                <c:pt idx="2348">
                  <c:v>3590000000000000</c:v>
                </c:pt>
                <c:pt idx="2350">
                  <c:v>3380000000000000</c:v>
                </c:pt>
                <c:pt idx="2353">
                  <c:v>1640000000000000</c:v>
                </c:pt>
                <c:pt idx="2362">
                  <c:v>2910000000000000</c:v>
                </c:pt>
                <c:pt idx="2363">
                  <c:v>3530000000000000</c:v>
                </c:pt>
                <c:pt idx="2364">
                  <c:v>4600000000000000</c:v>
                </c:pt>
                <c:pt idx="2366">
                  <c:v>2610000000000000</c:v>
                </c:pt>
                <c:pt idx="2371">
                  <c:v>3970000000000000</c:v>
                </c:pt>
                <c:pt idx="2376">
                  <c:v>3210000000000000</c:v>
                </c:pt>
                <c:pt idx="2377">
                  <c:v>4070000000000000</c:v>
                </c:pt>
                <c:pt idx="2378">
                  <c:v>5060000000000000</c:v>
                </c:pt>
                <c:pt idx="2380">
                  <c:v>3880000000000000</c:v>
                </c:pt>
                <c:pt idx="2392">
                  <c:v>4420000000000000</c:v>
                </c:pt>
                <c:pt idx="2396">
                  <c:v>3170000000000000</c:v>
                </c:pt>
                <c:pt idx="2398">
                  <c:v>2650000000000000</c:v>
                </c:pt>
                <c:pt idx="2401">
                  <c:v>5440000000000000</c:v>
                </c:pt>
                <c:pt idx="2403">
                  <c:v>4480000000000000</c:v>
                </c:pt>
                <c:pt idx="2408">
                  <c:v>2310000000000000</c:v>
                </c:pt>
                <c:pt idx="2410">
                  <c:v>2790000000000000</c:v>
                </c:pt>
                <c:pt idx="2411">
                  <c:v>3500000000000000</c:v>
                </c:pt>
                <c:pt idx="2412">
                  <c:v>3810000000000000</c:v>
                </c:pt>
                <c:pt idx="2423">
                  <c:v>2870000000000000</c:v>
                </c:pt>
                <c:pt idx="2424">
                  <c:v>6470000000000000</c:v>
                </c:pt>
                <c:pt idx="2425">
                  <c:v>5190000000000000</c:v>
                </c:pt>
                <c:pt idx="2426">
                  <c:v>3260000000000000</c:v>
                </c:pt>
                <c:pt idx="2434">
                  <c:v>3880000000000000</c:v>
                </c:pt>
                <c:pt idx="2435">
                  <c:v>3720000000000000</c:v>
                </c:pt>
                <c:pt idx="2443">
                  <c:v>3230000000000000</c:v>
                </c:pt>
                <c:pt idx="2449">
                  <c:v>3640000000000000</c:v>
                </c:pt>
                <c:pt idx="2450">
                  <c:v>3360000000000000</c:v>
                </c:pt>
                <c:pt idx="2451">
                  <c:v>3560000000000000</c:v>
                </c:pt>
                <c:pt idx="2453">
                  <c:v>4100000000000000</c:v>
                </c:pt>
                <c:pt idx="2455">
                  <c:v>4350000000000000</c:v>
                </c:pt>
                <c:pt idx="2456">
                  <c:v>3280000000000000</c:v>
                </c:pt>
                <c:pt idx="2458">
                  <c:v>3430000000000000</c:v>
                </c:pt>
                <c:pt idx="2459">
                  <c:v>4780000000000000</c:v>
                </c:pt>
                <c:pt idx="2465">
                  <c:v>4530000000000000</c:v>
                </c:pt>
                <c:pt idx="2466">
                  <c:v>3300000000000000</c:v>
                </c:pt>
                <c:pt idx="2467">
                  <c:v>5770000000000000</c:v>
                </c:pt>
                <c:pt idx="2471">
                  <c:v>2930000000000000</c:v>
                </c:pt>
                <c:pt idx="2475">
                  <c:v>4420000000000000</c:v>
                </c:pt>
                <c:pt idx="2476">
                  <c:v>4000000000000000</c:v>
                </c:pt>
                <c:pt idx="2478">
                  <c:v>2160000000000000</c:v>
                </c:pt>
                <c:pt idx="2480">
                  <c:v>4170000000000000</c:v>
                </c:pt>
                <c:pt idx="2485">
                  <c:v>5000000000000000</c:v>
                </c:pt>
                <c:pt idx="2488">
                  <c:v>5250000000000000</c:v>
                </c:pt>
                <c:pt idx="2504">
                  <c:v>3640000000000000</c:v>
                </c:pt>
                <c:pt idx="2520">
                  <c:v>5580000000000000</c:v>
                </c:pt>
                <c:pt idx="2529">
                  <c:v>2510000000000000</c:v>
                </c:pt>
                <c:pt idx="2533">
                  <c:v>3570000000000000</c:v>
                </c:pt>
                <c:pt idx="2535">
                  <c:v>4140000000000000</c:v>
                </c:pt>
                <c:pt idx="2542">
                  <c:v>3850000000000000</c:v>
                </c:pt>
                <c:pt idx="2544">
                  <c:v>3240000000000000</c:v>
                </c:pt>
                <c:pt idx="2545">
                  <c:v>4530000000000000</c:v>
                </c:pt>
                <c:pt idx="2547">
                  <c:v>4900000000000000</c:v>
                </c:pt>
                <c:pt idx="2549">
                  <c:v>4330000000000000</c:v>
                </c:pt>
                <c:pt idx="2551">
                  <c:v>4350000000000000</c:v>
                </c:pt>
                <c:pt idx="2552">
                  <c:v>3840000000000000</c:v>
                </c:pt>
                <c:pt idx="2554">
                  <c:v>4510000000000000</c:v>
                </c:pt>
                <c:pt idx="2558">
                  <c:v>3610000000000000</c:v>
                </c:pt>
                <c:pt idx="2560">
                  <c:v>4030000000000000</c:v>
                </c:pt>
                <c:pt idx="2561">
                  <c:v>7480000000000000</c:v>
                </c:pt>
                <c:pt idx="2563">
                  <c:v>4760000000000000</c:v>
                </c:pt>
                <c:pt idx="2565">
                  <c:v>4120000000000000</c:v>
                </c:pt>
                <c:pt idx="2567">
                  <c:v>4530000000000000</c:v>
                </c:pt>
                <c:pt idx="2568">
                  <c:v>4190000000000000</c:v>
                </c:pt>
                <c:pt idx="2570">
                  <c:v>4060000000000000</c:v>
                </c:pt>
                <c:pt idx="2572">
                  <c:v>3960000000000000</c:v>
                </c:pt>
                <c:pt idx="2574">
                  <c:v>4160000000000000</c:v>
                </c:pt>
                <c:pt idx="2576">
                  <c:v>4040000000000000</c:v>
                </c:pt>
                <c:pt idx="2577">
                  <c:v>4100000000000000</c:v>
                </c:pt>
                <c:pt idx="2579">
                  <c:v>5090000000000000</c:v>
                </c:pt>
                <c:pt idx="2581">
                  <c:v>3210000000000000</c:v>
                </c:pt>
                <c:pt idx="2586">
                  <c:v>3790000000000000</c:v>
                </c:pt>
                <c:pt idx="2588">
                  <c:v>3930000000000000</c:v>
                </c:pt>
                <c:pt idx="2590">
                  <c:v>3100000000000000</c:v>
                </c:pt>
                <c:pt idx="2592">
                  <c:v>5920000000000000</c:v>
                </c:pt>
                <c:pt idx="2593">
                  <c:v>5030000000000000</c:v>
                </c:pt>
                <c:pt idx="2595">
                  <c:v>5490000000000000</c:v>
                </c:pt>
                <c:pt idx="2597">
                  <c:v>4250000000000000</c:v>
                </c:pt>
                <c:pt idx="2599">
                  <c:v>4860000000000000</c:v>
                </c:pt>
                <c:pt idx="2600">
                  <c:v>3630000000000000</c:v>
                </c:pt>
                <c:pt idx="2604">
                  <c:v>4760000000000000</c:v>
                </c:pt>
                <c:pt idx="2606">
                  <c:v>4200000000000000</c:v>
                </c:pt>
                <c:pt idx="2608">
                  <c:v>4470000000000000</c:v>
                </c:pt>
                <c:pt idx="2609">
                  <c:v>6550000000000000</c:v>
                </c:pt>
                <c:pt idx="2610">
                  <c:v>3730000000000000</c:v>
                </c:pt>
                <c:pt idx="2611">
                  <c:v>4450000000000000</c:v>
                </c:pt>
                <c:pt idx="2613">
                  <c:v>4600000000000000</c:v>
                </c:pt>
                <c:pt idx="2615">
                  <c:v>5860000000000000</c:v>
                </c:pt>
                <c:pt idx="2616">
                  <c:v>4700000000000000</c:v>
                </c:pt>
                <c:pt idx="2617">
                  <c:v>2550000000000000</c:v>
                </c:pt>
                <c:pt idx="2618">
                  <c:v>4730000000000000</c:v>
                </c:pt>
                <c:pt idx="2619">
                  <c:v>5160000000000000</c:v>
                </c:pt>
                <c:pt idx="2620">
                  <c:v>3390000000000000</c:v>
                </c:pt>
                <c:pt idx="2624">
                  <c:v>4880000000000000</c:v>
                </c:pt>
                <c:pt idx="2625">
                  <c:v>5420000000000000</c:v>
                </c:pt>
                <c:pt idx="2626">
                  <c:v>5320000000000000</c:v>
                </c:pt>
                <c:pt idx="2627">
                  <c:v>5850000000000000</c:v>
                </c:pt>
                <c:pt idx="2629">
                  <c:v>4430000000000000</c:v>
                </c:pt>
                <c:pt idx="2631">
                  <c:v>4800000000000000</c:v>
                </c:pt>
                <c:pt idx="2632">
                  <c:v>4520000000000000</c:v>
                </c:pt>
                <c:pt idx="2633">
                  <c:v>4710000000000000</c:v>
                </c:pt>
                <c:pt idx="2634">
                  <c:v>6000000000000000</c:v>
                </c:pt>
                <c:pt idx="2635">
                  <c:v>5270000000000000</c:v>
                </c:pt>
                <c:pt idx="2636">
                  <c:v>3720000000000000</c:v>
                </c:pt>
                <c:pt idx="2638">
                  <c:v>3740000000000000</c:v>
                </c:pt>
                <c:pt idx="2641">
                  <c:v>6900000000000000</c:v>
                </c:pt>
                <c:pt idx="2642">
                  <c:v>5390000000000000</c:v>
                </c:pt>
                <c:pt idx="2643">
                  <c:v>5850000000000000</c:v>
                </c:pt>
                <c:pt idx="2645">
                  <c:v>3950000000000000</c:v>
                </c:pt>
                <c:pt idx="2663">
                  <c:v>5090000000000000</c:v>
                </c:pt>
                <c:pt idx="2664">
                  <c:v>4620000000000000</c:v>
                </c:pt>
                <c:pt idx="2665">
                  <c:v>5820000000000000</c:v>
                </c:pt>
                <c:pt idx="2666">
                  <c:v>5130000000000000</c:v>
                </c:pt>
                <c:pt idx="2667">
                  <c:v>4630000000000000</c:v>
                </c:pt>
                <c:pt idx="2668">
                  <c:v>3670000000000000</c:v>
                </c:pt>
                <c:pt idx="2670">
                  <c:v>2880000000000000</c:v>
                </c:pt>
                <c:pt idx="2672">
                  <c:v>4640000000000000</c:v>
                </c:pt>
                <c:pt idx="2673">
                  <c:v>4170000000000000</c:v>
                </c:pt>
                <c:pt idx="2674">
                  <c:v>5010000000000000</c:v>
                </c:pt>
                <c:pt idx="2675">
                  <c:v>5490000000000000</c:v>
                </c:pt>
                <c:pt idx="2677">
                  <c:v>3210000000000000</c:v>
                </c:pt>
                <c:pt idx="2679">
                  <c:v>4430000000000000</c:v>
                </c:pt>
                <c:pt idx="2680">
                  <c:v>7140000000000000</c:v>
                </c:pt>
                <c:pt idx="2682">
                  <c:v>6720000000000000</c:v>
                </c:pt>
                <c:pt idx="2683">
                  <c:v>4990000000000000</c:v>
                </c:pt>
                <c:pt idx="2684">
                  <c:v>3590000000000000</c:v>
                </c:pt>
                <c:pt idx="2696">
                  <c:v>6110000000000000</c:v>
                </c:pt>
                <c:pt idx="2698">
                  <c:v>4180000000000000</c:v>
                </c:pt>
                <c:pt idx="2699">
                  <c:v>3450000000000000</c:v>
                </c:pt>
                <c:pt idx="2700">
                  <c:v>3070000000000000</c:v>
                </c:pt>
                <c:pt idx="2702">
                  <c:v>3330000000000000</c:v>
                </c:pt>
                <c:pt idx="2704">
                  <c:v>4640000000000000</c:v>
                </c:pt>
                <c:pt idx="2705">
                  <c:v>4720000000000000</c:v>
                </c:pt>
                <c:pt idx="2706">
                  <c:v>3910000000000000</c:v>
                </c:pt>
                <c:pt idx="2707">
                  <c:v>4250000000000000</c:v>
                </c:pt>
                <c:pt idx="2709">
                  <c:v>2610000000000000</c:v>
                </c:pt>
                <c:pt idx="2711">
                  <c:v>3350000000000000</c:v>
                </c:pt>
                <c:pt idx="2712">
                  <c:v>4820000000000000</c:v>
                </c:pt>
                <c:pt idx="2713">
                  <c:v>3590000000000000</c:v>
                </c:pt>
                <c:pt idx="2714">
                  <c:v>3650000000000000</c:v>
                </c:pt>
                <c:pt idx="2715">
                  <c:v>3880000000000000</c:v>
                </c:pt>
                <c:pt idx="2716">
                  <c:v>3450000000000000</c:v>
                </c:pt>
                <c:pt idx="2718">
                  <c:v>3060000000000000</c:v>
                </c:pt>
                <c:pt idx="2720">
                  <c:v>2960000000000000</c:v>
                </c:pt>
                <c:pt idx="2721">
                  <c:v>4290000000000000</c:v>
                </c:pt>
                <c:pt idx="2723">
                  <c:v>4690000000000000</c:v>
                </c:pt>
                <c:pt idx="2727">
                  <c:v>5040000000000000</c:v>
                </c:pt>
                <c:pt idx="2728">
                  <c:v>4620000000000000</c:v>
                </c:pt>
                <c:pt idx="2731">
                  <c:v>4150000000000000</c:v>
                </c:pt>
                <c:pt idx="2737">
                  <c:v>4140000000000000</c:v>
                </c:pt>
                <c:pt idx="2738">
                  <c:v>4040000000000000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06-4359-944B-5A3BD5C641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6255791"/>
        <c:axId val="1796252463"/>
      </c:barChart>
      <c:dateAx>
        <c:axId val="151974964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744655"/>
        <c:crosses val="autoZero"/>
        <c:auto val="1"/>
        <c:lblOffset val="100"/>
        <c:baseTimeUnit val="days"/>
      </c:dateAx>
      <c:valAx>
        <c:axId val="1519744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749647"/>
        <c:crosses val="autoZero"/>
        <c:crossBetween val="between"/>
      </c:valAx>
      <c:valAx>
        <c:axId val="1796252463"/>
        <c:scaling>
          <c:orientation val="minMax"/>
        </c:scaling>
        <c:delete val="0"/>
        <c:axPos val="r"/>
        <c:numFmt formatCode="0.00E+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255791"/>
        <c:crosses val="max"/>
        <c:crossBetween val="between"/>
      </c:valAx>
      <c:dateAx>
        <c:axId val="179625579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96252463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Bengaluru!$B$1</c:f>
              <c:strCache>
                <c:ptCount val="1"/>
                <c:pt idx="0">
                  <c:v>NO2_OFFICIAL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Bengaluru!$A$2156:$A$1021054</c:f>
              <c:numCache>
                <c:formatCode>m/d/yyyy</c:formatCode>
                <c:ptCount val="1018899"/>
                <c:pt idx="0">
                  <c:v>44159</c:v>
                </c:pt>
                <c:pt idx="1">
                  <c:v>44160</c:v>
                </c:pt>
                <c:pt idx="2">
                  <c:v>44161</c:v>
                </c:pt>
                <c:pt idx="3">
                  <c:v>44162</c:v>
                </c:pt>
                <c:pt idx="4">
                  <c:v>44163</c:v>
                </c:pt>
                <c:pt idx="5">
                  <c:v>44164</c:v>
                </c:pt>
                <c:pt idx="6">
                  <c:v>44165</c:v>
                </c:pt>
                <c:pt idx="7">
                  <c:v>44166</c:v>
                </c:pt>
                <c:pt idx="8">
                  <c:v>44167</c:v>
                </c:pt>
                <c:pt idx="9">
                  <c:v>44168</c:v>
                </c:pt>
                <c:pt idx="10">
                  <c:v>44169</c:v>
                </c:pt>
                <c:pt idx="11">
                  <c:v>44170</c:v>
                </c:pt>
                <c:pt idx="12">
                  <c:v>44171</c:v>
                </c:pt>
                <c:pt idx="13">
                  <c:v>44172</c:v>
                </c:pt>
                <c:pt idx="14">
                  <c:v>44173</c:v>
                </c:pt>
                <c:pt idx="15">
                  <c:v>44174</c:v>
                </c:pt>
                <c:pt idx="16">
                  <c:v>44175</c:v>
                </c:pt>
                <c:pt idx="17">
                  <c:v>44176</c:v>
                </c:pt>
                <c:pt idx="18">
                  <c:v>44177</c:v>
                </c:pt>
                <c:pt idx="19">
                  <c:v>44178</c:v>
                </c:pt>
                <c:pt idx="20">
                  <c:v>44179</c:v>
                </c:pt>
                <c:pt idx="21">
                  <c:v>44180</c:v>
                </c:pt>
                <c:pt idx="22">
                  <c:v>44181</c:v>
                </c:pt>
                <c:pt idx="23">
                  <c:v>44182</c:v>
                </c:pt>
                <c:pt idx="24">
                  <c:v>44183</c:v>
                </c:pt>
                <c:pt idx="25">
                  <c:v>44184</c:v>
                </c:pt>
                <c:pt idx="26">
                  <c:v>44185</c:v>
                </c:pt>
                <c:pt idx="27">
                  <c:v>44186</c:v>
                </c:pt>
                <c:pt idx="28">
                  <c:v>44187</c:v>
                </c:pt>
                <c:pt idx="29">
                  <c:v>44188</c:v>
                </c:pt>
                <c:pt idx="30">
                  <c:v>44189</c:v>
                </c:pt>
                <c:pt idx="31">
                  <c:v>44190</c:v>
                </c:pt>
                <c:pt idx="32">
                  <c:v>44191</c:v>
                </c:pt>
                <c:pt idx="33">
                  <c:v>44192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44197</c:v>
                </c:pt>
                <c:pt idx="39">
                  <c:v>44198</c:v>
                </c:pt>
                <c:pt idx="40">
                  <c:v>44199</c:v>
                </c:pt>
                <c:pt idx="41">
                  <c:v>44200</c:v>
                </c:pt>
                <c:pt idx="42">
                  <c:v>44201</c:v>
                </c:pt>
                <c:pt idx="43">
                  <c:v>44202</c:v>
                </c:pt>
                <c:pt idx="44">
                  <c:v>44203</c:v>
                </c:pt>
                <c:pt idx="45">
                  <c:v>44204</c:v>
                </c:pt>
                <c:pt idx="46">
                  <c:v>44205</c:v>
                </c:pt>
                <c:pt idx="47">
                  <c:v>44206</c:v>
                </c:pt>
                <c:pt idx="48">
                  <c:v>44207</c:v>
                </c:pt>
                <c:pt idx="49">
                  <c:v>44208</c:v>
                </c:pt>
                <c:pt idx="50">
                  <c:v>44209</c:v>
                </c:pt>
                <c:pt idx="51">
                  <c:v>44210</c:v>
                </c:pt>
                <c:pt idx="52">
                  <c:v>44211</c:v>
                </c:pt>
                <c:pt idx="53">
                  <c:v>44212</c:v>
                </c:pt>
                <c:pt idx="54">
                  <c:v>44213</c:v>
                </c:pt>
                <c:pt idx="55">
                  <c:v>44214</c:v>
                </c:pt>
                <c:pt idx="56">
                  <c:v>44215</c:v>
                </c:pt>
                <c:pt idx="57">
                  <c:v>44216</c:v>
                </c:pt>
                <c:pt idx="58">
                  <c:v>44217</c:v>
                </c:pt>
                <c:pt idx="59">
                  <c:v>44218</c:v>
                </c:pt>
                <c:pt idx="60">
                  <c:v>44219</c:v>
                </c:pt>
                <c:pt idx="61">
                  <c:v>44220</c:v>
                </c:pt>
                <c:pt idx="62">
                  <c:v>44221</c:v>
                </c:pt>
                <c:pt idx="63">
                  <c:v>44222</c:v>
                </c:pt>
                <c:pt idx="64">
                  <c:v>44223</c:v>
                </c:pt>
                <c:pt idx="65">
                  <c:v>44224</c:v>
                </c:pt>
                <c:pt idx="66">
                  <c:v>44225</c:v>
                </c:pt>
                <c:pt idx="67">
                  <c:v>44226</c:v>
                </c:pt>
                <c:pt idx="68">
                  <c:v>44227</c:v>
                </c:pt>
                <c:pt idx="69">
                  <c:v>44228</c:v>
                </c:pt>
                <c:pt idx="70">
                  <c:v>44229</c:v>
                </c:pt>
                <c:pt idx="71">
                  <c:v>44230</c:v>
                </c:pt>
                <c:pt idx="72">
                  <c:v>44231</c:v>
                </c:pt>
                <c:pt idx="73">
                  <c:v>44232</c:v>
                </c:pt>
                <c:pt idx="74">
                  <c:v>44233</c:v>
                </c:pt>
                <c:pt idx="75">
                  <c:v>44234</c:v>
                </c:pt>
                <c:pt idx="76">
                  <c:v>44235</c:v>
                </c:pt>
                <c:pt idx="77">
                  <c:v>44236</c:v>
                </c:pt>
                <c:pt idx="78">
                  <c:v>44237</c:v>
                </c:pt>
                <c:pt idx="79">
                  <c:v>44238</c:v>
                </c:pt>
                <c:pt idx="80">
                  <c:v>44239</c:v>
                </c:pt>
                <c:pt idx="81">
                  <c:v>44240</c:v>
                </c:pt>
                <c:pt idx="82">
                  <c:v>44241</c:v>
                </c:pt>
                <c:pt idx="83">
                  <c:v>44242</c:v>
                </c:pt>
                <c:pt idx="84">
                  <c:v>44243</c:v>
                </c:pt>
                <c:pt idx="85">
                  <c:v>44244</c:v>
                </c:pt>
                <c:pt idx="86">
                  <c:v>44245</c:v>
                </c:pt>
                <c:pt idx="87">
                  <c:v>44246</c:v>
                </c:pt>
                <c:pt idx="88">
                  <c:v>44247</c:v>
                </c:pt>
                <c:pt idx="89">
                  <c:v>44248</c:v>
                </c:pt>
                <c:pt idx="90">
                  <c:v>44249</c:v>
                </c:pt>
                <c:pt idx="91">
                  <c:v>44250</c:v>
                </c:pt>
                <c:pt idx="92">
                  <c:v>44251</c:v>
                </c:pt>
                <c:pt idx="93">
                  <c:v>44252</c:v>
                </c:pt>
                <c:pt idx="94">
                  <c:v>44253</c:v>
                </c:pt>
                <c:pt idx="95">
                  <c:v>44254</c:v>
                </c:pt>
                <c:pt idx="96">
                  <c:v>44255</c:v>
                </c:pt>
                <c:pt idx="97">
                  <c:v>44256</c:v>
                </c:pt>
                <c:pt idx="98">
                  <c:v>44257</c:v>
                </c:pt>
                <c:pt idx="99">
                  <c:v>44258</c:v>
                </c:pt>
                <c:pt idx="100">
                  <c:v>44259</c:v>
                </c:pt>
                <c:pt idx="101">
                  <c:v>44260</c:v>
                </c:pt>
                <c:pt idx="102">
                  <c:v>44261</c:v>
                </c:pt>
                <c:pt idx="103">
                  <c:v>44262</c:v>
                </c:pt>
                <c:pt idx="104">
                  <c:v>44263</c:v>
                </c:pt>
                <c:pt idx="105">
                  <c:v>44264</c:v>
                </c:pt>
                <c:pt idx="106">
                  <c:v>44265</c:v>
                </c:pt>
                <c:pt idx="107">
                  <c:v>44266</c:v>
                </c:pt>
                <c:pt idx="108">
                  <c:v>44267</c:v>
                </c:pt>
                <c:pt idx="109">
                  <c:v>44268</c:v>
                </c:pt>
                <c:pt idx="110">
                  <c:v>44269</c:v>
                </c:pt>
                <c:pt idx="111">
                  <c:v>44270</c:v>
                </c:pt>
                <c:pt idx="112">
                  <c:v>44271</c:v>
                </c:pt>
                <c:pt idx="113">
                  <c:v>44272</c:v>
                </c:pt>
                <c:pt idx="114">
                  <c:v>44273</c:v>
                </c:pt>
                <c:pt idx="115">
                  <c:v>44274</c:v>
                </c:pt>
                <c:pt idx="116">
                  <c:v>44275</c:v>
                </c:pt>
                <c:pt idx="117">
                  <c:v>44276</c:v>
                </c:pt>
                <c:pt idx="118">
                  <c:v>44277</c:v>
                </c:pt>
                <c:pt idx="119">
                  <c:v>44278</c:v>
                </c:pt>
                <c:pt idx="120">
                  <c:v>44279</c:v>
                </c:pt>
                <c:pt idx="121">
                  <c:v>44280</c:v>
                </c:pt>
                <c:pt idx="122">
                  <c:v>44281</c:v>
                </c:pt>
                <c:pt idx="123">
                  <c:v>44282</c:v>
                </c:pt>
                <c:pt idx="124">
                  <c:v>44283</c:v>
                </c:pt>
                <c:pt idx="125">
                  <c:v>44284</c:v>
                </c:pt>
                <c:pt idx="126">
                  <c:v>44285</c:v>
                </c:pt>
                <c:pt idx="127">
                  <c:v>44286</c:v>
                </c:pt>
                <c:pt idx="128">
                  <c:v>44287</c:v>
                </c:pt>
                <c:pt idx="129">
                  <c:v>44288</c:v>
                </c:pt>
                <c:pt idx="130">
                  <c:v>44289</c:v>
                </c:pt>
                <c:pt idx="131">
                  <c:v>44290</c:v>
                </c:pt>
                <c:pt idx="132">
                  <c:v>44291</c:v>
                </c:pt>
                <c:pt idx="133">
                  <c:v>44292</c:v>
                </c:pt>
                <c:pt idx="134">
                  <c:v>44293</c:v>
                </c:pt>
                <c:pt idx="135">
                  <c:v>44294</c:v>
                </c:pt>
                <c:pt idx="136">
                  <c:v>44295</c:v>
                </c:pt>
                <c:pt idx="137">
                  <c:v>44296</c:v>
                </c:pt>
                <c:pt idx="138">
                  <c:v>44297</c:v>
                </c:pt>
                <c:pt idx="139">
                  <c:v>44298</c:v>
                </c:pt>
                <c:pt idx="140">
                  <c:v>44299</c:v>
                </c:pt>
                <c:pt idx="141">
                  <c:v>44300</c:v>
                </c:pt>
                <c:pt idx="142">
                  <c:v>44301</c:v>
                </c:pt>
                <c:pt idx="143">
                  <c:v>44302</c:v>
                </c:pt>
                <c:pt idx="144">
                  <c:v>44303</c:v>
                </c:pt>
                <c:pt idx="145">
                  <c:v>44304</c:v>
                </c:pt>
                <c:pt idx="146">
                  <c:v>44305</c:v>
                </c:pt>
                <c:pt idx="147">
                  <c:v>44306</c:v>
                </c:pt>
                <c:pt idx="148">
                  <c:v>44307</c:v>
                </c:pt>
                <c:pt idx="149">
                  <c:v>44308</c:v>
                </c:pt>
                <c:pt idx="150">
                  <c:v>44309</c:v>
                </c:pt>
                <c:pt idx="151">
                  <c:v>44310</c:v>
                </c:pt>
                <c:pt idx="152">
                  <c:v>44311</c:v>
                </c:pt>
                <c:pt idx="153">
                  <c:v>44312</c:v>
                </c:pt>
                <c:pt idx="154">
                  <c:v>44313</c:v>
                </c:pt>
                <c:pt idx="155">
                  <c:v>44314</c:v>
                </c:pt>
                <c:pt idx="156">
                  <c:v>44315</c:v>
                </c:pt>
                <c:pt idx="157">
                  <c:v>44316</c:v>
                </c:pt>
                <c:pt idx="158">
                  <c:v>44317</c:v>
                </c:pt>
                <c:pt idx="159">
                  <c:v>44318</c:v>
                </c:pt>
                <c:pt idx="160">
                  <c:v>44319</c:v>
                </c:pt>
                <c:pt idx="161">
                  <c:v>44320</c:v>
                </c:pt>
                <c:pt idx="162">
                  <c:v>44321</c:v>
                </c:pt>
                <c:pt idx="163">
                  <c:v>44322</c:v>
                </c:pt>
                <c:pt idx="164">
                  <c:v>44323</c:v>
                </c:pt>
                <c:pt idx="165">
                  <c:v>44324</c:v>
                </c:pt>
                <c:pt idx="166">
                  <c:v>44325</c:v>
                </c:pt>
                <c:pt idx="167">
                  <c:v>44326</c:v>
                </c:pt>
                <c:pt idx="168">
                  <c:v>44327</c:v>
                </c:pt>
                <c:pt idx="169">
                  <c:v>44328</c:v>
                </c:pt>
                <c:pt idx="170">
                  <c:v>44329</c:v>
                </c:pt>
                <c:pt idx="171">
                  <c:v>44330</c:v>
                </c:pt>
                <c:pt idx="172">
                  <c:v>44331</c:v>
                </c:pt>
                <c:pt idx="173">
                  <c:v>44332</c:v>
                </c:pt>
                <c:pt idx="174">
                  <c:v>44333</c:v>
                </c:pt>
                <c:pt idx="175">
                  <c:v>44334</c:v>
                </c:pt>
                <c:pt idx="176">
                  <c:v>44335</c:v>
                </c:pt>
                <c:pt idx="177">
                  <c:v>44336</c:v>
                </c:pt>
                <c:pt idx="178">
                  <c:v>44337</c:v>
                </c:pt>
                <c:pt idx="179">
                  <c:v>44338</c:v>
                </c:pt>
                <c:pt idx="180">
                  <c:v>44339</c:v>
                </c:pt>
                <c:pt idx="181">
                  <c:v>44340</c:v>
                </c:pt>
                <c:pt idx="182">
                  <c:v>44341</c:v>
                </c:pt>
                <c:pt idx="183">
                  <c:v>44342</c:v>
                </c:pt>
                <c:pt idx="184">
                  <c:v>44343</c:v>
                </c:pt>
                <c:pt idx="185">
                  <c:v>44344</c:v>
                </c:pt>
                <c:pt idx="186">
                  <c:v>44345</c:v>
                </c:pt>
                <c:pt idx="187">
                  <c:v>44346</c:v>
                </c:pt>
                <c:pt idx="188">
                  <c:v>44347</c:v>
                </c:pt>
                <c:pt idx="189">
                  <c:v>44348</c:v>
                </c:pt>
                <c:pt idx="190">
                  <c:v>44349</c:v>
                </c:pt>
                <c:pt idx="191">
                  <c:v>44350</c:v>
                </c:pt>
                <c:pt idx="192">
                  <c:v>44351</c:v>
                </c:pt>
                <c:pt idx="193">
                  <c:v>44352</c:v>
                </c:pt>
                <c:pt idx="194">
                  <c:v>44353</c:v>
                </c:pt>
                <c:pt idx="195">
                  <c:v>44354</c:v>
                </c:pt>
                <c:pt idx="196">
                  <c:v>44355</c:v>
                </c:pt>
                <c:pt idx="197">
                  <c:v>44356</c:v>
                </c:pt>
                <c:pt idx="198">
                  <c:v>44357</c:v>
                </c:pt>
                <c:pt idx="199">
                  <c:v>44358</c:v>
                </c:pt>
                <c:pt idx="200">
                  <c:v>44359</c:v>
                </c:pt>
                <c:pt idx="201">
                  <c:v>44360</c:v>
                </c:pt>
                <c:pt idx="202">
                  <c:v>44361</c:v>
                </c:pt>
                <c:pt idx="203">
                  <c:v>44362</c:v>
                </c:pt>
                <c:pt idx="204">
                  <c:v>44363</c:v>
                </c:pt>
                <c:pt idx="205">
                  <c:v>44364</c:v>
                </c:pt>
                <c:pt idx="206">
                  <c:v>44365</c:v>
                </c:pt>
                <c:pt idx="207">
                  <c:v>44366</c:v>
                </c:pt>
                <c:pt idx="208">
                  <c:v>44367</c:v>
                </c:pt>
                <c:pt idx="209">
                  <c:v>44368</c:v>
                </c:pt>
                <c:pt idx="210">
                  <c:v>44369</c:v>
                </c:pt>
                <c:pt idx="211">
                  <c:v>44370</c:v>
                </c:pt>
                <c:pt idx="212">
                  <c:v>44371</c:v>
                </c:pt>
                <c:pt idx="213">
                  <c:v>44372</c:v>
                </c:pt>
                <c:pt idx="214">
                  <c:v>44373</c:v>
                </c:pt>
                <c:pt idx="215">
                  <c:v>44374</c:v>
                </c:pt>
                <c:pt idx="216">
                  <c:v>44375</c:v>
                </c:pt>
                <c:pt idx="217">
                  <c:v>44376</c:v>
                </c:pt>
                <c:pt idx="218">
                  <c:v>44377</c:v>
                </c:pt>
                <c:pt idx="219">
                  <c:v>44378</c:v>
                </c:pt>
                <c:pt idx="220">
                  <c:v>44379</c:v>
                </c:pt>
                <c:pt idx="221">
                  <c:v>44380</c:v>
                </c:pt>
                <c:pt idx="222">
                  <c:v>44381</c:v>
                </c:pt>
                <c:pt idx="223">
                  <c:v>44382</c:v>
                </c:pt>
                <c:pt idx="224">
                  <c:v>44383</c:v>
                </c:pt>
                <c:pt idx="225">
                  <c:v>44384</c:v>
                </c:pt>
                <c:pt idx="226">
                  <c:v>44385</c:v>
                </c:pt>
                <c:pt idx="227">
                  <c:v>44386</c:v>
                </c:pt>
                <c:pt idx="228">
                  <c:v>44387</c:v>
                </c:pt>
                <c:pt idx="229">
                  <c:v>44388</c:v>
                </c:pt>
                <c:pt idx="230">
                  <c:v>44389</c:v>
                </c:pt>
                <c:pt idx="231">
                  <c:v>44390</c:v>
                </c:pt>
                <c:pt idx="232">
                  <c:v>44391</c:v>
                </c:pt>
                <c:pt idx="233">
                  <c:v>44392</c:v>
                </c:pt>
                <c:pt idx="234">
                  <c:v>44393</c:v>
                </c:pt>
                <c:pt idx="235">
                  <c:v>44394</c:v>
                </c:pt>
                <c:pt idx="236">
                  <c:v>44395</c:v>
                </c:pt>
                <c:pt idx="237">
                  <c:v>44396</c:v>
                </c:pt>
                <c:pt idx="238">
                  <c:v>44397</c:v>
                </c:pt>
                <c:pt idx="239">
                  <c:v>44398</c:v>
                </c:pt>
                <c:pt idx="240">
                  <c:v>44399</c:v>
                </c:pt>
                <c:pt idx="241">
                  <c:v>44400</c:v>
                </c:pt>
                <c:pt idx="242">
                  <c:v>44401</c:v>
                </c:pt>
                <c:pt idx="243">
                  <c:v>44402</c:v>
                </c:pt>
                <c:pt idx="244">
                  <c:v>44403</c:v>
                </c:pt>
                <c:pt idx="245">
                  <c:v>44404</c:v>
                </c:pt>
                <c:pt idx="246">
                  <c:v>44405</c:v>
                </c:pt>
                <c:pt idx="247">
                  <c:v>44406</c:v>
                </c:pt>
                <c:pt idx="248">
                  <c:v>44407</c:v>
                </c:pt>
                <c:pt idx="249">
                  <c:v>44408</c:v>
                </c:pt>
                <c:pt idx="250">
                  <c:v>44409</c:v>
                </c:pt>
                <c:pt idx="251">
                  <c:v>44410</c:v>
                </c:pt>
                <c:pt idx="252">
                  <c:v>44411</c:v>
                </c:pt>
                <c:pt idx="253">
                  <c:v>44412</c:v>
                </c:pt>
                <c:pt idx="254">
                  <c:v>44413</c:v>
                </c:pt>
                <c:pt idx="255">
                  <c:v>44414</c:v>
                </c:pt>
                <c:pt idx="256">
                  <c:v>44415</c:v>
                </c:pt>
                <c:pt idx="257">
                  <c:v>44416</c:v>
                </c:pt>
                <c:pt idx="258">
                  <c:v>44417</c:v>
                </c:pt>
                <c:pt idx="259">
                  <c:v>44418</c:v>
                </c:pt>
                <c:pt idx="260">
                  <c:v>44419</c:v>
                </c:pt>
                <c:pt idx="261">
                  <c:v>44420</c:v>
                </c:pt>
                <c:pt idx="262">
                  <c:v>44421</c:v>
                </c:pt>
                <c:pt idx="263">
                  <c:v>44422</c:v>
                </c:pt>
                <c:pt idx="264">
                  <c:v>44423</c:v>
                </c:pt>
                <c:pt idx="265">
                  <c:v>44424</c:v>
                </c:pt>
                <c:pt idx="266">
                  <c:v>44425</c:v>
                </c:pt>
                <c:pt idx="267">
                  <c:v>44426</c:v>
                </c:pt>
                <c:pt idx="268">
                  <c:v>44427</c:v>
                </c:pt>
                <c:pt idx="269">
                  <c:v>44428</c:v>
                </c:pt>
                <c:pt idx="270">
                  <c:v>44429</c:v>
                </c:pt>
                <c:pt idx="271">
                  <c:v>44430</c:v>
                </c:pt>
                <c:pt idx="272">
                  <c:v>44431</c:v>
                </c:pt>
                <c:pt idx="273">
                  <c:v>44432</c:v>
                </c:pt>
                <c:pt idx="274">
                  <c:v>44433</c:v>
                </c:pt>
                <c:pt idx="275">
                  <c:v>44434</c:v>
                </c:pt>
                <c:pt idx="276">
                  <c:v>44435</c:v>
                </c:pt>
                <c:pt idx="277">
                  <c:v>44436</c:v>
                </c:pt>
                <c:pt idx="278">
                  <c:v>44437</c:v>
                </c:pt>
                <c:pt idx="279">
                  <c:v>44438</c:v>
                </c:pt>
                <c:pt idx="280">
                  <c:v>44439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44444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44449</c:v>
                </c:pt>
                <c:pt idx="291">
                  <c:v>44450</c:v>
                </c:pt>
                <c:pt idx="292">
                  <c:v>44451</c:v>
                </c:pt>
                <c:pt idx="293">
                  <c:v>44452</c:v>
                </c:pt>
                <c:pt idx="294">
                  <c:v>44453</c:v>
                </c:pt>
                <c:pt idx="295">
                  <c:v>44454</c:v>
                </c:pt>
                <c:pt idx="296">
                  <c:v>44455</c:v>
                </c:pt>
                <c:pt idx="297">
                  <c:v>44456</c:v>
                </c:pt>
                <c:pt idx="298">
                  <c:v>44457</c:v>
                </c:pt>
                <c:pt idx="299">
                  <c:v>44458</c:v>
                </c:pt>
                <c:pt idx="300">
                  <c:v>44459</c:v>
                </c:pt>
                <c:pt idx="301">
                  <c:v>44460</c:v>
                </c:pt>
                <c:pt idx="302">
                  <c:v>44461</c:v>
                </c:pt>
                <c:pt idx="303">
                  <c:v>44462</c:v>
                </c:pt>
                <c:pt idx="304">
                  <c:v>44463</c:v>
                </c:pt>
                <c:pt idx="305">
                  <c:v>44464</c:v>
                </c:pt>
                <c:pt idx="306">
                  <c:v>44465</c:v>
                </c:pt>
                <c:pt idx="307">
                  <c:v>44466</c:v>
                </c:pt>
                <c:pt idx="308">
                  <c:v>44467</c:v>
                </c:pt>
                <c:pt idx="309">
                  <c:v>44468</c:v>
                </c:pt>
                <c:pt idx="310">
                  <c:v>44469</c:v>
                </c:pt>
                <c:pt idx="311">
                  <c:v>44470</c:v>
                </c:pt>
                <c:pt idx="312">
                  <c:v>44471</c:v>
                </c:pt>
                <c:pt idx="313">
                  <c:v>44472</c:v>
                </c:pt>
                <c:pt idx="314">
                  <c:v>44473</c:v>
                </c:pt>
                <c:pt idx="315">
                  <c:v>44474</c:v>
                </c:pt>
                <c:pt idx="316">
                  <c:v>44475</c:v>
                </c:pt>
                <c:pt idx="317">
                  <c:v>44476</c:v>
                </c:pt>
                <c:pt idx="318">
                  <c:v>44477</c:v>
                </c:pt>
                <c:pt idx="319">
                  <c:v>44478</c:v>
                </c:pt>
                <c:pt idx="320">
                  <c:v>44479</c:v>
                </c:pt>
                <c:pt idx="321">
                  <c:v>44480</c:v>
                </c:pt>
                <c:pt idx="322">
                  <c:v>44481</c:v>
                </c:pt>
                <c:pt idx="323">
                  <c:v>44482</c:v>
                </c:pt>
                <c:pt idx="324">
                  <c:v>44483</c:v>
                </c:pt>
                <c:pt idx="325">
                  <c:v>44484</c:v>
                </c:pt>
                <c:pt idx="326">
                  <c:v>44485</c:v>
                </c:pt>
                <c:pt idx="327">
                  <c:v>44486</c:v>
                </c:pt>
                <c:pt idx="328">
                  <c:v>44487</c:v>
                </c:pt>
                <c:pt idx="329">
                  <c:v>44488</c:v>
                </c:pt>
                <c:pt idx="330">
                  <c:v>44489</c:v>
                </c:pt>
                <c:pt idx="331">
                  <c:v>44490</c:v>
                </c:pt>
                <c:pt idx="332">
                  <c:v>44491</c:v>
                </c:pt>
                <c:pt idx="333">
                  <c:v>44492</c:v>
                </c:pt>
                <c:pt idx="334">
                  <c:v>44493</c:v>
                </c:pt>
                <c:pt idx="335">
                  <c:v>44494</c:v>
                </c:pt>
                <c:pt idx="336">
                  <c:v>44495</c:v>
                </c:pt>
                <c:pt idx="337">
                  <c:v>44496</c:v>
                </c:pt>
                <c:pt idx="338">
                  <c:v>44497</c:v>
                </c:pt>
                <c:pt idx="339">
                  <c:v>44498</c:v>
                </c:pt>
                <c:pt idx="340">
                  <c:v>44499</c:v>
                </c:pt>
                <c:pt idx="341">
                  <c:v>44500</c:v>
                </c:pt>
                <c:pt idx="342">
                  <c:v>44501</c:v>
                </c:pt>
                <c:pt idx="343">
                  <c:v>44502</c:v>
                </c:pt>
                <c:pt idx="344">
                  <c:v>44503</c:v>
                </c:pt>
                <c:pt idx="345">
                  <c:v>44504</c:v>
                </c:pt>
                <c:pt idx="346">
                  <c:v>44505</c:v>
                </c:pt>
                <c:pt idx="347">
                  <c:v>44506</c:v>
                </c:pt>
                <c:pt idx="348">
                  <c:v>44507</c:v>
                </c:pt>
                <c:pt idx="349">
                  <c:v>44508</c:v>
                </c:pt>
                <c:pt idx="350">
                  <c:v>44509</c:v>
                </c:pt>
                <c:pt idx="351">
                  <c:v>44510</c:v>
                </c:pt>
                <c:pt idx="352">
                  <c:v>44511</c:v>
                </c:pt>
                <c:pt idx="353">
                  <c:v>44512</c:v>
                </c:pt>
                <c:pt idx="354">
                  <c:v>44513</c:v>
                </c:pt>
                <c:pt idx="355">
                  <c:v>44514</c:v>
                </c:pt>
                <c:pt idx="356">
                  <c:v>44515</c:v>
                </c:pt>
                <c:pt idx="357">
                  <c:v>44516</c:v>
                </c:pt>
                <c:pt idx="358">
                  <c:v>44517</c:v>
                </c:pt>
                <c:pt idx="359">
                  <c:v>44518</c:v>
                </c:pt>
                <c:pt idx="360">
                  <c:v>44519</c:v>
                </c:pt>
                <c:pt idx="361">
                  <c:v>44520</c:v>
                </c:pt>
                <c:pt idx="362">
                  <c:v>44521</c:v>
                </c:pt>
                <c:pt idx="363">
                  <c:v>44522</c:v>
                </c:pt>
                <c:pt idx="364">
                  <c:v>44523</c:v>
                </c:pt>
                <c:pt idx="365">
                  <c:v>44524</c:v>
                </c:pt>
                <c:pt idx="366">
                  <c:v>44525</c:v>
                </c:pt>
                <c:pt idx="367">
                  <c:v>44526</c:v>
                </c:pt>
                <c:pt idx="368">
                  <c:v>44527</c:v>
                </c:pt>
                <c:pt idx="369">
                  <c:v>44528</c:v>
                </c:pt>
                <c:pt idx="370">
                  <c:v>44529</c:v>
                </c:pt>
                <c:pt idx="371">
                  <c:v>44530</c:v>
                </c:pt>
                <c:pt idx="372">
                  <c:v>44531</c:v>
                </c:pt>
                <c:pt idx="373">
                  <c:v>44532</c:v>
                </c:pt>
                <c:pt idx="374">
                  <c:v>44533</c:v>
                </c:pt>
                <c:pt idx="375">
                  <c:v>44534</c:v>
                </c:pt>
                <c:pt idx="376">
                  <c:v>44535</c:v>
                </c:pt>
                <c:pt idx="377">
                  <c:v>44536</c:v>
                </c:pt>
                <c:pt idx="378">
                  <c:v>44537</c:v>
                </c:pt>
                <c:pt idx="379">
                  <c:v>44538</c:v>
                </c:pt>
                <c:pt idx="380">
                  <c:v>44539</c:v>
                </c:pt>
                <c:pt idx="381">
                  <c:v>44540</c:v>
                </c:pt>
                <c:pt idx="382">
                  <c:v>44541</c:v>
                </c:pt>
                <c:pt idx="383">
                  <c:v>44542</c:v>
                </c:pt>
                <c:pt idx="384">
                  <c:v>44543</c:v>
                </c:pt>
                <c:pt idx="385">
                  <c:v>44544</c:v>
                </c:pt>
                <c:pt idx="386">
                  <c:v>44545</c:v>
                </c:pt>
                <c:pt idx="387">
                  <c:v>44546</c:v>
                </c:pt>
                <c:pt idx="388">
                  <c:v>44547</c:v>
                </c:pt>
                <c:pt idx="389">
                  <c:v>44548</c:v>
                </c:pt>
                <c:pt idx="390">
                  <c:v>44549</c:v>
                </c:pt>
                <c:pt idx="391">
                  <c:v>44550</c:v>
                </c:pt>
                <c:pt idx="392">
                  <c:v>44551</c:v>
                </c:pt>
                <c:pt idx="393">
                  <c:v>44552</c:v>
                </c:pt>
                <c:pt idx="394">
                  <c:v>44553</c:v>
                </c:pt>
                <c:pt idx="395">
                  <c:v>44554</c:v>
                </c:pt>
                <c:pt idx="396">
                  <c:v>44555</c:v>
                </c:pt>
                <c:pt idx="397">
                  <c:v>44556</c:v>
                </c:pt>
                <c:pt idx="398">
                  <c:v>44557</c:v>
                </c:pt>
                <c:pt idx="399">
                  <c:v>44558</c:v>
                </c:pt>
                <c:pt idx="400">
                  <c:v>44559</c:v>
                </c:pt>
                <c:pt idx="401">
                  <c:v>44560</c:v>
                </c:pt>
                <c:pt idx="402">
                  <c:v>44561</c:v>
                </c:pt>
                <c:pt idx="403">
                  <c:v>44562</c:v>
                </c:pt>
                <c:pt idx="404">
                  <c:v>44563</c:v>
                </c:pt>
                <c:pt idx="405">
                  <c:v>44564</c:v>
                </c:pt>
                <c:pt idx="406">
                  <c:v>44565</c:v>
                </c:pt>
                <c:pt idx="407">
                  <c:v>44566</c:v>
                </c:pt>
                <c:pt idx="408">
                  <c:v>44567</c:v>
                </c:pt>
                <c:pt idx="409">
                  <c:v>44568</c:v>
                </c:pt>
                <c:pt idx="410">
                  <c:v>44569</c:v>
                </c:pt>
                <c:pt idx="411">
                  <c:v>44570</c:v>
                </c:pt>
                <c:pt idx="412">
                  <c:v>44571</c:v>
                </c:pt>
                <c:pt idx="413">
                  <c:v>44572</c:v>
                </c:pt>
                <c:pt idx="414">
                  <c:v>44573</c:v>
                </c:pt>
                <c:pt idx="415">
                  <c:v>44574</c:v>
                </c:pt>
                <c:pt idx="416">
                  <c:v>44575</c:v>
                </c:pt>
                <c:pt idx="417">
                  <c:v>44576</c:v>
                </c:pt>
                <c:pt idx="418">
                  <c:v>44577</c:v>
                </c:pt>
                <c:pt idx="419">
                  <c:v>44578</c:v>
                </c:pt>
                <c:pt idx="420">
                  <c:v>44579</c:v>
                </c:pt>
                <c:pt idx="421">
                  <c:v>44580</c:v>
                </c:pt>
                <c:pt idx="422">
                  <c:v>44581</c:v>
                </c:pt>
                <c:pt idx="423">
                  <c:v>44582</c:v>
                </c:pt>
                <c:pt idx="424">
                  <c:v>44583</c:v>
                </c:pt>
                <c:pt idx="425">
                  <c:v>44584</c:v>
                </c:pt>
                <c:pt idx="426">
                  <c:v>44585</c:v>
                </c:pt>
                <c:pt idx="427">
                  <c:v>44586</c:v>
                </c:pt>
                <c:pt idx="428">
                  <c:v>44587</c:v>
                </c:pt>
                <c:pt idx="429">
                  <c:v>44588</c:v>
                </c:pt>
                <c:pt idx="430">
                  <c:v>44589</c:v>
                </c:pt>
                <c:pt idx="431">
                  <c:v>44590</c:v>
                </c:pt>
                <c:pt idx="432">
                  <c:v>44591</c:v>
                </c:pt>
                <c:pt idx="433">
                  <c:v>44592</c:v>
                </c:pt>
                <c:pt idx="434">
                  <c:v>44593</c:v>
                </c:pt>
                <c:pt idx="435">
                  <c:v>44594</c:v>
                </c:pt>
                <c:pt idx="436">
                  <c:v>44595</c:v>
                </c:pt>
                <c:pt idx="437">
                  <c:v>44596</c:v>
                </c:pt>
                <c:pt idx="438">
                  <c:v>44597</c:v>
                </c:pt>
                <c:pt idx="439">
                  <c:v>44598</c:v>
                </c:pt>
                <c:pt idx="440">
                  <c:v>44599</c:v>
                </c:pt>
                <c:pt idx="441">
                  <c:v>44600</c:v>
                </c:pt>
                <c:pt idx="442">
                  <c:v>44601</c:v>
                </c:pt>
                <c:pt idx="443">
                  <c:v>44602</c:v>
                </c:pt>
                <c:pt idx="444">
                  <c:v>44603</c:v>
                </c:pt>
                <c:pt idx="445">
                  <c:v>44604</c:v>
                </c:pt>
                <c:pt idx="446">
                  <c:v>44605</c:v>
                </c:pt>
                <c:pt idx="447">
                  <c:v>44606</c:v>
                </c:pt>
                <c:pt idx="448">
                  <c:v>44607</c:v>
                </c:pt>
                <c:pt idx="449">
                  <c:v>44608</c:v>
                </c:pt>
                <c:pt idx="450">
                  <c:v>44609</c:v>
                </c:pt>
                <c:pt idx="451">
                  <c:v>44610</c:v>
                </c:pt>
                <c:pt idx="452">
                  <c:v>44611</c:v>
                </c:pt>
                <c:pt idx="453">
                  <c:v>44612</c:v>
                </c:pt>
                <c:pt idx="454">
                  <c:v>44613</c:v>
                </c:pt>
                <c:pt idx="455">
                  <c:v>44614</c:v>
                </c:pt>
                <c:pt idx="456">
                  <c:v>44615</c:v>
                </c:pt>
                <c:pt idx="457">
                  <c:v>44616</c:v>
                </c:pt>
                <c:pt idx="458">
                  <c:v>44617</c:v>
                </c:pt>
                <c:pt idx="459">
                  <c:v>44618</c:v>
                </c:pt>
                <c:pt idx="460">
                  <c:v>44619</c:v>
                </c:pt>
                <c:pt idx="461">
                  <c:v>44620</c:v>
                </c:pt>
                <c:pt idx="462">
                  <c:v>44621</c:v>
                </c:pt>
                <c:pt idx="463">
                  <c:v>44622</c:v>
                </c:pt>
                <c:pt idx="464">
                  <c:v>44623</c:v>
                </c:pt>
                <c:pt idx="465">
                  <c:v>44624</c:v>
                </c:pt>
                <c:pt idx="466">
                  <c:v>44625</c:v>
                </c:pt>
                <c:pt idx="467">
                  <c:v>44626</c:v>
                </c:pt>
                <c:pt idx="468">
                  <c:v>44627</c:v>
                </c:pt>
                <c:pt idx="469">
                  <c:v>44628</c:v>
                </c:pt>
                <c:pt idx="470">
                  <c:v>44629</c:v>
                </c:pt>
                <c:pt idx="471">
                  <c:v>44630</c:v>
                </c:pt>
                <c:pt idx="472">
                  <c:v>44631</c:v>
                </c:pt>
                <c:pt idx="473">
                  <c:v>44632</c:v>
                </c:pt>
                <c:pt idx="474">
                  <c:v>44633</c:v>
                </c:pt>
                <c:pt idx="475">
                  <c:v>44634</c:v>
                </c:pt>
                <c:pt idx="476">
                  <c:v>44635</c:v>
                </c:pt>
                <c:pt idx="477">
                  <c:v>44636</c:v>
                </c:pt>
                <c:pt idx="478">
                  <c:v>44637</c:v>
                </c:pt>
                <c:pt idx="479">
                  <c:v>44638</c:v>
                </c:pt>
                <c:pt idx="480">
                  <c:v>44639</c:v>
                </c:pt>
                <c:pt idx="481">
                  <c:v>44640</c:v>
                </c:pt>
                <c:pt idx="482">
                  <c:v>44641</c:v>
                </c:pt>
                <c:pt idx="483">
                  <c:v>44642</c:v>
                </c:pt>
                <c:pt idx="484">
                  <c:v>44643</c:v>
                </c:pt>
                <c:pt idx="485">
                  <c:v>44644</c:v>
                </c:pt>
                <c:pt idx="486">
                  <c:v>44645</c:v>
                </c:pt>
                <c:pt idx="487">
                  <c:v>44646</c:v>
                </c:pt>
                <c:pt idx="488">
                  <c:v>44647</c:v>
                </c:pt>
                <c:pt idx="489">
                  <c:v>44648</c:v>
                </c:pt>
                <c:pt idx="490">
                  <c:v>44649</c:v>
                </c:pt>
                <c:pt idx="491">
                  <c:v>44650</c:v>
                </c:pt>
                <c:pt idx="492">
                  <c:v>44651</c:v>
                </c:pt>
                <c:pt idx="493">
                  <c:v>44652</c:v>
                </c:pt>
                <c:pt idx="494">
                  <c:v>44653</c:v>
                </c:pt>
                <c:pt idx="495">
                  <c:v>44654</c:v>
                </c:pt>
                <c:pt idx="496">
                  <c:v>44655</c:v>
                </c:pt>
                <c:pt idx="497">
                  <c:v>44656</c:v>
                </c:pt>
                <c:pt idx="498">
                  <c:v>44657</c:v>
                </c:pt>
                <c:pt idx="499">
                  <c:v>44658</c:v>
                </c:pt>
                <c:pt idx="500">
                  <c:v>44659</c:v>
                </c:pt>
                <c:pt idx="501">
                  <c:v>44660</c:v>
                </c:pt>
                <c:pt idx="502">
                  <c:v>44661</c:v>
                </c:pt>
                <c:pt idx="503">
                  <c:v>44662</c:v>
                </c:pt>
                <c:pt idx="504">
                  <c:v>44663</c:v>
                </c:pt>
                <c:pt idx="505">
                  <c:v>44664</c:v>
                </c:pt>
                <c:pt idx="506">
                  <c:v>44665</c:v>
                </c:pt>
                <c:pt idx="507">
                  <c:v>44666</c:v>
                </c:pt>
                <c:pt idx="508">
                  <c:v>44667</c:v>
                </c:pt>
                <c:pt idx="509">
                  <c:v>44668</c:v>
                </c:pt>
                <c:pt idx="510">
                  <c:v>44669</c:v>
                </c:pt>
                <c:pt idx="511">
                  <c:v>44670</c:v>
                </c:pt>
                <c:pt idx="512">
                  <c:v>44671</c:v>
                </c:pt>
                <c:pt idx="513">
                  <c:v>44672</c:v>
                </c:pt>
                <c:pt idx="514">
                  <c:v>44673</c:v>
                </c:pt>
                <c:pt idx="515">
                  <c:v>44674</c:v>
                </c:pt>
                <c:pt idx="516">
                  <c:v>44675</c:v>
                </c:pt>
                <c:pt idx="517">
                  <c:v>44676</c:v>
                </c:pt>
                <c:pt idx="518">
                  <c:v>44677</c:v>
                </c:pt>
                <c:pt idx="519">
                  <c:v>44678</c:v>
                </c:pt>
                <c:pt idx="520">
                  <c:v>44679</c:v>
                </c:pt>
                <c:pt idx="521">
                  <c:v>44680</c:v>
                </c:pt>
                <c:pt idx="522">
                  <c:v>44681</c:v>
                </c:pt>
                <c:pt idx="523">
                  <c:v>44682</c:v>
                </c:pt>
                <c:pt idx="524">
                  <c:v>44683</c:v>
                </c:pt>
                <c:pt idx="525">
                  <c:v>44684</c:v>
                </c:pt>
                <c:pt idx="526">
                  <c:v>44685</c:v>
                </c:pt>
                <c:pt idx="527">
                  <c:v>44686</c:v>
                </c:pt>
                <c:pt idx="528">
                  <c:v>44687</c:v>
                </c:pt>
                <c:pt idx="529">
                  <c:v>44688</c:v>
                </c:pt>
                <c:pt idx="530">
                  <c:v>44689</c:v>
                </c:pt>
                <c:pt idx="531">
                  <c:v>44690</c:v>
                </c:pt>
                <c:pt idx="532">
                  <c:v>44691</c:v>
                </c:pt>
                <c:pt idx="533">
                  <c:v>44692</c:v>
                </c:pt>
                <c:pt idx="534">
                  <c:v>44693</c:v>
                </c:pt>
                <c:pt idx="535">
                  <c:v>44694</c:v>
                </c:pt>
                <c:pt idx="536">
                  <c:v>44695</c:v>
                </c:pt>
                <c:pt idx="537">
                  <c:v>44696</c:v>
                </c:pt>
                <c:pt idx="538">
                  <c:v>44697</c:v>
                </c:pt>
                <c:pt idx="539">
                  <c:v>44698</c:v>
                </c:pt>
                <c:pt idx="540">
                  <c:v>44699</c:v>
                </c:pt>
                <c:pt idx="541">
                  <c:v>44700</c:v>
                </c:pt>
                <c:pt idx="542">
                  <c:v>44701</c:v>
                </c:pt>
                <c:pt idx="543">
                  <c:v>44702</c:v>
                </c:pt>
                <c:pt idx="544">
                  <c:v>44703</c:v>
                </c:pt>
                <c:pt idx="545">
                  <c:v>44704</c:v>
                </c:pt>
                <c:pt idx="546">
                  <c:v>44705</c:v>
                </c:pt>
                <c:pt idx="547">
                  <c:v>44706</c:v>
                </c:pt>
                <c:pt idx="548">
                  <c:v>44707</c:v>
                </c:pt>
                <c:pt idx="549">
                  <c:v>44708</c:v>
                </c:pt>
                <c:pt idx="550">
                  <c:v>44709</c:v>
                </c:pt>
                <c:pt idx="551">
                  <c:v>44710</c:v>
                </c:pt>
                <c:pt idx="552">
                  <c:v>44711</c:v>
                </c:pt>
                <c:pt idx="553">
                  <c:v>44712</c:v>
                </c:pt>
                <c:pt idx="554">
                  <c:v>44713</c:v>
                </c:pt>
                <c:pt idx="555">
                  <c:v>44714</c:v>
                </c:pt>
                <c:pt idx="556">
                  <c:v>44715</c:v>
                </c:pt>
                <c:pt idx="557">
                  <c:v>44716</c:v>
                </c:pt>
                <c:pt idx="558">
                  <c:v>44717</c:v>
                </c:pt>
                <c:pt idx="559">
                  <c:v>44718</c:v>
                </c:pt>
                <c:pt idx="560">
                  <c:v>44719</c:v>
                </c:pt>
                <c:pt idx="561">
                  <c:v>44720</c:v>
                </c:pt>
                <c:pt idx="562">
                  <c:v>44721</c:v>
                </c:pt>
                <c:pt idx="563">
                  <c:v>44722</c:v>
                </c:pt>
                <c:pt idx="564">
                  <c:v>44723</c:v>
                </c:pt>
                <c:pt idx="565">
                  <c:v>44724</c:v>
                </c:pt>
                <c:pt idx="566">
                  <c:v>44725</c:v>
                </c:pt>
                <c:pt idx="567">
                  <c:v>44726</c:v>
                </c:pt>
                <c:pt idx="568">
                  <c:v>44727</c:v>
                </c:pt>
                <c:pt idx="569">
                  <c:v>44728</c:v>
                </c:pt>
                <c:pt idx="570">
                  <c:v>44729</c:v>
                </c:pt>
                <c:pt idx="571">
                  <c:v>44730</c:v>
                </c:pt>
                <c:pt idx="572">
                  <c:v>44731</c:v>
                </c:pt>
                <c:pt idx="573">
                  <c:v>44732</c:v>
                </c:pt>
                <c:pt idx="574">
                  <c:v>44733</c:v>
                </c:pt>
                <c:pt idx="575">
                  <c:v>44734</c:v>
                </c:pt>
                <c:pt idx="576">
                  <c:v>44735</c:v>
                </c:pt>
                <c:pt idx="577">
                  <c:v>44736</c:v>
                </c:pt>
                <c:pt idx="578">
                  <c:v>44737</c:v>
                </c:pt>
                <c:pt idx="579">
                  <c:v>44738</c:v>
                </c:pt>
                <c:pt idx="580">
                  <c:v>44739</c:v>
                </c:pt>
                <c:pt idx="581">
                  <c:v>44740</c:v>
                </c:pt>
                <c:pt idx="582">
                  <c:v>44741</c:v>
                </c:pt>
                <c:pt idx="583">
                  <c:v>44742</c:v>
                </c:pt>
                <c:pt idx="584">
                  <c:v>44743</c:v>
                </c:pt>
                <c:pt idx="585">
                  <c:v>44744</c:v>
                </c:pt>
                <c:pt idx="586">
                  <c:v>44745</c:v>
                </c:pt>
                <c:pt idx="587">
                  <c:v>44746</c:v>
                </c:pt>
                <c:pt idx="588">
                  <c:v>44747</c:v>
                </c:pt>
                <c:pt idx="589">
                  <c:v>44748</c:v>
                </c:pt>
                <c:pt idx="590">
                  <c:v>44749</c:v>
                </c:pt>
                <c:pt idx="591">
                  <c:v>44750</c:v>
                </c:pt>
                <c:pt idx="592">
                  <c:v>44751</c:v>
                </c:pt>
                <c:pt idx="593">
                  <c:v>44752</c:v>
                </c:pt>
                <c:pt idx="594">
                  <c:v>44753</c:v>
                </c:pt>
                <c:pt idx="595">
                  <c:v>44754</c:v>
                </c:pt>
                <c:pt idx="596">
                  <c:v>44755</c:v>
                </c:pt>
                <c:pt idx="597">
                  <c:v>44756</c:v>
                </c:pt>
                <c:pt idx="598">
                  <c:v>44757</c:v>
                </c:pt>
                <c:pt idx="599">
                  <c:v>44758</c:v>
                </c:pt>
                <c:pt idx="600">
                  <c:v>44759</c:v>
                </c:pt>
                <c:pt idx="601">
                  <c:v>44760</c:v>
                </c:pt>
                <c:pt idx="602">
                  <c:v>44761</c:v>
                </c:pt>
                <c:pt idx="603">
                  <c:v>44762</c:v>
                </c:pt>
                <c:pt idx="604">
                  <c:v>44763</c:v>
                </c:pt>
                <c:pt idx="605">
                  <c:v>44764</c:v>
                </c:pt>
                <c:pt idx="606">
                  <c:v>44765</c:v>
                </c:pt>
                <c:pt idx="607">
                  <c:v>44766</c:v>
                </c:pt>
                <c:pt idx="608">
                  <c:v>44767</c:v>
                </c:pt>
                <c:pt idx="609">
                  <c:v>44768</c:v>
                </c:pt>
              </c:numCache>
            </c:numRef>
          </c:cat>
          <c:val>
            <c:numRef>
              <c:f>Bengaluru!$B$2156:$B$1021054</c:f>
              <c:numCache>
                <c:formatCode>General</c:formatCode>
                <c:ptCount val="1018899"/>
                <c:pt idx="0">
                  <c:v>39.54</c:v>
                </c:pt>
                <c:pt idx="1">
                  <c:v>42.65</c:v>
                </c:pt>
                <c:pt idx="2">
                  <c:v>57.11</c:v>
                </c:pt>
                <c:pt idx="3">
                  <c:v>51.93</c:v>
                </c:pt>
                <c:pt idx="4">
                  <c:v>35.97</c:v>
                </c:pt>
                <c:pt idx="5">
                  <c:v>30.46</c:v>
                </c:pt>
                <c:pt idx="6">
                  <c:v>30.32</c:v>
                </c:pt>
                <c:pt idx="7">
                  <c:v>38.35</c:v>
                </c:pt>
                <c:pt idx="8">
                  <c:v>40.520000000000003</c:v>
                </c:pt>
                <c:pt idx="9">
                  <c:v>41.76</c:v>
                </c:pt>
                <c:pt idx="10">
                  <c:v>38.770000000000003</c:v>
                </c:pt>
                <c:pt idx="11">
                  <c:v>32.06</c:v>
                </c:pt>
                <c:pt idx="12">
                  <c:v>30.09</c:v>
                </c:pt>
                <c:pt idx="13">
                  <c:v>24.77</c:v>
                </c:pt>
                <c:pt idx="14">
                  <c:v>21.91</c:v>
                </c:pt>
                <c:pt idx="15">
                  <c:v>29.06</c:v>
                </c:pt>
                <c:pt idx="16">
                  <c:v>28.06</c:v>
                </c:pt>
                <c:pt idx="17">
                  <c:v>37.78</c:v>
                </c:pt>
                <c:pt idx="18">
                  <c:v>36.4</c:v>
                </c:pt>
                <c:pt idx="19">
                  <c:v>31.53</c:v>
                </c:pt>
                <c:pt idx="20">
                  <c:v>40.42</c:v>
                </c:pt>
                <c:pt idx="21">
                  <c:v>39.229999999999997</c:v>
                </c:pt>
                <c:pt idx="22">
                  <c:v>33.29</c:v>
                </c:pt>
                <c:pt idx="23">
                  <c:v>32.78</c:v>
                </c:pt>
                <c:pt idx="24">
                  <c:v>34.590000000000003</c:v>
                </c:pt>
                <c:pt idx="25">
                  <c:v>37.159999999999997</c:v>
                </c:pt>
                <c:pt idx="26">
                  <c:v>37.72</c:v>
                </c:pt>
                <c:pt idx="27">
                  <c:v>34.08</c:v>
                </c:pt>
                <c:pt idx="28">
                  <c:v>34.869999999999997</c:v>
                </c:pt>
                <c:pt idx="29">
                  <c:v>35.57</c:v>
                </c:pt>
                <c:pt idx="30">
                  <c:v>37.01</c:v>
                </c:pt>
                <c:pt idx="31">
                  <c:v>42.58</c:v>
                </c:pt>
                <c:pt idx="32">
                  <c:v>46.62</c:v>
                </c:pt>
                <c:pt idx="33">
                  <c:v>50.42</c:v>
                </c:pt>
                <c:pt idx="34">
                  <c:v>45.27</c:v>
                </c:pt>
                <c:pt idx="35">
                  <c:v>40.909999999999997</c:v>
                </c:pt>
                <c:pt idx="36">
                  <c:v>34.07</c:v>
                </c:pt>
                <c:pt idx="37">
                  <c:v>37.5</c:v>
                </c:pt>
                <c:pt idx="38">
                  <c:v>34.549999999999997</c:v>
                </c:pt>
                <c:pt idx="39">
                  <c:v>36.36</c:v>
                </c:pt>
                <c:pt idx="40">
                  <c:v>28.06</c:v>
                </c:pt>
                <c:pt idx="41">
                  <c:v>31.82</c:v>
                </c:pt>
                <c:pt idx="42">
                  <c:v>30.92</c:v>
                </c:pt>
                <c:pt idx="43">
                  <c:v>30.89</c:v>
                </c:pt>
                <c:pt idx="44">
                  <c:v>35.270000000000003</c:v>
                </c:pt>
                <c:pt idx="45">
                  <c:v>34.43</c:v>
                </c:pt>
                <c:pt idx="46">
                  <c:v>39.68</c:v>
                </c:pt>
                <c:pt idx="47">
                  <c:v>35.17</c:v>
                </c:pt>
                <c:pt idx="48">
                  <c:v>36.340000000000003</c:v>
                </c:pt>
                <c:pt idx="49">
                  <c:v>30.72</c:v>
                </c:pt>
                <c:pt idx="50">
                  <c:v>30.28</c:v>
                </c:pt>
                <c:pt idx="51">
                  <c:v>25.23</c:v>
                </c:pt>
                <c:pt idx="52">
                  <c:v>20.51</c:v>
                </c:pt>
                <c:pt idx="53">
                  <c:v>20.46</c:v>
                </c:pt>
                <c:pt idx="54">
                  <c:v>22.1</c:v>
                </c:pt>
                <c:pt idx="55">
                  <c:v>26.03</c:v>
                </c:pt>
                <c:pt idx="56">
                  <c:v>33.340000000000003</c:v>
                </c:pt>
                <c:pt idx="57">
                  <c:v>42.29</c:v>
                </c:pt>
                <c:pt idx="58">
                  <c:v>41.52</c:v>
                </c:pt>
                <c:pt idx="59">
                  <c:v>30.74</c:v>
                </c:pt>
                <c:pt idx="60">
                  <c:v>31.65</c:v>
                </c:pt>
                <c:pt idx="61">
                  <c:v>52.96</c:v>
                </c:pt>
                <c:pt idx="62">
                  <c:v>32.28</c:v>
                </c:pt>
                <c:pt idx="63">
                  <c:v>36.22</c:v>
                </c:pt>
                <c:pt idx="64">
                  <c:v>36.9</c:v>
                </c:pt>
                <c:pt idx="65">
                  <c:v>34.21</c:v>
                </c:pt>
                <c:pt idx="66">
                  <c:v>31.43</c:v>
                </c:pt>
                <c:pt idx="67">
                  <c:v>38.69</c:v>
                </c:pt>
                <c:pt idx="68">
                  <c:v>33.1</c:v>
                </c:pt>
                <c:pt idx="69">
                  <c:v>37.270000000000003</c:v>
                </c:pt>
                <c:pt idx="70">
                  <c:v>33.020000000000003</c:v>
                </c:pt>
                <c:pt idx="71">
                  <c:v>33.32</c:v>
                </c:pt>
                <c:pt idx="72">
                  <c:v>41.97</c:v>
                </c:pt>
                <c:pt idx="73">
                  <c:v>51.95</c:v>
                </c:pt>
                <c:pt idx="74">
                  <c:v>43.86</c:v>
                </c:pt>
                <c:pt idx="75">
                  <c:v>47.33</c:v>
                </c:pt>
                <c:pt idx="76">
                  <c:v>33.46</c:v>
                </c:pt>
                <c:pt idx="77">
                  <c:v>60.67</c:v>
                </c:pt>
                <c:pt idx="78">
                  <c:v>0</c:v>
                </c:pt>
                <c:pt idx="79">
                  <c:v>51.72</c:v>
                </c:pt>
                <c:pt idx="80">
                  <c:v>44.42</c:v>
                </c:pt>
                <c:pt idx="81">
                  <c:v>45.08</c:v>
                </c:pt>
                <c:pt idx="82">
                  <c:v>64.39</c:v>
                </c:pt>
                <c:pt idx="83">
                  <c:v>76.260000000000005</c:v>
                </c:pt>
                <c:pt idx="84">
                  <c:v>78.180000000000007</c:v>
                </c:pt>
                <c:pt idx="85">
                  <c:v>66.89</c:v>
                </c:pt>
                <c:pt idx="86">
                  <c:v>50.04</c:v>
                </c:pt>
                <c:pt idx="87">
                  <c:v>47.88</c:v>
                </c:pt>
                <c:pt idx="88">
                  <c:v>47.05</c:v>
                </c:pt>
                <c:pt idx="89">
                  <c:v>40.71</c:v>
                </c:pt>
                <c:pt idx="90">
                  <c:v>35.32</c:v>
                </c:pt>
                <c:pt idx="91">
                  <c:v>46.43</c:v>
                </c:pt>
                <c:pt idx="92">
                  <c:v>40.4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37.5</c:v>
                </c:pt>
                <c:pt idx="97">
                  <c:v>78.650000000000006</c:v>
                </c:pt>
                <c:pt idx="98">
                  <c:v>58.22</c:v>
                </c:pt>
                <c:pt idx="99">
                  <c:v>66.97</c:v>
                </c:pt>
                <c:pt idx="100">
                  <c:v>66.430000000000007</c:v>
                </c:pt>
                <c:pt idx="101">
                  <c:v>48.2</c:v>
                </c:pt>
                <c:pt idx="102">
                  <c:v>70.989999999999995</c:v>
                </c:pt>
                <c:pt idx="103">
                  <c:v>48.79</c:v>
                </c:pt>
                <c:pt idx="104">
                  <c:v>37.200000000000003</c:v>
                </c:pt>
                <c:pt idx="105">
                  <c:v>20.05</c:v>
                </c:pt>
                <c:pt idx="106">
                  <c:v>24.34</c:v>
                </c:pt>
                <c:pt idx="107">
                  <c:v>17.39</c:v>
                </c:pt>
                <c:pt idx="108">
                  <c:v>22.73</c:v>
                </c:pt>
                <c:pt idx="109">
                  <c:v>39.39</c:v>
                </c:pt>
                <c:pt idx="110">
                  <c:v>21.71</c:v>
                </c:pt>
                <c:pt idx="111">
                  <c:v>42.86</c:v>
                </c:pt>
                <c:pt idx="112">
                  <c:v>36.32</c:v>
                </c:pt>
                <c:pt idx="113">
                  <c:v>36.53</c:v>
                </c:pt>
                <c:pt idx="114">
                  <c:v>31.58</c:v>
                </c:pt>
                <c:pt idx="115">
                  <c:v>39.82</c:v>
                </c:pt>
                <c:pt idx="116">
                  <c:v>34.71</c:v>
                </c:pt>
                <c:pt idx="117">
                  <c:v>46.25</c:v>
                </c:pt>
                <c:pt idx="118">
                  <c:v>35.64</c:v>
                </c:pt>
                <c:pt idx="119">
                  <c:v>23.92</c:v>
                </c:pt>
                <c:pt idx="120">
                  <c:v>26.46</c:v>
                </c:pt>
                <c:pt idx="121">
                  <c:v>32.299999999999997</c:v>
                </c:pt>
                <c:pt idx="122">
                  <c:v>38.46</c:v>
                </c:pt>
                <c:pt idx="123">
                  <c:v>34.5</c:v>
                </c:pt>
                <c:pt idx="124">
                  <c:v>43.69</c:v>
                </c:pt>
                <c:pt idx="125">
                  <c:v>44.01</c:v>
                </c:pt>
                <c:pt idx="126">
                  <c:v>92.44</c:v>
                </c:pt>
                <c:pt idx="127">
                  <c:v>115.35</c:v>
                </c:pt>
                <c:pt idx="128">
                  <c:v>99.12</c:v>
                </c:pt>
                <c:pt idx="129">
                  <c:v>95.3</c:v>
                </c:pt>
                <c:pt idx="130">
                  <c:v>75.37</c:v>
                </c:pt>
                <c:pt idx="131">
                  <c:v>88.95</c:v>
                </c:pt>
                <c:pt idx="132">
                  <c:v>48.51</c:v>
                </c:pt>
                <c:pt idx="133">
                  <c:v>20.79</c:v>
                </c:pt>
                <c:pt idx="134">
                  <c:v>47.6</c:v>
                </c:pt>
                <c:pt idx="135">
                  <c:v>43.4</c:v>
                </c:pt>
                <c:pt idx="136">
                  <c:v>31.12</c:v>
                </c:pt>
                <c:pt idx="137">
                  <c:v>26.04</c:v>
                </c:pt>
                <c:pt idx="138">
                  <c:v>20.399999999999999</c:v>
                </c:pt>
                <c:pt idx="139">
                  <c:v>18.440000000000001</c:v>
                </c:pt>
                <c:pt idx="140">
                  <c:v>16.2</c:v>
                </c:pt>
                <c:pt idx="141">
                  <c:v>28.03</c:v>
                </c:pt>
                <c:pt idx="142">
                  <c:v>38.799999999999997</c:v>
                </c:pt>
                <c:pt idx="143">
                  <c:v>49.23</c:v>
                </c:pt>
                <c:pt idx="144">
                  <c:v>49.8</c:v>
                </c:pt>
                <c:pt idx="145">
                  <c:v>28.84</c:v>
                </c:pt>
                <c:pt idx="146">
                  <c:v>67.17</c:v>
                </c:pt>
                <c:pt idx="147">
                  <c:v>67.87</c:v>
                </c:pt>
                <c:pt idx="148">
                  <c:v>57.75</c:v>
                </c:pt>
                <c:pt idx="149">
                  <c:v>30.25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36.119999999999997</c:v>
                </c:pt>
                <c:pt idx="157">
                  <c:v>33.65</c:v>
                </c:pt>
                <c:pt idx="158">
                  <c:v>26.95</c:v>
                </c:pt>
                <c:pt idx="159">
                  <c:v>6.81</c:v>
                </c:pt>
                <c:pt idx="160">
                  <c:v>17.25</c:v>
                </c:pt>
                <c:pt idx="161">
                  <c:v>17.489999999999998</c:v>
                </c:pt>
                <c:pt idx="162">
                  <c:v>19.16</c:v>
                </c:pt>
                <c:pt idx="163">
                  <c:v>17.510000000000002</c:v>
                </c:pt>
                <c:pt idx="164">
                  <c:v>18.23</c:v>
                </c:pt>
                <c:pt idx="165">
                  <c:v>18.3</c:v>
                </c:pt>
                <c:pt idx="166">
                  <c:v>18.989999999999998</c:v>
                </c:pt>
                <c:pt idx="167">
                  <c:v>17.96</c:v>
                </c:pt>
                <c:pt idx="168">
                  <c:v>17.399999999999999</c:v>
                </c:pt>
                <c:pt idx="169">
                  <c:v>15.68</c:v>
                </c:pt>
                <c:pt idx="170">
                  <c:v>16.59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10.67</c:v>
                </c:pt>
                <c:pt idx="178">
                  <c:v>10.220000000000001</c:v>
                </c:pt>
                <c:pt idx="179">
                  <c:v>26.29</c:v>
                </c:pt>
                <c:pt idx="180">
                  <c:v>25.56</c:v>
                </c:pt>
                <c:pt idx="181">
                  <c:v>23.52</c:v>
                </c:pt>
                <c:pt idx="182">
                  <c:v>30.25</c:v>
                </c:pt>
                <c:pt idx="183">
                  <c:v>28.18</c:v>
                </c:pt>
                <c:pt idx="184">
                  <c:v>25.26</c:v>
                </c:pt>
                <c:pt idx="185">
                  <c:v>26.4</c:v>
                </c:pt>
                <c:pt idx="186">
                  <c:v>27.89</c:v>
                </c:pt>
                <c:pt idx="187">
                  <c:v>31.11</c:v>
                </c:pt>
                <c:pt idx="188">
                  <c:v>28.06</c:v>
                </c:pt>
                <c:pt idx="189">
                  <c:v>28.41</c:v>
                </c:pt>
                <c:pt idx="190">
                  <c:v>29.02</c:v>
                </c:pt>
                <c:pt idx="191">
                  <c:v>29.68</c:v>
                </c:pt>
                <c:pt idx="192">
                  <c:v>26.9</c:v>
                </c:pt>
                <c:pt idx="193">
                  <c:v>29.54</c:v>
                </c:pt>
                <c:pt idx="194">
                  <c:v>31.78</c:v>
                </c:pt>
                <c:pt idx="195">
                  <c:v>25.21</c:v>
                </c:pt>
                <c:pt idx="196">
                  <c:v>41.82</c:v>
                </c:pt>
                <c:pt idx="197">
                  <c:v>35.61</c:v>
                </c:pt>
                <c:pt idx="198">
                  <c:v>37.78</c:v>
                </c:pt>
                <c:pt idx="199">
                  <c:v>36.25</c:v>
                </c:pt>
                <c:pt idx="200">
                  <c:v>35.409999999999997</c:v>
                </c:pt>
                <c:pt idx="201">
                  <c:v>33.18</c:v>
                </c:pt>
                <c:pt idx="202">
                  <c:v>36.49</c:v>
                </c:pt>
                <c:pt idx="203">
                  <c:v>36.89</c:v>
                </c:pt>
                <c:pt idx="204">
                  <c:v>37.33</c:v>
                </c:pt>
                <c:pt idx="205">
                  <c:v>37.03</c:v>
                </c:pt>
                <c:pt idx="206">
                  <c:v>37.1</c:v>
                </c:pt>
                <c:pt idx="207">
                  <c:v>35.97</c:v>
                </c:pt>
                <c:pt idx="208">
                  <c:v>34.81</c:v>
                </c:pt>
                <c:pt idx="209">
                  <c:v>41.63</c:v>
                </c:pt>
                <c:pt idx="210">
                  <c:v>50.51</c:v>
                </c:pt>
                <c:pt idx="211">
                  <c:v>46.22</c:v>
                </c:pt>
                <c:pt idx="212">
                  <c:v>44.36</c:v>
                </c:pt>
                <c:pt idx="213">
                  <c:v>45.55</c:v>
                </c:pt>
                <c:pt idx="214">
                  <c:v>41.1</c:v>
                </c:pt>
                <c:pt idx="215">
                  <c:v>38.72</c:v>
                </c:pt>
                <c:pt idx="216">
                  <c:v>53.44</c:v>
                </c:pt>
                <c:pt idx="217">
                  <c:v>39.65</c:v>
                </c:pt>
                <c:pt idx="218">
                  <c:v>46.38</c:v>
                </c:pt>
                <c:pt idx="219">
                  <c:v>42.03</c:v>
                </c:pt>
                <c:pt idx="220">
                  <c:v>42.6</c:v>
                </c:pt>
                <c:pt idx="221">
                  <c:v>40.21</c:v>
                </c:pt>
                <c:pt idx="222">
                  <c:v>38.89</c:v>
                </c:pt>
                <c:pt idx="223">
                  <c:v>49.29</c:v>
                </c:pt>
                <c:pt idx="224">
                  <c:v>50.5</c:v>
                </c:pt>
                <c:pt idx="225">
                  <c:v>46.71</c:v>
                </c:pt>
                <c:pt idx="226">
                  <c:v>49.41</c:v>
                </c:pt>
                <c:pt idx="227">
                  <c:v>45.32</c:v>
                </c:pt>
                <c:pt idx="228">
                  <c:v>44.21</c:v>
                </c:pt>
                <c:pt idx="229">
                  <c:v>41.24</c:v>
                </c:pt>
                <c:pt idx="230">
                  <c:v>43.67</c:v>
                </c:pt>
                <c:pt idx="231">
                  <c:v>44.5</c:v>
                </c:pt>
                <c:pt idx="232">
                  <c:v>44.75</c:v>
                </c:pt>
                <c:pt idx="233">
                  <c:v>24.81</c:v>
                </c:pt>
                <c:pt idx="234">
                  <c:v>22.54</c:v>
                </c:pt>
                <c:pt idx="235">
                  <c:v>22.18</c:v>
                </c:pt>
                <c:pt idx="236">
                  <c:v>16.37</c:v>
                </c:pt>
                <c:pt idx="237">
                  <c:v>17.86</c:v>
                </c:pt>
                <c:pt idx="238">
                  <c:v>14.13</c:v>
                </c:pt>
                <c:pt idx="239">
                  <c:v>16.559999999999999</c:v>
                </c:pt>
                <c:pt idx="240">
                  <c:v>18.39</c:v>
                </c:pt>
                <c:pt idx="241">
                  <c:v>24.45</c:v>
                </c:pt>
                <c:pt idx="242">
                  <c:v>23.77</c:v>
                </c:pt>
                <c:pt idx="243">
                  <c:v>41.22</c:v>
                </c:pt>
                <c:pt idx="244">
                  <c:v>34.159999999999997</c:v>
                </c:pt>
                <c:pt idx="245">
                  <c:v>13.93</c:v>
                </c:pt>
                <c:pt idx="246">
                  <c:v>11.86</c:v>
                </c:pt>
                <c:pt idx="247">
                  <c:v>20.84</c:v>
                </c:pt>
                <c:pt idx="248">
                  <c:v>27.46</c:v>
                </c:pt>
                <c:pt idx="249">
                  <c:v>32.56</c:v>
                </c:pt>
                <c:pt idx="250">
                  <c:v>58.53</c:v>
                </c:pt>
                <c:pt idx="251">
                  <c:v>47.57</c:v>
                </c:pt>
                <c:pt idx="252">
                  <c:v>43.43</c:v>
                </c:pt>
                <c:pt idx="253">
                  <c:v>39.78</c:v>
                </c:pt>
                <c:pt idx="254">
                  <c:v>48.28</c:v>
                </c:pt>
                <c:pt idx="255">
                  <c:v>39.83</c:v>
                </c:pt>
                <c:pt idx="256">
                  <c:v>47.25</c:v>
                </c:pt>
                <c:pt idx="257">
                  <c:v>36.46</c:v>
                </c:pt>
                <c:pt idx="258">
                  <c:v>41.78</c:v>
                </c:pt>
                <c:pt idx="259">
                  <c:v>42.15</c:v>
                </c:pt>
                <c:pt idx="260">
                  <c:v>52.24</c:v>
                </c:pt>
                <c:pt idx="261">
                  <c:v>46.98</c:v>
                </c:pt>
                <c:pt idx="262">
                  <c:v>51.67</c:v>
                </c:pt>
                <c:pt idx="263">
                  <c:v>44.64</c:v>
                </c:pt>
                <c:pt idx="264">
                  <c:v>41.91</c:v>
                </c:pt>
                <c:pt idx="265">
                  <c:v>46.51</c:v>
                </c:pt>
                <c:pt idx="266">
                  <c:v>45.91</c:v>
                </c:pt>
                <c:pt idx="267">
                  <c:v>41.91</c:v>
                </c:pt>
                <c:pt idx="268">
                  <c:v>43.26</c:v>
                </c:pt>
                <c:pt idx="269">
                  <c:v>0</c:v>
                </c:pt>
                <c:pt idx="270">
                  <c:v>46.9</c:v>
                </c:pt>
                <c:pt idx="271">
                  <c:v>43.86</c:v>
                </c:pt>
                <c:pt idx="272">
                  <c:v>40.92</c:v>
                </c:pt>
                <c:pt idx="273">
                  <c:v>32.049999999999997</c:v>
                </c:pt>
                <c:pt idx="274">
                  <c:v>29.83</c:v>
                </c:pt>
                <c:pt idx="275">
                  <c:v>30.92</c:v>
                </c:pt>
                <c:pt idx="276">
                  <c:v>31.82</c:v>
                </c:pt>
                <c:pt idx="277">
                  <c:v>28.64</c:v>
                </c:pt>
                <c:pt idx="278">
                  <c:v>30.48</c:v>
                </c:pt>
                <c:pt idx="279">
                  <c:v>32.630000000000003</c:v>
                </c:pt>
                <c:pt idx="280">
                  <c:v>31.44</c:v>
                </c:pt>
                <c:pt idx="281">
                  <c:v>31.71</c:v>
                </c:pt>
                <c:pt idx="282">
                  <c:v>25.92</c:v>
                </c:pt>
                <c:pt idx="283">
                  <c:v>41.41</c:v>
                </c:pt>
                <c:pt idx="284">
                  <c:v>42.18</c:v>
                </c:pt>
                <c:pt idx="285">
                  <c:v>28.07</c:v>
                </c:pt>
                <c:pt idx="286">
                  <c:v>33.479999999999997</c:v>
                </c:pt>
                <c:pt idx="287">
                  <c:v>27.89</c:v>
                </c:pt>
                <c:pt idx="288">
                  <c:v>28.89</c:v>
                </c:pt>
                <c:pt idx="289">
                  <c:v>33.799999999999997</c:v>
                </c:pt>
                <c:pt idx="290">
                  <c:v>27.9</c:v>
                </c:pt>
                <c:pt idx="291">
                  <c:v>27.62</c:v>
                </c:pt>
                <c:pt idx="292">
                  <c:v>24.59</c:v>
                </c:pt>
                <c:pt idx="293">
                  <c:v>27.23</c:v>
                </c:pt>
                <c:pt idx="294">
                  <c:v>27.41</c:v>
                </c:pt>
                <c:pt idx="295">
                  <c:v>30.43</c:v>
                </c:pt>
                <c:pt idx="296">
                  <c:v>33.35</c:v>
                </c:pt>
                <c:pt idx="297">
                  <c:v>39.020000000000003</c:v>
                </c:pt>
                <c:pt idx="298">
                  <c:v>37.78</c:v>
                </c:pt>
                <c:pt idx="299">
                  <c:v>31.46</c:v>
                </c:pt>
                <c:pt idx="300">
                  <c:v>32.07</c:v>
                </c:pt>
                <c:pt idx="301">
                  <c:v>22.39</c:v>
                </c:pt>
                <c:pt idx="302">
                  <c:v>20.59</c:v>
                </c:pt>
                <c:pt idx="303">
                  <c:v>26.9</c:v>
                </c:pt>
                <c:pt idx="304">
                  <c:v>42.83</c:v>
                </c:pt>
                <c:pt idx="305">
                  <c:v>33.42</c:v>
                </c:pt>
                <c:pt idx="306">
                  <c:v>32.659999999999997</c:v>
                </c:pt>
                <c:pt idx="307">
                  <c:v>38.21</c:v>
                </c:pt>
                <c:pt idx="308">
                  <c:v>39.29</c:v>
                </c:pt>
                <c:pt idx="309">
                  <c:v>33.89</c:v>
                </c:pt>
                <c:pt idx="310">
                  <c:v>40.6</c:v>
                </c:pt>
                <c:pt idx="311">
                  <c:v>57.6</c:v>
                </c:pt>
                <c:pt idx="312">
                  <c:v>29.17</c:v>
                </c:pt>
                <c:pt idx="313">
                  <c:v>28.69</c:v>
                </c:pt>
                <c:pt idx="314">
                  <c:v>25.28</c:v>
                </c:pt>
                <c:pt idx="315">
                  <c:v>17.95</c:v>
                </c:pt>
                <c:pt idx="316">
                  <c:v>31.03</c:v>
                </c:pt>
                <c:pt idx="317">
                  <c:v>37.31</c:v>
                </c:pt>
                <c:pt idx="318">
                  <c:v>25.21</c:v>
                </c:pt>
                <c:pt idx="319">
                  <c:v>21.35</c:v>
                </c:pt>
                <c:pt idx="320">
                  <c:v>22.08</c:v>
                </c:pt>
                <c:pt idx="321">
                  <c:v>29.51</c:v>
                </c:pt>
                <c:pt idx="322">
                  <c:v>25.13</c:v>
                </c:pt>
                <c:pt idx="323">
                  <c:v>24.79</c:v>
                </c:pt>
                <c:pt idx="324">
                  <c:v>25.05</c:v>
                </c:pt>
                <c:pt idx="325">
                  <c:v>57.02</c:v>
                </c:pt>
                <c:pt idx="326">
                  <c:v>36.6</c:v>
                </c:pt>
                <c:pt idx="327">
                  <c:v>25.94</c:v>
                </c:pt>
                <c:pt idx="328">
                  <c:v>30.09</c:v>
                </c:pt>
                <c:pt idx="329">
                  <c:v>23.81</c:v>
                </c:pt>
                <c:pt idx="330">
                  <c:v>43.03</c:v>
                </c:pt>
                <c:pt idx="331">
                  <c:v>44.42</c:v>
                </c:pt>
                <c:pt idx="332">
                  <c:v>41.58</c:v>
                </c:pt>
                <c:pt idx="333">
                  <c:v>35.4</c:v>
                </c:pt>
                <c:pt idx="334">
                  <c:v>26.98</c:v>
                </c:pt>
                <c:pt idx="335">
                  <c:v>33.729999999999997</c:v>
                </c:pt>
                <c:pt idx="336">
                  <c:v>57.14</c:v>
                </c:pt>
                <c:pt idx="337">
                  <c:v>38.29</c:v>
                </c:pt>
                <c:pt idx="338">
                  <c:v>49.18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28.53</c:v>
                </c:pt>
                <c:pt idx="344">
                  <c:v>29.79</c:v>
                </c:pt>
                <c:pt idx="345">
                  <c:v>29.69</c:v>
                </c:pt>
                <c:pt idx="346">
                  <c:v>27.12</c:v>
                </c:pt>
                <c:pt idx="347">
                  <c:v>26.48</c:v>
                </c:pt>
                <c:pt idx="348">
                  <c:v>29.87</c:v>
                </c:pt>
                <c:pt idx="349">
                  <c:v>33.97</c:v>
                </c:pt>
                <c:pt idx="350">
                  <c:v>0</c:v>
                </c:pt>
                <c:pt idx="351">
                  <c:v>17.399999999999999</c:v>
                </c:pt>
                <c:pt idx="352">
                  <c:v>20.89</c:v>
                </c:pt>
                <c:pt idx="353">
                  <c:v>27.23</c:v>
                </c:pt>
                <c:pt idx="354">
                  <c:v>55.21</c:v>
                </c:pt>
                <c:pt idx="355">
                  <c:v>32.36</c:v>
                </c:pt>
                <c:pt idx="356">
                  <c:v>29.59</c:v>
                </c:pt>
                <c:pt idx="357">
                  <c:v>35</c:v>
                </c:pt>
                <c:pt idx="358">
                  <c:v>33.32</c:v>
                </c:pt>
                <c:pt idx="359">
                  <c:v>16.89</c:v>
                </c:pt>
                <c:pt idx="360">
                  <c:v>18.75</c:v>
                </c:pt>
                <c:pt idx="361">
                  <c:v>26.23</c:v>
                </c:pt>
                <c:pt idx="362">
                  <c:v>26.79</c:v>
                </c:pt>
                <c:pt idx="363">
                  <c:v>31.6</c:v>
                </c:pt>
                <c:pt idx="364">
                  <c:v>32.049999999999997</c:v>
                </c:pt>
                <c:pt idx="365">
                  <c:v>31.74</c:v>
                </c:pt>
                <c:pt idx="366">
                  <c:v>30.54</c:v>
                </c:pt>
                <c:pt idx="367">
                  <c:v>30.49</c:v>
                </c:pt>
                <c:pt idx="368">
                  <c:v>32.020000000000003</c:v>
                </c:pt>
                <c:pt idx="369">
                  <c:v>0</c:v>
                </c:pt>
                <c:pt idx="370">
                  <c:v>0</c:v>
                </c:pt>
                <c:pt idx="371">
                  <c:v>31.52</c:v>
                </c:pt>
                <c:pt idx="372">
                  <c:v>26.94</c:v>
                </c:pt>
                <c:pt idx="373">
                  <c:v>16.760000000000002</c:v>
                </c:pt>
                <c:pt idx="374">
                  <c:v>18.87</c:v>
                </c:pt>
                <c:pt idx="375">
                  <c:v>22.18</c:v>
                </c:pt>
                <c:pt idx="376">
                  <c:v>17.829999999999998</c:v>
                </c:pt>
                <c:pt idx="377">
                  <c:v>17.920000000000002</c:v>
                </c:pt>
                <c:pt idx="378">
                  <c:v>24.88</c:v>
                </c:pt>
                <c:pt idx="379">
                  <c:v>34.06</c:v>
                </c:pt>
                <c:pt idx="380">
                  <c:v>30.73</c:v>
                </c:pt>
                <c:pt idx="381">
                  <c:v>30.14</c:v>
                </c:pt>
                <c:pt idx="382">
                  <c:v>27.11</c:v>
                </c:pt>
                <c:pt idx="383">
                  <c:v>30.62</c:v>
                </c:pt>
                <c:pt idx="384">
                  <c:v>29.91</c:v>
                </c:pt>
                <c:pt idx="385">
                  <c:v>31.22</c:v>
                </c:pt>
                <c:pt idx="386">
                  <c:v>30.45</c:v>
                </c:pt>
                <c:pt idx="387">
                  <c:v>28.9</c:v>
                </c:pt>
                <c:pt idx="388">
                  <c:v>29.93</c:v>
                </c:pt>
                <c:pt idx="389">
                  <c:v>25.43</c:v>
                </c:pt>
                <c:pt idx="390">
                  <c:v>32.229999999999997</c:v>
                </c:pt>
                <c:pt idx="391">
                  <c:v>31.39</c:v>
                </c:pt>
                <c:pt idx="392">
                  <c:v>34.14</c:v>
                </c:pt>
                <c:pt idx="393">
                  <c:v>28.86</c:v>
                </c:pt>
                <c:pt idx="394">
                  <c:v>38.24</c:v>
                </c:pt>
                <c:pt idx="395">
                  <c:v>46.62</c:v>
                </c:pt>
                <c:pt idx="396">
                  <c:v>62.5</c:v>
                </c:pt>
                <c:pt idx="397">
                  <c:v>50.88</c:v>
                </c:pt>
                <c:pt idx="398">
                  <c:v>33.06</c:v>
                </c:pt>
                <c:pt idx="399">
                  <c:v>31.03</c:v>
                </c:pt>
                <c:pt idx="400">
                  <c:v>31.83</c:v>
                </c:pt>
                <c:pt idx="401">
                  <c:v>34.56</c:v>
                </c:pt>
                <c:pt idx="402">
                  <c:v>32.92</c:v>
                </c:pt>
                <c:pt idx="403">
                  <c:v>30.3</c:v>
                </c:pt>
                <c:pt idx="404">
                  <c:v>25.24</c:v>
                </c:pt>
                <c:pt idx="405">
                  <c:v>38.44</c:v>
                </c:pt>
                <c:pt idx="406">
                  <c:v>37.950000000000003</c:v>
                </c:pt>
                <c:pt idx="407">
                  <c:v>42.01</c:v>
                </c:pt>
                <c:pt idx="408">
                  <c:v>30.54</c:v>
                </c:pt>
                <c:pt idx="409">
                  <c:v>30.12</c:v>
                </c:pt>
                <c:pt idx="410">
                  <c:v>26.87</c:v>
                </c:pt>
                <c:pt idx="411">
                  <c:v>28.37</c:v>
                </c:pt>
                <c:pt idx="412">
                  <c:v>35.19</c:v>
                </c:pt>
                <c:pt idx="413">
                  <c:v>33.049999999999997</c:v>
                </c:pt>
                <c:pt idx="414">
                  <c:v>41.99</c:v>
                </c:pt>
                <c:pt idx="415">
                  <c:v>53.65</c:v>
                </c:pt>
                <c:pt idx="416">
                  <c:v>53.47</c:v>
                </c:pt>
                <c:pt idx="417">
                  <c:v>43.42</c:v>
                </c:pt>
                <c:pt idx="418">
                  <c:v>21.08</c:v>
                </c:pt>
                <c:pt idx="419">
                  <c:v>28.01</c:v>
                </c:pt>
                <c:pt idx="420">
                  <c:v>35.74</c:v>
                </c:pt>
                <c:pt idx="421">
                  <c:v>43.56</c:v>
                </c:pt>
                <c:pt idx="422">
                  <c:v>71.150000000000006</c:v>
                </c:pt>
                <c:pt idx="423">
                  <c:v>75.61</c:v>
                </c:pt>
                <c:pt idx="424">
                  <c:v>68.7</c:v>
                </c:pt>
                <c:pt idx="425">
                  <c:v>53.54</c:v>
                </c:pt>
                <c:pt idx="426">
                  <c:v>55.56</c:v>
                </c:pt>
                <c:pt idx="427">
                  <c:v>46.63</c:v>
                </c:pt>
                <c:pt idx="428">
                  <c:v>33.82</c:v>
                </c:pt>
                <c:pt idx="429">
                  <c:v>33.32</c:v>
                </c:pt>
                <c:pt idx="430">
                  <c:v>33.549999999999997</c:v>
                </c:pt>
                <c:pt idx="431">
                  <c:v>34.53</c:v>
                </c:pt>
                <c:pt idx="432">
                  <c:v>32.32</c:v>
                </c:pt>
                <c:pt idx="433">
                  <c:v>49.12</c:v>
                </c:pt>
                <c:pt idx="434">
                  <c:v>38.880000000000003</c:v>
                </c:pt>
                <c:pt idx="435">
                  <c:v>45.7</c:v>
                </c:pt>
                <c:pt idx="436">
                  <c:v>58.65</c:v>
                </c:pt>
                <c:pt idx="437">
                  <c:v>66.36</c:v>
                </c:pt>
                <c:pt idx="438">
                  <c:v>45.78</c:v>
                </c:pt>
                <c:pt idx="439">
                  <c:v>28.51</c:v>
                </c:pt>
                <c:pt idx="440">
                  <c:v>39.58</c:v>
                </c:pt>
                <c:pt idx="441">
                  <c:v>36.26</c:v>
                </c:pt>
                <c:pt idx="442">
                  <c:v>35.28</c:v>
                </c:pt>
                <c:pt idx="443">
                  <c:v>45.61</c:v>
                </c:pt>
                <c:pt idx="444">
                  <c:v>48.64</c:v>
                </c:pt>
                <c:pt idx="445">
                  <c:v>37.14</c:v>
                </c:pt>
                <c:pt idx="446">
                  <c:v>36.119999999999997</c:v>
                </c:pt>
                <c:pt idx="447">
                  <c:v>41.89</c:v>
                </c:pt>
                <c:pt idx="448">
                  <c:v>40.79</c:v>
                </c:pt>
                <c:pt idx="449">
                  <c:v>42.76</c:v>
                </c:pt>
                <c:pt idx="450">
                  <c:v>44.86</c:v>
                </c:pt>
                <c:pt idx="451">
                  <c:v>40.35</c:v>
                </c:pt>
                <c:pt idx="452">
                  <c:v>36.840000000000003</c:v>
                </c:pt>
                <c:pt idx="453">
                  <c:v>65.16</c:v>
                </c:pt>
                <c:pt idx="454">
                  <c:v>76.31</c:v>
                </c:pt>
                <c:pt idx="455">
                  <c:v>43.17</c:v>
                </c:pt>
                <c:pt idx="456">
                  <c:v>34.42</c:v>
                </c:pt>
                <c:pt idx="457">
                  <c:v>31.5</c:v>
                </c:pt>
                <c:pt idx="458">
                  <c:v>33.369999999999997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38.78</c:v>
                </c:pt>
                <c:pt idx="464">
                  <c:v>63.9</c:v>
                </c:pt>
                <c:pt idx="465">
                  <c:v>50.59</c:v>
                </c:pt>
                <c:pt idx="466">
                  <c:v>48.55</c:v>
                </c:pt>
                <c:pt idx="467">
                  <c:v>38.39</c:v>
                </c:pt>
                <c:pt idx="468">
                  <c:v>32.71</c:v>
                </c:pt>
                <c:pt idx="469">
                  <c:v>31.94</c:v>
                </c:pt>
                <c:pt idx="470">
                  <c:v>37.090000000000003</c:v>
                </c:pt>
                <c:pt idx="471">
                  <c:v>37.65</c:v>
                </c:pt>
                <c:pt idx="472">
                  <c:v>39.75</c:v>
                </c:pt>
                <c:pt idx="473">
                  <c:v>39.28</c:v>
                </c:pt>
                <c:pt idx="474">
                  <c:v>31.43</c:v>
                </c:pt>
                <c:pt idx="475">
                  <c:v>28.41</c:v>
                </c:pt>
                <c:pt idx="476">
                  <c:v>25.09</c:v>
                </c:pt>
                <c:pt idx="477">
                  <c:v>13.53</c:v>
                </c:pt>
                <c:pt idx="478">
                  <c:v>10.8</c:v>
                </c:pt>
                <c:pt idx="479">
                  <c:v>21.91</c:v>
                </c:pt>
                <c:pt idx="480">
                  <c:v>27.86</c:v>
                </c:pt>
                <c:pt idx="481">
                  <c:v>27.25</c:v>
                </c:pt>
                <c:pt idx="482">
                  <c:v>25.45</c:v>
                </c:pt>
                <c:pt idx="483">
                  <c:v>26.98</c:v>
                </c:pt>
                <c:pt idx="484">
                  <c:v>30.8</c:v>
                </c:pt>
                <c:pt idx="485">
                  <c:v>33.67</c:v>
                </c:pt>
                <c:pt idx="486">
                  <c:v>33.03</c:v>
                </c:pt>
                <c:pt idx="487">
                  <c:v>32.49</c:v>
                </c:pt>
                <c:pt idx="488">
                  <c:v>32.31</c:v>
                </c:pt>
                <c:pt idx="489">
                  <c:v>30.79</c:v>
                </c:pt>
                <c:pt idx="490">
                  <c:v>30.66</c:v>
                </c:pt>
                <c:pt idx="491">
                  <c:v>23.98</c:v>
                </c:pt>
                <c:pt idx="492">
                  <c:v>24</c:v>
                </c:pt>
                <c:pt idx="493">
                  <c:v>24.29</c:v>
                </c:pt>
                <c:pt idx="494">
                  <c:v>29.33</c:v>
                </c:pt>
                <c:pt idx="495">
                  <c:v>32.75</c:v>
                </c:pt>
                <c:pt idx="496">
                  <c:v>34.36</c:v>
                </c:pt>
                <c:pt idx="497">
                  <c:v>32.590000000000003</c:v>
                </c:pt>
                <c:pt idx="498">
                  <c:v>32.119999999999997</c:v>
                </c:pt>
                <c:pt idx="499">
                  <c:v>32.35</c:v>
                </c:pt>
                <c:pt idx="500">
                  <c:v>35.06</c:v>
                </c:pt>
                <c:pt idx="501">
                  <c:v>33.14</c:v>
                </c:pt>
                <c:pt idx="502">
                  <c:v>28.14</c:v>
                </c:pt>
                <c:pt idx="503">
                  <c:v>32.69</c:v>
                </c:pt>
                <c:pt idx="504">
                  <c:v>32.200000000000003</c:v>
                </c:pt>
                <c:pt idx="505">
                  <c:v>26.27</c:v>
                </c:pt>
                <c:pt idx="506">
                  <c:v>24.32</c:v>
                </c:pt>
                <c:pt idx="507">
                  <c:v>13.6</c:v>
                </c:pt>
                <c:pt idx="508">
                  <c:v>23.01</c:v>
                </c:pt>
                <c:pt idx="509">
                  <c:v>27.42</c:v>
                </c:pt>
                <c:pt idx="510">
                  <c:v>21.21</c:v>
                </c:pt>
                <c:pt idx="511">
                  <c:v>25.53</c:v>
                </c:pt>
                <c:pt idx="512">
                  <c:v>30.74</c:v>
                </c:pt>
                <c:pt idx="513">
                  <c:v>35.64</c:v>
                </c:pt>
                <c:pt idx="514">
                  <c:v>17.18</c:v>
                </c:pt>
                <c:pt idx="515">
                  <c:v>20.07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11.11</c:v>
                </c:pt>
                <c:pt idx="525">
                  <c:v>26.45</c:v>
                </c:pt>
                <c:pt idx="526">
                  <c:v>32.409999999999997</c:v>
                </c:pt>
                <c:pt idx="527">
                  <c:v>32.97</c:v>
                </c:pt>
                <c:pt idx="528">
                  <c:v>28.63</c:v>
                </c:pt>
                <c:pt idx="529">
                  <c:v>24.24</c:v>
                </c:pt>
                <c:pt idx="530">
                  <c:v>27.56</c:v>
                </c:pt>
                <c:pt idx="531">
                  <c:v>28.7</c:v>
                </c:pt>
                <c:pt idx="532">
                  <c:v>20.41</c:v>
                </c:pt>
                <c:pt idx="533">
                  <c:v>23.02</c:v>
                </c:pt>
                <c:pt idx="534">
                  <c:v>18.54</c:v>
                </c:pt>
                <c:pt idx="535">
                  <c:v>14.78</c:v>
                </c:pt>
                <c:pt idx="536">
                  <c:v>14.6</c:v>
                </c:pt>
                <c:pt idx="537">
                  <c:v>17.68</c:v>
                </c:pt>
                <c:pt idx="538">
                  <c:v>13.62</c:v>
                </c:pt>
                <c:pt idx="539">
                  <c:v>16.93</c:v>
                </c:pt>
                <c:pt idx="540">
                  <c:v>26.3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16.39</c:v>
                </c:pt>
                <c:pt idx="557">
                  <c:v>18.8</c:v>
                </c:pt>
                <c:pt idx="558">
                  <c:v>20.59</c:v>
                </c:pt>
                <c:pt idx="559">
                  <c:v>24</c:v>
                </c:pt>
                <c:pt idx="560">
                  <c:v>19.559999999999999</c:v>
                </c:pt>
                <c:pt idx="561">
                  <c:v>14.13</c:v>
                </c:pt>
                <c:pt idx="562">
                  <c:v>16.649999999999999</c:v>
                </c:pt>
                <c:pt idx="563">
                  <c:v>16.739999999999998</c:v>
                </c:pt>
                <c:pt idx="564">
                  <c:v>16.16</c:v>
                </c:pt>
                <c:pt idx="565">
                  <c:v>21.22</c:v>
                </c:pt>
                <c:pt idx="566">
                  <c:v>15.91</c:v>
                </c:pt>
                <c:pt idx="567">
                  <c:v>17.940000000000001</c:v>
                </c:pt>
                <c:pt idx="568">
                  <c:v>13.39</c:v>
                </c:pt>
                <c:pt idx="569">
                  <c:v>16.96</c:v>
                </c:pt>
                <c:pt idx="570">
                  <c:v>29.34</c:v>
                </c:pt>
                <c:pt idx="571">
                  <c:v>19.73</c:v>
                </c:pt>
                <c:pt idx="572">
                  <c:v>21.02</c:v>
                </c:pt>
                <c:pt idx="573">
                  <c:v>19.920000000000002</c:v>
                </c:pt>
                <c:pt idx="574">
                  <c:v>18.04</c:v>
                </c:pt>
                <c:pt idx="575">
                  <c:v>17.14</c:v>
                </c:pt>
                <c:pt idx="576">
                  <c:v>13.35</c:v>
                </c:pt>
                <c:pt idx="577">
                  <c:v>13.63</c:v>
                </c:pt>
                <c:pt idx="578">
                  <c:v>12.37</c:v>
                </c:pt>
                <c:pt idx="579">
                  <c:v>15.99</c:v>
                </c:pt>
                <c:pt idx="580">
                  <c:v>12.52</c:v>
                </c:pt>
                <c:pt idx="581">
                  <c:v>9.99</c:v>
                </c:pt>
                <c:pt idx="582">
                  <c:v>11.53</c:v>
                </c:pt>
                <c:pt idx="583">
                  <c:v>8.99</c:v>
                </c:pt>
                <c:pt idx="584">
                  <c:v>8.9600000000000009</c:v>
                </c:pt>
                <c:pt idx="585">
                  <c:v>9.8800000000000008</c:v>
                </c:pt>
                <c:pt idx="586">
                  <c:v>13.12</c:v>
                </c:pt>
                <c:pt idx="587">
                  <c:v>15</c:v>
                </c:pt>
                <c:pt idx="588">
                  <c:v>14.08</c:v>
                </c:pt>
                <c:pt idx="589">
                  <c:v>11.39</c:v>
                </c:pt>
                <c:pt idx="590">
                  <c:v>13.28</c:v>
                </c:pt>
                <c:pt idx="591">
                  <c:v>13.18</c:v>
                </c:pt>
                <c:pt idx="592">
                  <c:v>15.52</c:v>
                </c:pt>
                <c:pt idx="593">
                  <c:v>24.3</c:v>
                </c:pt>
                <c:pt idx="594">
                  <c:v>23.65</c:v>
                </c:pt>
                <c:pt idx="595">
                  <c:v>21.25</c:v>
                </c:pt>
                <c:pt idx="596">
                  <c:v>19.75</c:v>
                </c:pt>
                <c:pt idx="597">
                  <c:v>19.16</c:v>
                </c:pt>
                <c:pt idx="598">
                  <c:v>20.420000000000002</c:v>
                </c:pt>
                <c:pt idx="599">
                  <c:v>24.04</c:v>
                </c:pt>
                <c:pt idx="600">
                  <c:v>26.28</c:v>
                </c:pt>
                <c:pt idx="601">
                  <c:v>26.25</c:v>
                </c:pt>
                <c:pt idx="602">
                  <c:v>24.4</c:v>
                </c:pt>
                <c:pt idx="603">
                  <c:v>23.94</c:v>
                </c:pt>
                <c:pt idx="604">
                  <c:v>23.82</c:v>
                </c:pt>
                <c:pt idx="605">
                  <c:v>24.49</c:v>
                </c:pt>
                <c:pt idx="606">
                  <c:v>26.21</c:v>
                </c:pt>
                <c:pt idx="607">
                  <c:v>29.04</c:v>
                </c:pt>
                <c:pt idx="608">
                  <c:v>27.7</c:v>
                </c:pt>
                <c:pt idx="609">
                  <c:v>27.85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E5-4B5A-AD1F-FCEF44A3D1B9}"/>
            </c:ext>
          </c:extLst>
        </c:ser>
        <c:ser>
          <c:idx val="1"/>
          <c:order val="1"/>
          <c:tx>
            <c:strRef>
              <c:f>Bengaluru!$E$1</c:f>
              <c:strCache>
                <c:ptCount val="1"/>
                <c:pt idx="0">
                  <c:v>NO2_API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Bengaluru!$A$2156:$A$1021054</c:f>
              <c:numCache>
                <c:formatCode>m/d/yyyy</c:formatCode>
                <c:ptCount val="1018899"/>
                <c:pt idx="0">
                  <c:v>44159</c:v>
                </c:pt>
                <c:pt idx="1">
                  <c:v>44160</c:v>
                </c:pt>
                <c:pt idx="2">
                  <c:v>44161</c:v>
                </c:pt>
                <c:pt idx="3">
                  <c:v>44162</c:v>
                </c:pt>
                <c:pt idx="4">
                  <c:v>44163</c:v>
                </c:pt>
                <c:pt idx="5">
                  <c:v>44164</c:v>
                </c:pt>
                <c:pt idx="6">
                  <c:v>44165</c:v>
                </c:pt>
                <c:pt idx="7">
                  <c:v>44166</c:v>
                </c:pt>
                <c:pt idx="8">
                  <c:v>44167</c:v>
                </c:pt>
                <c:pt idx="9">
                  <c:v>44168</c:v>
                </c:pt>
                <c:pt idx="10">
                  <c:v>44169</c:v>
                </c:pt>
                <c:pt idx="11">
                  <c:v>44170</c:v>
                </c:pt>
                <c:pt idx="12">
                  <c:v>44171</c:v>
                </c:pt>
                <c:pt idx="13">
                  <c:v>44172</c:v>
                </c:pt>
                <c:pt idx="14">
                  <c:v>44173</c:v>
                </c:pt>
                <c:pt idx="15">
                  <c:v>44174</c:v>
                </c:pt>
                <c:pt idx="16">
                  <c:v>44175</c:v>
                </c:pt>
                <c:pt idx="17">
                  <c:v>44176</c:v>
                </c:pt>
                <c:pt idx="18">
                  <c:v>44177</c:v>
                </c:pt>
                <c:pt idx="19">
                  <c:v>44178</c:v>
                </c:pt>
                <c:pt idx="20">
                  <c:v>44179</c:v>
                </c:pt>
                <c:pt idx="21">
                  <c:v>44180</c:v>
                </c:pt>
                <c:pt idx="22">
                  <c:v>44181</c:v>
                </c:pt>
                <c:pt idx="23">
                  <c:v>44182</c:v>
                </c:pt>
                <c:pt idx="24">
                  <c:v>44183</c:v>
                </c:pt>
                <c:pt idx="25">
                  <c:v>44184</c:v>
                </c:pt>
                <c:pt idx="26">
                  <c:v>44185</c:v>
                </c:pt>
                <c:pt idx="27">
                  <c:v>44186</c:v>
                </c:pt>
                <c:pt idx="28">
                  <c:v>44187</c:v>
                </c:pt>
                <c:pt idx="29">
                  <c:v>44188</c:v>
                </c:pt>
                <c:pt idx="30">
                  <c:v>44189</c:v>
                </c:pt>
                <c:pt idx="31">
                  <c:v>44190</c:v>
                </c:pt>
                <c:pt idx="32">
                  <c:v>44191</c:v>
                </c:pt>
                <c:pt idx="33">
                  <c:v>44192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44197</c:v>
                </c:pt>
                <c:pt idx="39">
                  <c:v>44198</c:v>
                </c:pt>
                <c:pt idx="40">
                  <c:v>44199</c:v>
                </c:pt>
                <c:pt idx="41">
                  <c:v>44200</c:v>
                </c:pt>
                <c:pt idx="42">
                  <c:v>44201</c:v>
                </c:pt>
                <c:pt idx="43">
                  <c:v>44202</c:v>
                </c:pt>
                <c:pt idx="44">
                  <c:v>44203</c:v>
                </c:pt>
                <c:pt idx="45">
                  <c:v>44204</c:v>
                </c:pt>
                <c:pt idx="46">
                  <c:v>44205</c:v>
                </c:pt>
                <c:pt idx="47">
                  <c:v>44206</c:v>
                </c:pt>
                <c:pt idx="48">
                  <c:v>44207</c:v>
                </c:pt>
                <c:pt idx="49">
                  <c:v>44208</c:v>
                </c:pt>
                <c:pt idx="50">
                  <c:v>44209</c:v>
                </c:pt>
                <c:pt idx="51">
                  <c:v>44210</c:v>
                </c:pt>
                <c:pt idx="52">
                  <c:v>44211</c:v>
                </c:pt>
                <c:pt idx="53">
                  <c:v>44212</c:v>
                </c:pt>
                <c:pt idx="54">
                  <c:v>44213</c:v>
                </c:pt>
                <c:pt idx="55">
                  <c:v>44214</c:v>
                </c:pt>
                <c:pt idx="56">
                  <c:v>44215</c:v>
                </c:pt>
                <c:pt idx="57">
                  <c:v>44216</c:v>
                </c:pt>
                <c:pt idx="58">
                  <c:v>44217</c:v>
                </c:pt>
                <c:pt idx="59">
                  <c:v>44218</c:v>
                </c:pt>
                <c:pt idx="60">
                  <c:v>44219</c:v>
                </c:pt>
                <c:pt idx="61">
                  <c:v>44220</c:v>
                </c:pt>
                <c:pt idx="62">
                  <c:v>44221</c:v>
                </c:pt>
                <c:pt idx="63">
                  <c:v>44222</c:v>
                </c:pt>
                <c:pt idx="64">
                  <c:v>44223</c:v>
                </c:pt>
                <c:pt idx="65">
                  <c:v>44224</c:v>
                </c:pt>
                <c:pt idx="66">
                  <c:v>44225</c:v>
                </c:pt>
                <c:pt idx="67">
                  <c:v>44226</c:v>
                </c:pt>
                <c:pt idx="68">
                  <c:v>44227</c:v>
                </c:pt>
                <c:pt idx="69">
                  <c:v>44228</c:v>
                </c:pt>
                <c:pt idx="70">
                  <c:v>44229</c:v>
                </c:pt>
                <c:pt idx="71">
                  <c:v>44230</c:v>
                </c:pt>
                <c:pt idx="72">
                  <c:v>44231</c:v>
                </c:pt>
                <c:pt idx="73">
                  <c:v>44232</c:v>
                </c:pt>
                <c:pt idx="74">
                  <c:v>44233</c:v>
                </c:pt>
                <c:pt idx="75">
                  <c:v>44234</c:v>
                </c:pt>
                <c:pt idx="76">
                  <c:v>44235</c:v>
                </c:pt>
                <c:pt idx="77">
                  <c:v>44236</c:v>
                </c:pt>
                <c:pt idx="78">
                  <c:v>44237</c:v>
                </c:pt>
                <c:pt idx="79">
                  <c:v>44238</c:v>
                </c:pt>
                <c:pt idx="80">
                  <c:v>44239</c:v>
                </c:pt>
                <c:pt idx="81">
                  <c:v>44240</c:v>
                </c:pt>
                <c:pt idx="82">
                  <c:v>44241</c:v>
                </c:pt>
                <c:pt idx="83">
                  <c:v>44242</c:v>
                </c:pt>
                <c:pt idx="84">
                  <c:v>44243</c:v>
                </c:pt>
                <c:pt idx="85">
                  <c:v>44244</c:v>
                </c:pt>
                <c:pt idx="86">
                  <c:v>44245</c:v>
                </c:pt>
                <c:pt idx="87">
                  <c:v>44246</c:v>
                </c:pt>
                <c:pt idx="88">
                  <c:v>44247</c:v>
                </c:pt>
                <c:pt idx="89">
                  <c:v>44248</c:v>
                </c:pt>
                <c:pt idx="90">
                  <c:v>44249</c:v>
                </c:pt>
                <c:pt idx="91">
                  <c:v>44250</c:v>
                </c:pt>
                <c:pt idx="92">
                  <c:v>44251</c:v>
                </c:pt>
                <c:pt idx="93">
                  <c:v>44252</c:v>
                </c:pt>
                <c:pt idx="94">
                  <c:v>44253</c:v>
                </c:pt>
                <c:pt idx="95">
                  <c:v>44254</c:v>
                </c:pt>
                <c:pt idx="96">
                  <c:v>44255</c:v>
                </c:pt>
                <c:pt idx="97">
                  <c:v>44256</c:v>
                </c:pt>
                <c:pt idx="98">
                  <c:v>44257</c:v>
                </c:pt>
                <c:pt idx="99">
                  <c:v>44258</c:v>
                </c:pt>
                <c:pt idx="100">
                  <c:v>44259</c:v>
                </c:pt>
                <c:pt idx="101">
                  <c:v>44260</c:v>
                </c:pt>
                <c:pt idx="102">
                  <c:v>44261</c:v>
                </c:pt>
                <c:pt idx="103">
                  <c:v>44262</c:v>
                </c:pt>
                <c:pt idx="104">
                  <c:v>44263</c:v>
                </c:pt>
                <c:pt idx="105">
                  <c:v>44264</c:v>
                </c:pt>
                <c:pt idx="106">
                  <c:v>44265</c:v>
                </c:pt>
                <c:pt idx="107">
                  <c:v>44266</c:v>
                </c:pt>
                <c:pt idx="108">
                  <c:v>44267</c:v>
                </c:pt>
                <c:pt idx="109">
                  <c:v>44268</c:v>
                </c:pt>
                <c:pt idx="110">
                  <c:v>44269</c:v>
                </c:pt>
                <c:pt idx="111">
                  <c:v>44270</c:v>
                </c:pt>
                <c:pt idx="112">
                  <c:v>44271</c:v>
                </c:pt>
                <c:pt idx="113">
                  <c:v>44272</c:v>
                </c:pt>
                <c:pt idx="114">
                  <c:v>44273</c:v>
                </c:pt>
                <c:pt idx="115">
                  <c:v>44274</c:v>
                </c:pt>
                <c:pt idx="116">
                  <c:v>44275</c:v>
                </c:pt>
                <c:pt idx="117">
                  <c:v>44276</c:v>
                </c:pt>
                <c:pt idx="118">
                  <c:v>44277</c:v>
                </c:pt>
                <c:pt idx="119">
                  <c:v>44278</c:v>
                </c:pt>
                <c:pt idx="120">
                  <c:v>44279</c:v>
                </c:pt>
                <c:pt idx="121">
                  <c:v>44280</c:v>
                </c:pt>
                <c:pt idx="122">
                  <c:v>44281</c:v>
                </c:pt>
                <c:pt idx="123">
                  <c:v>44282</c:v>
                </c:pt>
                <c:pt idx="124">
                  <c:v>44283</c:v>
                </c:pt>
                <c:pt idx="125">
                  <c:v>44284</c:v>
                </c:pt>
                <c:pt idx="126">
                  <c:v>44285</c:v>
                </c:pt>
                <c:pt idx="127">
                  <c:v>44286</c:v>
                </c:pt>
                <c:pt idx="128">
                  <c:v>44287</c:v>
                </c:pt>
                <c:pt idx="129">
                  <c:v>44288</c:v>
                </c:pt>
                <c:pt idx="130">
                  <c:v>44289</c:v>
                </c:pt>
                <c:pt idx="131">
                  <c:v>44290</c:v>
                </c:pt>
                <c:pt idx="132">
                  <c:v>44291</c:v>
                </c:pt>
                <c:pt idx="133">
                  <c:v>44292</c:v>
                </c:pt>
                <c:pt idx="134">
                  <c:v>44293</c:v>
                </c:pt>
                <c:pt idx="135">
                  <c:v>44294</c:v>
                </c:pt>
                <c:pt idx="136">
                  <c:v>44295</c:v>
                </c:pt>
                <c:pt idx="137">
                  <c:v>44296</c:v>
                </c:pt>
                <c:pt idx="138">
                  <c:v>44297</c:v>
                </c:pt>
                <c:pt idx="139">
                  <c:v>44298</c:v>
                </c:pt>
                <c:pt idx="140">
                  <c:v>44299</c:v>
                </c:pt>
                <c:pt idx="141">
                  <c:v>44300</c:v>
                </c:pt>
                <c:pt idx="142">
                  <c:v>44301</c:v>
                </c:pt>
                <c:pt idx="143">
                  <c:v>44302</c:v>
                </c:pt>
                <c:pt idx="144">
                  <c:v>44303</c:v>
                </c:pt>
                <c:pt idx="145">
                  <c:v>44304</c:v>
                </c:pt>
                <c:pt idx="146">
                  <c:v>44305</c:v>
                </c:pt>
                <c:pt idx="147">
                  <c:v>44306</c:v>
                </c:pt>
                <c:pt idx="148">
                  <c:v>44307</c:v>
                </c:pt>
                <c:pt idx="149">
                  <c:v>44308</c:v>
                </c:pt>
                <c:pt idx="150">
                  <c:v>44309</c:v>
                </c:pt>
                <c:pt idx="151">
                  <c:v>44310</c:v>
                </c:pt>
                <c:pt idx="152">
                  <c:v>44311</c:v>
                </c:pt>
                <c:pt idx="153">
                  <c:v>44312</c:v>
                </c:pt>
                <c:pt idx="154">
                  <c:v>44313</c:v>
                </c:pt>
                <c:pt idx="155">
                  <c:v>44314</c:v>
                </c:pt>
                <c:pt idx="156">
                  <c:v>44315</c:v>
                </c:pt>
                <c:pt idx="157">
                  <c:v>44316</c:v>
                </c:pt>
                <c:pt idx="158">
                  <c:v>44317</c:v>
                </c:pt>
                <c:pt idx="159">
                  <c:v>44318</c:v>
                </c:pt>
                <c:pt idx="160">
                  <c:v>44319</c:v>
                </c:pt>
                <c:pt idx="161">
                  <c:v>44320</c:v>
                </c:pt>
                <c:pt idx="162">
                  <c:v>44321</c:v>
                </c:pt>
                <c:pt idx="163">
                  <c:v>44322</c:v>
                </c:pt>
                <c:pt idx="164">
                  <c:v>44323</c:v>
                </c:pt>
                <c:pt idx="165">
                  <c:v>44324</c:v>
                </c:pt>
                <c:pt idx="166">
                  <c:v>44325</c:v>
                </c:pt>
                <c:pt idx="167">
                  <c:v>44326</c:v>
                </c:pt>
                <c:pt idx="168">
                  <c:v>44327</c:v>
                </c:pt>
                <c:pt idx="169">
                  <c:v>44328</c:v>
                </c:pt>
                <c:pt idx="170">
                  <c:v>44329</c:v>
                </c:pt>
                <c:pt idx="171">
                  <c:v>44330</c:v>
                </c:pt>
                <c:pt idx="172">
                  <c:v>44331</c:v>
                </c:pt>
                <c:pt idx="173">
                  <c:v>44332</c:v>
                </c:pt>
                <c:pt idx="174">
                  <c:v>44333</c:v>
                </c:pt>
                <c:pt idx="175">
                  <c:v>44334</c:v>
                </c:pt>
                <c:pt idx="176">
                  <c:v>44335</c:v>
                </c:pt>
                <c:pt idx="177">
                  <c:v>44336</c:v>
                </c:pt>
                <c:pt idx="178">
                  <c:v>44337</c:v>
                </c:pt>
                <c:pt idx="179">
                  <c:v>44338</c:v>
                </c:pt>
                <c:pt idx="180">
                  <c:v>44339</c:v>
                </c:pt>
                <c:pt idx="181">
                  <c:v>44340</c:v>
                </c:pt>
                <c:pt idx="182">
                  <c:v>44341</c:v>
                </c:pt>
                <c:pt idx="183">
                  <c:v>44342</c:v>
                </c:pt>
                <c:pt idx="184">
                  <c:v>44343</c:v>
                </c:pt>
                <c:pt idx="185">
                  <c:v>44344</c:v>
                </c:pt>
                <c:pt idx="186">
                  <c:v>44345</c:v>
                </c:pt>
                <c:pt idx="187">
                  <c:v>44346</c:v>
                </c:pt>
                <c:pt idx="188">
                  <c:v>44347</c:v>
                </c:pt>
                <c:pt idx="189">
                  <c:v>44348</c:v>
                </c:pt>
                <c:pt idx="190">
                  <c:v>44349</c:v>
                </c:pt>
                <c:pt idx="191">
                  <c:v>44350</c:v>
                </c:pt>
                <c:pt idx="192">
                  <c:v>44351</c:v>
                </c:pt>
                <c:pt idx="193">
                  <c:v>44352</c:v>
                </c:pt>
                <c:pt idx="194">
                  <c:v>44353</c:v>
                </c:pt>
                <c:pt idx="195">
                  <c:v>44354</c:v>
                </c:pt>
                <c:pt idx="196">
                  <c:v>44355</c:v>
                </c:pt>
                <c:pt idx="197">
                  <c:v>44356</c:v>
                </c:pt>
                <c:pt idx="198">
                  <c:v>44357</c:v>
                </c:pt>
                <c:pt idx="199">
                  <c:v>44358</c:v>
                </c:pt>
                <c:pt idx="200">
                  <c:v>44359</c:v>
                </c:pt>
                <c:pt idx="201">
                  <c:v>44360</c:v>
                </c:pt>
                <c:pt idx="202">
                  <c:v>44361</c:v>
                </c:pt>
                <c:pt idx="203">
                  <c:v>44362</c:v>
                </c:pt>
                <c:pt idx="204">
                  <c:v>44363</c:v>
                </c:pt>
                <c:pt idx="205">
                  <c:v>44364</c:v>
                </c:pt>
                <c:pt idx="206">
                  <c:v>44365</c:v>
                </c:pt>
                <c:pt idx="207">
                  <c:v>44366</c:v>
                </c:pt>
                <c:pt idx="208">
                  <c:v>44367</c:v>
                </c:pt>
                <c:pt idx="209">
                  <c:v>44368</c:v>
                </c:pt>
                <c:pt idx="210">
                  <c:v>44369</c:v>
                </c:pt>
                <c:pt idx="211">
                  <c:v>44370</c:v>
                </c:pt>
                <c:pt idx="212">
                  <c:v>44371</c:v>
                </c:pt>
                <c:pt idx="213">
                  <c:v>44372</c:v>
                </c:pt>
                <c:pt idx="214">
                  <c:v>44373</c:v>
                </c:pt>
                <c:pt idx="215">
                  <c:v>44374</c:v>
                </c:pt>
                <c:pt idx="216">
                  <c:v>44375</c:v>
                </c:pt>
                <c:pt idx="217">
                  <c:v>44376</c:v>
                </c:pt>
                <c:pt idx="218">
                  <c:v>44377</c:v>
                </c:pt>
                <c:pt idx="219">
                  <c:v>44378</c:v>
                </c:pt>
                <c:pt idx="220">
                  <c:v>44379</c:v>
                </c:pt>
                <c:pt idx="221">
                  <c:v>44380</c:v>
                </c:pt>
                <c:pt idx="222">
                  <c:v>44381</c:v>
                </c:pt>
                <c:pt idx="223">
                  <c:v>44382</c:v>
                </c:pt>
                <c:pt idx="224">
                  <c:v>44383</c:v>
                </c:pt>
                <c:pt idx="225">
                  <c:v>44384</c:v>
                </c:pt>
                <c:pt idx="226">
                  <c:v>44385</c:v>
                </c:pt>
                <c:pt idx="227">
                  <c:v>44386</c:v>
                </c:pt>
                <c:pt idx="228">
                  <c:v>44387</c:v>
                </c:pt>
                <c:pt idx="229">
                  <c:v>44388</c:v>
                </c:pt>
                <c:pt idx="230">
                  <c:v>44389</c:v>
                </c:pt>
                <c:pt idx="231">
                  <c:v>44390</c:v>
                </c:pt>
                <c:pt idx="232">
                  <c:v>44391</c:v>
                </c:pt>
                <c:pt idx="233">
                  <c:v>44392</c:v>
                </c:pt>
                <c:pt idx="234">
                  <c:v>44393</c:v>
                </c:pt>
                <c:pt idx="235">
                  <c:v>44394</c:v>
                </c:pt>
                <c:pt idx="236">
                  <c:v>44395</c:v>
                </c:pt>
                <c:pt idx="237">
                  <c:v>44396</c:v>
                </c:pt>
                <c:pt idx="238">
                  <c:v>44397</c:v>
                </c:pt>
                <c:pt idx="239">
                  <c:v>44398</c:v>
                </c:pt>
                <c:pt idx="240">
                  <c:v>44399</c:v>
                </c:pt>
                <c:pt idx="241">
                  <c:v>44400</c:v>
                </c:pt>
                <c:pt idx="242">
                  <c:v>44401</c:v>
                </c:pt>
                <c:pt idx="243">
                  <c:v>44402</c:v>
                </c:pt>
                <c:pt idx="244">
                  <c:v>44403</c:v>
                </c:pt>
                <c:pt idx="245">
                  <c:v>44404</c:v>
                </c:pt>
                <c:pt idx="246">
                  <c:v>44405</c:v>
                </c:pt>
                <c:pt idx="247">
                  <c:v>44406</c:v>
                </c:pt>
                <c:pt idx="248">
                  <c:v>44407</c:v>
                </c:pt>
                <c:pt idx="249">
                  <c:v>44408</c:v>
                </c:pt>
                <c:pt idx="250">
                  <c:v>44409</c:v>
                </c:pt>
                <c:pt idx="251">
                  <c:v>44410</c:v>
                </c:pt>
                <c:pt idx="252">
                  <c:v>44411</c:v>
                </c:pt>
                <c:pt idx="253">
                  <c:v>44412</c:v>
                </c:pt>
                <c:pt idx="254">
                  <c:v>44413</c:v>
                </c:pt>
                <c:pt idx="255">
                  <c:v>44414</c:v>
                </c:pt>
                <c:pt idx="256">
                  <c:v>44415</c:v>
                </c:pt>
                <c:pt idx="257">
                  <c:v>44416</c:v>
                </c:pt>
                <c:pt idx="258">
                  <c:v>44417</c:v>
                </c:pt>
                <c:pt idx="259">
                  <c:v>44418</c:v>
                </c:pt>
                <c:pt idx="260">
                  <c:v>44419</c:v>
                </c:pt>
                <c:pt idx="261">
                  <c:v>44420</c:v>
                </c:pt>
                <c:pt idx="262">
                  <c:v>44421</c:v>
                </c:pt>
                <c:pt idx="263">
                  <c:v>44422</c:v>
                </c:pt>
                <c:pt idx="264">
                  <c:v>44423</c:v>
                </c:pt>
                <c:pt idx="265">
                  <c:v>44424</c:v>
                </c:pt>
                <c:pt idx="266">
                  <c:v>44425</c:v>
                </c:pt>
                <c:pt idx="267">
                  <c:v>44426</c:v>
                </c:pt>
                <c:pt idx="268">
                  <c:v>44427</c:v>
                </c:pt>
                <c:pt idx="269">
                  <c:v>44428</c:v>
                </c:pt>
                <c:pt idx="270">
                  <c:v>44429</c:v>
                </c:pt>
                <c:pt idx="271">
                  <c:v>44430</c:v>
                </c:pt>
                <c:pt idx="272">
                  <c:v>44431</c:v>
                </c:pt>
                <c:pt idx="273">
                  <c:v>44432</c:v>
                </c:pt>
                <c:pt idx="274">
                  <c:v>44433</c:v>
                </c:pt>
                <c:pt idx="275">
                  <c:v>44434</c:v>
                </c:pt>
                <c:pt idx="276">
                  <c:v>44435</c:v>
                </c:pt>
                <c:pt idx="277">
                  <c:v>44436</c:v>
                </c:pt>
                <c:pt idx="278">
                  <c:v>44437</c:v>
                </c:pt>
                <c:pt idx="279">
                  <c:v>44438</c:v>
                </c:pt>
                <c:pt idx="280">
                  <c:v>44439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44444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44449</c:v>
                </c:pt>
                <c:pt idx="291">
                  <c:v>44450</c:v>
                </c:pt>
                <c:pt idx="292">
                  <c:v>44451</c:v>
                </c:pt>
                <c:pt idx="293">
                  <c:v>44452</c:v>
                </c:pt>
                <c:pt idx="294">
                  <c:v>44453</c:v>
                </c:pt>
                <c:pt idx="295">
                  <c:v>44454</c:v>
                </c:pt>
                <c:pt idx="296">
                  <c:v>44455</c:v>
                </c:pt>
                <c:pt idx="297">
                  <c:v>44456</c:v>
                </c:pt>
                <c:pt idx="298">
                  <c:v>44457</c:v>
                </c:pt>
                <c:pt idx="299">
                  <c:v>44458</c:v>
                </c:pt>
                <c:pt idx="300">
                  <c:v>44459</c:v>
                </c:pt>
                <c:pt idx="301">
                  <c:v>44460</c:v>
                </c:pt>
                <c:pt idx="302">
                  <c:v>44461</c:v>
                </c:pt>
                <c:pt idx="303">
                  <c:v>44462</c:v>
                </c:pt>
                <c:pt idx="304">
                  <c:v>44463</c:v>
                </c:pt>
                <c:pt idx="305">
                  <c:v>44464</c:v>
                </c:pt>
                <c:pt idx="306">
                  <c:v>44465</c:v>
                </c:pt>
                <c:pt idx="307">
                  <c:v>44466</c:v>
                </c:pt>
                <c:pt idx="308">
                  <c:v>44467</c:v>
                </c:pt>
                <c:pt idx="309">
                  <c:v>44468</c:v>
                </c:pt>
                <c:pt idx="310">
                  <c:v>44469</c:v>
                </c:pt>
                <c:pt idx="311">
                  <c:v>44470</c:v>
                </c:pt>
                <c:pt idx="312">
                  <c:v>44471</c:v>
                </c:pt>
                <c:pt idx="313">
                  <c:v>44472</c:v>
                </c:pt>
                <c:pt idx="314">
                  <c:v>44473</c:v>
                </c:pt>
                <c:pt idx="315">
                  <c:v>44474</c:v>
                </c:pt>
                <c:pt idx="316">
                  <c:v>44475</c:v>
                </c:pt>
                <c:pt idx="317">
                  <c:v>44476</c:v>
                </c:pt>
                <c:pt idx="318">
                  <c:v>44477</c:v>
                </c:pt>
                <c:pt idx="319">
                  <c:v>44478</c:v>
                </c:pt>
                <c:pt idx="320">
                  <c:v>44479</c:v>
                </c:pt>
                <c:pt idx="321">
                  <c:v>44480</c:v>
                </c:pt>
                <c:pt idx="322">
                  <c:v>44481</c:v>
                </c:pt>
                <c:pt idx="323">
                  <c:v>44482</c:v>
                </c:pt>
                <c:pt idx="324">
                  <c:v>44483</c:v>
                </c:pt>
                <c:pt idx="325">
                  <c:v>44484</c:v>
                </c:pt>
                <c:pt idx="326">
                  <c:v>44485</c:v>
                </c:pt>
                <c:pt idx="327">
                  <c:v>44486</c:v>
                </c:pt>
                <c:pt idx="328">
                  <c:v>44487</c:v>
                </c:pt>
                <c:pt idx="329">
                  <c:v>44488</c:v>
                </c:pt>
                <c:pt idx="330">
                  <c:v>44489</c:v>
                </c:pt>
                <c:pt idx="331">
                  <c:v>44490</c:v>
                </c:pt>
                <c:pt idx="332">
                  <c:v>44491</c:v>
                </c:pt>
                <c:pt idx="333">
                  <c:v>44492</c:v>
                </c:pt>
                <c:pt idx="334">
                  <c:v>44493</c:v>
                </c:pt>
                <c:pt idx="335">
                  <c:v>44494</c:v>
                </c:pt>
                <c:pt idx="336">
                  <c:v>44495</c:v>
                </c:pt>
                <c:pt idx="337">
                  <c:v>44496</c:v>
                </c:pt>
                <c:pt idx="338">
                  <c:v>44497</c:v>
                </c:pt>
                <c:pt idx="339">
                  <c:v>44498</c:v>
                </c:pt>
                <c:pt idx="340">
                  <c:v>44499</c:v>
                </c:pt>
                <c:pt idx="341">
                  <c:v>44500</c:v>
                </c:pt>
                <c:pt idx="342">
                  <c:v>44501</c:v>
                </c:pt>
                <c:pt idx="343">
                  <c:v>44502</c:v>
                </c:pt>
                <c:pt idx="344">
                  <c:v>44503</c:v>
                </c:pt>
                <c:pt idx="345">
                  <c:v>44504</c:v>
                </c:pt>
                <c:pt idx="346">
                  <c:v>44505</c:v>
                </c:pt>
                <c:pt idx="347">
                  <c:v>44506</c:v>
                </c:pt>
                <c:pt idx="348">
                  <c:v>44507</c:v>
                </c:pt>
                <c:pt idx="349">
                  <c:v>44508</c:v>
                </c:pt>
                <c:pt idx="350">
                  <c:v>44509</c:v>
                </c:pt>
                <c:pt idx="351">
                  <c:v>44510</c:v>
                </c:pt>
                <c:pt idx="352">
                  <c:v>44511</c:v>
                </c:pt>
                <c:pt idx="353">
                  <c:v>44512</c:v>
                </c:pt>
                <c:pt idx="354">
                  <c:v>44513</c:v>
                </c:pt>
                <c:pt idx="355">
                  <c:v>44514</c:v>
                </c:pt>
                <c:pt idx="356">
                  <c:v>44515</c:v>
                </c:pt>
                <c:pt idx="357">
                  <c:v>44516</c:v>
                </c:pt>
                <c:pt idx="358">
                  <c:v>44517</c:v>
                </c:pt>
                <c:pt idx="359">
                  <c:v>44518</c:v>
                </c:pt>
                <c:pt idx="360">
                  <c:v>44519</c:v>
                </c:pt>
                <c:pt idx="361">
                  <c:v>44520</c:v>
                </c:pt>
                <c:pt idx="362">
                  <c:v>44521</c:v>
                </c:pt>
                <c:pt idx="363">
                  <c:v>44522</c:v>
                </c:pt>
                <c:pt idx="364">
                  <c:v>44523</c:v>
                </c:pt>
                <c:pt idx="365">
                  <c:v>44524</c:v>
                </c:pt>
                <c:pt idx="366">
                  <c:v>44525</c:v>
                </c:pt>
                <c:pt idx="367">
                  <c:v>44526</c:v>
                </c:pt>
                <c:pt idx="368">
                  <c:v>44527</c:v>
                </c:pt>
                <c:pt idx="369">
                  <c:v>44528</c:v>
                </c:pt>
                <c:pt idx="370">
                  <c:v>44529</c:v>
                </c:pt>
                <c:pt idx="371">
                  <c:v>44530</c:v>
                </c:pt>
                <c:pt idx="372">
                  <c:v>44531</c:v>
                </c:pt>
                <c:pt idx="373">
                  <c:v>44532</c:v>
                </c:pt>
                <c:pt idx="374">
                  <c:v>44533</c:v>
                </c:pt>
                <c:pt idx="375">
                  <c:v>44534</c:v>
                </c:pt>
                <c:pt idx="376">
                  <c:v>44535</c:v>
                </c:pt>
                <c:pt idx="377">
                  <c:v>44536</c:v>
                </c:pt>
                <c:pt idx="378">
                  <c:v>44537</c:v>
                </c:pt>
                <c:pt idx="379">
                  <c:v>44538</c:v>
                </c:pt>
                <c:pt idx="380">
                  <c:v>44539</c:v>
                </c:pt>
                <c:pt idx="381">
                  <c:v>44540</c:v>
                </c:pt>
                <c:pt idx="382">
                  <c:v>44541</c:v>
                </c:pt>
                <c:pt idx="383">
                  <c:v>44542</c:v>
                </c:pt>
                <c:pt idx="384">
                  <c:v>44543</c:v>
                </c:pt>
                <c:pt idx="385">
                  <c:v>44544</c:v>
                </c:pt>
                <c:pt idx="386">
                  <c:v>44545</c:v>
                </c:pt>
                <c:pt idx="387">
                  <c:v>44546</c:v>
                </c:pt>
                <c:pt idx="388">
                  <c:v>44547</c:v>
                </c:pt>
                <c:pt idx="389">
                  <c:v>44548</c:v>
                </c:pt>
                <c:pt idx="390">
                  <c:v>44549</c:v>
                </c:pt>
                <c:pt idx="391">
                  <c:v>44550</c:v>
                </c:pt>
                <c:pt idx="392">
                  <c:v>44551</c:v>
                </c:pt>
                <c:pt idx="393">
                  <c:v>44552</c:v>
                </c:pt>
                <c:pt idx="394">
                  <c:v>44553</c:v>
                </c:pt>
                <c:pt idx="395">
                  <c:v>44554</c:v>
                </c:pt>
                <c:pt idx="396">
                  <c:v>44555</c:v>
                </c:pt>
                <c:pt idx="397">
                  <c:v>44556</c:v>
                </c:pt>
                <c:pt idx="398">
                  <c:v>44557</c:v>
                </c:pt>
                <c:pt idx="399">
                  <c:v>44558</c:v>
                </c:pt>
                <c:pt idx="400">
                  <c:v>44559</c:v>
                </c:pt>
                <c:pt idx="401">
                  <c:v>44560</c:v>
                </c:pt>
                <c:pt idx="402">
                  <c:v>44561</c:v>
                </c:pt>
                <c:pt idx="403">
                  <c:v>44562</c:v>
                </c:pt>
                <c:pt idx="404">
                  <c:v>44563</c:v>
                </c:pt>
                <c:pt idx="405">
                  <c:v>44564</c:v>
                </c:pt>
                <c:pt idx="406">
                  <c:v>44565</c:v>
                </c:pt>
                <c:pt idx="407">
                  <c:v>44566</c:v>
                </c:pt>
                <c:pt idx="408">
                  <c:v>44567</c:v>
                </c:pt>
                <c:pt idx="409">
                  <c:v>44568</c:v>
                </c:pt>
                <c:pt idx="410">
                  <c:v>44569</c:v>
                </c:pt>
                <c:pt idx="411">
                  <c:v>44570</c:v>
                </c:pt>
                <c:pt idx="412">
                  <c:v>44571</c:v>
                </c:pt>
                <c:pt idx="413">
                  <c:v>44572</c:v>
                </c:pt>
                <c:pt idx="414">
                  <c:v>44573</c:v>
                </c:pt>
                <c:pt idx="415">
                  <c:v>44574</c:v>
                </c:pt>
                <c:pt idx="416">
                  <c:v>44575</c:v>
                </c:pt>
                <c:pt idx="417">
                  <c:v>44576</c:v>
                </c:pt>
                <c:pt idx="418">
                  <c:v>44577</c:v>
                </c:pt>
                <c:pt idx="419">
                  <c:v>44578</c:v>
                </c:pt>
                <c:pt idx="420">
                  <c:v>44579</c:v>
                </c:pt>
                <c:pt idx="421">
                  <c:v>44580</c:v>
                </c:pt>
                <c:pt idx="422">
                  <c:v>44581</c:v>
                </c:pt>
                <c:pt idx="423">
                  <c:v>44582</c:v>
                </c:pt>
                <c:pt idx="424">
                  <c:v>44583</c:v>
                </c:pt>
                <c:pt idx="425">
                  <c:v>44584</c:v>
                </c:pt>
                <c:pt idx="426">
                  <c:v>44585</c:v>
                </c:pt>
                <c:pt idx="427">
                  <c:v>44586</c:v>
                </c:pt>
                <c:pt idx="428">
                  <c:v>44587</c:v>
                </c:pt>
                <c:pt idx="429">
                  <c:v>44588</c:v>
                </c:pt>
                <c:pt idx="430">
                  <c:v>44589</c:v>
                </c:pt>
                <c:pt idx="431">
                  <c:v>44590</c:v>
                </c:pt>
                <c:pt idx="432">
                  <c:v>44591</c:v>
                </c:pt>
                <c:pt idx="433">
                  <c:v>44592</c:v>
                </c:pt>
                <c:pt idx="434">
                  <c:v>44593</c:v>
                </c:pt>
                <c:pt idx="435">
                  <c:v>44594</c:v>
                </c:pt>
                <c:pt idx="436">
                  <c:v>44595</c:v>
                </c:pt>
                <c:pt idx="437">
                  <c:v>44596</c:v>
                </c:pt>
                <c:pt idx="438">
                  <c:v>44597</c:v>
                </c:pt>
                <c:pt idx="439">
                  <c:v>44598</c:v>
                </c:pt>
                <c:pt idx="440">
                  <c:v>44599</c:v>
                </c:pt>
                <c:pt idx="441">
                  <c:v>44600</c:v>
                </c:pt>
                <c:pt idx="442">
                  <c:v>44601</c:v>
                </c:pt>
                <c:pt idx="443">
                  <c:v>44602</c:v>
                </c:pt>
                <c:pt idx="444">
                  <c:v>44603</c:v>
                </c:pt>
                <c:pt idx="445">
                  <c:v>44604</c:v>
                </c:pt>
                <c:pt idx="446">
                  <c:v>44605</c:v>
                </c:pt>
                <c:pt idx="447">
                  <c:v>44606</c:v>
                </c:pt>
                <c:pt idx="448">
                  <c:v>44607</c:v>
                </c:pt>
                <c:pt idx="449">
                  <c:v>44608</c:v>
                </c:pt>
                <c:pt idx="450">
                  <c:v>44609</c:v>
                </c:pt>
                <c:pt idx="451">
                  <c:v>44610</c:v>
                </c:pt>
                <c:pt idx="452">
                  <c:v>44611</c:v>
                </c:pt>
                <c:pt idx="453">
                  <c:v>44612</c:v>
                </c:pt>
                <c:pt idx="454">
                  <c:v>44613</c:v>
                </c:pt>
                <c:pt idx="455">
                  <c:v>44614</c:v>
                </c:pt>
                <c:pt idx="456">
                  <c:v>44615</c:v>
                </c:pt>
                <c:pt idx="457">
                  <c:v>44616</c:v>
                </c:pt>
                <c:pt idx="458">
                  <c:v>44617</c:v>
                </c:pt>
                <c:pt idx="459">
                  <c:v>44618</c:v>
                </c:pt>
                <c:pt idx="460">
                  <c:v>44619</c:v>
                </c:pt>
                <c:pt idx="461">
                  <c:v>44620</c:v>
                </c:pt>
                <c:pt idx="462">
                  <c:v>44621</c:v>
                </c:pt>
                <c:pt idx="463">
                  <c:v>44622</c:v>
                </c:pt>
                <c:pt idx="464">
                  <c:v>44623</c:v>
                </c:pt>
                <c:pt idx="465">
                  <c:v>44624</c:v>
                </c:pt>
                <c:pt idx="466">
                  <c:v>44625</c:v>
                </c:pt>
                <c:pt idx="467">
                  <c:v>44626</c:v>
                </c:pt>
                <c:pt idx="468">
                  <c:v>44627</c:v>
                </c:pt>
                <c:pt idx="469">
                  <c:v>44628</c:v>
                </c:pt>
                <c:pt idx="470">
                  <c:v>44629</c:v>
                </c:pt>
                <c:pt idx="471">
                  <c:v>44630</c:v>
                </c:pt>
                <c:pt idx="472">
                  <c:v>44631</c:v>
                </c:pt>
                <c:pt idx="473">
                  <c:v>44632</c:v>
                </c:pt>
                <c:pt idx="474">
                  <c:v>44633</c:v>
                </c:pt>
                <c:pt idx="475">
                  <c:v>44634</c:v>
                </c:pt>
                <c:pt idx="476">
                  <c:v>44635</c:v>
                </c:pt>
                <c:pt idx="477">
                  <c:v>44636</c:v>
                </c:pt>
                <c:pt idx="478">
                  <c:v>44637</c:v>
                </c:pt>
                <c:pt idx="479">
                  <c:v>44638</c:v>
                </c:pt>
                <c:pt idx="480">
                  <c:v>44639</c:v>
                </c:pt>
                <c:pt idx="481">
                  <c:v>44640</c:v>
                </c:pt>
                <c:pt idx="482">
                  <c:v>44641</c:v>
                </c:pt>
                <c:pt idx="483">
                  <c:v>44642</c:v>
                </c:pt>
                <c:pt idx="484">
                  <c:v>44643</c:v>
                </c:pt>
                <c:pt idx="485">
                  <c:v>44644</c:v>
                </c:pt>
                <c:pt idx="486">
                  <c:v>44645</c:v>
                </c:pt>
                <c:pt idx="487">
                  <c:v>44646</c:v>
                </c:pt>
                <c:pt idx="488">
                  <c:v>44647</c:v>
                </c:pt>
                <c:pt idx="489">
                  <c:v>44648</c:v>
                </c:pt>
                <c:pt idx="490">
                  <c:v>44649</c:v>
                </c:pt>
                <c:pt idx="491">
                  <c:v>44650</c:v>
                </c:pt>
                <c:pt idx="492">
                  <c:v>44651</c:v>
                </c:pt>
                <c:pt idx="493">
                  <c:v>44652</c:v>
                </c:pt>
                <c:pt idx="494">
                  <c:v>44653</c:v>
                </c:pt>
                <c:pt idx="495">
                  <c:v>44654</c:v>
                </c:pt>
                <c:pt idx="496">
                  <c:v>44655</c:v>
                </c:pt>
                <c:pt idx="497">
                  <c:v>44656</c:v>
                </c:pt>
                <c:pt idx="498">
                  <c:v>44657</c:v>
                </c:pt>
                <c:pt idx="499">
                  <c:v>44658</c:v>
                </c:pt>
                <c:pt idx="500">
                  <c:v>44659</c:v>
                </c:pt>
                <c:pt idx="501">
                  <c:v>44660</c:v>
                </c:pt>
                <c:pt idx="502">
                  <c:v>44661</c:v>
                </c:pt>
                <c:pt idx="503">
                  <c:v>44662</c:v>
                </c:pt>
                <c:pt idx="504">
                  <c:v>44663</c:v>
                </c:pt>
                <c:pt idx="505">
                  <c:v>44664</c:v>
                </c:pt>
                <c:pt idx="506">
                  <c:v>44665</c:v>
                </c:pt>
                <c:pt idx="507">
                  <c:v>44666</c:v>
                </c:pt>
                <c:pt idx="508">
                  <c:v>44667</c:v>
                </c:pt>
                <c:pt idx="509">
                  <c:v>44668</c:v>
                </c:pt>
                <c:pt idx="510">
                  <c:v>44669</c:v>
                </c:pt>
                <c:pt idx="511">
                  <c:v>44670</c:v>
                </c:pt>
                <c:pt idx="512">
                  <c:v>44671</c:v>
                </c:pt>
                <c:pt idx="513">
                  <c:v>44672</c:v>
                </c:pt>
                <c:pt idx="514">
                  <c:v>44673</c:v>
                </c:pt>
                <c:pt idx="515">
                  <c:v>44674</c:v>
                </c:pt>
                <c:pt idx="516">
                  <c:v>44675</c:v>
                </c:pt>
                <c:pt idx="517">
                  <c:v>44676</c:v>
                </c:pt>
                <c:pt idx="518">
                  <c:v>44677</c:v>
                </c:pt>
                <c:pt idx="519">
                  <c:v>44678</c:v>
                </c:pt>
                <c:pt idx="520">
                  <c:v>44679</c:v>
                </c:pt>
                <c:pt idx="521">
                  <c:v>44680</c:v>
                </c:pt>
                <c:pt idx="522">
                  <c:v>44681</c:v>
                </c:pt>
                <c:pt idx="523">
                  <c:v>44682</c:v>
                </c:pt>
                <c:pt idx="524">
                  <c:v>44683</c:v>
                </c:pt>
                <c:pt idx="525">
                  <c:v>44684</c:v>
                </c:pt>
                <c:pt idx="526">
                  <c:v>44685</c:v>
                </c:pt>
                <c:pt idx="527">
                  <c:v>44686</c:v>
                </c:pt>
                <c:pt idx="528">
                  <c:v>44687</c:v>
                </c:pt>
                <c:pt idx="529">
                  <c:v>44688</c:v>
                </c:pt>
                <c:pt idx="530">
                  <c:v>44689</c:v>
                </c:pt>
                <c:pt idx="531">
                  <c:v>44690</c:v>
                </c:pt>
                <c:pt idx="532">
                  <c:v>44691</c:v>
                </c:pt>
                <c:pt idx="533">
                  <c:v>44692</c:v>
                </c:pt>
                <c:pt idx="534">
                  <c:v>44693</c:v>
                </c:pt>
                <c:pt idx="535">
                  <c:v>44694</c:v>
                </c:pt>
                <c:pt idx="536">
                  <c:v>44695</c:v>
                </c:pt>
                <c:pt idx="537">
                  <c:v>44696</c:v>
                </c:pt>
                <c:pt idx="538">
                  <c:v>44697</c:v>
                </c:pt>
                <c:pt idx="539">
                  <c:v>44698</c:v>
                </c:pt>
                <c:pt idx="540">
                  <c:v>44699</c:v>
                </c:pt>
                <c:pt idx="541">
                  <c:v>44700</c:v>
                </c:pt>
                <c:pt idx="542">
                  <c:v>44701</c:v>
                </c:pt>
                <c:pt idx="543">
                  <c:v>44702</c:v>
                </c:pt>
                <c:pt idx="544">
                  <c:v>44703</c:v>
                </c:pt>
                <c:pt idx="545">
                  <c:v>44704</c:v>
                </c:pt>
                <c:pt idx="546">
                  <c:v>44705</c:v>
                </c:pt>
                <c:pt idx="547">
                  <c:v>44706</c:v>
                </c:pt>
                <c:pt idx="548">
                  <c:v>44707</c:v>
                </c:pt>
                <c:pt idx="549">
                  <c:v>44708</c:v>
                </c:pt>
                <c:pt idx="550">
                  <c:v>44709</c:v>
                </c:pt>
                <c:pt idx="551">
                  <c:v>44710</c:v>
                </c:pt>
                <c:pt idx="552">
                  <c:v>44711</c:v>
                </c:pt>
                <c:pt idx="553">
                  <c:v>44712</c:v>
                </c:pt>
                <c:pt idx="554">
                  <c:v>44713</c:v>
                </c:pt>
                <c:pt idx="555">
                  <c:v>44714</c:v>
                </c:pt>
                <c:pt idx="556">
                  <c:v>44715</c:v>
                </c:pt>
                <c:pt idx="557">
                  <c:v>44716</c:v>
                </c:pt>
                <c:pt idx="558">
                  <c:v>44717</c:v>
                </c:pt>
                <c:pt idx="559">
                  <c:v>44718</c:v>
                </c:pt>
                <c:pt idx="560">
                  <c:v>44719</c:v>
                </c:pt>
                <c:pt idx="561">
                  <c:v>44720</c:v>
                </c:pt>
                <c:pt idx="562">
                  <c:v>44721</c:v>
                </c:pt>
                <c:pt idx="563">
                  <c:v>44722</c:v>
                </c:pt>
                <c:pt idx="564">
                  <c:v>44723</c:v>
                </c:pt>
                <c:pt idx="565">
                  <c:v>44724</c:v>
                </c:pt>
                <c:pt idx="566">
                  <c:v>44725</c:v>
                </c:pt>
                <c:pt idx="567">
                  <c:v>44726</c:v>
                </c:pt>
                <c:pt idx="568">
                  <c:v>44727</c:v>
                </c:pt>
                <c:pt idx="569">
                  <c:v>44728</c:v>
                </c:pt>
                <c:pt idx="570">
                  <c:v>44729</c:v>
                </c:pt>
                <c:pt idx="571">
                  <c:v>44730</c:v>
                </c:pt>
                <c:pt idx="572">
                  <c:v>44731</c:v>
                </c:pt>
                <c:pt idx="573">
                  <c:v>44732</c:v>
                </c:pt>
                <c:pt idx="574">
                  <c:v>44733</c:v>
                </c:pt>
                <c:pt idx="575">
                  <c:v>44734</c:v>
                </c:pt>
                <c:pt idx="576">
                  <c:v>44735</c:v>
                </c:pt>
                <c:pt idx="577">
                  <c:v>44736</c:v>
                </c:pt>
                <c:pt idx="578">
                  <c:v>44737</c:v>
                </c:pt>
                <c:pt idx="579">
                  <c:v>44738</c:v>
                </c:pt>
                <c:pt idx="580">
                  <c:v>44739</c:v>
                </c:pt>
                <c:pt idx="581">
                  <c:v>44740</c:v>
                </c:pt>
                <c:pt idx="582">
                  <c:v>44741</c:v>
                </c:pt>
                <c:pt idx="583">
                  <c:v>44742</c:v>
                </c:pt>
                <c:pt idx="584">
                  <c:v>44743</c:v>
                </c:pt>
                <c:pt idx="585">
                  <c:v>44744</c:v>
                </c:pt>
                <c:pt idx="586">
                  <c:v>44745</c:v>
                </c:pt>
                <c:pt idx="587">
                  <c:v>44746</c:v>
                </c:pt>
                <c:pt idx="588">
                  <c:v>44747</c:v>
                </c:pt>
                <c:pt idx="589">
                  <c:v>44748</c:v>
                </c:pt>
                <c:pt idx="590">
                  <c:v>44749</c:v>
                </c:pt>
                <c:pt idx="591">
                  <c:v>44750</c:v>
                </c:pt>
                <c:pt idx="592">
                  <c:v>44751</c:v>
                </c:pt>
                <c:pt idx="593">
                  <c:v>44752</c:v>
                </c:pt>
                <c:pt idx="594">
                  <c:v>44753</c:v>
                </c:pt>
                <c:pt idx="595">
                  <c:v>44754</c:v>
                </c:pt>
                <c:pt idx="596">
                  <c:v>44755</c:v>
                </c:pt>
                <c:pt idx="597">
                  <c:v>44756</c:v>
                </c:pt>
                <c:pt idx="598">
                  <c:v>44757</c:v>
                </c:pt>
                <c:pt idx="599">
                  <c:v>44758</c:v>
                </c:pt>
                <c:pt idx="600">
                  <c:v>44759</c:v>
                </c:pt>
                <c:pt idx="601">
                  <c:v>44760</c:v>
                </c:pt>
                <c:pt idx="602">
                  <c:v>44761</c:v>
                </c:pt>
                <c:pt idx="603">
                  <c:v>44762</c:v>
                </c:pt>
                <c:pt idx="604">
                  <c:v>44763</c:v>
                </c:pt>
                <c:pt idx="605">
                  <c:v>44764</c:v>
                </c:pt>
                <c:pt idx="606">
                  <c:v>44765</c:v>
                </c:pt>
                <c:pt idx="607">
                  <c:v>44766</c:v>
                </c:pt>
                <c:pt idx="608">
                  <c:v>44767</c:v>
                </c:pt>
                <c:pt idx="609">
                  <c:v>44768</c:v>
                </c:pt>
              </c:numCache>
            </c:numRef>
          </c:cat>
          <c:val>
            <c:numRef>
              <c:f>Bengaluru!$E$2156:$E$1021054</c:f>
              <c:numCache>
                <c:formatCode>General</c:formatCode>
                <c:ptCount val="1018899"/>
                <c:pt idx="0">
                  <c:v>9.6342857142857099</c:v>
                </c:pt>
                <c:pt idx="1">
                  <c:v>7.6437499999999998</c:v>
                </c:pt>
                <c:pt idx="2">
                  <c:v>12.046666666666599</c:v>
                </c:pt>
                <c:pt idx="3">
                  <c:v>20.9641666666666</c:v>
                </c:pt>
                <c:pt idx="4">
                  <c:v>14.1775</c:v>
                </c:pt>
                <c:pt idx="5">
                  <c:v>9.9066666666666592</c:v>
                </c:pt>
                <c:pt idx="6">
                  <c:v>11.3958333333333</c:v>
                </c:pt>
                <c:pt idx="7">
                  <c:v>15.5304166666666</c:v>
                </c:pt>
                <c:pt idx="8">
                  <c:v>11.6029166666666</c:v>
                </c:pt>
                <c:pt idx="9">
                  <c:v>10.612499999999899</c:v>
                </c:pt>
                <c:pt idx="10">
                  <c:v>8.4370833333333302</c:v>
                </c:pt>
                <c:pt idx="11">
                  <c:v>6.1004166666666597</c:v>
                </c:pt>
                <c:pt idx="12">
                  <c:v>7.7754166666666604</c:v>
                </c:pt>
                <c:pt idx="13">
                  <c:v>10.3683333333333</c:v>
                </c:pt>
                <c:pt idx="14">
                  <c:v>16.135833333333299</c:v>
                </c:pt>
                <c:pt idx="15">
                  <c:v>17.581666666666599</c:v>
                </c:pt>
                <c:pt idx="16">
                  <c:v>23.076250000000002</c:v>
                </c:pt>
                <c:pt idx="17">
                  <c:v>31.0266666666666</c:v>
                </c:pt>
                <c:pt idx="18">
                  <c:v>30.152916666666599</c:v>
                </c:pt>
                <c:pt idx="19">
                  <c:v>30.7783333333333</c:v>
                </c:pt>
                <c:pt idx="20">
                  <c:v>29.5683333333333</c:v>
                </c:pt>
                <c:pt idx="21">
                  <c:v>14.244583333333299</c:v>
                </c:pt>
                <c:pt idx="22">
                  <c:v>12.8016666666666</c:v>
                </c:pt>
                <c:pt idx="23">
                  <c:v>13.491250000000001</c:v>
                </c:pt>
                <c:pt idx="24">
                  <c:v>13.785833333333301</c:v>
                </c:pt>
                <c:pt idx="25">
                  <c:v>9.6083333333333307</c:v>
                </c:pt>
                <c:pt idx="26">
                  <c:v>12.4479166666666</c:v>
                </c:pt>
                <c:pt idx="27">
                  <c:v>18.680416666666599</c:v>
                </c:pt>
                <c:pt idx="28">
                  <c:v>22.124999999999901</c:v>
                </c:pt>
                <c:pt idx="29">
                  <c:v>25.658333333333299</c:v>
                </c:pt>
                <c:pt idx="30">
                  <c:v>17.8541666666666</c:v>
                </c:pt>
                <c:pt idx="31">
                  <c:v>24.352083333333301</c:v>
                </c:pt>
                <c:pt idx="32">
                  <c:v>16.550833333333301</c:v>
                </c:pt>
                <c:pt idx="33">
                  <c:v>16.8570833333333</c:v>
                </c:pt>
                <c:pt idx="34">
                  <c:v>27.796250000000001</c:v>
                </c:pt>
                <c:pt idx="35">
                  <c:v>13.645</c:v>
                </c:pt>
                <c:pt idx="36">
                  <c:v>10.001249999999899</c:v>
                </c:pt>
                <c:pt idx="37">
                  <c:v>11.8570833333333</c:v>
                </c:pt>
                <c:pt idx="38">
                  <c:v>12.295833333333301</c:v>
                </c:pt>
                <c:pt idx="39">
                  <c:v>8.2733333333333299</c:v>
                </c:pt>
                <c:pt idx="40">
                  <c:v>9.8433333333333302</c:v>
                </c:pt>
                <c:pt idx="41">
                  <c:v>13.5579166666666</c:v>
                </c:pt>
                <c:pt idx="42">
                  <c:v>15.1633333333333</c:v>
                </c:pt>
                <c:pt idx="43">
                  <c:v>18.615833333333299</c:v>
                </c:pt>
                <c:pt idx="44">
                  <c:v>13.8529166666666</c:v>
                </c:pt>
                <c:pt idx="45">
                  <c:v>19.649999999999999</c:v>
                </c:pt>
                <c:pt idx="46">
                  <c:v>11.7433333333333</c:v>
                </c:pt>
                <c:pt idx="47">
                  <c:v>17.36375</c:v>
                </c:pt>
                <c:pt idx="48">
                  <c:v>14.4116666666666</c:v>
                </c:pt>
                <c:pt idx="49">
                  <c:v>11.824166666666599</c:v>
                </c:pt>
                <c:pt idx="50">
                  <c:v>13.601666666666601</c:v>
                </c:pt>
                <c:pt idx="51">
                  <c:v>13.1208333333333</c:v>
                </c:pt>
                <c:pt idx="52">
                  <c:v>14.71</c:v>
                </c:pt>
                <c:pt idx="53">
                  <c:v>15.5054166666666</c:v>
                </c:pt>
                <c:pt idx="54">
                  <c:v>12.5308333333333</c:v>
                </c:pt>
                <c:pt idx="55">
                  <c:v>14.0899999999999</c:v>
                </c:pt>
                <c:pt idx="56">
                  <c:v>23.9262499999999</c:v>
                </c:pt>
                <c:pt idx="57">
                  <c:v>23.292083333333299</c:v>
                </c:pt>
                <c:pt idx="58">
                  <c:v>26.933333333333302</c:v>
                </c:pt>
                <c:pt idx="59">
                  <c:v>18.857499999999899</c:v>
                </c:pt>
                <c:pt idx="60">
                  <c:v>14.015416666666599</c:v>
                </c:pt>
                <c:pt idx="61">
                  <c:v>19.215</c:v>
                </c:pt>
                <c:pt idx="62">
                  <c:v>26.725833333333298</c:v>
                </c:pt>
                <c:pt idx="63">
                  <c:v>19.521176470588198</c:v>
                </c:pt>
                <c:pt idx="64">
                  <c:v>20.037142857142801</c:v>
                </c:pt>
                <c:pt idx="65">
                  <c:v>12.7291666666666</c:v>
                </c:pt>
                <c:pt idx="66">
                  <c:v>13.1791666666666</c:v>
                </c:pt>
                <c:pt idx="67">
                  <c:v>10.250833333333301</c:v>
                </c:pt>
                <c:pt idx="68">
                  <c:v>10.8670833333333</c:v>
                </c:pt>
                <c:pt idx="69">
                  <c:v>12.2770833333333</c:v>
                </c:pt>
                <c:pt idx="70">
                  <c:v>11.636249999999899</c:v>
                </c:pt>
                <c:pt idx="71">
                  <c:v>14.9812499999999</c:v>
                </c:pt>
                <c:pt idx="72">
                  <c:v>19.909999999999901</c:v>
                </c:pt>
                <c:pt idx="73">
                  <c:v>23.4033333333333</c:v>
                </c:pt>
                <c:pt idx="74">
                  <c:v>11.61</c:v>
                </c:pt>
                <c:pt idx="75">
                  <c:v>12.4370833333333</c:v>
                </c:pt>
                <c:pt idx="76">
                  <c:v>14.137083333333299</c:v>
                </c:pt>
                <c:pt idx="77">
                  <c:v>19.737916666666599</c:v>
                </c:pt>
                <c:pt idx="78">
                  <c:v>22.9583333333333</c:v>
                </c:pt>
                <c:pt idx="79">
                  <c:v>19.3533333333333</c:v>
                </c:pt>
                <c:pt idx="80">
                  <c:v>20.49625</c:v>
                </c:pt>
                <c:pt idx="81">
                  <c:v>23.8979166666666</c:v>
                </c:pt>
                <c:pt idx="82">
                  <c:v>31.514999999999901</c:v>
                </c:pt>
                <c:pt idx="83">
                  <c:v>25.4479166666666</c:v>
                </c:pt>
                <c:pt idx="84">
                  <c:v>29.143333333333299</c:v>
                </c:pt>
                <c:pt idx="85">
                  <c:v>12.9991666666666</c:v>
                </c:pt>
                <c:pt idx="86">
                  <c:v>15.115833333333301</c:v>
                </c:pt>
                <c:pt idx="87">
                  <c:v>9.31</c:v>
                </c:pt>
                <c:pt idx="88">
                  <c:v>12.587499999999901</c:v>
                </c:pt>
                <c:pt idx="89">
                  <c:v>14.021666666666601</c:v>
                </c:pt>
                <c:pt idx="90">
                  <c:v>19.620833333333302</c:v>
                </c:pt>
                <c:pt idx="91">
                  <c:v>19.660416666666599</c:v>
                </c:pt>
                <c:pt idx="92">
                  <c:v>26.757916666666599</c:v>
                </c:pt>
                <c:pt idx="93">
                  <c:v>35.414166666666603</c:v>
                </c:pt>
                <c:pt idx="94">
                  <c:v>36.109166666666603</c:v>
                </c:pt>
                <c:pt idx="95">
                  <c:v>19.25</c:v>
                </c:pt>
                <c:pt idx="96">
                  <c:v>17.2245833333333</c:v>
                </c:pt>
                <c:pt idx="97">
                  <c:v>19.658750000000001</c:v>
                </c:pt>
                <c:pt idx="98">
                  <c:v>15.230833333333299</c:v>
                </c:pt>
                <c:pt idx="99">
                  <c:v>13.226666666666601</c:v>
                </c:pt>
                <c:pt idx="100">
                  <c:v>15.8808333333333</c:v>
                </c:pt>
                <c:pt idx="101">
                  <c:v>19.601666666666599</c:v>
                </c:pt>
                <c:pt idx="102">
                  <c:v>17.502083333333299</c:v>
                </c:pt>
                <c:pt idx="103">
                  <c:v>10.695</c:v>
                </c:pt>
                <c:pt idx="104">
                  <c:v>12.0558333333333</c:v>
                </c:pt>
                <c:pt idx="105">
                  <c:v>12.734166666666599</c:v>
                </c:pt>
                <c:pt idx="106">
                  <c:v>10.3408333333333</c:v>
                </c:pt>
                <c:pt idx="107">
                  <c:v>11.9925</c:v>
                </c:pt>
                <c:pt idx="108">
                  <c:v>12.99375</c:v>
                </c:pt>
                <c:pt idx="109">
                  <c:v>10.26375</c:v>
                </c:pt>
                <c:pt idx="110">
                  <c:v>14.4121739130434</c:v>
                </c:pt>
                <c:pt idx="111">
                  <c:v>16.968333333333302</c:v>
                </c:pt>
                <c:pt idx="112">
                  <c:v>15.8849999999999</c:v>
                </c:pt>
                <c:pt idx="113">
                  <c:v>13.254583333333301</c:v>
                </c:pt>
                <c:pt idx="114">
                  <c:v>18.592083333333299</c:v>
                </c:pt>
                <c:pt idx="115">
                  <c:v>12.439583333333299</c:v>
                </c:pt>
                <c:pt idx="116">
                  <c:v>12.365833333333301</c:v>
                </c:pt>
                <c:pt idx="117">
                  <c:v>13.8716666666666</c:v>
                </c:pt>
                <c:pt idx="118">
                  <c:v>14.194999999999901</c:v>
                </c:pt>
                <c:pt idx="119">
                  <c:v>13.1104166666666</c:v>
                </c:pt>
                <c:pt idx="120">
                  <c:v>14.428333333333301</c:v>
                </c:pt>
                <c:pt idx="121">
                  <c:v>12.597916666666601</c:v>
                </c:pt>
                <c:pt idx="122">
                  <c:v>11.5304166666666</c:v>
                </c:pt>
                <c:pt idx="123">
                  <c:v>11.170833333333301</c:v>
                </c:pt>
                <c:pt idx="124">
                  <c:v>12.573749999999899</c:v>
                </c:pt>
                <c:pt idx="125">
                  <c:v>12.5437499999999</c:v>
                </c:pt>
                <c:pt idx="126">
                  <c:v>29.5824999999999</c:v>
                </c:pt>
                <c:pt idx="127">
                  <c:v>19.814583333333299</c:v>
                </c:pt>
                <c:pt idx="128">
                  <c:v>25.692083333333301</c:v>
                </c:pt>
                <c:pt idx="129">
                  <c:v>31.208749999999998</c:v>
                </c:pt>
                <c:pt idx="130">
                  <c:v>26.1687499999999</c:v>
                </c:pt>
                <c:pt idx="131">
                  <c:v>44.195833333333297</c:v>
                </c:pt>
                <c:pt idx="132">
                  <c:v>18.565833333333298</c:v>
                </c:pt>
                <c:pt idx="133">
                  <c:v>17.004999999999999</c:v>
                </c:pt>
                <c:pt idx="134">
                  <c:v>14.3074999999999</c:v>
                </c:pt>
                <c:pt idx="135">
                  <c:v>16.8683333333333</c:v>
                </c:pt>
                <c:pt idx="136">
                  <c:v>12.0995833333333</c:v>
                </c:pt>
                <c:pt idx="137">
                  <c:v>10.4133333333333</c:v>
                </c:pt>
                <c:pt idx="138">
                  <c:v>10.06</c:v>
                </c:pt>
                <c:pt idx="139">
                  <c:v>18.6970833333333</c:v>
                </c:pt>
                <c:pt idx="140">
                  <c:v>17.961666666666599</c:v>
                </c:pt>
                <c:pt idx="141">
                  <c:v>34.550416666666599</c:v>
                </c:pt>
                <c:pt idx="142">
                  <c:v>42.437916666666602</c:v>
                </c:pt>
                <c:pt idx="143">
                  <c:v>37.876249999999999</c:v>
                </c:pt>
                <c:pt idx="144">
                  <c:v>30.2879166666666</c:v>
                </c:pt>
                <c:pt idx="145">
                  <c:v>21.289583333333301</c:v>
                </c:pt>
                <c:pt idx="146">
                  <c:v>17.028749999999999</c:v>
                </c:pt>
                <c:pt idx="147">
                  <c:v>50.762499999999903</c:v>
                </c:pt>
                <c:pt idx="148">
                  <c:v>61.489999999999903</c:v>
                </c:pt>
                <c:pt idx="149">
                  <c:v>48.282083333333297</c:v>
                </c:pt>
                <c:pt idx="150">
                  <c:v>44.826250000000002</c:v>
                </c:pt>
                <c:pt idx="151">
                  <c:v>70.680416666666602</c:v>
                </c:pt>
                <c:pt idx="152">
                  <c:v>28.820833333333301</c:v>
                </c:pt>
                <c:pt idx="153">
                  <c:v>40.5416666666666</c:v>
                </c:pt>
                <c:pt idx="154">
                  <c:v>24.36</c:v>
                </c:pt>
                <c:pt idx="155">
                  <c:v>34.5341666666666</c:v>
                </c:pt>
                <c:pt idx="156">
                  <c:v>31.2575</c:v>
                </c:pt>
                <c:pt idx="157">
                  <c:v>22.834999999999901</c:v>
                </c:pt>
                <c:pt idx="158">
                  <c:v>12.181666666666599</c:v>
                </c:pt>
                <c:pt idx="159">
                  <c:v>12.0833333333333</c:v>
                </c:pt>
                <c:pt idx="160">
                  <c:v>24.851249999999901</c:v>
                </c:pt>
                <c:pt idx="161">
                  <c:v>33.452500000000001</c:v>
                </c:pt>
                <c:pt idx="162">
                  <c:v>26.0795833333333</c:v>
                </c:pt>
                <c:pt idx="163">
                  <c:v>17.520416666666598</c:v>
                </c:pt>
                <c:pt idx="164">
                  <c:v>19.571666666666601</c:v>
                </c:pt>
                <c:pt idx="165">
                  <c:v>9.2462499999999999</c:v>
                </c:pt>
                <c:pt idx="166">
                  <c:v>15.209583333333301</c:v>
                </c:pt>
                <c:pt idx="167">
                  <c:v>27.9175</c:v>
                </c:pt>
                <c:pt idx="168">
                  <c:v>29.0966666666666</c:v>
                </c:pt>
                <c:pt idx="169">
                  <c:v>21.824583333333301</c:v>
                </c:pt>
                <c:pt idx="170">
                  <c:v>28.5833333333333</c:v>
                </c:pt>
                <c:pt idx="171">
                  <c:v>11.660416666666601</c:v>
                </c:pt>
                <c:pt idx="172">
                  <c:v>12.3883333333333</c:v>
                </c:pt>
                <c:pt idx="173">
                  <c:v>12.3858333333333</c:v>
                </c:pt>
                <c:pt idx="174">
                  <c:v>14.473333333333301</c:v>
                </c:pt>
                <c:pt idx="175">
                  <c:v>10.484166666666599</c:v>
                </c:pt>
                <c:pt idx="176">
                  <c:v>13.1625</c:v>
                </c:pt>
                <c:pt idx="177">
                  <c:v>20.8874999999999</c:v>
                </c:pt>
                <c:pt idx="178">
                  <c:v>17.4195833333333</c:v>
                </c:pt>
                <c:pt idx="179">
                  <c:v>11.438749999999899</c:v>
                </c:pt>
                <c:pt idx="180">
                  <c:v>14.3704166666666</c:v>
                </c:pt>
                <c:pt idx="181">
                  <c:v>14.300416666666599</c:v>
                </c:pt>
                <c:pt idx="182">
                  <c:v>13.4091666666666</c:v>
                </c:pt>
                <c:pt idx="183">
                  <c:v>8.33541666666666</c:v>
                </c:pt>
                <c:pt idx="184">
                  <c:v>8.8070833333333294</c:v>
                </c:pt>
                <c:pt idx="185">
                  <c:v>10.455416666666601</c:v>
                </c:pt>
                <c:pt idx="186">
                  <c:v>8.2654166666666598</c:v>
                </c:pt>
                <c:pt idx="187">
                  <c:v>8.3620833333333309</c:v>
                </c:pt>
                <c:pt idx="188">
                  <c:v>10.9829166666666</c:v>
                </c:pt>
                <c:pt idx="189">
                  <c:v>19.643333333333299</c:v>
                </c:pt>
                <c:pt idx="190">
                  <c:v>30.167083333333299</c:v>
                </c:pt>
                <c:pt idx="191">
                  <c:v>32.587916666666601</c:v>
                </c:pt>
                <c:pt idx="192">
                  <c:v>24.4204166666666</c:v>
                </c:pt>
                <c:pt idx="193">
                  <c:v>14.519166666666599</c:v>
                </c:pt>
                <c:pt idx="194">
                  <c:v>14.7916666666666</c:v>
                </c:pt>
                <c:pt idx="195">
                  <c:v>13.824583333333299</c:v>
                </c:pt>
                <c:pt idx="196">
                  <c:v>11.574166666666599</c:v>
                </c:pt>
                <c:pt idx="197">
                  <c:v>9.4616666666666607</c:v>
                </c:pt>
                <c:pt idx="198">
                  <c:v>9.7358333333333302</c:v>
                </c:pt>
                <c:pt idx="199">
                  <c:v>8.5308333333333302</c:v>
                </c:pt>
                <c:pt idx="200">
                  <c:v>5.83958333333333</c:v>
                </c:pt>
                <c:pt idx="201">
                  <c:v>6.7162499999999996</c:v>
                </c:pt>
                <c:pt idx="202">
                  <c:v>9.1274999999999995</c:v>
                </c:pt>
                <c:pt idx="203">
                  <c:v>8.2149999999999999</c:v>
                </c:pt>
                <c:pt idx="204">
                  <c:v>7.92</c:v>
                </c:pt>
                <c:pt idx="205">
                  <c:v>7.3608333333333302</c:v>
                </c:pt>
                <c:pt idx="206">
                  <c:v>8.21041666666666</c:v>
                </c:pt>
                <c:pt idx="207">
                  <c:v>7.19625</c:v>
                </c:pt>
                <c:pt idx="208">
                  <c:v>7.3775000000000004</c:v>
                </c:pt>
                <c:pt idx="209">
                  <c:v>10.9287499999999</c:v>
                </c:pt>
                <c:pt idx="210">
                  <c:v>16.016666666666602</c:v>
                </c:pt>
                <c:pt idx="211">
                  <c:v>12.667916666666599</c:v>
                </c:pt>
                <c:pt idx="212">
                  <c:v>8.4558333333333309</c:v>
                </c:pt>
                <c:pt idx="213">
                  <c:v>8.9537499999999905</c:v>
                </c:pt>
                <c:pt idx="214">
                  <c:v>9.3608333333333302</c:v>
                </c:pt>
                <c:pt idx="215">
                  <c:v>11.362083333333301</c:v>
                </c:pt>
                <c:pt idx="216">
                  <c:v>17.037500000000001</c:v>
                </c:pt>
                <c:pt idx="217">
                  <c:v>24.672083333333301</c:v>
                </c:pt>
                <c:pt idx="218">
                  <c:v>20.257083333333298</c:v>
                </c:pt>
                <c:pt idx="219">
                  <c:v>13.170833333333301</c:v>
                </c:pt>
                <c:pt idx="220">
                  <c:v>17.84</c:v>
                </c:pt>
                <c:pt idx="221">
                  <c:v>15.65</c:v>
                </c:pt>
                <c:pt idx="222">
                  <c:v>14.7624999999999</c:v>
                </c:pt>
                <c:pt idx="223">
                  <c:v>15.36875</c:v>
                </c:pt>
                <c:pt idx="224">
                  <c:v>29.533333333333299</c:v>
                </c:pt>
                <c:pt idx="225">
                  <c:v>23.831250000000001</c:v>
                </c:pt>
                <c:pt idx="226">
                  <c:v>14.4124999999999</c:v>
                </c:pt>
                <c:pt idx="227">
                  <c:v>13.1204166666666</c:v>
                </c:pt>
                <c:pt idx="228">
                  <c:v>6.8158333333333303</c:v>
                </c:pt>
                <c:pt idx="229">
                  <c:v>8.1654166666666601</c:v>
                </c:pt>
                <c:pt idx="230">
                  <c:v>8.8683333333333305</c:v>
                </c:pt>
                <c:pt idx="231">
                  <c:v>9.4912500000000009</c:v>
                </c:pt>
                <c:pt idx="232">
                  <c:v>10.8329166666666</c:v>
                </c:pt>
                <c:pt idx="233">
                  <c:v>12.0554166666666</c:v>
                </c:pt>
                <c:pt idx="234">
                  <c:v>13.2808333333333</c:v>
                </c:pt>
                <c:pt idx="235">
                  <c:v>9.3720833333333307</c:v>
                </c:pt>
                <c:pt idx="236">
                  <c:v>7.2483333333333304</c:v>
                </c:pt>
                <c:pt idx="237">
                  <c:v>7.9420833333333301</c:v>
                </c:pt>
                <c:pt idx="238">
                  <c:v>7.9175000000000004</c:v>
                </c:pt>
                <c:pt idx="239">
                  <c:v>7.3158333333333303</c:v>
                </c:pt>
                <c:pt idx="240">
                  <c:v>7.7883333333333304</c:v>
                </c:pt>
                <c:pt idx="241">
                  <c:v>8.7220833333333303</c:v>
                </c:pt>
                <c:pt idx="242">
                  <c:v>7.0433333333333303</c:v>
                </c:pt>
                <c:pt idx="243">
                  <c:v>7.0029166666666596</c:v>
                </c:pt>
                <c:pt idx="244">
                  <c:v>10.119999999999999</c:v>
                </c:pt>
                <c:pt idx="245">
                  <c:v>8.7683333333333309</c:v>
                </c:pt>
                <c:pt idx="246">
                  <c:v>9.39</c:v>
                </c:pt>
                <c:pt idx="247">
                  <c:v>8.6645833333333293</c:v>
                </c:pt>
                <c:pt idx="248">
                  <c:v>8.6816666666666595</c:v>
                </c:pt>
                <c:pt idx="249">
                  <c:v>5.4470833333333299</c:v>
                </c:pt>
                <c:pt idx="250">
                  <c:v>6.2508333333333299</c:v>
                </c:pt>
                <c:pt idx="251">
                  <c:v>8.3379166666666595</c:v>
                </c:pt>
                <c:pt idx="252">
                  <c:v>8.0466666666666598</c:v>
                </c:pt>
                <c:pt idx="253">
                  <c:v>7.8916666666666604</c:v>
                </c:pt>
                <c:pt idx="254">
                  <c:v>8.9904166666666594</c:v>
                </c:pt>
                <c:pt idx="255">
                  <c:v>8.6475000000000009</c:v>
                </c:pt>
                <c:pt idx="256">
                  <c:v>9.3949999999999996</c:v>
                </c:pt>
                <c:pt idx="257">
                  <c:v>14.563333333333301</c:v>
                </c:pt>
                <c:pt idx="258">
                  <c:v>13.729999999999899</c:v>
                </c:pt>
                <c:pt idx="259">
                  <c:v>12.0733333333333</c:v>
                </c:pt>
                <c:pt idx="260">
                  <c:v>12.699583333333299</c:v>
                </c:pt>
                <c:pt idx="261">
                  <c:v>11.017916666666601</c:v>
                </c:pt>
                <c:pt idx="262">
                  <c:v>11.5229166666666</c:v>
                </c:pt>
                <c:pt idx="263">
                  <c:v>8.7420833333333299</c:v>
                </c:pt>
                <c:pt idx="264">
                  <c:v>9.8704166666666602</c:v>
                </c:pt>
                <c:pt idx="265">
                  <c:v>14.233750000000001</c:v>
                </c:pt>
                <c:pt idx="266">
                  <c:v>13.373333333333299</c:v>
                </c:pt>
                <c:pt idx="267">
                  <c:v>10.5825</c:v>
                </c:pt>
                <c:pt idx="268">
                  <c:v>12.8462499999999</c:v>
                </c:pt>
                <c:pt idx="269">
                  <c:v>14.8991666666666</c:v>
                </c:pt>
                <c:pt idx="270">
                  <c:v>20.7424999999999</c:v>
                </c:pt>
                <c:pt idx="271">
                  <c:v>42.320416666666603</c:v>
                </c:pt>
                <c:pt idx="272">
                  <c:v>27.518333333333299</c:v>
                </c:pt>
                <c:pt idx="273">
                  <c:v>20.671249999999901</c:v>
                </c:pt>
                <c:pt idx="274">
                  <c:v>17.269166666666599</c:v>
                </c:pt>
                <c:pt idx="275">
                  <c:v>17.603750000000002</c:v>
                </c:pt>
                <c:pt idx="276">
                  <c:v>16.774166666666599</c:v>
                </c:pt>
                <c:pt idx="277">
                  <c:v>11.1</c:v>
                </c:pt>
                <c:pt idx="278">
                  <c:v>9.6129166666666599</c:v>
                </c:pt>
                <c:pt idx="279">
                  <c:v>11.4091666666666</c:v>
                </c:pt>
                <c:pt idx="280">
                  <c:v>17.391666666666602</c:v>
                </c:pt>
                <c:pt idx="281">
                  <c:v>18.732500000000002</c:v>
                </c:pt>
                <c:pt idx="282">
                  <c:v>16.869166666666601</c:v>
                </c:pt>
                <c:pt idx="283">
                  <c:v>16.998333333333299</c:v>
                </c:pt>
                <c:pt idx="284">
                  <c:v>9.8620833333333309</c:v>
                </c:pt>
                <c:pt idx="285">
                  <c:v>10.5683333333333</c:v>
                </c:pt>
                <c:pt idx="286">
                  <c:v>10.2325</c:v>
                </c:pt>
                <c:pt idx="287">
                  <c:v>9.8504166666666606</c:v>
                </c:pt>
                <c:pt idx="288">
                  <c:v>10.6633333333333</c:v>
                </c:pt>
                <c:pt idx="289">
                  <c:v>10.900416666666599</c:v>
                </c:pt>
                <c:pt idx="290">
                  <c:v>11.737083333333301</c:v>
                </c:pt>
                <c:pt idx="291">
                  <c:v>8.1904166666666605</c:v>
                </c:pt>
                <c:pt idx="292">
                  <c:v>8.1779166666666594</c:v>
                </c:pt>
                <c:pt idx="293">
                  <c:v>9.1904166666666605</c:v>
                </c:pt>
                <c:pt idx="294">
                  <c:v>11.570833333333301</c:v>
                </c:pt>
                <c:pt idx="295">
                  <c:v>13.569999999999901</c:v>
                </c:pt>
                <c:pt idx="296">
                  <c:v>18.611249999999998</c:v>
                </c:pt>
                <c:pt idx="297">
                  <c:v>21.921249999999901</c:v>
                </c:pt>
                <c:pt idx="298">
                  <c:v>21.12125</c:v>
                </c:pt>
                <c:pt idx="299">
                  <c:v>27.5104166666666</c:v>
                </c:pt>
                <c:pt idx="300">
                  <c:v>22.963750000000001</c:v>
                </c:pt>
                <c:pt idx="301">
                  <c:v>12.2458333333333</c:v>
                </c:pt>
                <c:pt idx="302">
                  <c:v>12.453749999999999</c:v>
                </c:pt>
                <c:pt idx="303">
                  <c:v>12.528749999999899</c:v>
                </c:pt>
                <c:pt idx="304">
                  <c:v>15.9408333333333</c:v>
                </c:pt>
                <c:pt idx="305">
                  <c:v>11.9887499999999</c:v>
                </c:pt>
                <c:pt idx="306">
                  <c:v>11.018749999999899</c:v>
                </c:pt>
                <c:pt idx="307">
                  <c:v>9.9529166666666598</c:v>
                </c:pt>
                <c:pt idx="308">
                  <c:v>10.875833333333301</c:v>
                </c:pt>
                <c:pt idx="309">
                  <c:v>18.889583333333299</c:v>
                </c:pt>
                <c:pt idx="310">
                  <c:v>23.173749999999998</c:v>
                </c:pt>
                <c:pt idx="311">
                  <c:v>30.702916666666599</c:v>
                </c:pt>
                <c:pt idx="312">
                  <c:v>18.252500000000001</c:v>
                </c:pt>
                <c:pt idx="313">
                  <c:v>21.744166666666601</c:v>
                </c:pt>
                <c:pt idx="314">
                  <c:v>18.136666666666599</c:v>
                </c:pt>
                <c:pt idx="315">
                  <c:v>18.01125</c:v>
                </c:pt>
                <c:pt idx="316">
                  <c:v>24.8979166666666</c:v>
                </c:pt>
                <c:pt idx="317">
                  <c:v>27.6620833333333</c:v>
                </c:pt>
                <c:pt idx="318">
                  <c:v>19.517499999999998</c:v>
                </c:pt>
                <c:pt idx="319">
                  <c:v>13.3704166666666</c:v>
                </c:pt>
                <c:pt idx="320">
                  <c:v>14.5454166666666</c:v>
                </c:pt>
                <c:pt idx="321">
                  <c:v>22.012916666666602</c:v>
                </c:pt>
                <c:pt idx="322">
                  <c:v>17.8229166666666</c:v>
                </c:pt>
                <c:pt idx="323">
                  <c:v>19.761249999999901</c:v>
                </c:pt>
                <c:pt idx="324">
                  <c:v>24.812916666666599</c:v>
                </c:pt>
                <c:pt idx="325">
                  <c:v>45.025416666666601</c:v>
                </c:pt>
                <c:pt idx="326">
                  <c:v>40.542499999999997</c:v>
                </c:pt>
                <c:pt idx="327">
                  <c:v>17.0029166666666</c:v>
                </c:pt>
                <c:pt idx="328">
                  <c:v>25.402083333333302</c:v>
                </c:pt>
                <c:pt idx="329">
                  <c:v>32.049166666666601</c:v>
                </c:pt>
                <c:pt idx="330">
                  <c:v>40.577500000000001</c:v>
                </c:pt>
                <c:pt idx="331">
                  <c:v>36.657916666666601</c:v>
                </c:pt>
                <c:pt idx="332">
                  <c:v>31.2745833333333</c:v>
                </c:pt>
                <c:pt idx="333">
                  <c:v>36.150833333333303</c:v>
                </c:pt>
                <c:pt idx="334">
                  <c:v>23.997916666666601</c:v>
                </c:pt>
                <c:pt idx="335">
                  <c:v>25.63</c:v>
                </c:pt>
                <c:pt idx="336">
                  <c:v>22.033750000000001</c:v>
                </c:pt>
                <c:pt idx="337">
                  <c:v>24.332083333333301</c:v>
                </c:pt>
                <c:pt idx="338">
                  <c:v>14.347916666666601</c:v>
                </c:pt>
                <c:pt idx="339">
                  <c:v>17.516249999999999</c:v>
                </c:pt>
                <c:pt idx="340">
                  <c:v>14.1866666666666</c:v>
                </c:pt>
                <c:pt idx="341">
                  <c:v>11.3466666666666</c:v>
                </c:pt>
                <c:pt idx="342">
                  <c:v>14.209166666666601</c:v>
                </c:pt>
                <c:pt idx="343">
                  <c:v>13.77</c:v>
                </c:pt>
                <c:pt idx="344">
                  <c:v>18.535416666666599</c:v>
                </c:pt>
                <c:pt idx="345">
                  <c:v>20.749999999999901</c:v>
                </c:pt>
                <c:pt idx="346">
                  <c:v>22.459166666666601</c:v>
                </c:pt>
                <c:pt idx="347">
                  <c:v>18.1875</c:v>
                </c:pt>
                <c:pt idx="348">
                  <c:v>10.3812</c:v>
                </c:pt>
                <c:pt idx="349">
                  <c:v>17.3429166666666</c:v>
                </c:pt>
                <c:pt idx="350">
                  <c:v>22.3837499999999</c:v>
                </c:pt>
                <c:pt idx="351">
                  <c:v>17.404166666666601</c:v>
                </c:pt>
                <c:pt idx="352">
                  <c:v>12.098333333333301</c:v>
                </c:pt>
                <c:pt idx="353">
                  <c:v>26.2045833333333</c:v>
                </c:pt>
                <c:pt idx="354">
                  <c:v>27.982500000000002</c:v>
                </c:pt>
                <c:pt idx="355">
                  <c:v>39.648333333333298</c:v>
                </c:pt>
                <c:pt idx="356">
                  <c:v>26.4754166666666</c:v>
                </c:pt>
                <c:pt idx="357">
                  <c:v>28.396666666666601</c:v>
                </c:pt>
                <c:pt idx="358">
                  <c:v>26.008333333333301</c:v>
                </c:pt>
                <c:pt idx="359">
                  <c:v>15.4816666666666</c:v>
                </c:pt>
                <c:pt idx="360">
                  <c:v>23.111666666666601</c:v>
                </c:pt>
                <c:pt idx="361">
                  <c:v>17.464583333333302</c:v>
                </c:pt>
                <c:pt idx="362">
                  <c:v>35.553749999999901</c:v>
                </c:pt>
                <c:pt idx="363">
                  <c:v>22.016666666666602</c:v>
                </c:pt>
                <c:pt idx="364">
                  <c:v>19.717499999999902</c:v>
                </c:pt>
                <c:pt idx="365">
                  <c:v>15.0408333333333</c:v>
                </c:pt>
                <c:pt idx="366">
                  <c:v>10.077083333333301</c:v>
                </c:pt>
                <c:pt idx="367">
                  <c:v>9.9858333333333302</c:v>
                </c:pt>
                <c:pt idx="368">
                  <c:v>9.0829166666666605</c:v>
                </c:pt>
                <c:pt idx="369">
                  <c:v>12.16</c:v>
                </c:pt>
                <c:pt idx="370">
                  <c:v>13.8429166666666</c:v>
                </c:pt>
                <c:pt idx="371">
                  <c:v>11.602499999999999</c:v>
                </c:pt>
                <c:pt idx="372">
                  <c:v>15.86875</c:v>
                </c:pt>
                <c:pt idx="373">
                  <c:v>50.767499999999998</c:v>
                </c:pt>
                <c:pt idx="374">
                  <c:v>33.231250000000003</c:v>
                </c:pt>
                <c:pt idx="375">
                  <c:v>35.6041666666666</c:v>
                </c:pt>
                <c:pt idx="376">
                  <c:v>26.4470833333333</c:v>
                </c:pt>
                <c:pt idx="377">
                  <c:v>35.883333333333297</c:v>
                </c:pt>
                <c:pt idx="378">
                  <c:v>24.692916666666601</c:v>
                </c:pt>
                <c:pt idx="379">
                  <c:v>22.317083333333301</c:v>
                </c:pt>
                <c:pt idx="380">
                  <c:v>16.593749999999901</c:v>
                </c:pt>
                <c:pt idx="381">
                  <c:v>16.5908333333333</c:v>
                </c:pt>
                <c:pt idx="382">
                  <c:v>8.6354166666666607</c:v>
                </c:pt>
                <c:pt idx="383">
                  <c:v>8.3770833333333297</c:v>
                </c:pt>
                <c:pt idx="384">
                  <c:v>11.937916666666601</c:v>
                </c:pt>
                <c:pt idx="385">
                  <c:v>12.744583333333299</c:v>
                </c:pt>
                <c:pt idx="386">
                  <c:v>15.887499999999999</c:v>
                </c:pt>
                <c:pt idx="387">
                  <c:v>20.213750000000001</c:v>
                </c:pt>
                <c:pt idx="388">
                  <c:v>20.88</c:v>
                </c:pt>
                <c:pt idx="389">
                  <c:v>14.9445833333333</c:v>
                </c:pt>
                <c:pt idx="390">
                  <c:v>19.2908333333333</c:v>
                </c:pt>
                <c:pt idx="391">
                  <c:v>29.352916666666601</c:v>
                </c:pt>
                <c:pt idx="392">
                  <c:v>46.607500000000002</c:v>
                </c:pt>
                <c:pt idx="393">
                  <c:v>44.1979166666666</c:v>
                </c:pt>
                <c:pt idx="394">
                  <c:v>46.335416666666603</c:v>
                </c:pt>
                <c:pt idx="395">
                  <c:v>40.691249999999997</c:v>
                </c:pt>
                <c:pt idx="396">
                  <c:v>30.639583333333299</c:v>
                </c:pt>
                <c:pt idx="397">
                  <c:v>18.397500000000001</c:v>
                </c:pt>
                <c:pt idx="398">
                  <c:v>19.862083333333299</c:v>
                </c:pt>
                <c:pt idx="399">
                  <c:v>16.565000000000001</c:v>
                </c:pt>
                <c:pt idx="400">
                  <c:v>19.467083333333299</c:v>
                </c:pt>
                <c:pt idx="401">
                  <c:v>8.6537499999999898</c:v>
                </c:pt>
                <c:pt idx="402">
                  <c:v>8.5554166666666607</c:v>
                </c:pt>
                <c:pt idx="403">
                  <c:v>8.4391666666666598</c:v>
                </c:pt>
                <c:pt idx="404">
                  <c:v>10.08625</c:v>
                </c:pt>
                <c:pt idx="405">
                  <c:v>15.079999999999901</c:v>
                </c:pt>
                <c:pt idx="406">
                  <c:v>20.2045833333333</c:v>
                </c:pt>
                <c:pt idx="407">
                  <c:v>36.953749999999999</c:v>
                </c:pt>
                <c:pt idx="408">
                  <c:v>16.379166666666599</c:v>
                </c:pt>
                <c:pt idx="409">
                  <c:v>18.853750000000002</c:v>
                </c:pt>
                <c:pt idx="410">
                  <c:v>15.5720833333333</c:v>
                </c:pt>
                <c:pt idx="411">
                  <c:v>32.922916666666602</c:v>
                </c:pt>
                <c:pt idx="412">
                  <c:v>20.86375</c:v>
                </c:pt>
                <c:pt idx="413">
                  <c:v>19.289166666666599</c:v>
                </c:pt>
                <c:pt idx="414">
                  <c:v>28.761249999999901</c:v>
                </c:pt>
                <c:pt idx="415">
                  <c:v>43.522083333333299</c:v>
                </c:pt>
                <c:pt idx="416">
                  <c:v>39.774166666666602</c:v>
                </c:pt>
                <c:pt idx="417">
                  <c:v>32.7945833333333</c:v>
                </c:pt>
                <c:pt idx="418">
                  <c:v>8.7220833333333303</c:v>
                </c:pt>
                <c:pt idx="419">
                  <c:v>11.7562499999999</c:v>
                </c:pt>
                <c:pt idx="420">
                  <c:v>23.5425</c:v>
                </c:pt>
                <c:pt idx="421">
                  <c:v>38.9479166666666</c:v>
                </c:pt>
                <c:pt idx="422">
                  <c:v>38.999999999999901</c:v>
                </c:pt>
                <c:pt idx="423">
                  <c:v>38.0283333333333</c:v>
                </c:pt>
                <c:pt idx="424">
                  <c:v>39.871176470588203</c:v>
                </c:pt>
                <c:pt idx="425">
                  <c:v>27.0528571428571</c:v>
                </c:pt>
                <c:pt idx="426">
                  <c:v>55.303750000000001</c:v>
                </c:pt>
                <c:pt idx="427">
                  <c:v>21.30875</c:v>
                </c:pt>
                <c:pt idx="428">
                  <c:v>20.1591666666666</c:v>
                </c:pt>
                <c:pt idx="429">
                  <c:v>12.799166666666601</c:v>
                </c:pt>
                <c:pt idx="430">
                  <c:v>9.5291666666666597</c:v>
                </c:pt>
                <c:pt idx="431">
                  <c:v>12.359166666666599</c:v>
                </c:pt>
                <c:pt idx="432">
                  <c:v>19.175000000000001</c:v>
                </c:pt>
                <c:pt idx="433">
                  <c:v>41.6979166666666</c:v>
                </c:pt>
                <c:pt idx="434">
                  <c:v>26.8883333333333</c:v>
                </c:pt>
                <c:pt idx="435">
                  <c:v>27.028749999999999</c:v>
                </c:pt>
                <c:pt idx="436">
                  <c:v>49.734583333333298</c:v>
                </c:pt>
                <c:pt idx="437">
                  <c:v>43.983749999999901</c:v>
                </c:pt>
                <c:pt idx="438">
                  <c:v>25.532499999999999</c:v>
                </c:pt>
                <c:pt idx="439">
                  <c:v>17.783333333333299</c:v>
                </c:pt>
                <c:pt idx="440">
                  <c:v>21.487499999999901</c:v>
                </c:pt>
                <c:pt idx="441">
                  <c:v>17.867916666666599</c:v>
                </c:pt>
                <c:pt idx="442">
                  <c:v>15.2125</c:v>
                </c:pt>
                <c:pt idx="443">
                  <c:v>16.566249999999901</c:v>
                </c:pt>
                <c:pt idx="444">
                  <c:v>10.9620833333333</c:v>
                </c:pt>
                <c:pt idx="445">
                  <c:v>12.04</c:v>
                </c:pt>
                <c:pt idx="446">
                  <c:v>17.846250000000001</c:v>
                </c:pt>
                <c:pt idx="447">
                  <c:v>17.6145833333333</c:v>
                </c:pt>
                <c:pt idx="448">
                  <c:v>22.6591666666666</c:v>
                </c:pt>
                <c:pt idx="449">
                  <c:v>16.693750000000001</c:v>
                </c:pt>
                <c:pt idx="450">
                  <c:v>13.7945833333333</c:v>
                </c:pt>
                <c:pt idx="451">
                  <c:v>12.3979166666666</c:v>
                </c:pt>
                <c:pt idx="452">
                  <c:v>10.5664705882352</c:v>
                </c:pt>
                <c:pt idx="453">
                  <c:v>34.69</c:v>
                </c:pt>
                <c:pt idx="454">
                  <c:v>34.350416666666597</c:v>
                </c:pt>
                <c:pt idx="455">
                  <c:v>13.062916666666601</c:v>
                </c:pt>
                <c:pt idx="456">
                  <c:v>15.0866666666666</c:v>
                </c:pt>
                <c:pt idx="457">
                  <c:v>19.4829166666666</c:v>
                </c:pt>
                <c:pt idx="458">
                  <c:v>15.889999999999899</c:v>
                </c:pt>
                <c:pt idx="459">
                  <c:v>10.635</c:v>
                </c:pt>
                <c:pt idx="460">
                  <c:v>14.6529166666666</c:v>
                </c:pt>
                <c:pt idx="461">
                  <c:v>20.618749999999999</c:v>
                </c:pt>
                <c:pt idx="462">
                  <c:v>11.21125</c:v>
                </c:pt>
                <c:pt idx="463">
                  <c:v>15.2779166666666</c:v>
                </c:pt>
                <c:pt idx="464">
                  <c:v>12.71125</c:v>
                </c:pt>
                <c:pt idx="465">
                  <c:v>8.9324999999999992</c:v>
                </c:pt>
                <c:pt idx="466">
                  <c:v>7.6966666666666601</c:v>
                </c:pt>
                <c:pt idx="467">
                  <c:v>6.7045833333333302</c:v>
                </c:pt>
                <c:pt idx="468">
                  <c:v>13.7908333333333</c:v>
                </c:pt>
                <c:pt idx="469">
                  <c:v>15.2</c:v>
                </c:pt>
                <c:pt idx="470">
                  <c:v>15.5679166666666</c:v>
                </c:pt>
                <c:pt idx="471">
                  <c:v>20.645416666666598</c:v>
                </c:pt>
                <c:pt idx="472">
                  <c:v>11.3258333333333</c:v>
                </c:pt>
                <c:pt idx="473">
                  <c:v>9.4104166666666593</c:v>
                </c:pt>
                <c:pt idx="474">
                  <c:v>13.237391304347801</c:v>
                </c:pt>
                <c:pt idx="475">
                  <c:v>23.864166666666598</c:v>
                </c:pt>
                <c:pt idx="476">
                  <c:v>24.450416666666602</c:v>
                </c:pt>
                <c:pt idx="477">
                  <c:v>25.252083333333299</c:v>
                </c:pt>
                <c:pt idx="478">
                  <c:v>22.81625</c:v>
                </c:pt>
                <c:pt idx="479">
                  <c:v>27.87875</c:v>
                </c:pt>
                <c:pt idx="480">
                  <c:v>22.3683333333333</c:v>
                </c:pt>
                <c:pt idx="481">
                  <c:v>26.757083333333298</c:v>
                </c:pt>
                <c:pt idx="482">
                  <c:v>61.084166666666597</c:v>
                </c:pt>
                <c:pt idx="483">
                  <c:v>31.773333333333301</c:v>
                </c:pt>
                <c:pt idx="484">
                  <c:v>24.827083333333299</c:v>
                </c:pt>
                <c:pt idx="485">
                  <c:v>28.476666666666599</c:v>
                </c:pt>
                <c:pt idx="486">
                  <c:v>25.7120833333333</c:v>
                </c:pt>
                <c:pt idx="487">
                  <c:v>16.132916666666599</c:v>
                </c:pt>
                <c:pt idx="488">
                  <c:v>13.3945833333333</c:v>
                </c:pt>
                <c:pt idx="489">
                  <c:v>18.05</c:v>
                </c:pt>
                <c:pt idx="490">
                  <c:v>21.582916666666598</c:v>
                </c:pt>
                <c:pt idx="491">
                  <c:v>21.9091666666666</c:v>
                </c:pt>
                <c:pt idx="492">
                  <c:v>46.742916666666602</c:v>
                </c:pt>
                <c:pt idx="493">
                  <c:v>19.631249999999898</c:v>
                </c:pt>
                <c:pt idx="494">
                  <c:v>13.695833333333301</c:v>
                </c:pt>
                <c:pt idx="495">
                  <c:v>11.7666666666666</c:v>
                </c:pt>
                <c:pt idx="496">
                  <c:v>12.611666666666601</c:v>
                </c:pt>
                <c:pt idx="497">
                  <c:v>16.588750000000001</c:v>
                </c:pt>
                <c:pt idx="498">
                  <c:v>19.226666666666599</c:v>
                </c:pt>
                <c:pt idx="499">
                  <c:v>14.324999999999999</c:v>
                </c:pt>
                <c:pt idx="500">
                  <c:v>18.128749999999901</c:v>
                </c:pt>
                <c:pt idx="501">
                  <c:v>14.0370833333333</c:v>
                </c:pt>
                <c:pt idx="502">
                  <c:v>13.8841666666666</c:v>
                </c:pt>
                <c:pt idx="503">
                  <c:v>13.751666666666599</c:v>
                </c:pt>
                <c:pt idx="504">
                  <c:v>16.2045833333333</c:v>
                </c:pt>
                <c:pt idx="505">
                  <c:v>28.605</c:v>
                </c:pt>
                <c:pt idx="506">
                  <c:v>39.499166666666603</c:v>
                </c:pt>
                <c:pt idx="507">
                  <c:v>42.137083333333301</c:v>
                </c:pt>
                <c:pt idx="508">
                  <c:v>23.8249999999999</c:v>
                </c:pt>
                <c:pt idx="509">
                  <c:v>30.313333333333301</c:v>
                </c:pt>
                <c:pt idx="510">
                  <c:v>25.676666666666598</c:v>
                </c:pt>
                <c:pt idx="511">
                  <c:v>39.699999999999903</c:v>
                </c:pt>
                <c:pt idx="512">
                  <c:v>17.1479166666666</c:v>
                </c:pt>
                <c:pt idx="513">
                  <c:v>17.8958333333333</c:v>
                </c:pt>
                <c:pt idx="514">
                  <c:v>15.914583333333301</c:v>
                </c:pt>
                <c:pt idx="515">
                  <c:v>16.8429166666666</c:v>
                </c:pt>
                <c:pt idx="516">
                  <c:v>19.324999999999999</c:v>
                </c:pt>
                <c:pt idx="517">
                  <c:v>21.789166666666599</c:v>
                </c:pt>
                <c:pt idx="518">
                  <c:v>18.679583333333301</c:v>
                </c:pt>
                <c:pt idx="519">
                  <c:v>13.255000000000001</c:v>
                </c:pt>
                <c:pt idx="520">
                  <c:v>39.001249999999899</c:v>
                </c:pt>
                <c:pt idx="521">
                  <c:v>24.787499999999898</c:v>
                </c:pt>
                <c:pt idx="522">
                  <c:v>17.102083333333301</c:v>
                </c:pt>
                <c:pt idx="523">
                  <c:v>15.2416666666666</c:v>
                </c:pt>
                <c:pt idx="524">
                  <c:v>19.262083333333301</c:v>
                </c:pt>
                <c:pt idx="525">
                  <c:v>44.382083333333298</c:v>
                </c:pt>
                <c:pt idx="526">
                  <c:v>42.115833333333299</c:v>
                </c:pt>
                <c:pt idx="527">
                  <c:v>62.322083333333303</c:v>
                </c:pt>
                <c:pt idx="528">
                  <c:v>31.723333333333301</c:v>
                </c:pt>
                <c:pt idx="529">
                  <c:v>20.5558333333333</c:v>
                </c:pt>
                <c:pt idx="530">
                  <c:v>19.439999999999898</c:v>
                </c:pt>
                <c:pt idx="531">
                  <c:v>10.8045833333333</c:v>
                </c:pt>
                <c:pt idx="532">
                  <c:v>11.1591666666666</c:v>
                </c:pt>
                <c:pt idx="533">
                  <c:v>8.3341666666666594</c:v>
                </c:pt>
                <c:pt idx="534">
                  <c:v>13.0695833333333</c:v>
                </c:pt>
                <c:pt idx="535">
                  <c:v>13.70875</c:v>
                </c:pt>
                <c:pt idx="536">
                  <c:v>16.1941666666666</c:v>
                </c:pt>
                <c:pt idx="537">
                  <c:v>21.891666666666602</c:v>
                </c:pt>
                <c:pt idx="538">
                  <c:v>28.559166666666599</c:v>
                </c:pt>
                <c:pt idx="539">
                  <c:v>35.757916666666603</c:v>
                </c:pt>
                <c:pt idx="540">
                  <c:v>21.69875</c:v>
                </c:pt>
                <c:pt idx="541">
                  <c:v>9.4816666666666602</c:v>
                </c:pt>
                <c:pt idx="542">
                  <c:v>12.980833333333299</c:v>
                </c:pt>
                <c:pt idx="543">
                  <c:v>6.1658333333333299</c:v>
                </c:pt>
                <c:pt idx="544">
                  <c:v>7.5687499999999996</c:v>
                </c:pt>
                <c:pt idx="545">
                  <c:v>15.6804166666666</c:v>
                </c:pt>
                <c:pt idx="546">
                  <c:v>19.785</c:v>
                </c:pt>
                <c:pt idx="547">
                  <c:v>31.406666666666599</c:v>
                </c:pt>
                <c:pt idx="548">
                  <c:v>20.679583333333301</c:v>
                </c:pt>
                <c:pt idx="549">
                  <c:v>13.2433333333333</c:v>
                </c:pt>
                <c:pt idx="550">
                  <c:v>8.8362499999999997</c:v>
                </c:pt>
                <c:pt idx="551">
                  <c:v>12.518750000000001</c:v>
                </c:pt>
                <c:pt idx="552">
                  <c:v>25.5758333333333</c:v>
                </c:pt>
                <c:pt idx="553">
                  <c:v>19.571666666666601</c:v>
                </c:pt>
                <c:pt idx="554">
                  <c:v>18.586666666666599</c:v>
                </c:pt>
                <c:pt idx="555">
                  <c:v>15.907916666666599</c:v>
                </c:pt>
                <c:pt idx="556">
                  <c:v>24.747916666666601</c:v>
                </c:pt>
                <c:pt idx="557">
                  <c:v>30.245000000000001</c:v>
                </c:pt>
                <c:pt idx="558">
                  <c:v>17.3683333333333</c:v>
                </c:pt>
                <c:pt idx="559">
                  <c:v>25.084166666666601</c:v>
                </c:pt>
                <c:pt idx="560">
                  <c:v>17.5237499999999</c:v>
                </c:pt>
                <c:pt idx="561">
                  <c:v>15.3041666666666</c:v>
                </c:pt>
                <c:pt idx="562">
                  <c:v>13.771666666666601</c:v>
                </c:pt>
                <c:pt idx="563">
                  <c:v>13.2783333333333</c:v>
                </c:pt>
                <c:pt idx="564">
                  <c:v>10.056249999999901</c:v>
                </c:pt>
                <c:pt idx="565">
                  <c:v>11.3774999999999</c:v>
                </c:pt>
                <c:pt idx="566">
                  <c:v>14.1908333333333</c:v>
                </c:pt>
                <c:pt idx="567">
                  <c:v>17.039166666666599</c:v>
                </c:pt>
                <c:pt idx="568">
                  <c:v>16.4858333333333</c:v>
                </c:pt>
                <c:pt idx="569">
                  <c:v>18.885833333333299</c:v>
                </c:pt>
                <c:pt idx="570">
                  <c:v>25.893749999999901</c:v>
                </c:pt>
                <c:pt idx="571">
                  <c:v>17.8541666666666</c:v>
                </c:pt>
                <c:pt idx="572">
                  <c:v>15.208749999999901</c:v>
                </c:pt>
                <c:pt idx="573">
                  <c:v>12.5591666666666</c:v>
                </c:pt>
                <c:pt idx="574">
                  <c:v>13.2979166666666</c:v>
                </c:pt>
                <c:pt idx="575">
                  <c:v>12.456250000000001</c:v>
                </c:pt>
                <c:pt idx="576">
                  <c:v>14.6616666666666</c:v>
                </c:pt>
                <c:pt idx="577">
                  <c:v>9.6704166666666609</c:v>
                </c:pt>
                <c:pt idx="578">
                  <c:v>7.2366666666666601</c:v>
                </c:pt>
                <c:pt idx="579">
                  <c:v>8.1970833333333299</c:v>
                </c:pt>
                <c:pt idx="580">
                  <c:v>9.9724999999999895</c:v>
                </c:pt>
                <c:pt idx="581">
                  <c:v>11.5275</c:v>
                </c:pt>
                <c:pt idx="582">
                  <c:v>10.703749999999999</c:v>
                </c:pt>
                <c:pt idx="583">
                  <c:v>10.5420833333333</c:v>
                </c:pt>
                <c:pt idx="584">
                  <c:v>7.50541666666666</c:v>
                </c:pt>
                <c:pt idx="585">
                  <c:v>6.7008333333333301</c:v>
                </c:pt>
                <c:pt idx="586">
                  <c:v>8.6425000000000001</c:v>
                </c:pt>
                <c:pt idx="587">
                  <c:v>8.03125</c:v>
                </c:pt>
                <c:pt idx="588">
                  <c:v>8.89</c:v>
                </c:pt>
                <c:pt idx="589">
                  <c:v>10.601666666666601</c:v>
                </c:pt>
                <c:pt idx="590">
                  <c:v>10.436249999999999</c:v>
                </c:pt>
                <c:pt idx="591">
                  <c:v>7.7716666666666603</c:v>
                </c:pt>
                <c:pt idx="592">
                  <c:v>6.29541666666666</c:v>
                </c:pt>
                <c:pt idx="593">
                  <c:v>6.3291666666666604</c:v>
                </c:pt>
                <c:pt idx="594">
                  <c:v>7.7225000000000001</c:v>
                </c:pt>
                <c:pt idx="595">
                  <c:v>7.1541666666666597</c:v>
                </c:pt>
                <c:pt idx="596">
                  <c:v>6.84</c:v>
                </c:pt>
                <c:pt idx="597">
                  <c:v>6.2341666666666598</c:v>
                </c:pt>
                <c:pt idx="598">
                  <c:v>7.5350000000000001</c:v>
                </c:pt>
                <c:pt idx="599">
                  <c:v>7.0295833333333304</c:v>
                </c:pt>
                <c:pt idx="600">
                  <c:v>8.4849999999999994</c:v>
                </c:pt>
                <c:pt idx="601">
                  <c:v>12.5245833333333</c:v>
                </c:pt>
                <c:pt idx="602">
                  <c:v>17.877777777777698</c:v>
                </c:pt>
                <c:pt idx="604">
                  <c:v>9.4833333333333307</c:v>
                </c:pt>
                <c:pt idx="605">
                  <c:v>13.311249999999999</c:v>
                </c:pt>
                <c:pt idx="606">
                  <c:v>8.9720833333333303</c:v>
                </c:pt>
                <c:pt idx="607">
                  <c:v>11.956249999999899</c:v>
                </c:pt>
                <c:pt idx="608">
                  <c:v>14.115833333333301</c:v>
                </c:pt>
                <c:pt idx="609">
                  <c:v>17.309999999999999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E5-4B5A-AD1F-FCEF44A3D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854591"/>
        <c:axId val="1660859167"/>
      </c:barChart>
      <c:dateAx>
        <c:axId val="166085459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859167"/>
        <c:crosses val="autoZero"/>
        <c:auto val="1"/>
        <c:lblOffset val="100"/>
        <c:baseTimeUnit val="days"/>
      </c:dateAx>
      <c:valAx>
        <c:axId val="1660859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85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Delhi!$E$1</c:f>
              <c:strCache>
                <c:ptCount val="1"/>
                <c:pt idx="0">
                  <c:v>NO2_OFFICIAL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Delhi!$A$2156:$A$2771</c:f>
              <c:numCache>
                <c:formatCode>[$-14009]dd/mm/yyyy;@</c:formatCode>
                <c:ptCount val="616"/>
                <c:pt idx="0">
                  <c:v>44159</c:v>
                </c:pt>
                <c:pt idx="1">
                  <c:v>44160</c:v>
                </c:pt>
                <c:pt idx="2">
                  <c:v>44161</c:v>
                </c:pt>
                <c:pt idx="3">
                  <c:v>44162</c:v>
                </c:pt>
                <c:pt idx="4">
                  <c:v>44163</c:v>
                </c:pt>
                <c:pt idx="5">
                  <c:v>44164</c:v>
                </c:pt>
                <c:pt idx="6">
                  <c:v>44165</c:v>
                </c:pt>
                <c:pt idx="7">
                  <c:v>44166</c:v>
                </c:pt>
                <c:pt idx="8">
                  <c:v>44167</c:v>
                </c:pt>
                <c:pt idx="9">
                  <c:v>44168</c:v>
                </c:pt>
                <c:pt idx="10">
                  <c:v>44169</c:v>
                </c:pt>
                <c:pt idx="11">
                  <c:v>44170</c:v>
                </c:pt>
                <c:pt idx="12">
                  <c:v>44171</c:v>
                </c:pt>
                <c:pt idx="13">
                  <c:v>44172</c:v>
                </c:pt>
                <c:pt idx="14">
                  <c:v>44173</c:v>
                </c:pt>
                <c:pt idx="15">
                  <c:v>44174</c:v>
                </c:pt>
                <c:pt idx="16">
                  <c:v>44175</c:v>
                </c:pt>
                <c:pt idx="17">
                  <c:v>44176</c:v>
                </c:pt>
                <c:pt idx="18">
                  <c:v>44177</c:v>
                </c:pt>
                <c:pt idx="19">
                  <c:v>44178</c:v>
                </c:pt>
                <c:pt idx="20">
                  <c:v>44179</c:v>
                </c:pt>
                <c:pt idx="21">
                  <c:v>44180</c:v>
                </c:pt>
                <c:pt idx="22">
                  <c:v>44181</c:v>
                </c:pt>
                <c:pt idx="23">
                  <c:v>44182</c:v>
                </c:pt>
                <c:pt idx="24">
                  <c:v>44183</c:v>
                </c:pt>
                <c:pt idx="25">
                  <c:v>44184</c:v>
                </c:pt>
                <c:pt idx="26">
                  <c:v>44185</c:v>
                </c:pt>
                <c:pt idx="27">
                  <c:v>44186</c:v>
                </c:pt>
                <c:pt idx="28">
                  <c:v>44187</c:v>
                </c:pt>
                <c:pt idx="29">
                  <c:v>44188</c:v>
                </c:pt>
                <c:pt idx="30">
                  <c:v>44189</c:v>
                </c:pt>
                <c:pt idx="31">
                  <c:v>44190</c:v>
                </c:pt>
                <c:pt idx="32">
                  <c:v>44191</c:v>
                </c:pt>
                <c:pt idx="33">
                  <c:v>44192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44197</c:v>
                </c:pt>
                <c:pt idx="39">
                  <c:v>44198</c:v>
                </c:pt>
                <c:pt idx="40">
                  <c:v>44199</c:v>
                </c:pt>
                <c:pt idx="41">
                  <c:v>44200</c:v>
                </c:pt>
                <c:pt idx="42">
                  <c:v>44201</c:v>
                </c:pt>
                <c:pt idx="43">
                  <c:v>44202</c:v>
                </c:pt>
                <c:pt idx="44">
                  <c:v>44203</c:v>
                </c:pt>
                <c:pt idx="45">
                  <c:v>44204</c:v>
                </c:pt>
                <c:pt idx="46">
                  <c:v>44205</c:v>
                </c:pt>
                <c:pt idx="47">
                  <c:v>44206</c:v>
                </c:pt>
                <c:pt idx="48">
                  <c:v>44207</c:v>
                </c:pt>
                <c:pt idx="49">
                  <c:v>44208</c:v>
                </c:pt>
                <c:pt idx="50">
                  <c:v>44209</c:v>
                </c:pt>
                <c:pt idx="51">
                  <c:v>44210</c:v>
                </c:pt>
                <c:pt idx="52">
                  <c:v>44211</c:v>
                </c:pt>
                <c:pt idx="53">
                  <c:v>44212</c:v>
                </c:pt>
                <c:pt idx="54">
                  <c:v>44213</c:v>
                </c:pt>
                <c:pt idx="55">
                  <c:v>44214</c:v>
                </c:pt>
                <c:pt idx="56">
                  <c:v>44215</c:v>
                </c:pt>
                <c:pt idx="57">
                  <c:v>44216</c:v>
                </c:pt>
                <c:pt idx="58">
                  <c:v>44217</c:v>
                </c:pt>
                <c:pt idx="59">
                  <c:v>44218</c:v>
                </c:pt>
                <c:pt idx="60">
                  <c:v>44219</c:v>
                </c:pt>
                <c:pt idx="61">
                  <c:v>44220</c:v>
                </c:pt>
                <c:pt idx="62">
                  <c:v>44221</c:v>
                </c:pt>
                <c:pt idx="63">
                  <c:v>44222</c:v>
                </c:pt>
                <c:pt idx="64">
                  <c:v>44223</c:v>
                </c:pt>
                <c:pt idx="65">
                  <c:v>44224</c:v>
                </c:pt>
                <c:pt idx="66">
                  <c:v>44225</c:v>
                </c:pt>
                <c:pt idx="67">
                  <c:v>44226</c:v>
                </c:pt>
                <c:pt idx="68">
                  <c:v>44227</c:v>
                </c:pt>
                <c:pt idx="69">
                  <c:v>44228</c:v>
                </c:pt>
                <c:pt idx="70">
                  <c:v>44229</c:v>
                </c:pt>
                <c:pt idx="71">
                  <c:v>44230</c:v>
                </c:pt>
                <c:pt idx="72">
                  <c:v>44231</c:v>
                </c:pt>
                <c:pt idx="73">
                  <c:v>44232</c:v>
                </c:pt>
                <c:pt idx="74">
                  <c:v>44233</c:v>
                </c:pt>
                <c:pt idx="75">
                  <c:v>44234</c:v>
                </c:pt>
                <c:pt idx="76">
                  <c:v>44235</c:v>
                </c:pt>
                <c:pt idx="77">
                  <c:v>44236</c:v>
                </c:pt>
                <c:pt idx="78">
                  <c:v>44237</c:v>
                </c:pt>
                <c:pt idx="79">
                  <c:v>44238</c:v>
                </c:pt>
                <c:pt idx="80">
                  <c:v>44239</c:v>
                </c:pt>
                <c:pt idx="81">
                  <c:v>44240</c:v>
                </c:pt>
                <c:pt idx="82">
                  <c:v>44241</c:v>
                </c:pt>
                <c:pt idx="83">
                  <c:v>44242</c:v>
                </c:pt>
                <c:pt idx="84">
                  <c:v>44243</c:v>
                </c:pt>
                <c:pt idx="85">
                  <c:v>44244</c:v>
                </c:pt>
                <c:pt idx="86">
                  <c:v>44245</c:v>
                </c:pt>
                <c:pt idx="87">
                  <c:v>44246</c:v>
                </c:pt>
                <c:pt idx="88">
                  <c:v>44247</c:v>
                </c:pt>
                <c:pt idx="89">
                  <c:v>44248</c:v>
                </c:pt>
                <c:pt idx="90">
                  <c:v>44249</c:v>
                </c:pt>
                <c:pt idx="91">
                  <c:v>44250</c:v>
                </c:pt>
                <c:pt idx="92">
                  <c:v>44251</c:v>
                </c:pt>
                <c:pt idx="93">
                  <c:v>44252</c:v>
                </c:pt>
                <c:pt idx="94">
                  <c:v>44253</c:v>
                </c:pt>
                <c:pt idx="95">
                  <c:v>44254</c:v>
                </c:pt>
                <c:pt idx="96">
                  <c:v>44255</c:v>
                </c:pt>
                <c:pt idx="97">
                  <c:v>44256</c:v>
                </c:pt>
                <c:pt idx="98">
                  <c:v>44257</c:v>
                </c:pt>
                <c:pt idx="99">
                  <c:v>44258</c:v>
                </c:pt>
                <c:pt idx="100">
                  <c:v>44259</c:v>
                </c:pt>
                <c:pt idx="101">
                  <c:v>44260</c:v>
                </c:pt>
                <c:pt idx="102">
                  <c:v>44261</c:v>
                </c:pt>
                <c:pt idx="103">
                  <c:v>44262</c:v>
                </c:pt>
                <c:pt idx="104">
                  <c:v>44263</c:v>
                </c:pt>
                <c:pt idx="105">
                  <c:v>44264</c:v>
                </c:pt>
                <c:pt idx="106">
                  <c:v>44265</c:v>
                </c:pt>
                <c:pt idx="107">
                  <c:v>44266</c:v>
                </c:pt>
                <c:pt idx="108">
                  <c:v>44267</c:v>
                </c:pt>
                <c:pt idx="109">
                  <c:v>44268</c:v>
                </c:pt>
                <c:pt idx="110">
                  <c:v>44269</c:v>
                </c:pt>
                <c:pt idx="111">
                  <c:v>44270</c:v>
                </c:pt>
                <c:pt idx="112">
                  <c:v>44271</c:v>
                </c:pt>
                <c:pt idx="113">
                  <c:v>44272</c:v>
                </c:pt>
                <c:pt idx="114">
                  <c:v>44273</c:v>
                </c:pt>
                <c:pt idx="115">
                  <c:v>44274</c:v>
                </c:pt>
                <c:pt idx="116">
                  <c:v>44275</c:v>
                </c:pt>
                <c:pt idx="117">
                  <c:v>44276</c:v>
                </c:pt>
                <c:pt idx="118">
                  <c:v>44277</c:v>
                </c:pt>
                <c:pt idx="119">
                  <c:v>44278</c:v>
                </c:pt>
                <c:pt idx="120">
                  <c:v>44279</c:v>
                </c:pt>
                <c:pt idx="121">
                  <c:v>44280</c:v>
                </c:pt>
                <c:pt idx="122">
                  <c:v>44281</c:v>
                </c:pt>
                <c:pt idx="123">
                  <c:v>44282</c:v>
                </c:pt>
                <c:pt idx="124">
                  <c:v>44283</c:v>
                </c:pt>
                <c:pt idx="125">
                  <c:v>44284</c:v>
                </c:pt>
                <c:pt idx="126">
                  <c:v>44285</c:v>
                </c:pt>
                <c:pt idx="127">
                  <c:v>44286</c:v>
                </c:pt>
                <c:pt idx="128">
                  <c:v>44287</c:v>
                </c:pt>
                <c:pt idx="129">
                  <c:v>44288</c:v>
                </c:pt>
                <c:pt idx="130">
                  <c:v>44289</c:v>
                </c:pt>
                <c:pt idx="131">
                  <c:v>44290</c:v>
                </c:pt>
                <c:pt idx="132">
                  <c:v>44291</c:v>
                </c:pt>
                <c:pt idx="133">
                  <c:v>44292</c:v>
                </c:pt>
                <c:pt idx="134">
                  <c:v>44293</c:v>
                </c:pt>
                <c:pt idx="135">
                  <c:v>44294</c:v>
                </c:pt>
                <c:pt idx="136">
                  <c:v>44295</c:v>
                </c:pt>
                <c:pt idx="137">
                  <c:v>44296</c:v>
                </c:pt>
                <c:pt idx="138">
                  <c:v>44297</c:v>
                </c:pt>
                <c:pt idx="139">
                  <c:v>44298</c:v>
                </c:pt>
                <c:pt idx="140">
                  <c:v>44299</c:v>
                </c:pt>
                <c:pt idx="141">
                  <c:v>44300</c:v>
                </c:pt>
                <c:pt idx="142">
                  <c:v>44301</c:v>
                </c:pt>
                <c:pt idx="143">
                  <c:v>44302</c:v>
                </c:pt>
                <c:pt idx="144">
                  <c:v>44303</c:v>
                </c:pt>
                <c:pt idx="145">
                  <c:v>44304</c:v>
                </c:pt>
                <c:pt idx="146">
                  <c:v>44305</c:v>
                </c:pt>
                <c:pt idx="147">
                  <c:v>44306</c:v>
                </c:pt>
                <c:pt idx="148">
                  <c:v>44307</c:v>
                </c:pt>
                <c:pt idx="149">
                  <c:v>44308</c:v>
                </c:pt>
                <c:pt idx="150">
                  <c:v>44309</c:v>
                </c:pt>
                <c:pt idx="151">
                  <c:v>44310</c:v>
                </c:pt>
                <c:pt idx="152">
                  <c:v>44311</c:v>
                </c:pt>
                <c:pt idx="153">
                  <c:v>44312</c:v>
                </c:pt>
                <c:pt idx="154">
                  <c:v>44313</c:v>
                </c:pt>
                <c:pt idx="155">
                  <c:v>44314</c:v>
                </c:pt>
                <c:pt idx="156">
                  <c:v>44315</c:v>
                </c:pt>
                <c:pt idx="157">
                  <c:v>44316</c:v>
                </c:pt>
                <c:pt idx="158">
                  <c:v>44317</c:v>
                </c:pt>
                <c:pt idx="159">
                  <c:v>44318</c:v>
                </c:pt>
                <c:pt idx="160">
                  <c:v>44319</c:v>
                </c:pt>
                <c:pt idx="161">
                  <c:v>44320</c:v>
                </c:pt>
                <c:pt idx="162">
                  <c:v>44321</c:v>
                </c:pt>
                <c:pt idx="163">
                  <c:v>44322</c:v>
                </c:pt>
                <c:pt idx="164">
                  <c:v>44323</c:v>
                </c:pt>
                <c:pt idx="165">
                  <c:v>44324</c:v>
                </c:pt>
                <c:pt idx="166">
                  <c:v>44325</c:v>
                </c:pt>
                <c:pt idx="167">
                  <c:v>44326</c:v>
                </c:pt>
                <c:pt idx="168">
                  <c:v>44327</c:v>
                </c:pt>
                <c:pt idx="169">
                  <c:v>44328</c:v>
                </c:pt>
                <c:pt idx="170">
                  <c:v>44329</c:v>
                </c:pt>
                <c:pt idx="171">
                  <c:v>44330</c:v>
                </c:pt>
                <c:pt idx="172">
                  <c:v>44331</c:v>
                </c:pt>
                <c:pt idx="173">
                  <c:v>44332</c:v>
                </c:pt>
                <c:pt idx="174">
                  <c:v>44333</c:v>
                </c:pt>
                <c:pt idx="175">
                  <c:v>44334</c:v>
                </c:pt>
                <c:pt idx="176">
                  <c:v>44335</c:v>
                </c:pt>
                <c:pt idx="177">
                  <c:v>44336</c:v>
                </c:pt>
                <c:pt idx="178">
                  <c:v>44337</c:v>
                </c:pt>
                <c:pt idx="179">
                  <c:v>44338</c:v>
                </c:pt>
                <c:pt idx="180">
                  <c:v>44339</c:v>
                </c:pt>
                <c:pt idx="181">
                  <c:v>44340</c:v>
                </c:pt>
                <c:pt idx="182">
                  <c:v>44341</c:v>
                </c:pt>
                <c:pt idx="183">
                  <c:v>44342</c:v>
                </c:pt>
                <c:pt idx="184">
                  <c:v>44343</c:v>
                </c:pt>
                <c:pt idx="185">
                  <c:v>44344</c:v>
                </c:pt>
                <c:pt idx="186">
                  <c:v>44345</c:v>
                </c:pt>
                <c:pt idx="187">
                  <c:v>44346</c:v>
                </c:pt>
                <c:pt idx="188">
                  <c:v>44347</c:v>
                </c:pt>
                <c:pt idx="189">
                  <c:v>44348</c:v>
                </c:pt>
                <c:pt idx="190">
                  <c:v>44349</c:v>
                </c:pt>
                <c:pt idx="191">
                  <c:v>44350</c:v>
                </c:pt>
                <c:pt idx="192">
                  <c:v>44351</c:v>
                </c:pt>
                <c:pt idx="193">
                  <c:v>44352</c:v>
                </c:pt>
                <c:pt idx="194">
                  <c:v>44353</c:v>
                </c:pt>
                <c:pt idx="195">
                  <c:v>44354</c:v>
                </c:pt>
                <c:pt idx="196">
                  <c:v>44355</c:v>
                </c:pt>
                <c:pt idx="197">
                  <c:v>44356</c:v>
                </c:pt>
                <c:pt idx="198">
                  <c:v>44357</c:v>
                </c:pt>
                <c:pt idx="199">
                  <c:v>44358</c:v>
                </c:pt>
                <c:pt idx="200">
                  <c:v>44359</c:v>
                </c:pt>
                <c:pt idx="201">
                  <c:v>44360</c:v>
                </c:pt>
                <c:pt idx="202">
                  <c:v>44361</c:v>
                </c:pt>
                <c:pt idx="203">
                  <c:v>44362</c:v>
                </c:pt>
                <c:pt idx="204">
                  <c:v>44363</c:v>
                </c:pt>
                <c:pt idx="205">
                  <c:v>44364</c:v>
                </c:pt>
                <c:pt idx="206">
                  <c:v>44365</c:v>
                </c:pt>
                <c:pt idx="207">
                  <c:v>44366</c:v>
                </c:pt>
                <c:pt idx="208">
                  <c:v>44367</c:v>
                </c:pt>
                <c:pt idx="209">
                  <c:v>44368</c:v>
                </c:pt>
                <c:pt idx="210">
                  <c:v>44369</c:v>
                </c:pt>
                <c:pt idx="211">
                  <c:v>44370</c:v>
                </c:pt>
                <c:pt idx="212">
                  <c:v>44371</c:v>
                </c:pt>
                <c:pt idx="213">
                  <c:v>44372</c:v>
                </c:pt>
                <c:pt idx="214">
                  <c:v>44373</c:v>
                </c:pt>
                <c:pt idx="215">
                  <c:v>44374</c:v>
                </c:pt>
                <c:pt idx="216">
                  <c:v>44375</c:v>
                </c:pt>
                <c:pt idx="217">
                  <c:v>44376</c:v>
                </c:pt>
                <c:pt idx="218">
                  <c:v>44377</c:v>
                </c:pt>
                <c:pt idx="219">
                  <c:v>44378</c:v>
                </c:pt>
                <c:pt idx="220">
                  <c:v>44379</c:v>
                </c:pt>
                <c:pt idx="221">
                  <c:v>44380</c:v>
                </c:pt>
                <c:pt idx="222">
                  <c:v>44381</c:v>
                </c:pt>
                <c:pt idx="223">
                  <c:v>44382</c:v>
                </c:pt>
                <c:pt idx="224">
                  <c:v>44383</c:v>
                </c:pt>
                <c:pt idx="225">
                  <c:v>44384</c:v>
                </c:pt>
                <c:pt idx="226">
                  <c:v>44385</c:v>
                </c:pt>
                <c:pt idx="227">
                  <c:v>44386</c:v>
                </c:pt>
                <c:pt idx="228">
                  <c:v>44387</c:v>
                </c:pt>
                <c:pt idx="229">
                  <c:v>44388</c:v>
                </c:pt>
                <c:pt idx="230">
                  <c:v>44389</c:v>
                </c:pt>
                <c:pt idx="231">
                  <c:v>44390</c:v>
                </c:pt>
                <c:pt idx="232">
                  <c:v>44391</c:v>
                </c:pt>
                <c:pt idx="233">
                  <c:v>44392</c:v>
                </c:pt>
                <c:pt idx="234">
                  <c:v>44393</c:v>
                </c:pt>
                <c:pt idx="235">
                  <c:v>44394</c:v>
                </c:pt>
                <c:pt idx="236">
                  <c:v>44395</c:v>
                </c:pt>
                <c:pt idx="237">
                  <c:v>44396</c:v>
                </c:pt>
                <c:pt idx="238">
                  <c:v>44397</c:v>
                </c:pt>
                <c:pt idx="239">
                  <c:v>44398</c:v>
                </c:pt>
                <c:pt idx="240">
                  <c:v>44399</c:v>
                </c:pt>
                <c:pt idx="241">
                  <c:v>44400</c:v>
                </c:pt>
                <c:pt idx="242">
                  <c:v>44401</c:v>
                </c:pt>
                <c:pt idx="243">
                  <c:v>44402</c:v>
                </c:pt>
                <c:pt idx="244">
                  <c:v>44403</c:v>
                </c:pt>
                <c:pt idx="245">
                  <c:v>44404</c:v>
                </c:pt>
                <c:pt idx="246">
                  <c:v>44405</c:v>
                </c:pt>
                <c:pt idx="247">
                  <c:v>44406</c:v>
                </c:pt>
                <c:pt idx="248">
                  <c:v>44407</c:v>
                </c:pt>
                <c:pt idx="249">
                  <c:v>44408</c:v>
                </c:pt>
                <c:pt idx="250">
                  <c:v>44409</c:v>
                </c:pt>
                <c:pt idx="251">
                  <c:v>44410</c:v>
                </c:pt>
                <c:pt idx="252">
                  <c:v>44411</c:v>
                </c:pt>
                <c:pt idx="253">
                  <c:v>44412</c:v>
                </c:pt>
                <c:pt idx="254">
                  <c:v>44413</c:v>
                </c:pt>
                <c:pt idx="255">
                  <c:v>44414</c:v>
                </c:pt>
                <c:pt idx="256">
                  <c:v>44415</c:v>
                </c:pt>
                <c:pt idx="257">
                  <c:v>44416</c:v>
                </c:pt>
                <c:pt idx="258">
                  <c:v>44417</c:v>
                </c:pt>
                <c:pt idx="259">
                  <c:v>44418</c:v>
                </c:pt>
                <c:pt idx="260">
                  <c:v>44419</c:v>
                </c:pt>
                <c:pt idx="261">
                  <c:v>44420</c:v>
                </c:pt>
                <c:pt idx="262">
                  <c:v>44421</c:v>
                </c:pt>
                <c:pt idx="263">
                  <c:v>44422</c:v>
                </c:pt>
                <c:pt idx="264">
                  <c:v>44423</c:v>
                </c:pt>
                <c:pt idx="265">
                  <c:v>44424</c:v>
                </c:pt>
                <c:pt idx="266">
                  <c:v>44425</c:v>
                </c:pt>
                <c:pt idx="267">
                  <c:v>44426</c:v>
                </c:pt>
                <c:pt idx="268">
                  <c:v>44427</c:v>
                </c:pt>
                <c:pt idx="269">
                  <c:v>44428</c:v>
                </c:pt>
                <c:pt idx="270">
                  <c:v>44429</c:v>
                </c:pt>
                <c:pt idx="271">
                  <c:v>44430</c:v>
                </c:pt>
                <c:pt idx="272">
                  <c:v>44431</c:v>
                </c:pt>
                <c:pt idx="273">
                  <c:v>44432</c:v>
                </c:pt>
                <c:pt idx="274">
                  <c:v>44433</c:v>
                </c:pt>
                <c:pt idx="275">
                  <c:v>44434</c:v>
                </c:pt>
                <c:pt idx="276">
                  <c:v>44435</c:v>
                </c:pt>
                <c:pt idx="277">
                  <c:v>44436</c:v>
                </c:pt>
                <c:pt idx="278">
                  <c:v>44437</c:v>
                </c:pt>
                <c:pt idx="279">
                  <c:v>44438</c:v>
                </c:pt>
                <c:pt idx="280">
                  <c:v>44439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44444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44449</c:v>
                </c:pt>
                <c:pt idx="291">
                  <c:v>44450</c:v>
                </c:pt>
                <c:pt idx="292">
                  <c:v>44451</c:v>
                </c:pt>
                <c:pt idx="293">
                  <c:v>44452</c:v>
                </c:pt>
                <c:pt idx="294">
                  <c:v>44453</c:v>
                </c:pt>
                <c:pt idx="295">
                  <c:v>44454</c:v>
                </c:pt>
                <c:pt idx="296">
                  <c:v>44455</c:v>
                </c:pt>
                <c:pt idx="297">
                  <c:v>44456</c:v>
                </c:pt>
                <c:pt idx="298">
                  <c:v>44457</c:v>
                </c:pt>
                <c:pt idx="299">
                  <c:v>44458</c:v>
                </c:pt>
                <c:pt idx="300">
                  <c:v>44459</c:v>
                </c:pt>
                <c:pt idx="301">
                  <c:v>44460</c:v>
                </c:pt>
                <c:pt idx="302">
                  <c:v>44461</c:v>
                </c:pt>
                <c:pt idx="303">
                  <c:v>44462</c:v>
                </c:pt>
                <c:pt idx="304">
                  <c:v>44463</c:v>
                </c:pt>
                <c:pt idx="305">
                  <c:v>44464</c:v>
                </c:pt>
                <c:pt idx="306">
                  <c:v>44465</c:v>
                </c:pt>
                <c:pt idx="307">
                  <c:v>44466</c:v>
                </c:pt>
                <c:pt idx="308">
                  <c:v>44467</c:v>
                </c:pt>
                <c:pt idx="309">
                  <c:v>44468</c:v>
                </c:pt>
                <c:pt idx="310">
                  <c:v>44469</c:v>
                </c:pt>
                <c:pt idx="311">
                  <c:v>44470</c:v>
                </c:pt>
                <c:pt idx="312">
                  <c:v>44471</c:v>
                </c:pt>
                <c:pt idx="313">
                  <c:v>44472</c:v>
                </c:pt>
                <c:pt idx="314">
                  <c:v>44473</c:v>
                </c:pt>
                <c:pt idx="315">
                  <c:v>44474</c:v>
                </c:pt>
                <c:pt idx="316">
                  <c:v>44475</c:v>
                </c:pt>
                <c:pt idx="317">
                  <c:v>44476</c:v>
                </c:pt>
                <c:pt idx="318">
                  <c:v>44477</c:v>
                </c:pt>
                <c:pt idx="319">
                  <c:v>44478</c:v>
                </c:pt>
                <c:pt idx="320">
                  <c:v>44479</c:v>
                </c:pt>
                <c:pt idx="321">
                  <c:v>44480</c:v>
                </c:pt>
                <c:pt idx="322">
                  <c:v>44481</c:v>
                </c:pt>
                <c:pt idx="323">
                  <c:v>44482</c:v>
                </c:pt>
                <c:pt idx="324">
                  <c:v>44483</c:v>
                </c:pt>
                <c:pt idx="325">
                  <c:v>44484</c:v>
                </c:pt>
                <c:pt idx="326">
                  <c:v>44485</c:v>
                </c:pt>
                <c:pt idx="327">
                  <c:v>44486</c:v>
                </c:pt>
                <c:pt idx="328">
                  <c:v>44487</c:v>
                </c:pt>
                <c:pt idx="329">
                  <c:v>44488</c:v>
                </c:pt>
                <c:pt idx="330">
                  <c:v>44489</c:v>
                </c:pt>
                <c:pt idx="331">
                  <c:v>44490</c:v>
                </c:pt>
                <c:pt idx="332">
                  <c:v>44491</c:v>
                </c:pt>
                <c:pt idx="333">
                  <c:v>44492</c:v>
                </c:pt>
                <c:pt idx="334">
                  <c:v>44493</c:v>
                </c:pt>
                <c:pt idx="335">
                  <c:v>44494</c:v>
                </c:pt>
                <c:pt idx="336">
                  <c:v>44495</c:v>
                </c:pt>
                <c:pt idx="337">
                  <c:v>44496</c:v>
                </c:pt>
                <c:pt idx="338">
                  <c:v>44497</c:v>
                </c:pt>
                <c:pt idx="339">
                  <c:v>44498</c:v>
                </c:pt>
                <c:pt idx="340">
                  <c:v>44499</c:v>
                </c:pt>
                <c:pt idx="341">
                  <c:v>44500</c:v>
                </c:pt>
                <c:pt idx="342">
                  <c:v>44501</c:v>
                </c:pt>
                <c:pt idx="343">
                  <c:v>44502</c:v>
                </c:pt>
                <c:pt idx="344">
                  <c:v>44503</c:v>
                </c:pt>
                <c:pt idx="345">
                  <c:v>44504</c:v>
                </c:pt>
                <c:pt idx="346">
                  <c:v>44505</c:v>
                </c:pt>
                <c:pt idx="347">
                  <c:v>44506</c:v>
                </c:pt>
                <c:pt idx="348">
                  <c:v>44507</c:v>
                </c:pt>
                <c:pt idx="349">
                  <c:v>44508</c:v>
                </c:pt>
                <c:pt idx="350">
                  <c:v>44509</c:v>
                </c:pt>
                <c:pt idx="351">
                  <c:v>44510</c:v>
                </c:pt>
                <c:pt idx="352">
                  <c:v>44511</c:v>
                </c:pt>
                <c:pt idx="353">
                  <c:v>44512</c:v>
                </c:pt>
                <c:pt idx="354">
                  <c:v>44513</c:v>
                </c:pt>
                <c:pt idx="355">
                  <c:v>44514</c:v>
                </c:pt>
                <c:pt idx="356">
                  <c:v>44515</c:v>
                </c:pt>
                <c:pt idx="357">
                  <c:v>44516</c:v>
                </c:pt>
                <c:pt idx="358">
                  <c:v>44517</c:v>
                </c:pt>
                <c:pt idx="359">
                  <c:v>44518</c:v>
                </c:pt>
                <c:pt idx="360">
                  <c:v>44519</c:v>
                </c:pt>
                <c:pt idx="361">
                  <c:v>44520</c:v>
                </c:pt>
                <c:pt idx="362">
                  <c:v>44521</c:v>
                </c:pt>
                <c:pt idx="363">
                  <c:v>44522</c:v>
                </c:pt>
                <c:pt idx="364">
                  <c:v>44523</c:v>
                </c:pt>
                <c:pt idx="365">
                  <c:v>44524</c:v>
                </c:pt>
                <c:pt idx="366">
                  <c:v>44525</c:v>
                </c:pt>
                <c:pt idx="367">
                  <c:v>44526</c:v>
                </c:pt>
                <c:pt idx="368">
                  <c:v>44527</c:v>
                </c:pt>
                <c:pt idx="369">
                  <c:v>44528</c:v>
                </c:pt>
                <c:pt idx="370">
                  <c:v>44529</c:v>
                </c:pt>
                <c:pt idx="371">
                  <c:v>44530</c:v>
                </c:pt>
                <c:pt idx="372">
                  <c:v>44531</c:v>
                </c:pt>
                <c:pt idx="373">
                  <c:v>44532</c:v>
                </c:pt>
                <c:pt idx="374">
                  <c:v>44533</c:v>
                </c:pt>
                <c:pt idx="375">
                  <c:v>44534</c:v>
                </c:pt>
                <c:pt idx="376">
                  <c:v>44535</c:v>
                </c:pt>
                <c:pt idx="377">
                  <c:v>44536</c:v>
                </c:pt>
                <c:pt idx="378">
                  <c:v>44537</c:v>
                </c:pt>
                <c:pt idx="379">
                  <c:v>44538</c:v>
                </c:pt>
                <c:pt idx="380">
                  <c:v>44539</c:v>
                </c:pt>
                <c:pt idx="381">
                  <c:v>44540</c:v>
                </c:pt>
                <c:pt idx="382">
                  <c:v>44541</c:v>
                </c:pt>
                <c:pt idx="383">
                  <c:v>44542</c:v>
                </c:pt>
                <c:pt idx="384">
                  <c:v>44543</c:v>
                </c:pt>
                <c:pt idx="385">
                  <c:v>44544</c:v>
                </c:pt>
                <c:pt idx="386">
                  <c:v>44545</c:v>
                </c:pt>
                <c:pt idx="387">
                  <c:v>44546</c:v>
                </c:pt>
                <c:pt idx="388">
                  <c:v>44547</c:v>
                </c:pt>
                <c:pt idx="389">
                  <c:v>44548</c:v>
                </c:pt>
                <c:pt idx="390">
                  <c:v>44549</c:v>
                </c:pt>
                <c:pt idx="391">
                  <c:v>44550</c:v>
                </c:pt>
                <c:pt idx="392">
                  <c:v>44551</c:v>
                </c:pt>
                <c:pt idx="393">
                  <c:v>44552</c:v>
                </c:pt>
                <c:pt idx="394">
                  <c:v>44553</c:v>
                </c:pt>
                <c:pt idx="395">
                  <c:v>44554</c:v>
                </c:pt>
                <c:pt idx="396">
                  <c:v>44555</c:v>
                </c:pt>
                <c:pt idx="397">
                  <c:v>44556</c:v>
                </c:pt>
                <c:pt idx="398">
                  <c:v>44557</c:v>
                </c:pt>
                <c:pt idx="399">
                  <c:v>44558</c:v>
                </c:pt>
                <c:pt idx="400">
                  <c:v>44559</c:v>
                </c:pt>
                <c:pt idx="401">
                  <c:v>44560</c:v>
                </c:pt>
                <c:pt idx="402">
                  <c:v>44561</c:v>
                </c:pt>
                <c:pt idx="403">
                  <c:v>44562</c:v>
                </c:pt>
                <c:pt idx="404">
                  <c:v>44563</c:v>
                </c:pt>
                <c:pt idx="405">
                  <c:v>44564</c:v>
                </c:pt>
                <c:pt idx="406">
                  <c:v>44565</c:v>
                </c:pt>
                <c:pt idx="407">
                  <c:v>44566</c:v>
                </c:pt>
                <c:pt idx="408">
                  <c:v>44567</c:v>
                </c:pt>
                <c:pt idx="409">
                  <c:v>44568</c:v>
                </c:pt>
                <c:pt idx="410">
                  <c:v>44569</c:v>
                </c:pt>
                <c:pt idx="411">
                  <c:v>44570</c:v>
                </c:pt>
                <c:pt idx="412">
                  <c:v>44571</c:v>
                </c:pt>
                <c:pt idx="413">
                  <c:v>44572</c:v>
                </c:pt>
                <c:pt idx="414">
                  <c:v>44573</c:v>
                </c:pt>
                <c:pt idx="415">
                  <c:v>44574</c:v>
                </c:pt>
                <c:pt idx="416">
                  <c:v>44575</c:v>
                </c:pt>
                <c:pt idx="417">
                  <c:v>44576</c:v>
                </c:pt>
                <c:pt idx="418">
                  <c:v>44577</c:v>
                </c:pt>
                <c:pt idx="419">
                  <c:v>44578</c:v>
                </c:pt>
                <c:pt idx="420">
                  <c:v>44579</c:v>
                </c:pt>
                <c:pt idx="421">
                  <c:v>44580</c:v>
                </c:pt>
                <c:pt idx="422">
                  <c:v>44581</c:v>
                </c:pt>
                <c:pt idx="423">
                  <c:v>44582</c:v>
                </c:pt>
                <c:pt idx="424">
                  <c:v>44583</c:v>
                </c:pt>
                <c:pt idx="425">
                  <c:v>44584</c:v>
                </c:pt>
                <c:pt idx="426">
                  <c:v>44585</c:v>
                </c:pt>
                <c:pt idx="427">
                  <c:v>44586</c:v>
                </c:pt>
                <c:pt idx="428">
                  <c:v>44587</c:v>
                </c:pt>
                <c:pt idx="429">
                  <c:v>44588</c:v>
                </c:pt>
                <c:pt idx="430">
                  <c:v>44589</c:v>
                </c:pt>
                <c:pt idx="431">
                  <c:v>44590</c:v>
                </c:pt>
                <c:pt idx="432">
                  <c:v>44591</c:v>
                </c:pt>
                <c:pt idx="433">
                  <c:v>44592</c:v>
                </c:pt>
                <c:pt idx="434">
                  <c:v>44593</c:v>
                </c:pt>
                <c:pt idx="435">
                  <c:v>44594</c:v>
                </c:pt>
                <c:pt idx="436">
                  <c:v>44595</c:v>
                </c:pt>
                <c:pt idx="437">
                  <c:v>44596</c:v>
                </c:pt>
                <c:pt idx="438">
                  <c:v>44597</c:v>
                </c:pt>
                <c:pt idx="439">
                  <c:v>44598</c:v>
                </c:pt>
                <c:pt idx="440">
                  <c:v>44599</c:v>
                </c:pt>
                <c:pt idx="441">
                  <c:v>44600</c:v>
                </c:pt>
                <c:pt idx="442">
                  <c:v>44601</c:v>
                </c:pt>
                <c:pt idx="443">
                  <c:v>44602</c:v>
                </c:pt>
                <c:pt idx="444">
                  <c:v>44603</c:v>
                </c:pt>
                <c:pt idx="445">
                  <c:v>44604</c:v>
                </c:pt>
                <c:pt idx="446">
                  <c:v>44605</c:v>
                </c:pt>
                <c:pt idx="447">
                  <c:v>44606</c:v>
                </c:pt>
                <c:pt idx="448">
                  <c:v>44607</c:v>
                </c:pt>
                <c:pt idx="449">
                  <c:v>44608</c:v>
                </c:pt>
                <c:pt idx="450">
                  <c:v>44609</c:v>
                </c:pt>
                <c:pt idx="451">
                  <c:v>44610</c:v>
                </c:pt>
                <c:pt idx="452">
                  <c:v>44611</c:v>
                </c:pt>
                <c:pt idx="453">
                  <c:v>44612</c:v>
                </c:pt>
                <c:pt idx="454">
                  <c:v>44613</c:v>
                </c:pt>
                <c:pt idx="455">
                  <c:v>44614</c:v>
                </c:pt>
                <c:pt idx="456">
                  <c:v>44615</c:v>
                </c:pt>
                <c:pt idx="457">
                  <c:v>44616</c:v>
                </c:pt>
                <c:pt idx="458">
                  <c:v>44617</c:v>
                </c:pt>
                <c:pt idx="459">
                  <c:v>44618</c:v>
                </c:pt>
                <c:pt idx="460">
                  <c:v>44619</c:v>
                </c:pt>
                <c:pt idx="461">
                  <c:v>44620</c:v>
                </c:pt>
                <c:pt idx="462">
                  <c:v>44621</c:v>
                </c:pt>
                <c:pt idx="463">
                  <c:v>44622</c:v>
                </c:pt>
                <c:pt idx="464">
                  <c:v>44623</c:v>
                </c:pt>
                <c:pt idx="465">
                  <c:v>44624</c:v>
                </c:pt>
                <c:pt idx="466">
                  <c:v>44625</c:v>
                </c:pt>
                <c:pt idx="467">
                  <c:v>44626</c:v>
                </c:pt>
                <c:pt idx="468">
                  <c:v>44627</c:v>
                </c:pt>
                <c:pt idx="469">
                  <c:v>44628</c:v>
                </c:pt>
                <c:pt idx="470">
                  <c:v>44629</c:v>
                </c:pt>
                <c:pt idx="471">
                  <c:v>44630</c:v>
                </c:pt>
                <c:pt idx="472">
                  <c:v>44631</c:v>
                </c:pt>
                <c:pt idx="473">
                  <c:v>44632</c:v>
                </c:pt>
                <c:pt idx="474">
                  <c:v>44633</c:v>
                </c:pt>
                <c:pt idx="475">
                  <c:v>44634</c:v>
                </c:pt>
                <c:pt idx="476">
                  <c:v>44635</c:v>
                </c:pt>
                <c:pt idx="477">
                  <c:v>44636</c:v>
                </c:pt>
                <c:pt idx="478">
                  <c:v>44637</c:v>
                </c:pt>
                <c:pt idx="479">
                  <c:v>44638</c:v>
                </c:pt>
                <c:pt idx="480">
                  <c:v>44639</c:v>
                </c:pt>
                <c:pt idx="481">
                  <c:v>44640</c:v>
                </c:pt>
                <c:pt idx="482">
                  <c:v>44641</c:v>
                </c:pt>
                <c:pt idx="483">
                  <c:v>44642</c:v>
                </c:pt>
                <c:pt idx="484">
                  <c:v>44643</c:v>
                </c:pt>
                <c:pt idx="485">
                  <c:v>44644</c:v>
                </c:pt>
                <c:pt idx="486">
                  <c:v>44645</c:v>
                </c:pt>
                <c:pt idx="487">
                  <c:v>44646</c:v>
                </c:pt>
                <c:pt idx="488">
                  <c:v>44647</c:v>
                </c:pt>
                <c:pt idx="489">
                  <c:v>44648</c:v>
                </c:pt>
                <c:pt idx="490">
                  <c:v>44649</c:v>
                </c:pt>
                <c:pt idx="491">
                  <c:v>44650</c:v>
                </c:pt>
                <c:pt idx="492">
                  <c:v>44651</c:v>
                </c:pt>
                <c:pt idx="493">
                  <c:v>44652</c:v>
                </c:pt>
                <c:pt idx="494">
                  <c:v>44653</c:v>
                </c:pt>
                <c:pt idx="495">
                  <c:v>44654</c:v>
                </c:pt>
                <c:pt idx="496">
                  <c:v>44655</c:v>
                </c:pt>
                <c:pt idx="497">
                  <c:v>44656</c:v>
                </c:pt>
                <c:pt idx="498">
                  <c:v>44657</c:v>
                </c:pt>
                <c:pt idx="499">
                  <c:v>44658</c:v>
                </c:pt>
                <c:pt idx="500">
                  <c:v>44659</c:v>
                </c:pt>
                <c:pt idx="501">
                  <c:v>44660</c:v>
                </c:pt>
                <c:pt idx="502">
                  <c:v>44661</c:v>
                </c:pt>
                <c:pt idx="503">
                  <c:v>44662</c:v>
                </c:pt>
                <c:pt idx="504">
                  <c:v>44663</c:v>
                </c:pt>
                <c:pt idx="505">
                  <c:v>44664</c:v>
                </c:pt>
                <c:pt idx="506">
                  <c:v>44665</c:v>
                </c:pt>
                <c:pt idx="507">
                  <c:v>44666</c:v>
                </c:pt>
                <c:pt idx="508">
                  <c:v>44667</c:v>
                </c:pt>
                <c:pt idx="509">
                  <c:v>44668</c:v>
                </c:pt>
                <c:pt idx="510">
                  <c:v>44669</c:v>
                </c:pt>
                <c:pt idx="511">
                  <c:v>44670</c:v>
                </c:pt>
                <c:pt idx="512">
                  <c:v>44671</c:v>
                </c:pt>
                <c:pt idx="513">
                  <c:v>44672</c:v>
                </c:pt>
                <c:pt idx="514">
                  <c:v>44673</c:v>
                </c:pt>
                <c:pt idx="515">
                  <c:v>44674</c:v>
                </c:pt>
                <c:pt idx="516">
                  <c:v>44675</c:v>
                </c:pt>
                <c:pt idx="517">
                  <c:v>44676</c:v>
                </c:pt>
                <c:pt idx="518">
                  <c:v>44677</c:v>
                </c:pt>
                <c:pt idx="519">
                  <c:v>44678</c:v>
                </c:pt>
                <c:pt idx="520">
                  <c:v>44679</c:v>
                </c:pt>
                <c:pt idx="521">
                  <c:v>44680</c:v>
                </c:pt>
                <c:pt idx="522">
                  <c:v>44681</c:v>
                </c:pt>
                <c:pt idx="523">
                  <c:v>44682</c:v>
                </c:pt>
                <c:pt idx="524">
                  <c:v>44683</c:v>
                </c:pt>
                <c:pt idx="525">
                  <c:v>44684</c:v>
                </c:pt>
                <c:pt idx="526">
                  <c:v>44685</c:v>
                </c:pt>
                <c:pt idx="527">
                  <c:v>44686</c:v>
                </c:pt>
                <c:pt idx="528">
                  <c:v>44687</c:v>
                </c:pt>
                <c:pt idx="529">
                  <c:v>44688</c:v>
                </c:pt>
                <c:pt idx="530">
                  <c:v>44689</c:v>
                </c:pt>
                <c:pt idx="531">
                  <c:v>44690</c:v>
                </c:pt>
                <c:pt idx="532">
                  <c:v>44691</c:v>
                </c:pt>
                <c:pt idx="533">
                  <c:v>44692</c:v>
                </c:pt>
                <c:pt idx="534">
                  <c:v>44693</c:v>
                </c:pt>
                <c:pt idx="535">
                  <c:v>44694</c:v>
                </c:pt>
                <c:pt idx="536">
                  <c:v>44695</c:v>
                </c:pt>
                <c:pt idx="537">
                  <c:v>44696</c:v>
                </c:pt>
                <c:pt idx="538">
                  <c:v>44697</c:v>
                </c:pt>
                <c:pt idx="539">
                  <c:v>44698</c:v>
                </c:pt>
                <c:pt idx="540">
                  <c:v>44699</c:v>
                </c:pt>
                <c:pt idx="541">
                  <c:v>44700</c:v>
                </c:pt>
                <c:pt idx="542">
                  <c:v>44701</c:v>
                </c:pt>
                <c:pt idx="543">
                  <c:v>44702</c:v>
                </c:pt>
                <c:pt idx="544">
                  <c:v>44703</c:v>
                </c:pt>
                <c:pt idx="545">
                  <c:v>44704</c:v>
                </c:pt>
                <c:pt idx="546">
                  <c:v>44705</c:v>
                </c:pt>
                <c:pt idx="547">
                  <c:v>44706</c:v>
                </c:pt>
                <c:pt idx="548">
                  <c:v>44707</c:v>
                </c:pt>
                <c:pt idx="549">
                  <c:v>44708</c:v>
                </c:pt>
                <c:pt idx="550">
                  <c:v>44709</c:v>
                </c:pt>
                <c:pt idx="551">
                  <c:v>44710</c:v>
                </c:pt>
                <c:pt idx="552">
                  <c:v>44711</c:v>
                </c:pt>
                <c:pt idx="553">
                  <c:v>44712</c:v>
                </c:pt>
                <c:pt idx="554">
                  <c:v>44713</c:v>
                </c:pt>
                <c:pt idx="555">
                  <c:v>44714</c:v>
                </c:pt>
                <c:pt idx="556">
                  <c:v>44715</c:v>
                </c:pt>
                <c:pt idx="557">
                  <c:v>44716</c:v>
                </c:pt>
                <c:pt idx="558">
                  <c:v>44717</c:v>
                </c:pt>
                <c:pt idx="559">
                  <c:v>44718</c:v>
                </c:pt>
                <c:pt idx="560">
                  <c:v>44719</c:v>
                </c:pt>
                <c:pt idx="561">
                  <c:v>44720</c:v>
                </c:pt>
                <c:pt idx="562">
                  <c:v>44721</c:v>
                </c:pt>
                <c:pt idx="563">
                  <c:v>44722</c:v>
                </c:pt>
                <c:pt idx="564">
                  <c:v>44723</c:v>
                </c:pt>
                <c:pt idx="565">
                  <c:v>44724</c:v>
                </c:pt>
                <c:pt idx="566">
                  <c:v>44725</c:v>
                </c:pt>
                <c:pt idx="567">
                  <c:v>44726</c:v>
                </c:pt>
                <c:pt idx="568">
                  <c:v>44727</c:v>
                </c:pt>
                <c:pt idx="569">
                  <c:v>44728</c:v>
                </c:pt>
                <c:pt idx="570">
                  <c:v>44729</c:v>
                </c:pt>
                <c:pt idx="571">
                  <c:v>44730</c:v>
                </c:pt>
                <c:pt idx="572">
                  <c:v>44731</c:v>
                </c:pt>
                <c:pt idx="573">
                  <c:v>44732</c:v>
                </c:pt>
                <c:pt idx="574">
                  <c:v>44733</c:v>
                </c:pt>
                <c:pt idx="575">
                  <c:v>44734</c:v>
                </c:pt>
                <c:pt idx="576">
                  <c:v>44735</c:v>
                </c:pt>
                <c:pt idx="577">
                  <c:v>44736</c:v>
                </c:pt>
                <c:pt idx="578">
                  <c:v>44737</c:v>
                </c:pt>
                <c:pt idx="579">
                  <c:v>44738</c:v>
                </c:pt>
                <c:pt idx="580">
                  <c:v>44739</c:v>
                </c:pt>
                <c:pt idx="581">
                  <c:v>44740</c:v>
                </c:pt>
                <c:pt idx="582">
                  <c:v>44741</c:v>
                </c:pt>
                <c:pt idx="583">
                  <c:v>44742</c:v>
                </c:pt>
                <c:pt idx="584">
                  <c:v>44743</c:v>
                </c:pt>
                <c:pt idx="585">
                  <c:v>44744</c:v>
                </c:pt>
                <c:pt idx="586">
                  <c:v>44745</c:v>
                </c:pt>
                <c:pt idx="587">
                  <c:v>44746</c:v>
                </c:pt>
                <c:pt idx="588">
                  <c:v>44747</c:v>
                </c:pt>
                <c:pt idx="589">
                  <c:v>44748</c:v>
                </c:pt>
                <c:pt idx="590">
                  <c:v>44749</c:v>
                </c:pt>
                <c:pt idx="591">
                  <c:v>44750</c:v>
                </c:pt>
                <c:pt idx="592">
                  <c:v>44751</c:v>
                </c:pt>
                <c:pt idx="593">
                  <c:v>44752</c:v>
                </c:pt>
                <c:pt idx="594">
                  <c:v>44753</c:v>
                </c:pt>
                <c:pt idx="595">
                  <c:v>44754</c:v>
                </c:pt>
                <c:pt idx="596">
                  <c:v>44755</c:v>
                </c:pt>
                <c:pt idx="597">
                  <c:v>44756</c:v>
                </c:pt>
                <c:pt idx="598">
                  <c:v>44757</c:v>
                </c:pt>
                <c:pt idx="599">
                  <c:v>44758</c:v>
                </c:pt>
                <c:pt idx="600">
                  <c:v>44759</c:v>
                </c:pt>
                <c:pt idx="601">
                  <c:v>44760</c:v>
                </c:pt>
                <c:pt idx="602">
                  <c:v>44761</c:v>
                </c:pt>
                <c:pt idx="603">
                  <c:v>44762</c:v>
                </c:pt>
                <c:pt idx="604">
                  <c:v>44763</c:v>
                </c:pt>
                <c:pt idx="605">
                  <c:v>44764</c:v>
                </c:pt>
                <c:pt idx="606">
                  <c:v>44765</c:v>
                </c:pt>
                <c:pt idx="607">
                  <c:v>44766</c:v>
                </c:pt>
                <c:pt idx="608">
                  <c:v>44767</c:v>
                </c:pt>
                <c:pt idx="609">
                  <c:v>44768</c:v>
                </c:pt>
                <c:pt idx="610">
                  <c:v>44769</c:v>
                </c:pt>
                <c:pt idx="611">
                  <c:v>44770</c:v>
                </c:pt>
                <c:pt idx="612">
                  <c:v>44771</c:v>
                </c:pt>
                <c:pt idx="613">
                  <c:v>44772</c:v>
                </c:pt>
                <c:pt idx="614">
                  <c:v>44773</c:v>
                </c:pt>
                <c:pt idx="615">
                  <c:v>44774</c:v>
                </c:pt>
              </c:numCache>
            </c:numRef>
          </c:cat>
          <c:val>
            <c:numRef>
              <c:f>Delhi!$E$2156:$E$2771</c:f>
              <c:numCache>
                <c:formatCode>General</c:formatCode>
                <c:ptCount val="616"/>
                <c:pt idx="0">
                  <c:v>109.77</c:v>
                </c:pt>
                <c:pt idx="1">
                  <c:v>96.11</c:v>
                </c:pt>
                <c:pt idx="2">
                  <c:v>43.86</c:v>
                </c:pt>
                <c:pt idx="3">
                  <c:v>50.46</c:v>
                </c:pt>
                <c:pt idx="4">
                  <c:v>60.75</c:v>
                </c:pt>
                <c:pt idx="5">
                  <c:v>68.739999999999995</c:v>
                </c:pt>
                <c:pt idx="6">
                  <c:v>76.739999999999995</c:v>
                </c:pt>
                <c:pt idx="7">
                  <c:v>86.8</c:v>
                </c:pt>
                <c:pt idx="8">
                  <c:v>75.62</c:v>
                </c:pt>
                <c:pt idx="9">
                  <c:v>82.57</c:v>
                </c:pt>
                <c:pt idx="10">
                  <c:v>99.49</c:v>
                </c:pt>
                <c:pt idx="11">
                  <c:v>78.56</c:v>
                </c:pt>
                <c:pt idx="12">
                  <c:v>74.260000000000005</c:v>
                </c:pt>
                <c:pt idx="13">
                  <c:v>73.73</c:v>
                </c:pt>
                <c:pt idx="14">
                  <c:v>81.44</c:v>
                </c:pt>
                <c:pt idx="15">
                  <c:v>91.11</c:v>
                </c:pt>
                <c:pt idx="16">
                  <c:v>69.84</c:v>
                </c:pt>
                <c:pt idx="17">
                  <c:v>84.8</c:v>
                </c:pt>
                <c:pt idx="18">
                  <c:v>53.53</c:v>
                </c:pt>
                <c:pt idx="19">
                  <c:v>41.88</c:v>
                </c:pt>
                <c:pt idx="20">
                  <c:v>36.67</c:v>
                </c:pt>
                <c:pt idx="21">
                  <c:v>46.72</c:v>
                </c:pt>
                <c:pt idx="22">
                  <c:v>52.14</c:v>
                </c:pt>
                <c:pt idx="23">
                  <c:v>48.38</c:v>
                </c:pt>
                <c:pt idx="24">
                  <c:v>64.099999999999994</c:v>
                </c:pt>
                <c:pt idx="25">
                  <c:v>72.56</c:v>
                </c:pt>
                <c:pt idx="26">
                  <c:v>77.569999999999993</c:v>
                </c:pt>
                <c:pt idx="27">
                  <c:v>85.3</c:v>
                </c:pt>
                <c:pt idx="28">
                  <c:v>94.91</c:v>
                </c:pt>
                <c:pt idx="29">
                  <c:v>90.92</c:v>
                </c:pt>
                <c:pt idx="30">
                  <c:v>96.98</c:v>
                </c:pt>
                <c:pt idx="31">
                  <c:v>79.45</c:v>
                </c:pt>
                <c:pt idx="32">
                  <c:v>78.8</c:v>
                </c:pt>
                <c:pt idx="33">
                  <c:v>71.97</c:v>
                </c:pt>
                <c:pt idx="34">
                  <c:v>52.08</c:v>
                </c:pt>
                <c:pt idx="35">
                  <c:v>57.99</c:v>
                </c:pt>
                <c:pt idx="36">
                  <c:v>47.41</c:v>
                </c:pt>
                <c:pt idx="37">
                  <c:v>68.55</c:v>
                </c:pt>
                <c:pt idx="38">
                  <c:v>79.16</c:v>
                </c:pt>
                <c:pt idx="39">
                  <c:v>83.07</c:v>
                </c:pt>
                <c:pt idx="40">
                  <c:v>47.34</c:v>
                </c:pt>
                <c:pt idx="41">
                  <c:v>46.03</c:v>
                </c:pt>
                <c:pt idx="42">
                  <c:v>37.729999999999997</c:v>
                </c:pt>
                <c:pt idx="43">
                  <c:v>37.64</c:v>
                </c:pt>
                <c:pt idx="44">
                  <c:v>34.049999999999997</c:v>
                </c:pt>
                <c:pt idx="45">
                  <c:v>42.5</c:v>
                </c:pt>
                <c:pt idx="46">
                  <c:v>44.21</c:v>
                </c:pt>
                <c:pt idx="47">
                  <c:v>37.299999999999997</c:v>
                </c:pt>
                <c:pt idx="48">
                  <c:v>44.82</c:v>
                </c:pt>
                <c:pt idx="49">
                  <c:v>50.8</c:v>
                </c:pt>
                <c:pt idx="50">
                  <c:v>59.8</c:v>
                </c:pt>
                <c:pt idx="51">
                  <c:v>70.069999999999993</c:v>
                </c:pt>
                <c:pt idx="52">
                  <c:v>85.3</c:v>
                </c:pt>
                <c:pt idx="53">
                  <c:v>66.53</c:v>
                </c:pt>
                <c:pt idx="54">
                  <c:v>46.67</c:v>
                </c:pt>
                <c:pt idx="55">
                  <c:v>54.43</c:v>
                </c:pt>
                <c:pt idx="56">
                  <c:v>47.02</c:v>
                </c:pt>
                <c:pt idx="57">
                  <c:v>44.07</c:v>
                </c:pt>
                <c:pt idx="58">
                  <c:v>57.59</c:v>
                </c:pt>
                <c:pt idx="59">
                  <c:v>58.41</c:v>
                </c:pt>
                <c:pt idx="60">
                  <c:v>46.86</c:v>
                </c:pt>
                <c:pt idx="61">
                  <c:v>48.79</c:v>
                </c:pt>
                <c:pt idx="62">
                  <c:v>42.69</c:v>
                </c:pt>
                <c:pt idx="63">
                  <c:v>55.77</c:v>
                </c:pt>
                <c:pt idx="64">
                  <c:v>64.63</c:v>
                </c:pt>
                <c:pt idx="65">
                  <c:v>72.760000000000005</c:v>
                </c:pt>
                <c:pt idx="66">
                  <c:v>69.52</c:v>
                </c:pt>
                <c:pt idx="67">
                  <c:v>67.58</c:v>
                </c:pt>
                <c:pt idx="68">
                  <c:v>79.489999999999995</c:v>
                </c:pt>
                <c:pt idx="69">
                  <c:v>93.39</c:v>
                </c:pt>
                <c:pt idx="70">
                  <c:v>96.52</c:v>
                </c:pt>
                <c:pt idx="71">
                  <c:v>63</c:v>
                </c:pt>
                <c:pt idx="72">
                  <c:v>41.55</c:v>
                </c:pt>
                <c:pt idx="73">
                  <c:v>45.66</c:v>
                </c:pt>
                <c:pt idx="74">
                  <c:v>46.11</c:v>
                </c:pt>
                <c:pt idx="75">
                  <c:v>48.39</c:v>
                </c:pt>
                <c:pt idx="76">
                  <c:v>65.400000000000006</c:v>
                </c:pt>
                <c:pt idx="77">
                  <c:v>69.989999999999995</c:v>
                </c:pt>
                <c:pt idx="78">
                  <c:v>70.8</c:v>
                </c:pt>
                <c:pt idx="79">
                  <c:v>60.66</c:v>
                </c:pt>
                <c:pt idx="80">
                  <c:v>62.22</c:v>
                </c:pt>
                <c:pt idx="81">
                  <c:v>65.709999999999994</c:v>
                </c:pt>
                <c:pt idx="82">
                  <c:v>71.98</c:v>
                </c:pt>
                <c:pt idx="83">
                  <c:v>59.74</c:v>
                </c:pt>
                <c:pt idx="84">
                  <c:v>73.64</c:v>
                </c:pt>
                <c:pt idx="85">
                  <c:v>69.3</c:v>
                </c:pt>
                <c:pt idx="86">
                  <c:v>67.739999999999995</c:v>
                </c:pt>
                <c:pt idx="87">
                  <c:v>71.47</c:v>
                </c:pt>
                <c:pt idx="88">
                  <c:v>56.12</c:v>
                </c:pt>
                <c:pt idx="89">
                  <c:v>64.66</c:v>
                </c:pt>
                <c:pt idx="90">
                  <c:v>61.8</c:v>
                </c:pt>
                <c:pt idx="91">
                  <c:v>70.17</c:v>
                </c:pt>
                <c:pt idx="92">
                  <c:v>74.040000000000006</c:v>
                </c:pt>
                <c:pt idx="93">
                  <c:v>69.58</c:v>
                </c:pt>
                <c:pt idx="94">
                  <c:v>55.7</c:v>
                </c:pt>
                <c:pt idx="95">
                  <c:v>52.14</c:v>
                </c:pt>
                <c:pt idx="96">
                  <c:v>50.01</c:v>
                </c:pt>
                <c:pt idx="97">
                  <c:v>50.35</c:v>
                </c:pt>
                <c:pt idx="98">
                  <c:v>37.47</c:v>
                </c:pt>
                <c:pt idx="99">
                  <c:v>60.28</c:v>
                </c:pt>
                <c:pt idx="100">
                  <c:v>81.650000000000006</c:v>
                </c:pt>
                <c:pt idx="101">
                  <c:v>50.77</c:v>
                </c:pt>
                <c:pt idx="102">
                  <c:v>53.45</c:v>
                </c:pt>
                <c:pt idx="103">
                  <c:v>61.99</c:v>
                </c:pt>
                <c:pt idx="104">
                  <c:v>47.84</c:v>
                </c:pt>
                <c:pt idx="105">
                  <c:v>50.15</c:v>
                </c:pt>
                <c:pt idx="106">
                  <c:v>56.32</c:v>
                </c:pt>
                <c:pt idx="107">
                  <c:v>63.54</c:v>
                </c:pt>
                <c:pt idx="108">
                  <c:v>52.36</c:v>
                </c:pt>
                <c:pt idx="109">
                  <c:v>55.97</c:v>
                </c:pt>
                <c:pt idx="110">
                  <c:v>48.5</c:v>
                </c:pt>
                <c:pt idx="111">
                  <c:v>51.7</c:v>
                </c:pt>
                <c:pt idx="112">
                  <c:v>50.59</c:v>
                </c:pt>
                <c:pt idx="113">
                  <c:v>56.22</c:v>
                </c:pt>
                <c:pt idx="114">
                  <c:v>63.44</c:v>
                </c:pt>
                <c:pt idx="115">
                  <c:v>63.67</c:v>
                </c:pt>
                <c:pt idx="116">
                  <c:v>63.42</c:v>
                </c:pt>
                <c:pt idx="117">
                  <c:v>61.19</c:v>
                </c:pt>
                <c:pt idx="118">
                  <c:v>50.97</c:v>
                </c:pt>
                <c:pt idx="119">
                  <c:v>49.6</c:v>
                </c:pt>
                <c:pt idx="120">
                  <c:v>45.13</c:v>
                </c:pt>
                <c:pt idx="121">
                  <c:v>37.380000000000003</c:v>
                </c:pt>
                <c:pt idx="122">
                  <c:v>48.43</c:v>
                </c:pt>
                <c:pt idx="123">
                  <c:v>66.319999999999993</c:v>
                </c:pt>
                <c:pt idx="124">
                  <c:v>54.7</c:v>
                </c:pt>
                <c:pt idx="125">
                  <c:v>59.85</c:v>
                </c:pt>
                <c:pt idx="126">
                  <c:v>43.52</c:v>
                </c:pt>
                <c:pt idx="127">
                  <c:v>36.47</c:v>
                </c:pt>
                <c:pt idx="128">
                  <c:v>37.229999999999997</c:v>
                </c:pt>
                <c:pt idx="129">
                  <c:v>49.05</c:v>
                </c:pt>
                <c:pt idx="130">
                  <c:v>61.99</c:v>
                </c:pt>
                <c:pt idx="131">
                  <c:v>60.5</c:v>
                </c:pt>
                <c:pt idx="132">
                  <c:v>68.06</c:v>
                </c:pt>
                <c:pt idx="133">
                  <c:v>64.3</c:v>
                </c:pt>
                <c:pt idx="134">
                  <c:v>41.53</c:v>
                </c:pt>
                <c:pt idx="135">
                  <c:v>54.67</c:v>
                </c:pt>
                <c:pt idx="136">
                  <c:v>61.24</c:v>
                </c:pt>
                <c:pt idx="137">
                  <c:v>67.180000000000007</c:v>
                </c:pt>
                <c:pt idx="138">
                  <c:v>68.930000000000007</c:v>
                </c:pt>
                <c:pt idx="139">
                  <c:v>64.47</c:v>
                </c:pt>
                <c:pt idx="140">
                  <c:v>64.209999999999994</c:v>
                </c:pt>
                <c:pt idx="141">
                  <c:v>52.54</c:v>
                </c:pt>
                <c:pt idx="142">
                  <c:v>59.92</c:v>
                </c:pt>
                <c:pt idx="143">
                  <c:v>50.42</c:v>
                </c:pt>
                <c:pt idx="144">
                  <c:v>36.159999999999997</c:v>
                </c:pt>
                <c:pt idx="145">
                  <c:v>36.51</c:v>
                </c:pt>
                <c:pt idx="146">
                  <c:v>54.57</c:v>
                </c:pt>
                <c:pt idx="147">
                  <c:v>35.58</c:v>
                </c:pt>
                <c:pt idx="148">
                  <c:v>25.64</c:v>
                </c:pt>
                <c:pt idx="149">
                  <c:v>29.8</c:v>
                </c:pt>
                <c:pt idx="150">
                  <c:v>27.61</c:v>
                </c:pt>
                <c:pt idx="151">
                  <c:v>36.19</c:v>
                </c:pt>
                <c:pt idx="152">
                  <c:v>47.79</c:v>
                </c:pt>
                <c:pt idx="153">
                  <c:v>66.58</c:v>
                </c:pt>
                <c:pt idx="154">
                  <c:v>72.150000000000006</c:v>
                </c:pt>
                <c:pt idx="155">
                  <c:v>64.459999999999994</c:v>
                </c:pt>
                <c:pt idx="156">
                  <c:v>47.8</c:v>
                </c:pt>
                <c:pt idx="157">
                  <c:v>46.53</c:v>
                </c:pt>
                <c:pt idx="158">
                  <c:v>36.729999999999997</c:v>
                </c:pt>
                <c:pt idx="159">
                  <c:v>40.56</c:v>
                </c:pt>
                <c:pt idx="160">
                  <c:v>34.26</c:v>
                </c:pt>
                <c:pt idx="161">
                  <c:v>34.1</c:v>
                </c:pt>
                <c:pt idx="162">
                  <c:v>27.59</c:v>
                </c:pt>
                <c:pt idx="163">
                  <c:v>23.88</c:v>
                </c:pt>
                <c:pt idx="164">
                  <c:v>36.520000000000003</c:v>
                </c:pt>
                <c:pt idx="165">
                  <c:v>42.3</c:v>
                </c:pt>
                <c:pt idx="166">
                  <c:v>28.54</c:v>
                </c:pt>
                <c:pt idx="167">
                  <c:v>33.78</c:v>
                </c:pt>
                <c:pt idx="168">
                  <c:v>24.67</c:v>
                </c:pt>
                <c:pt idx="169">
                  <c:v>28.12</c:v>
                </c:pt>
                <c:pt idx="170">
                  <c:v>24.71</c:v>
                </c:pt>
                <c:pt idx="171">
                  <c:v>24.1</c:v>
                </c:pt>
                <c:pt idx="172">
                  <c:v>26.43</c:v>
                </c:pt>
                <c:pt idx="173">
                  <c:v>36.51</c:v>
                </c:pt>
                <c:pt idx="174">
                  <c:v>52.2</c:v>
                </c:pt>
                <c:pt idx="175">
                  <c:v>25.29</c:v>
                </c:pt>
                <c:pt idx="176">
                  <c:v>21.12</c:v>
                </c:pt>
                <c:pt idx="177">
                  <c:v>21.48</c:v>
                </c:pt>
                <c:pt idx="178">
                  <c:v>30.16</c:v>
                </c:pt>
                <c:pt idx="179">
                  <c:v>27.2</c:v>
                </c:pt>
                <c:pt idx="180">
                  <c:v>26.72</c:v>
                </c:pt>
                <c:pt idx="181">
                  <c:v>35.229999999999997</c:v>
                </c:pt>
                <c:pt idx="182">
                  <c:v>35.54</c:v>
                </c:pt>
                <c:pt idx="183">
                  <c:v>44.9</c:v>
                </c:pt>
                <c:pt idx="184">
                  <c:v>40.21</c:v>
                </c:pt>
                <c:pt idx="185">
                  <c:v>24</c:v>
                </c:pt>
                <c:pt idx="186">
                  <c:v>19.64</c:v>
                </c:pt>
                <c:pt idx="187">
                  <c:v>18.07</c:v>
                </c:pt>
                <c:pt idx="188">
                  <c:v>36.049999999999997</c:v>
                </c:pt>
                <c:pt idx="189">
                  <c:v>26.14</c:v>
                </c:pt>
                <c:pt idx="190">
                  <c:v>29.61</c:v>
                </c:pt>
                <c:pt idx="191">
                  <c:v>37.26</c:v>
                </c:pt>
                <c:pt idx="192">
                  <c:v>31.72</c:v>
                </c:pt>
                <c:pt idx="193">
                  <c:v>24.43</c:v>
                </c:pt>
                <c:pt idx="194">
                  <c:v>31.21</c:v>
                </c:pt>
                <c:pt idx="195">
                  <c:v>33.19</c:v>
                </c:pt>
                <c:pt idx="196">
                  <c:v>34.9</c:v>
                </c:pt>
                <c:pt idx="197">
                  <c:v>24.79</c:v>
                </c:pt>
                <c:pt idx="198">
                  <c:v>21.69</c:v>
                </c:pt>
                <c:pt idx="199">
                  <c:v>27.74</c:v>
                </c:pt>
                <c:pt idx="200">
                  <c:v>22.98</c:v>
                </c:pt>
                <c:pt idx="201">
                  <c:v>29.98</c:v>
                </c:pt>
                <c:pt idx="202">
                  <c:v>26.31</c:v>
                </c:pt>
                <c:pt idx="203">
                  <c:v>22.82</c:v>
                </c:pt>
                <c:pt idx="204">
                  <c:v>27.11</c:v>
                </c:pt>
                <c:pt idx="205">
                  <c:v>25.89</c:v>
                </c:pt>
                <c:pt idx="206">
                  <c:v>20.7</c:v>
                </c:pt>
                <c:pt idx="207">
                  <c:v>19.88</c:v>
                </c:pt>
                <c:pt idx="208">
                  <c:v>18.190000000000001</c:v>
                </c:pt>
                <c:pt idx="209">
                  <c:v>23.2</c:v>
                </c:pt>
                <c:pt idx="210">
                  <c:v>31.3</c:v>
                </c:pt>
                <c:pt idx="211">
                  <c:v>40.64</c:v>
                </c:pt>
                <c:pt idx="212">
                  <c:v>24.97</c:v>
                </c:pt>
                <c:pt idx="213">
                  <c:v>29.59</c:v>
                </c:pt>
                <c:pt idx="214">
                  <c:v>34.14</c:v>
                </c:pt>
                <c:pt idx="215">
                  <c:v>31.45</c:v>
                </c:pt>
                <c:pt idx="216">
                  <c:v>28.27</c:v>
                </c:pt>
                <c:pt idx="217">
                  <c:v>39.46</c:v>
                </c:pt>
                <c:pt idx="218">
                  <c:v>38.56</c:v>
                </c:pt>
                <c:pt idx="219">
                  <c:v>30.24</c:v>
                </c:pt>
                <c:pt idx="220">
                  <c:v>26.47</c:v>
                </c:pt>
                <c:pt idx="221">
                  <c:v>30.55</c:v>
                </c:pt>
                <c:pt idx="222">
                  <c:v>40.54</c:v>
                </c:pt>
                <c:pt idx="223">
                  <c:v>33.270000000000003</c:v>
                </c:pt>
                <c:pt idx="224">
                  <c:v>28.44</c:v>
                </c:pt>
                <c:pt idx="225">
                  <c:v>33.35</c:v>
                </c:pt>
                <c:pt idx="226">
                  <c:v>28.7</c:v>
                </c:pt>
                <c:pt idx="227">
                  <c:v>28.39</c:v>
                </c:pt>
                <c:pt idx="228">
                  <c:v>24.46</c:v>
                </c:pt>
                <c:pt idx="229">
                  <c:v>19.309999999999999</c:v>
                </c:pt>
                <c:pt idx="230">
                  <c:v>20.010000000000002</c:v>
                </c:pt>
                <c:pt idx="231">
                  <c:v>22.72</c:v>
                </c:pt>
                <c:pt idx="232">
                  <c:v>25.7</c:v>
                </c:pt>
                <c:pt idx="233">
                  <c:v>22.4</c:v>
                </c:pt>
                <c:pt idx="234">
                  <c:v>27.24</c:v>
                </c:pt>
                <c:pt idx="235">
                  <c:v>29.95</c:v>
                </c:pt>
                <c:pt idx="236">
                  <c:v>31.7</c:v>
                </c:pt>
                <c:pt idx="237">
                  <c:v>27.1</c:v>
                </c:pt>
                <c:pt idx="238">
                  <c:v>30.9</c:v>
                </c:pt>
                <c:pt idx="239">
                  <c:v>36.03</c:v>
                </c:pt>
                <c:pt idx="240">
                  <c:v>21.38</c:v>
                </c:pt>
                <c:pt idx="241">
                  <c:v>31.72</c:v>
                </c:pt>
                <c:pt idx="242">
                  <c:v>32.58</c:v>
                </c:pt>
                <c:pt idx="243">
                  <c:v>26.55</c:v>
                </c:pt>
                <c:pt idx="244">
                  <c:v>27.48</c:v>
                </c:pt>
                <c:pt idx="245">
                  <c:v>27.71</c:v>
                </c:pt>
                <c:pt idx="246">
                  <c:v>26.47</c:v>
                </c:pt>
                <c:pt idx="247">
                  <c:v>29.17</c:v>
                </c:pt>
                <c:pt idx="248">
                  <c:v>26.1</c:v>
                </c:pt>
                <c:pt idx="249">
                  <c:v>18.47</c:v>
                </c:pt>
                <c:pt idx="250">
                  <c:v>23.45</c:v>
                </c:pt>
                <c:pt idx="251">
                  <c:v>22.67</c:v>
                </c:pt>
                <c:pt idx="252">
                  <c:v>24.26</c:v>
                </c:pt>
                <c:pt idx="253">
                  <c:v>24.3</c:v>
                </c:pt>
                <c:pt idx="254">
                  <c:v>27.01</c:v>
                </c:pt>
                <c:pt idx="255">
                  <c:v>25.32</c:v>
                </c:pt>
                <c:pt idx="256">
                  <c:v>28.62</c:v>
                </c:pt>
                <c:pt idx="257">
                  <c:v>30.39</c:v>
                </c:pt>
                <c:pt idx="258">
                  <c:v>29.46</c:v>
                </c:pt>
                <c:pt idx="259">
                  <c:v>27.33</c:v>
                </c:pt>
                <c:pt idx="260">
                  <c:v>25.49</c:v>
                </c:pt>
                <c:pt idx="261">
                  <c:v>24.78</c:v>
                </c:pt>
                <c:pt idx="262">
                  <c:v>24.89</c:v>
                </c:pt>
                <c:pt idx="263">
                  <c:v>24.48</c:v>
                </c:pt>
                <c:pt idx="264">
                  <c:v>23.06</c:v>
                </c:pt>
                <c:pt idx="265">
                  <c:v>25.62</c:v>
                </c:pt>
                <c:pt idx="266">
                  <c:v>29.42</c:v>
                </c:pt>
                <c:pt idx="267">
                  <c:v>29.35</c:v>
                </c:pt>
                <c:pt idx="268">
                  <c:v>32.53</c:v>
                </c:pt>
                <c:pt idx="269">
                  <c:v>28.41</c:v>
                </c:pt>
                <c:pt idx="270">
                  <c:v>29.59</c:v>
                </c:pt>
                <c:pt idx="271">
                  <c:v>27.5</c:v>
                </c:pt>
                <c:pt idx="272">
                  <c:v>32.9</c:v>
                </c:pt>
                <c:pt idx="273">
                  <c:v>30.8</c:v>
                </c:pt>
                <c:pt idx="274">
                  <c:v>23.1</c:v>
                </c:pt>
                <c:pt idx="275">
                  <c:v>17.760000000000002</c:v>
                </c:pt>
                <c:pt idx="276">
                  <c:v>19.32</c:v>
                </c:pt>
                <c:pt idx="277">
                  <c:v>24</c:v>
                </c:pt>
                <c:pt idx="278">
                  <c:v>20.38</c:v>
                </c:pt>
                <c:pt idx="279">
                  <c:v>13.59</c:v>
                </c:pt>
                <c:pt idx="280">
                  <c:v>22.36</c:v>
                </c:pt>
                <c:pt idx="281">
                  <c:v>21.98</c:v>
                </c:pt>
                <c:pt idx="282">
                  <c:v>18.5</c:v>
                </c:pt>
                <c:pt idx="283">
                  <c:v>20.09</c:v>
                </c:pt>
                <c:pt idx="284">
                  <c:v>19.63</c:v>
                </c:pt>
                <c:pt idx="285">
                  <c:v>26.08</c:v>
                </c:pt>
                <c:pt idx="286">
                  <c:v>26.5</c:v>
                </c:pt>
                <c:pt idx="287">
                  <c:v>17.34</c:v>
                </c:pt>
                <c:pt idx="288">
                  <c:v>18.329999999999998</c:v>
                </c:pt>
                <c:pt idx="289">
                  <c:v>18.329999999999998</c:v>
                </c:pt>
                <c:pt idx="290">
                  <c:v>16.77</c:v>
                </c:pt>
                <c:pt idx="291">
                  <c:v>17.62</c:v>
                </c:pt>
                <c:pt idx="292">
                  <c:v>20.34</c:v>
                </c:pt>
                <c:pt idx="293">
                  <c:v>19.559999999999999</c:v>
                </c:pt>
                <c:pt idx="294">
                  <c:v>16.23</c:v>
                </c:pt>
                <c:pt idx="295">
                  <c:v>15.86</c:v>
                </c:pt>
                <c:pt idx="296">
                  <c:v>21.34</c:v>
                </c:pt>
                <c:pt idx="297">
                  <c:v>19.47</c:v>
                </c:pt>
                <c:pt idx="298">
                  <c:v>16.78</c:v>
                </c:pt>
                <c:pt idx="299">
                  <c:v>18.66</c:v>
                </c:pt>
                <c:pt idx="300">
                  <c:v>18.84</c:v>
                </c:pt>
                <c:pt idx="301">
                  <c:v>18.149999999999999</c:v>
                </c:pt>
                <c:pt idx="302">
                  <c:v>18.8</c:v>
                </c:pt>
                <c:pt idx="303">
                  <c:v>14.18</c:v>
                </c:pt>
                <c:pt idx="304">
                  <c:v>18.86</c:v>
                </c:pt>
                <c:pt idx="305">
                  <c:v>18.88</c:v>
                </c:pt>
                <c:pt idx="306">
                  <c:v>19.59</c:v>
                </c:pt>
                <c:pt idx="307">
                  <c:v>20.37</c:v>
                </c:pt>
                <c:pt idx="308">
                  <c:v>15.17</c:v>
                </c:pt>
                <c:pt idx="309">
                  <c:v>14.65</c:v>
                </c:pt>
                <c:pt idx="310">
                  <c:v>15.57</c:v>
                </c:pt>
                <c:pt idx="311">
                  <c:v>18.96</c:v>
                </c:pt>
                <c:pt idx="312">
                  <c:v>18.68</c:v>
                </c:pt>
                <c:pt idx="313">
                  <c:v>14.31</c:v>
                </c:pt>
                <c:pt idx="314">
                  <c:v>15.2</c:v>
                </c:pt>
                <c:pt idx="315">
                  <c:v>16.91</c:v>
                </c:pt>
                <c:pt idx="316">
                  <c:v>15.36</c:v>
                </c:pt>
                <c:pt idx="317">
                  <c:v>16.78</c:v>
                </c:pt>
                <c:pt idx="318">
                  <c:v>20.420000000000002</c:v>
                </c:pt>
                <c:pt idx="319">
                  <c:v>20.65</c:v>
                </c:pt>
                <c:pt idx="320">
                  <c:v>18.95</c:v>
                </c:pt>
                <c:pt idx="321">
                  <c:v>20.94</c:v>
                </c:pt>
                <c:pt idx="322">
                  <c:v>20.39</c:v>
                </c:pt>
                <c:pt idx="323">
                  <c:v>19.04</c:v>
                </c:pt>
                <c:pt idx="324">
                  <c:v>23.45</c:v>
                </c:pt>
                <c:pt idx="325">
                  <c:v>22.24</c:v>
                </c:pt>
                <c:pt idx="326">
                  <c:v>32.700000000000003</c:v>
                </c:pt>
                <c:pt idx="327">
                  <c:v>16.350000000000001</c:v>
                </c:pt>
                <c:pt idx="328">
                  <c:v>11.57</c:v>
                </c:pt>
                <c:pt idx="329">
                  <c:v>18.93</c:v>
                </c:pt>
                <c:pt idx="330">
                  <c:v>23.29</c:v>
                </c:pt>
                <c:pt idx="331">
                  <c:v>21.61</c:v>
                </c:pt>
                <c:pt idx="332">
                  <c:v>18.77</c:v>
                </c:pt>
                <c:pt idx="333">
                  <c:v>27.54</c:v>
                </c:pt>
                <c:pt idx="334">
                  <c:v>21.2</c:v>
                </c:pt>
                <c:pt idx="335">
                  <c:v>21.16</c:v>
                </c:pt>
                <c:pt idx="336">
                  <c:v>24.97</c:v>
                </c:pt>
                <c:pt idx="337">
                  <c:v>34.090000000000003</c:v>
                </c:pt>
                <c:pt idx="338">
                  <c:v>37.49</c:v>
                </c:pt>
                <c:pt idx="339">
                  <c:v>56.06</c:v>
                </c:pt>
                <c:pt idx="340">
                  <c:v>42.93</c:v>
                </c:pt>
                <c:pt idx="341">
                  <c:v>33.200000000000003</c:v>
                </c:pt>
                <c:pt idx="342">
                  <c:v>98.61</c:v>
                </c:pt>
                <c:pt idx="343">
                  <c:v>47.45</c:v>
                </c:pt>
                <c:pt idx="344">
                  <c:v>62.1</c:v>
                </c:pt>
                <c:pt idx="345">
                  <c:v>59.74</c:v>
                </c:pt>
                <c:pt idx="346">
                  <c:v>46.03</c:v>
                </c:pt>
                <c:pt idx="347">
                  <c:v>41.33</c:v>
                </c:pt>
                <c:pt idx="348">
                  <c:v>38.869999999999997</c:v>
                </c:pt>
                <c:pt idx="349">
                  <c:v>46.52</c:v>
                </c:pt>
                <c:pt idx="350">
                  <c:v>51.2</c:v>
                </c:pt>
                <c:pt idx="351">
                  <c:v>77.98</c:v>
                </c:pt>
                <c:pt idx="352">
                  <c:v>117.59</c:v>
                </c:pt>
                <c:pt idx="353">
                  <c:v>101.86</c:v>
                </c:pt>
                <c:pt idx="354">
                  <c:v>100.48</c:v>
                </c:pt>
                <c:pt idx="355">
                  <c:v>101.67</c:v>
                </c:pt>
                <c:pt idx="356">
                  <c:v>109.02</c:v>
                </c:pt>
                <c:pt idx="357">
                  <c:v>61.83</c:v>
                </c:pt>
                <c:pt idx="358">
                  <c:v>95.85</c:v>
                </c:pt>
                <c:pt idx="359">
                  <c:v>162.69</c:v>
                </c:pt>
                <c:pt idx="360">
                  <c:v>122.4</c:v>
                </c:pt>
                <c:pt idx="361">
                  <c:v>92.86</c:v>
                </c:pt>
                <c:pt idx="362">
                  <c:v>66.099999999999994</c:v>
                </c:pt>
                <c:pt idx="363">
                  <c:v>38.36</c:v>
                </c:pt>
                <c:pt idx="364">
                  <c:v>67.16</c:v>
                </c:pt>
                <c:pt idx="365">
                  <c:v>184.08</c:v>
                </c:pt>
                <c:pt idx="366">
                  <c:v>132.30000000000001</c:v>
                </c:pt>
                <c:pt idx="367">
                  <c:v>137.71</c:v>
                </c:pt>
                <c:pt idx="368">
                  <c:v>156.94</c:v>
                </c:pt>
                <c:pt idx="369">
                  <c:v>100.14</c:v>
                </c:pt>
                <c:pt idx="370">
                  <c:v>100.34</c:v>
                </c:pt>
                <c:pt idx="371">
                  <c:v>55.84</c:v>
                </c:pt>
                <c:pt idx="372">
                  <c:v>91.68</c:v>
                </c:pt>
                <c:pt idx="373">
                  <c:v>61.63</c:v>
                </c:pt>
                <c:pt idx="374">
                  <c:v>58.93</c:v>
                </c:pt>
                <c:pt idx="375">
                  <c:v>60.05</c:v>
                </c:pt>
                <c:pt idx="376">
                  <c:v>87.64</c:v>
                </c:pt>
                <c:pt idx="377">
                  <c:v>53.15</c:v>
                </c:pt>
                <c:pt idx="378">
                  <c:v>51.05</c:v>
                </c:pt>
                <c:pt idx="379">
                  <c:v>56.86</c:v>
                </c:pt>
                <c:pt idx="380">
                  <c:v>72.91</c:v>
                </c:pt>
                <c:pt idx="381">
                  <c:v>70.400000000000006</c:v>
                </c:pt>
                <c:pt idx="382">
                  <c:v>58.09</c:v>
                </c:pt>
                <c:pt idx="383">
                  <c:v>69.62</c:v>
                </c:pt>
                <c:pt idx="384">
                  <c:v>83.91</c:v>
                </c:pt>
                <c:pt idx="385">
                  <c:v>81.73</c:v>
                </c:pt>
                <c:pt idx="386">
                  <c:v>65.209999999999994</c:v>
                </c:pt>
                <c:pt idx="387">
                  <c:v>64.7</c:v>
                </c:pt>
                <c:pt idx="388">
                  <c:v>43.6</c:v>
                </c:pt>
                <c:pt idx="389">
                  <c:v>44.86</c:v>
                </c:pt>
                <c:pt idx="390">
                  <c:v>53.34</c:v>
                </c:pt>
                <c:pt idx="391">
                  <c:v>44.69</c:v>
                </c:pt>
                <c:pt idx="392">
                  <c:v>64.67</c:v>
                </c:pt>
                <c:pt idx="393">
                  <c:v>66.03</c:v>
                </c:pt>
                <c:pt idx="394">
                  <c:v>73.03</c:v>
                </c:pt>
                <c:pt idx="395">
                  <c:v>52.47</c:v>
                </c:pt>
                <c:pt idx="396">
                  <c:v>70.61</c:v>
                </c:pt>
                <c:pt idx="397">
                  <c:v>57.83</c:v>
                </c:pt>
                <c:pt idx="398">
                  <c:v>31.88</c:v>
                </c:pt>
                <c:pt idx="399">
                  <c:v>54</c:v>
                </c:pt>
                <c:pt idx="400">
                  <c:v>29.58</c:v>
                </c:pt>
                <c:pt idx="401">
                  <c:v>43.8</c:v>
                </c:pt>
                <c:pt idx="402">
                  <c:v>49.39</c:v>
                </c:pt>
                <c:pt idx="403">
                  <c:v>43.43</c:v>
                </c:pt>
                <c:pt idx="404">
                  <c:v>51.89</c:v>
                </c:pt>
                <c:pt idx="405">
                  <c:v>50.9</c:v>
                </c:pt>
                <c:pt idx="406">
                  <c:v>52.54</c:v>
                </c:pt>
                <c:pt idx="407">
                  <c:v>48.37</c:v>
                </c:pt>
                <c:pt idx="408">
                  <c:v>29.32</c:v>
                </c:pt>
                <c:pt idx="409">
                  <c:v>19.25</c:v>
                </c:pt>
                <c:pt idx="410">
                  <c:v>21.3</c:v>
                </c:pt>
                <c:pt idx="411">
                  <c:v>18.93</c:v>
                </c:pt>
                <c:pt idx="412">
                  <c:v>26.51</c:v>
                </c:pt>
                <c:pt idx="413">
                  <c:v>26.76</c:v>
                </c:pt>
                <c:pt idx="414">
                  <c:v>29.04</c:v>
                </c:pt>
                <c:pt idx="415">
                  <c:v>42.92</c:v>
                </c:pt>
                <c:pt idx="416">
                  <c:v>36.25</c:v>
                </c:pt>
                <c:pt idx="417">
                  <c:v>23.28</c:v>
                </c:pt>
                <c:pt idx="418">
                  <c:v>24.11</c:v>
                </c:pt>
                <c:pt idx="419">
                  <c:v>34.18</c:v>
                </c:pt>
                <c:pt idx="420">
                  <c:v>27.67</c:v>
                </c:pt>
                <c:pt idx="421">
                  <c:v>31.51</c:v>
                </c:pt>
                <c:pt idx="422">
                  <c:v>35.21</c:v>
                </c:pt>
                <c:pt idx="423">
                  <c:v>41.64</c:v>
                </c:pt>
                <c:pt idx="424">
                  <c:v>28.64</c:v>
                </c:pt>
                <c:pt idx="425">
                  <c:v>19.07</c:v>
                </c:pt>
                <c:pt idx="426">
                  <c:v>28.24</c:v>
                </c:pt>
                <c:pt idx="427">
                  <c:v>25.13</c:v>
                </c:pt>
                <c:pt idx="428">
                  <c:v>27.73</c:v>
                </c:pt>
                <c:pt idx="429">
                  <c:v>34.590000000000003</c:v>
                </c:pt>
                <c:pt idx="430">
                  <c:v>36.78</c:v>
                </c:pt>
                <c:pt idx="431">
                  <c:v>45.06</c:v>
                </c:pt>
                <c:pt idx="432">
                  <c:v>40.130000000000003</c:v>
                </c:pt>
                <c:pt idx="433">
                  <c:v>43.44</c:v>
                </c:pt>
                <c:pt idx="434">
                  <c:v>38.54</c:v>
                </c:pt>
                <c:pt idx="435">
                  <c:v>33.71</c:v>
                </c:pt>
                <c:pt idx="436">
                  <c:v>25.09</c:v>
                </c:pt>
                <c:pt idx="437">
                  <c:v>23.28</c:v>
                </c:pt>
                <c:pt idx="438">
                  <c:v>37.159999999999997</c:v>
                </c:pt>
                <c:pt idx="439">
                  <c:v>52.82</c:v>
                </c:pt>
                <c:pt idx="440">
                  <c:v>53.37</c:v>
                </c:pt>
                <c:pt idx="441">
                  <c:v>52.19</c:v>
                </c:pt>
                <c:pt idx="442">
                  <c:v>38.69</c:v>
                </c:pt>
                <c:pt idx="443">
                  <c:v>34.130000000000003</c:v>
                </c:pt>
                <c:pt idx="444">
                  <c:v>40.11</c:v>
                </c:pt>
                <c:pt idx="445">
                  <c:v>43.05</c:v>
                </c:pt>
                <c:pt idx="446">
                  <c:v>50.85</c:v>
                </c:pt>
                <c:pt idx="447">
                  <c:v>44.71</c:v>
                </c:pt>
                <c:pt idx="448">
                  <c:v>47.37</c:v>
                </c:pt>
                <c:pt idx="449">
                  <c:v>53.72</c:v>
                </c:pt>
                <c:pt idx="450">
                  <c:v>51.36</c:v>
                </c:pt>
                <c:pt idx="451">
                  <c:v>50.4</c:v>
                </c:pt>
                <c:pt idx="452">
                  <c:v>43.5</c:v>
                </c:pt>
                <c:pt idx="453">
                  <c:v>33.67</c:v>
                </c:pt>
                <c:pt idx="454">
                  <c:v>43.08</c:v>
                </c:pt>
                <c:pt idx="455">
                  <c:v>44.73</c:v>
                </c:pt>
                <c:pt idx="456">
                  <c:v>35.08</c:v>
                </c:pt>
                <c:pt idx="457">
                  <c:v>54.34</c:v>
                </c:pt>
                <c:pt idx="458">
                  <c:v>46.15</c:v>
                </c:pt>
                <c:pt idx="459">
                  <c:v>33.659999999999997</c:v>
                </c:pt>
                <c:pt idx="460">
                  <c:v>52.92</c:v>
                </c:pt>
                <c:pt idx="461">
                  <c:v>58.27</c:v>
                </c:pt>
                <c:pt idx="462">
                  <c:v>70.13</c:v>
                </c:pt>
                <c:pt idx="463">
                  <c:v>76.47</c:v>
                </c:pt>
                <c:pt idx="464">
                  <c:v>80.739999999999995</c:v>
                </c:pt>
                <c:pt idx="465">
                  <c:v>48.24</c:v>
                </c:pt>
                <c:pt idx="466">
                  <c:v>56.86</c:v>
                </c:pt>
                <c:pt idx="467">
                  <c:v>76.02</c:v>
                </c:pt>
                <c:pt idx="468">
                  <c:v>95.81</c:v>
                </c:pt>
                <c:pt idx="469">
                  <c:v>90.36</c:v>
                </c:pt>
                <c:pt idx="470">
                  <c:v>71.14</c:v>
                </c:pt>
                <c:pt idx="471">
                  <c:v>61.12</c:v>
                </c:pt>
                <c:pt idx="472">
                  <c:v>64.91</c:v>
                </c:pt>
                <c:pt idx="473">
                  <c:v>74.510000000000005</c:v>
                </c:pt>
                <c:pt idx="474">
                  <c:v>77.66</c:v>
                </c:pt>
                <c:pt idx="475">
                  <c:v>78.42</c:v>
                </c:pt>
                <c:pt idx="476">
                  <c:v>75.510000000000005</c:v>
                </c:pt>
                <c:pt idx="477">
                  <c:v>56.22</c:v>
                </c:pt>
                <c:pt idx="478">
                  <c:v>73.48</c:v>
                </c:pt>
                <c:pt idx="479">
                  <c:v>59.73</c:v>
                </c:pt>
                <c:pt idx="480">
                  <c:v>69.13</c:v>
                </c:pt>
                <c:pt idx="481">
                  <c:v>84.66</c:v>
                </c:pt>
                <c:pt idx="482">
                  <c:v>69.650000000000006</c:v>
                </c:pt>
                <c:pt idx="483">
                  <c:v>54.21</c:v>
                </c:pt>
                <c:pt idx="484">
                  <c:v>74.87</c:v>
                </c:pt>
                <c:pt idx="485">
                  <c:v>77.81</c:v>
                </c:pt>
                <c:pt idx="486">
                  <c:v>69.17</c:v>
                </c:pt>
                <c:pt idx="487">
                  <c:v>69.069999999999993</c:v>
                </c:pt>
                <c:pt idx="488">
                  <c:v>76.2</c:v>
                </c:pt>
                <c:pt idx="489">
                  <c:v>100.27</c:v>
                </c:pt>
                <c:pt idx="490">
                  <c:v>78.989999999999995</c:v>
                </c:pt>
                <c:pt idx="491">
                  <c:v>62.07</c:v>
                </c:pt>
                <c:pt idx="492">
                  <c:v>73.81</c:v>
                </c:pt>
                <c:pt idx="493">
                  <c:v>49.97</c:v>
                </c:pt>
                <c:pt idx="494">
                  <c:v>82.31</c:v>
                </c:pt>
                <c:pt idx="495">
                  <c:v>63.65</c:v>
                </c:pt>
                <c:pt idx="496">
                  <c:v>64.38</c:v>
                </c:pt>
                <c:pt idx="497">
                  <c:v>73.66</c:v>
                </c:pt>
                <c:pt idx="498">
                  <c:v>74.180000000000007</c:v>
                </c:pt>
                <c:pt idx="499">
                  <c:v>79.989999999999995</c:v>
                </c:pt>
                <c:pt idx="500">
                  <c:v>80.67</c:v>
                </c:pt>
                <c:pt idx="501">
                  <c:v>72.88</c:v>
                </c:pt>
                <c:pt idx="502">
                  <c:v>72.430000000000007</c:v>
                </c:pt>
                <c:pt idx="503">
                  <c:v>80.89</c:v>
                </c:pt>
                <c:pt idx="504">
                  <c:v>72.53</c:v>
                </c:pt>
                <c:pt idx="505">
                  <c:v>82.79</c:v>
                </c:pt>
                <c:pt idx="506">
                  <c:v>37.56</c:v>
                </c:pt>
                <c:pt idx="507">
                  <c:v>56.25</c:v>
                </c:pt>
                <c:pt idx="508">
                  <c:v>75.52</c:v>
                </c:pt>
                <c:pt idx="509">
                  <c:v>72.98</c:v>
                </c:pt>
                <c:pt idx="510">
                  <c:v>89.05</c:v>
                </c:pt>
                <c:pt idx="511">
                  <c:v>74.25</c:v>
                </c:pt>
                <c:pt idx="512">
                  <c:v>56.93</c:v>
                </c:pt>
                <c:pt idx="513">
                  <c:v>55.97</c:v>
                </c:pt>
                <c:pt idx="514">
                  <c:v>46.05</c:v>
                </c:pt>
                <c:pt idx="515">
                  <c:v>49.7</c:v>
                </c:pt>
                <c:pt idx="516">
                  <c:v>47.51</c:v>
                </c:pt>
                <c:pt idx="517">
                  <c:v>30.01</c:v>
                </c:pt>
                <c:pt idx="518">
                  <c:v>39.5</c:v>
                </c:pt>
                <c:pt idx="519">
                  <c:v>54.3</c:v>
                </c:pt>
                <c:pt idx="520">
                  <c:v>63.01</c:v>
                </c:pt>
                <c:pt idx="521">
                  <c:v>55.79</c:v>
                </c:pt>
                <c:pt idx="522">
                  <c:v>45.29</c:v>
                </c:pt>
                <c:pt idx="523">
                  <c:v>21.52</c:v>
                </c:pt>
                <c:pt idx="524">
                  <c:v>16.96</c:v>
                </c:pt>
                <c:pt idx="525">
                  <c:v>17.84</c:v>
                </c:pt>
                <c:pt idx="526">
                  <c:v>19.940000000000001</c:v>
                </c:pt>
                <c:pt idx="527">
                  <c:v>38.369999999999997</c:v>
                </c:pt>
                <c:pt idx="528">
                  <c:v>47.45</c:v>
                </c:pt>
                <c:pt idx="529">
                  <c:v>45.06</c:v>
                </c:pt>
                <c:pt idx="530">
                  <c:v>16.57</c:v>
                </c:pt>
                <c:pt idx="531">
                  <c:v>10.220000000000001</c:v>
                </c:pt>
                <c:pt idx="532">
                  <c:v>9.25</c:v>
                </c:pt>
                <c:pt idx="533">
                  <c:v>12.22</c:v>
                </c:pt>
                <c:pt idx="534">
                  <c:v>13.73</c:v>
                </c:pt>
                <c:pt idx="535">
                  <c:v>16.09</c:v>
                </c:pt>
                <c:pt idx="536">
                  <c:v>25.59</c:v>
                </c:pt>
                <c:pt idx="537">
                  <c:v>29.71</c:v>
                </c:pt>
                <c:pt idx="538">
                  <c:v>18.010000000000002</c:v>
                </c:pt>
                <c:pt idx="539">
                  <c:v>16.57</c:v>
                </c:pt>
                <c:pt idx="540">
                  <c:v>17.3</c:v>
                </c:pt>
                <c:pt idx="541">
                  <c:v>22.04</c:v>
                </c:pt>
                <c:pt idx="542">
                  <c:v>20.14</c:v>
                </c:pt>
                <c:pt idx="543">
                  <c:v>10.050000000000001</c:v>
                </c:pt>
                <c:pt idx="544">
                  <c:v>14.88</c:v>
                </c:pt>
                <c:pt idx="545">
                  <c:v>7.97</c:v>
                </c:pt>
                <c:pt idx="546">
                  <c:v>9.9600000000000009</c:v>
                </c:pt>
                <c:pt idx="547">
                  <c:v>14.43</c:v>
                </c:pt>
                <c:pt idx="548">
                  <c:v>17.25</c:v>
                </c:pt>
                <c:pt idx="549">
                  <c:v>15.27</c:v>
                </c:pt>
                <c:pt idx="550">
                  <c:v>13.24</c:v>
                </c:pt>
                <c:pt idx="551">
                  <c:v>10.06</c:v>
                </c:pt>
                <c:pt idx="552">
                  <c:v>15.93</c:v>
                </c:pt>
                <c:pt idx="553">
                  <c:v>24.65</c:v>
                </c:pt>
                <c:pt idx="554">
                  <c:v>23.16</c:v>
                </c:pt>
                <c:pt idx="555">
                  <c:v>19.46</c:v>
                </c:pt>
                <c:pt idx="556">
                  <c:v>26.85</c:v>
                </c:pt>
                <c:pt idx="557">
                  <c:v>29.27</c:v>
                </c:pt>
                <c:pt idx="558">
                  <c:v>20.100000000000001</c:v>
                </c:pt>
                <c:pt idx="559">
                  <c:v>20.72</c:v>
                </c:pt>
                <c:pt idx="560">
                  <c:v>21.07</c:v>
                </c:pt>
                <c:pt idx="561">
                  <c:v>15.65</c:v>
                </c:pt>
                <c:pt idx="562">
                  <c:v>15.84</c:v>
                </c:pt>
                <c:pt idx="563">
                  <c:v>17.239999999999998</c:v>
                </c:pt>
                <c:pt idx="564">
                  <c:v>15.26</c:v>
                </c:pt>
                <c:pt idx="565">
                  <c:v>15.33</c:v>
                </c:pt>
                <c:pt idx="566">
                  <c:v>11.13</c:v>
                </c:pt>
                <c:pt idx="567">
                  <c:v>7.39</c:v>
                </c:pt>
                <c:pt idx="568">
                  <c:v>6.92</c:v>
                </c:pt>
                <c:pt idx="569">
                  <c:v>7.12</c:v>
                </c:pt>
                <c:pt idx="570">
                  <c:v>9.89</c:v>
                </c:pt>
                <c:pt idx="571">
                  <c:v>7.75</c:v>
                </c:pt>
                <c:pt idx="572">
                  <c:v>10.42</c:v>
                </c:pt>
                <c:pt idx="573">
                  <c:v>11.7</c:v>
                </c:pt>
                <c:pt idx="574">
                  <c:v>14.89</c:v>
                </c:pt>
                <c:pt idx="575">
                  <c:v>9.34</c:v>
                </c:pt>
                <c:pt idx="576">
                  <c:v>11.4</c:v>
                </c:pt>
                <c:pt idx="577">
                  <c:v>15.18</c:v>
                </c:pt>
                <c:pt idx="578">
                  <c:v>24.22</c:v>
                </c:pt>
                <c:pt idx="579">
                  <c:v>10.09</c:v>
                </c:pt>
                <c:pt idx="580">
                  <c:v>5.97</c:v>
                </c:pt>
                <c:pt idx="581">
                  <c:v>7.49</c:v>
                </c:pt>
                <c:pt idx="582">
                  <c:v>5.63</c:v>
                </c:pt>
                <c:pt idx="583">
                  <c:v>8.86</c:v>
                </c:pt>
                <c:pt idx="584">
                  <c:v>8.1300000000000008</c:v>
                </c:pt>
                <c:pt idx="585">
                  <c:v>10.28</c:v>
                </c:pt>
                <c:pt idx="586">
                  <c:v>6.88</c:v>
                </c:pt>
                <c:pt idx="587">
                  <c:v>15.76</c:v>
                </c:pt>
                <c:pt idx="588">
                  <c:v>11.51</c:v>
                </c:pt>
                <c:pt idx="589">
                  <c:v>6.57</c:v>
                </c:pt>
                <c:pt idx="590">
                  <c:v>7.62</c:v>
                </c:pt>
                <c:pt idx="591">
                  <c:v>9.7100000000000009</c:v>
                </c:pt>
                <c:pt idx="592">
                  <c:v>7.74</c:v>
                </c:pt>
                <c:pt idx="593">
                  <c:v>5.44</c:v>
                </c:pt>
                <c:pt idx="594">
                  <c:v>11.24</c:v>
                </c:pt>
                <c:pt idx="595">
                  <c:v>13.23</c:v>
                </c:pt>
                <c:pt idx="596">
                  <c:v>7.8</c:v>
                </c:pt>
                <c:pt idx="597">
                  <c:v>6.98</c:v>
                </c:pt>
                <c:pt idx="598">
                  <c:v>5.17</c:v>
                </c:pt>
                <c:pt idx="599">
                  <c:v>7.61</c:v>
                </c:pt>
                <c:pt idx="600">
                  <c:v>5.15</c:v>
                </c:pt>
                <c:pt idx="601">
                  <c:v>6.33</c:v>
                </c:pt>
                <c:pt idx="602">
                  <c:v>10.85</c:v>
                </c:pt>
                <c:pt idx="603">
                  <c:v>9.44</c:v>
                </c:pt>
                <c:pt idx="604">
                  <c:v>9.6999999999999993</c:v>
                </c:pt>
                <c:pt idx="605">
                  <c:v>12.19</c:v>
                </c:pt>
                <c:pt idx="606">
                  <c:v>6.72</c:v>
                </c:pt>
                <c:pt idx="607">
                  <c:v>5.35</c:v>
                </c:pt>
                <c:pt idx="608">
                  <c:v>3.46</c:v>
                </c:pt>
                <c:pt idx="609">
                  <c:v>0</c:v>
                </c:pt>
                <c:pt idx="610">
                  <c:v>5.99</c:v>
                </c:pt>
                <c:pt idx="611">
                  <c:v>7.95</c:v>
                </c:pt>
                <c:pt idx="612">
                  <c:v>7.77</c:v>
                </c:pt>
                <c:pt idx="613">
                  <c:v>7.93</c:v>
                </c:pt>
                <c:pt idx="614">
                  <c:v>7.33</c:v>
                </c:pt>
                <c:pt idx="615">
                  <c:v>5.34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0-4FDC-8A8F-B117CEDF5D69}"/>
            </c:ext>
          </c:extLst>
        </c:ser>
        <c:ser>
          <c:idx val="1"/>
          <c:order val="1"/>
          <c:tx>
            <c:strRef>
              <c:f>Delhi!$G$1</c:f>
              <c:strCache>
                <c:ptCount val="1"/>
                <c:pt idx="0">
                  <c:v>NO2_API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Delhi!$A$2156:$A$2771</c:f>
              <c:numCache>
                <c:formatCode>[$-14009]dd/mm/yyyy;@</c:formatCode>
                <c:ptCount val="616"/>
                <c:pt idx="0">
                  <c:v>44159</c:v>
                </c:pt>
                <c:pt idx="1">
                  <c:v>44160</c:v>
                </c:pt>
                <c:pt idx="2">
                  <c:v>44161</c:v>
                </c:pt>
                <c:pt idx="3">
                  <c:v>44162</c:v>
                </c:pt>
                <c:pt idx="4">
                  <c:v>44163</c:v>
                </c:pt>
                <c:pt idx="5">
                  <c:v>44164</c:v>
                </c:pt>
                <c:pt idx="6">
                  <c:v>44165</c:v>
                </c:pt>
                <c:pt idx="7">
                  <c:v>44166</c:v>
                </c:pt>
                <c:pt idx="8">
                  <c:v>44167</c:v>
                </c:pt>
                <c:pt idx="9">
                  <c:v>44168</c:v>
                </c:pt>
                <c:pt idx="10">
                  <c:v>44169</c:v>
                </c:pt>
                <c:pt idx="11">
                  <c:v>44170</c:v>
                </c:pt>
                <c:pt idx="12">
                  <c:v>44171</c:v>
                </c:pt>
                <c:pt idx="13">
                  <c:v>44172</c:v>
                </c:pt>
                <c:pt idx="14">
                  <c:v>44173</c:v>
                </c:pt>
                <c:pt idx="15">
                  <c:v>44174</c:v>
                </c:pt>
                <c:pt idx="16">
                  <c:v>44175</c:v>
                </c:pt>
                <c:pt idx="17">
                  <c:v>44176</c:v>
                </c:pt>
                <c:pt idx="18">
                  <c:v>44177</c:v>
                </c:pt>
                <c:pt idx="19">
                  <c:v>44178</c:v>
                </c:pt>
                <c:pt idx="20">
                  <c:v>44179</c:v>
                </c:pt>
                <c:pt idx="21">
                  <c:v>44180</c:v>
                </c:pt>
                <c:pt idx="22">
                  <c:v>44181</c:v>
                </c:pt>
                <c:pt idx="23">
                  <c:v>44182</c:v>
                </c:pt>
                <c:pt idx="24">
                  <c:v>44183</c:v>
                </c:pt>
                <c:pt idx="25">
                  <c:v>44184</c:v>
                </c:pt>
                <c:pt idx="26">
                  <c:v>44185</c:v>
                </c:pt>
                <c:pt idx="27">
                  <c:v>44186</c:v>
                </c:pt>
                <c:pt idx="28">
                  <c:v>44187</c:v>
                </c:pt>
                <c:pt idx="29">
                  <c:v>44188</c:v>
                </c:pt>
                <c:pt idx="30">
                  <c:v>44189</c:v>
                </c:pt>
                <c:pt idx="31">
                  <c:v>44190</c:v>
                </c:pt>
                <c:pt idx="32">
                  <c:v>44191</c:v>
                </c:pt>
                <c:pt idx="33">
                  <c:v>44192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44197</c:v>
                </c:pt>
                <c:pt idx="39">
                  <c:v>44198</c:v>
                </c:pt>
                <c:pt idx="40">
                  <c:v>44199</c:v>
                </c:pt>
                <c:pt idx="41">
                  <c:v>44200</c:v>
                </c:pt>
                <c:pt idx="42">
                  <c:v>44201</c:v>
                </c:pt>
                <c:pt idx="43">
                  <c:v>44202</c:v>
                </c:pt>
                <c:pt idx="44">
                  <c:v>44203</c:v>
                </c:pt>
                <c:pt idx="45">
                  <c:v>44204</c:v>
                </c:pt>
                <c:pt idx="46">
                  <c:v>44205</c:v>
                </c:pt>
                <c:pt idx="47">
                  <c:v>44206</c:v>
                </c:pt>
                <c:pt idx="48">
                  <c:v>44207</c:v>
                </c:pt>
                <c:pt idx="49">
                  <c:v>44208</c:v>
                </c:pt>
                <c:pt idx="50">
                  <c:v>44209</c:v>
                </c:pt>
                <c:pt idx="51">
                  <c:v>44210</c:v>
                </c:pt>
                <c:pt idx="52">
                  <c:v>44211</c:v>
                </c:pt>
                <c:pt idx="53">
                  <c:v>44212</c:v>
                </c:pt>
                <c:pt idx="54">
                  <c:v>44213</c:v>
                </c:pt>
                <c:pt idx="55">
                  <c:v>44214</c:v>
                </c:pt>
                <c:pt idx="56">
                  <c:v>44215</c:v>
                </c:pt>
                <c:pt idx="57">
                  <c:v>44216</c:v>
                </c:pt>
                <c:pt idx="58">
                  <c:v>44217</c:v>
                </c:pt>
                <c:pt idx="59">
                  <c:v>44218</c:v>
                </c:pt>
                <c:pt idx="60">
                  <c:v>44219</c:v>
                </c:pt>
                <c:pt idx="61">
                  <c:v>44220</c:v>
                </c:pt>
                <c:pt idx="62">
                  <c:v>44221</c:v>
                </c:pt>
                <c:pt idx="63">
                  <c:v>44222</c:v>
                </c:pt>
                <c:pt idx="64">
                  <c:v>44223</c:v>
                </c:pt>
                <c:pt idx="65">
                  <c:v>44224</c:v>
                </c:pt>
                <c:pt idx="66">
                  <c:v>44225</c:v>
                </c:pt>
                <c:pt idx="67">
                  <c:v>44226</c:v>
                </c:pt>
                <c:pt idx="68">
                  <c:v>44227</c:v>
                </c:pt>
                <c:pt idx="69">
                  <c:v>44228</c:v>
                </c:pt>
                <c:pt idx="70">
                  <c:v>44229</c:v>
                </c:pt>
                <c:pt idx="71">
                  <c:v>44230</c:v>
                </c:pt>
                <c:pt idx="72">
                  <c:v>44231</c:v>
                </c:pt>
                <c:pt idx="73">
                  <c:v>44232</c:v>
                </c:pt>
                <c:pt idx="74">
                  <c:v>44233</c:v>
                </c:pt>
                <c:pt idx="75">
                  <c:v>44234</c:v>
                </c:pt>
                <c:pt idx="76">
                  <c:v>44235</c:v>
                </c:pt>
                <c:pt idx="77">
                  <c:v>44236</c:v>
                </c:pt>
                <c:pt idx="78">
                  <c:v>44237</c:v>
                </c:pt>
                <c:pt idx="79">
                  <c:v>44238</c:v>
                </c:pt>
                <c:pt idx="80">
                  <c:v>44239</c:v>
                </c:pt>
                <c:pt idx="81">
                  <c:v>44240</c:v>
                </c:pt>
                <c:pt idx="82">
                  <c:v>44241</c:v>
                </c:pt>
                <c:pt idx="83">
                  <c:v>44242</c:v>
                </c:pt>
                <c:pt idx="84">
                  <c:v>44243</c:v>
                </c:pt>
                <c:pt idx="85">
                  <c:v>44244</c:v>
                </c:pt>
                <c:pt idx="86">
                  <c:v>44245</c:v>
                </c:pt>
                <c:pt idx="87">
                  <c:v>44246</c:v>
                </c:pt>
                <c:pt idx="88">
                  <c:v>44247</c:v>
                </c:pt>
                <c:pt idx="89">
                  <c:v>44248</c:v>
                </c:pt>
                <c:pt idx="90">
                  <c:v>44249</c:v>
                </c:pt>
                <c:pt idx="91">
                  <c:v>44250</c:v>
                </c:pt>
                <c:pt idx="92">
                  <c:v>44251</c:v>
                </c:pt>
                <c:pt idx="93">
                  <c:v>44252</c:v>
                </c:pt>
                <c:pt idx="94">
                  <c:v>44253</c:v>
                </c:pt>
                <c:pt idx="95">
                  <c:v>44254</c:v>
                </c:pt>
                <c:pt idx="96">
                  <c:v>44255</c:v>
                </c:pt>
                <c:pt idx="97">
                  <c:v>44256</c:v>
                </c:pt>
                <c:pt idx="98">
                  <c:v>44257</c:v>
                </c:pt>
                <c:pt idx="99">
                  <c:v>44258</c:v>
                </c:pt>
                <c:pt idx="100">
                  <c:v>44259</c:v>
                </c:pt>
                <c:pt idx="101">
                  <c:v>44260</c:v>
                </c:pt>
                <c:pt idx="102">
                  <c:v>44261</c:v>
                </c:pt>
                <c:pt idx="103">
                  <c:v>44262</c:v>
                </c:pt>
                <c:pt idx="104">
                  <c:v>44263</c:v>
                </c:pt>
                <c:pt idx="105">
                  <c:v>44264</c:v>
                </c:pt>
                <c:pt idx="106">
                  <c:v>44265</c:v>
                </c:pt>
                <c:pt idx="107">
                  <c:v>44266</c:v>
                </c:pt>
                <c:pt idx="108">
                  <c:v>44267</c:v>
                </c:pt>
                <c:pt idx="109">
                  <c:v>44268</c:v>
                </c:pt>
                <c:pt idx="110">
                  <c:v>44269</c:v>
                </c:pt>
                <c:pt idx="111">
                  <c:v>44270</c:v>
                </c:pt>
                <c:pt idx="112">
                  <c:v>44271</c:v>
                </c:pt>
                <c:pt idx="113">
                  <c:v>44272</c:v>
                </c:pt>
                <c:pt idx="114">
                  <c:v>44273</c:v>
                </c:pt>
                <c:pt idx="115">
                  <c:v>44274</c:v>
                </c:pt>
                <c:pt idx="116">
                  <c:v>44275</c:v>
                </c:pt>
                <c:pt idx="117">
                  <c:v>44276</c:v>
                </c:pt>
                <c:pt idx="118">
                  <c:v>44277</c:v>
                </c:pt>
                <c:pt idx="119">
                  <c:v>44278</c:v>
                </c:pt>
                <c:pt idx="120">
                  <c:v>44279</c:v>
                </c:pt>
                <c:pt idx="121">
                  <c:v>44280</c:v>
                </c:pt>
                <c:pt idx="122">
                  <c:v>44281</c:v>
                </c:pt>
                <c:pt idx="123">
                  <c:v>44282</c:v>
                </c:pt>
                <c:pt idx="124">
                  <c:v>44283</c:v>
                </c:pt>
                <c:pt idx="125">
                  <c:v>44284</c:v>
                </c:pt>
                <c:pt idx="126">
                  <c:v>44285</c:v>
                </c:pt>
                <c:pt idx="127">
                  <c:v>44286</c:v>
                </c:pt>
                <c:pt idx="128">
                  <c:v>44287</c:v>
                </c:pt>
                <c:pt idx="129">
                  <c:v>44288</c:v>
                </c:pt>
                <c:pt idx="130">
                  <c:v>44289</c:v>
                </c:pt>
                <c:pt idx="131">
                  <c:v>44290</c:v>
                </c:pt>
                <c:pt idx="132">
                  <c:v>44291</c:v>
                </c:pt>
                <c:pt idx="133">
                  <c:v>44292</c:v>
                </c:pt>
                <c:pt idx="134">
                  <c:v>44293</c:v>
                </c:pt>
                <c:pt idx="135">
                  <c:v>44294</c:v>
                </c:pt>
                <c:pt idx="136">
                  <c:v>44295</c:v>
                </c:pt>
                <c:pt idx="137">
                  <c:v>44296</c:v>
                </c:pt>
                <c:pt idx="138">
                  <c:v>44297</c:v>
                </c:pt>
                <c:pt idx="139">
                  <c:v>44298</c:v>
                </c:pt>
                <c:pt idx="140">
                  <c:v>44299</c:v>
                </c:pt>
                <c:pt idx="141">
                  <c:v>44300</c:v>
                </c:pt>
                <c:pt idx="142">
                  <c:v>44301</c:v>
                </c:pt>
                <c:pt idx="143">
                  <c:v>44302</c:v>
                </c:pt>
                <c:pt idx="144">
                  <c:v>44303</c:v>
                </c:pt>
                <c:pt idx="145">
                  <c:v>44304</c:v>
                </c:pt>
                <c:pt idx="146">
                  <c:v>44305</c:v>
                </c:pt>
                <c:pt idx="147">
                  <c:v>44306</c:v>
                </c:pt>
                <c:pt idx="148">
                  <c:v>44307</c:v>
                </c:pt>
                <c:pt idx="149">
                  <c:v>44308</c:v>
                </c:pt>
                <c:pt idx="150">
                  <c:v>44309</c:v>
                </c:pt>
                <c:pt idx="151">
                  <c:v>44310</c:v>
                </c:pt>
                <c:pt idx="152">
                  <c:v>44311</c:v>
                </c:pt>
                <c:pt idx="153">
                  <c:v>44312</c:v>
                </c:pt>
                <c:pt idx="154">
                  <c:v>44313</c:v>
                </c:pt>
                <c:pt idx="155">
                  <c:v>44314</c:v>
                </c:pt>
                <c:pt idx="156">
                  <c:v>44315</c:v>
                </c:pt>
                <c:pt idx="157">
                  <c:v>44316</c:v>
                </c:pt>
                <c:pt idx="158">
                  <c:v>44317</c:v>
                </c:pt>
                <c:pt idx="159">
                  <c:v>44318</c:v>
                </c:pt>
                <c:pt idx="160">
                  <c:v>44319</c:v>
                </c:pt>
                <c:pt idx="161">
                  <c:v>44320</c:v>
                </c:pt>
                <c:pt idx="162">
                  <c:v>44321</c:v>
                </c:pt>
                <c:pt idx="163">
                  <c:v>44322</c:v>
                </c:pt>
                <c:pt idx="164">
                  <c:v>44323</c:v>
                </c:pt>
                <c:pt idx="165">
                  <c:v>44324</c:v>
                </c:pt>
                <c:pt idx="166">
                  <c:v>44325</c:v>
                </c:pt>
                <c:pt idx="167">
                  <c:v>44326</c:v>
                </c:pt>
                <c:pt idx="168">
                  <c:v>44327</c:v>
                </c:pt>
                <c:pt idx="169">
                  <c:v>44328</c:v>
                </c:pt>
                <c:pt idx="170">
                  <c:v>44329</c:v>
                </c:pt>
                <c:pt idx="171">
                  <c:v>44330</c:v>
                </c:pt>
                <c:pt idx="172">
                  <c:v>44331</c:v>
                </c:pt>
                <c:pt idx="173">
                  <c:v>44332</c:v>
                </c:pt>
                <c:pt idx="174">
                  <c:v>44333</c:v>
                </c:pt>
                <c:pt idx="175">
                  <c:v>44334</c:v>
                </c:pt>
                <c:pt idx="176">
                  <c:v>44335</c:v>
                </c:pt>
                <c:pt idx="177">
                  <c:v>44336</c:v>
                </c:pt>
                <c:pt idx="178">
                  <c:v>44337</c:v>
                </c:pt>
                <c:pt idx="179">
                  <c:v>44338</c:v>
                </c:pt>
                <c:pt idx="180">
                  <c:v>44339</c:v>
                </c:pt>
                <c:pt idx="181">
                  <c:v>44340</c:v>
                </c:pt>
                <c:pt idx="182">
                  <c:v>44341</c:v>
                </c:pt>
                <c:pt idx="183">
                  <c:v>44342</c:v>
                </c:pt>
                <c:pt idx="184">
                  <c:v>44343</c:v>
                </c:pt>
                <c:pt idx="185">
                  <c:v>44344</c:v>
                </c:pt>
                <c:pt idx="186">
                  <c:v>44345</c:v>
                </c:pt>
                <c:pt idx="187">
                  <c:v>44346</c:v>
                </c:pt>
                <c:pt idx="188">
                  <c:v>44347</c:v>
                </c:pt>
                <c:pt idx="189">
                  <c:v>44348</c:v>
                </c:pt>
                <c:pt idx="190">
                  <c:v>44349</c:v>
                </c:pt>
                <c:pt idx="191">
                  <c:v>44350</c:v>
                </c:pt>
                <c:pt idx="192">
                  <c:v>44351</c:v>
                </c:pt>
                <c:pt idx="193">
                  <c:v>44352</c:v>
                </c:pt>
                <c:pt idx="194">
                  <c:v>44353</c:v>
                </c:pt>
                <c:pt idx="195">
                  <c:v>44354</c:v>
                </c:pt>
                <c:pt idx="196">
                  <c:v>44355</c:v>
                </c:pt>
                <c:pt idx="197">
                  <c:v>44356</c:v>
                </c:pt>
                <c:pt idx="198">
                  <c:v>44357</c:v>
                </c:pt>
                <c:pt idx="199">
                  <c:v>44358</c:v>
                </c:pt>
                <c:pt idx="200">
                  <c:v>44359</c:v>
                </c:pt>
                <c:pt idx="201">
                  <c:v>44360</c:v>
                </c:pt>
                <c:pt idx="202">
                  <c:v>44361</c:v>
                </c:pt>
                <c:pt idx="203">
                  <c:v>44362</c:v>
                </c:pt>
                <c:pt idx="204">
                  <c:v>44363</c:v>
                </c:pt>
                <c:pt idx="205">
                  <c:v>44364</c:v>
                </c:pt>
                <c:pt idx="206">
                  <c:v>44365</c:v>
                </c:pt>
                <c:pt idx="207">
                  <c:v>44366</c:v>
                </c:pt>
                <c:pt idx="208">
                  <c:v>44367</c:v>
                </c:pt>
                <c:pt idx="209">
                  <c:v>44368</c:v>
                </c:pt>
                <c:pt idx="210">
                  <c:v>44369</c:v>
                </c:pt>
                <c:pt idx="211">
                  <c:v>44370</c:v>
                </c:pt>
                <c:pt idx="212">
                  <c:v>44371</c:v>
                </c:pt>
                <c:pt idx="213">
                  <c:v>44372</c:v>
                </c:pt>
                <c:pt idx="214">
                  <c:v>44373</c:v>
                </c:pt>
                <c:pt idx="215">
                  <c:v>44374</c:v>
                </c:pt>
                <c:pt idx="216">
                  <c:v>44375</c:v>
                </c:pt>
                <c:pt idx="217">
                  <c:v>44376</c:v>
                </c:pt>
                <c:pt idx="218">
                  <c:v>44377</c:v>
                </c:pt>
                <c:pt idx="219">
                  <c:v>44378</c:v>
                </c:pt>
                <c:pt idx="220">
                  <c:v>44379</c:v>
                </c:pt>
                <c:pt idx="221">
                  <c:v>44380</c:v>
                </c:pt>
                <c:pt idx="222">
                  <c:v>44381</c:v>
                </c:pt>
                <c:pt idx="223">
                  <c:v>44382</c:v>
                </c:pt>
                <c:pt idx="224">
                  <c:v>44383</c:v>
                </c:pt>
                <c:pt idx="225">
                  <c:v>44384</c:v>
                </c:pt>
                <c:pt idx="226">
                  <c:v>44385</c:v>
                </c:pt>
                <c:pt idx="227">
                  <c:v>44386</c:v>
                </c:pt>
                <c:pt idx="228">
                  <c:v>44387</c:v>
                </c:pt>
                <c:pt idx="229">
                  <c:v>44388</c:v>
                </c:pt>
                <c:pt idx="230">
                  <c:v>44389</c:v>
                </c:pt>
                <c:pt idx="231">
                  <c:v>44390</c:v>
                </c:pt>
                <c:pt idx="232">
                  <c:v>44391</c:v>
                </c:pt>
                <c:pt idx="233">
                  <c:v>44392</c:v>
                </c:pt>
                <c:pt idx="234">
                  <c:v>44393</c:v>
                </c:pt>
                <c:pt idx="235">
                  <c:v>44394</c:v>
                </c:pt>
                <c:pt idx="236">
                  <c:v>44395</c:v>
                </c:pt>
                <c:pt idx="237">
                  <c:v>44396</c:v>
                </c:pt>
                <c:pt idx="238">
                  <c:v>44397</c:v>
                </c:pt>
                <c:pt idx="239">
                  <c:v>44398</c:v>
                </c:pt>
                <c:pt idx="240">
                  <c:v>44399</c:v>
                </c:pt>
                <c:pt idx="241">
                  <c:v>44400</c:v>
                </c:pt>
                <c:pt idx="242">
                  <c:v>44401</c:v>
                </c:pt>
                <c:pt idx="243">
                  <c:v>44402</c:v>
                </c:pt>
                <c:pt idx="244">
                  <c:v>44403</c:v>
                </c:pt>
                <c:pt idx="245">
                  <c:v>44404</c:v>
                </c:pt>
                <c:pt idx="246">
                  <c:v>44405</c:v>
                </c:pt>
                <c:pt idx="247">
                  <c:v>44406</c:v>
                </c:pt>
                <c:pt idx="248">
                  <c:v>44407</c:v>
                </c:pt>
                <c:pt idx="249">
                  <c:v>44408</c:v>
                </c:pt>
                <c:pt idx="250">
                  <c:v>44409</c:v>
                </c:pt>
                <c:pt idx="251">
                  <c:v>44410</c:v>
                </c:pt>
                <c:pt idx="252">
                  <c:v>44411</c:v>
                </c:pt>
                <c:pt idx="253">
                  <c:v>44412</c:v>
                </c:pt>
                <c:pt idx="254">
                  <c:v>44413</c:v>
                </c:pt>
                <c:pt idx="255">
                  <c:v>44414</c:v>
                </c:pt>
                <c:pt idx="256">
                  <c:v>44415</c:v>
                </c:pt>
                <c:pt idx="257">
                  <c:v>44416</c:v>
                </c:pt>
                <c:pt idx="258">
                  <c:v>44417</c:v>
                </c:pt>
                <c:pt idx="259">
                  <c:v>44418</c:v>
                </c:pt>
                <c:pt idx="260">
                  <c:v>44419</c:v>
                </c:pt>
                <c:pt idx="261">
                  <c:v>44420</c:v>
                </c:pt>
                <c:pt idx="262">
                  <c:v>44421</c:v>
                </c:pt>
                <c:pt idx="263">
                  <c:v>44422</c:v>
                </c:pt>
                <c:pt idx="264">
                  <c:v>44423</c:v>
                </c:pt>
                <c:pt idx="265">
                  <c:v>44424</c:v>
                </c:pt>
                <c:pt idx="266">
                  <c:v>44425</c:v>
                </c:pt>
                <c:pt idx="267">
                  <c:v>44426</c:v>
                </c:pt>
                <c:pt idx="268">
                  <c:v>44427</c:v>
                </c:pt>
                <c:pt idx="269">
                  <c:v>44428</c:v>
                </c:pt>
                <c:pt idx="270">
                  <c:v>44429</c:v>
                </c:pt>
                <c:pt idx="271">
                  <c:v>44430</c:v>
                </c:pt>
                <c:pt idx="272">
                  <c:v>44431</c:v>
                </c:pt>
                <c:pt idx="273">
                  <c:v>44432</c:v>
                </c:pt>
                <c:pt idx="274">
                  <c:v>44433</c:v>
                </c:pt>
                <c:pt idx="275">
                  <c:v>44434</c:v>
                </c:pt>
                <c:pt idx="276">
                  <c:v>44435</c:v>
                </c:pt>
                <c:pt idx="277">
                  <c:v>44436</c:v>
                </c:pt>
                <c:pt idx="278">
                  <c:v>44437</c:v>
                </c:pt>
                <c:pt idx="279">
                  <c:v>44438</c:v>
                </c:pt>
                <c:pt idx="280">
                  <c:v>44439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44444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44449</c:v>
                </c:pt>
                <c:pt idx="291">
                  <c:v>44450</c:v>
                </c:pt>
                <c:pt idx="292">
                  <c:v>44451</c:v>
                </c:pt>
                <c:pt idx="293">
                  <c:v>44452</c:v>
                </c:pt>
                <c:pt idx="294">
                  <c:v>44453</c:v>
                </c:pt>
                <c:pt idx="295">
                  <c:v>44454</c:v>
                </c:pt>
                <c:pt idx="296">
                  <c:v>44455</c:v>
                </c:pt>
                <c:pt idx="297">
                  <c:v>44456</c:v>
                </c:pt>
                <c:pt idx="298">
                  <c:v>44457</c:v>
                </c:pt>
                <c:pt idx="299">
                  <c:v>44458</c:v>
                </c:pt>
                <c:pt idx="300">
                  <c:v>44459</c:v>
                </c:pt>
                <c:pt idx="301">
                  <c:v>44460</c:v>
                </c:pt>
                <c:pt idx="302">
                  <c:v>44461</c:v>
                </c:pt>
                <c:pt idx="303">
                  <c:v>44462</c:v>
                </c:pt>
                <c:pt idx="304">
                  <c:v>44463</c:v>
                </c:pt>
                <c:pt idx="305">
                  <c:v>44464</c:v>
                </c:pt>
                <c:pt idx="306">
                  <c:v>44465</c:v>
                </c:pt>
                <c:pt idx="307">
                  <c:v>44466</c:v>
                </c:pt>
                <c:pt idx="308">
                  <c:v>44467</c:v>
                </c:pt>
                <c:pt idx="309">
                  <c:v>44468</c:v>
                </c:pt>
                <c:pt idx="310">
                  <c:v>44469</c:v>
                </c:pt>
                <c:pt idx="311">
                  <c:v>44470</c:v>
                </c:pt>
                <c:pt idx="312">
                  <c:v>44471</c:v>
                </c:pt>
                <c:pt idx="313">
                  <c:v>44472</c:v>
                </c:pt>
                <c:pt idx="314">
                  <c:v>44473</c:v>
                </c:pt>
                <c:pt idx="315">
                  <c:v>44474</c:v>
                </c:pt>
                <c:pt idx="316">
                  <c:v>44475</c:v>
                </c:pt>
                <c:pt idx="317">
                  <c:v>44476</c:v>
                </c:pt>
                <c:pt idx="318">
                  <c:v>44477</c:v>
                </c:pt>
                <c:pt idx="319">
                  <c:v>44478</c:v>
                </c:pt>
                <c:pt idx="320">
                  <c:v>44479</c:v>
                </c:pt>
                <c:pt idx="321">
                  <c:v>44480</c:v>
                </c:pt>
                <c:pt idx="322">
                  <c:v>44481</c:v>
                </c:pt>
                <c:pt idx="323">
                  <c:v>44482</c:v>
                </c:pt>
                <c:pt idx="324">
                  <c:v>44483</c:v>
                </c:pt>
                <c:pt idx="325">
                  <c:v>44484</c:v>
                </c:pt>
                <c:pt idx="326">
                  <c:v>44485</c:v>
                </c:pt>
                <c:pt idx="327">
                  <c:v>44486</c:v>
                </c:pt>
                <c:pt idx="328">
                  <c:v>44487</c:v>
                </c:pt>
                <c:pt idx="329">
                  <c:v>44488</c:v>
                </c:pt>
                <c:pt idx="330">
                  <c:v>44489</c:v>
                </c:pt>
                <c:pt idx="331">
                  <c:v>44490</c:v>
                </c:pt>
                <c:pt idx="332">
                  <c:v>44491</c:v>
                </c:pt>
                <c:pt idx="333">
                  <c:v>44492</c:v>
                </c:pt>
                <c:pt idx="334">
                  <c:v>44493</c:v>
                </c:pt>
                <c:pt idx="335">
                  <c:v>44494</c:v>
                </c:pt>
                <c:pt idx="336">
                  <c:v>44495</c:v>
                </c:pt>
                <c:pt idx="337">
                  <c:v>44496</c:v>
                </c:pt>
                <c:pt idx="338">
                  <c:v>44497</c:v>
                </c:pt>
                <c:pt idx="339">
                  <c:v>44498</c:v>
                </c:pt>
                <c:pt idx="340">
                  <c:v>44499</c:v>
                </c:pt>
                <c:pt idx="341">
                  <c:v>44500</c:v>
                </c:pt>
                <c:pt idx="342">
                  <c:v>44501</c:v>
                </c:pt>
                <c:pt idx="343">
                  <c:v>44502</c:v>
                </c:pt>
                <c:pt idx="344">
                  <c:v>44503</c:v>
                </c:pt>
                <c:pt idx="345">
                  <c:v>44504</c:v>
                </c:pt>
                <c:pt idx="346">
                  <c:v>44505</c:v>
                </c:pt>
                <c:pt idx="347">
                  <c:v>44506</c:v>
                </c:pt>
                <c:pt idx="348">
                  <c:v>44507</c:v>
                </c:pt>
                <c:pt idx="349">
                  <c:v>44508</c:v>
                </c:pt>
                <c:pt idx="350">
                  <c:v>44509</c:v>
                </c:pt>
                <c:pt idx="351">
                  <c:v>44510</c:v>
                </c:pt>
                <c:pt idx="352">
                  <c:v>44511</c:v>
                </c:pt>
                <c:pt idx="353">
                  <c:v>44512</c:v>
                </c:pt>
                <c:pt idx="354">
                  <c:v>44513</c:v>
                </c:pt>
                <c:pt idx="355">
                  <c:v>44514</c:v>
                </c:pt>
                <c:pt idx="356">
                  <c:v>44515</c:v>
                </c:pt>
                <c:pt idx="357">
                  <c:v>44516</c:v>
                </c:pt>
                <c:pt idx="358">
                  <c:v>44517</c:v>
                </c:pt>
                <c:pt idx="359">
                  <c:v>44518</c:v>
                </c:pt>
                <c:pt idx="360">
                  <c:v>44519</c:v>
                </c:pt>
                <c:pt idx="361">
                  <c:v>44520</c:v>
                </c:pt>
                <c:pt idx="362">
                  <c:v>44521</c:v>
                </c:pt>
                <c:pt idx="363">
                  <c:v>44522</c:v>
                </c:pt>
                <c:pt idx="364">
                  <c:v>44523</c:v>
                </c:pt>
                <c:pt idx="365">
                  <c:v>44524</c:v>
                </c:pt>
                <c:pt idx="366">
                  <c:v>44525</c:v>
                </c:pt>
                <c:pt idx="367">
                  <c:v>44526</c:v>
                </c:pt>
                <c:pt idx="368">
                  <c:v>44527</c:v>
                </c:pt>
                <c:pt idx="369">
                  <c:v>44528</c:v>
                </c:pt>
                <c:pt idx="370">
                  <c:v>44529</c:v>
                </c:pt>
                <c:pt idx="371">
                  <c:v>44530</c:v>
                </c:pt>
                <c:pt idx="372">
                  <c:v>44531</c:v>
                </c:pt>
                <c:pt idx="373">
                  <c:v>44532</c:v>
                </c:pt>
                <c:pt idx="374">
                  <c:v>44533</c:v>
                </c:pt>
                <c:pt idx="375">
                  <c:v>44534</c:v>
                </c:pt>
                <c:pt idx="376">
                  <c:v>44535</c:v>
                </c:pt>
                <c:pt idx="377">
                  <c:v>44536</c:v>
                </c:pt>
                <c:pt idx="378">
                  <c:v>44537</c:v>
                </c:pt>
                <c:pt idx="379">
                  <c:v>44538</c:v>
                </c:pt>
                <c:pt idx="380">
                  <c:v>44539</c:v>
                </c:pt>
                <c:pt idx="381">
                  <c:v>44540</c:v>
                </c:pt>
                <c:pt idx="382">
                  <c:v>44541</c:v>
                </c:pt>
                <c:pt idx="383">
                  <c:v>44542</c:v>
                </c:pt>
                <c:pt idx="384">
                  <c:v>44543</c:v>
                </c:pt>
                <c:pt idx="385">
                  <c:v>44544</c:v>
                </c:pt>
                <c:pt idx="386">
                  <c:v>44545</c:v>
                </c:pt>
                <c:pt idx="387">
                  <c:v>44546</c:v>
                </c:pt>
                <c:pt idx="388">
                  <c:v>44547</c:v>
                </c:pt>
                <c:pt idx="389">
                  <c:v>44548</c:v>
                </c:pt>
                <c:pt idx="390">
                  <c:v>44549</c:v>
                </c:pt>
                <c:pt idx="391">
                  <c:v>44550</c:v>
                </c:pt>
                <c:pt idx="392">
                  <c:v>44551</c:v>
                </c:pt>
                <c:pt idx="393">
                  <c:v>44552</c:v>
                </c:pt>
                <c:pt idx="394">
                  <c:v>44553</c:v>
                </c:pt>
                <c:pt idx="395">
                  <c:v>44554</c:v>
                </c:pt>
                <c:pt idx="396">
                  <c:v>44555</c:v>
                </c:pt>
                <c:pt idx="397">
                  <c:v>44556</c:v>
                </c:pt>
                <c:pt idx="398">
                  <c:v>44557</c:v>
                </c:pt>
                <c:pt idx="399">
                  <c:v>44558</c:v>
                </c:pt>
                <c:pt idx="400">
                  <c:v>44559</c:v>
                </c:pt>
                <c:pt idx="401">
                  <c:v>44560</c:v>
                </c:pt>
                <c:pt idx="402">
                  <c:v>44561</c:v>
                </c:pt>
                <c:pt idx="403">
                  <c:v>44562</c:v>
                </c:pt>
                <c:pt idx="404">
                  <c:v>44563</c:v>
                </c:pt>
                <c:pt idx="405">
                  <c:v>44564</c:v>
                </c:pt>
                <c:pt idx="406">
                  <c:v>44565</c:v>
                </c:pt>
                <c:pt idx="407">
                  <c:v>44566</c:v>
                </c:pt>
                <c:pt idx="408">
                  <c:v>44567</c:v>
                </c:pt>
                <c:pt idx="409">
                  <c:v>44568</c:v>
                </c:pt>
                <c:pt idx="410">
                  <c:v>44569</c:v>
                </c:pt>
                <c:pt idx="411">
                  <c:v>44570</c:v>
                </c:pt>
                <c:pt idx="412">
                  <c:v>44571</c:v>
                </c:pt>
                <c:pt idx="413">
                  <c:v>44572</c:v>
                </c:pt>
                <c:pt idx="414">
                  <c:v>44573</c:v>
                </c:pt>
                <c:pt idx="415">
                  <c:v>44574</c:v>
                </c:pt>
                <c:pt idx="416">
                  <c:v>44575</c:v>
                </c:pt>
                <c:pt idx="417">
                  <c:v>44576</c:v>
                </c:pt>
                <c:pt idx="418">
                  <c:v>44577</c:v>
                </c:pt>
                <c:pt idx="419">
                  <c:v>44578</c:v>
                </c:pt>
                <c:pt idx="420">
                  <c:v>44579</c:v>
                </c:pt>
                <c:pt idx="421">
                  <c:v>44580</c:v>
                </c:pt>
                <c:pt idx="422">
                  <c:v>44581</c:v>
                </c:pt>
                <c:pt idx="423">
                  <c:v>44582</c:v>
                </c:pt>
                <c:pt idx="424">
                  <c:v>44583</c:v>
                </c:pt>
                <c:pt idx="425">
                  <c:v>44584</c:v>
                </c:pt>
                <c:pt idx="426">
                  <c:v>44585</c:v>
                </c:pt>
                <c:pt idx="427">
                  <c:v>44586</c:v>
                </c:pt>
                <c:pt idx="428">
                  <c:v>44587</c:v>
                </c:pt>
                <c:pt idx="429">
                  <c:v>44588</c:v>
                </c:pt>
                <c:pt idx="430">
                  <c:v>44589</c:v>
                </c:pt>
                <c:pt idx="431">
                  <c:v>44590</c:v>
                </c:pt>
                <c:pt idx="432">
                  <c:v>44591</c:v>
                </c:pt>
                <c:pt idx="433">
                  <c:v>44592</c:v>
                </c:pt>
                <c:pt idx="434">
                  <c:v>44593</c:v>
                </c:pt>
                <c:pt idx="435">
                  <c:v>44594</c:v>
                </c:pt>
                <c:pt idx="436">
                  <c:v>44595</c:v>
                </c:pt>
                <c:pt idx="437">
                  <c:v>44596</c:v>
                </c:pt>
                <c:pt idx="438">
                  <c:v>44597</c:v>
                </c:pt>
                <c:pt idx="439">
                  <c:v>44598</c:v>
                </c:pt>
                <c:pt idx="440">
                  <c:v>44599</c:v>
                </c:pt>
                <c:pt idx="441">
                  <c:v>44600</c:v>
                </c:pt>
                <c:pt idx="442">
                  <c:v>44601</c:v>
                </c:pt>
                <c:pt idx="443">
                  <c:v>44602</c:v>
                </c:pt>
                <c:pt idx="444">
                  <c:v>44603</c:v>
                </c:pt>
                <c:pt idx="445">
                  <c:v>44604</c:v>
                </c:pt>
                <c:pt idx="446">
                  <c:v>44605</c:v>
                </c:pt>
                <c:pt idx="447">
                  <c:v>44606</c:v>
                </c:pt>
                <c:pt idx="448">
                  <c:v>44607</c:v>
                </c:pt>
                <c:pt idx="449">
                  <c:v>44608</c:v>
                </c:pt>
                <c:pt idx="450">
                  <c:v>44609</c:v>
                </c:pt>
                <c:pt idx="451">
                  <c:v>44610</c:v>
                </c:pt>
                <c:pt idx="452">
                  <c:v>44611</c:v>
                </c:pt>
                <c:pt idx="453">
                  <c:v>44612</c:v>
                </c:pt>
                <c:pt idx="454">
                  <c:v>44613</c:v>
                </c:pt>
                <c:pt idx="455">
                  <c:v>44614</c:v>
                </c:pt>
                <c:pt idx="456">
                  <c:v>44615</c:v>
                </c:pt>
                <c:pt idx="457">
                  <c:v>44616</c:v>
                </c:pt>
                <c:pt idx="458">
                  <c:v>44617</c:v>
                </c:pt>
                <c:pt idx="459">
                  <c:v>44618</c:v>
                </c:pt>
                <c:pt idx="460">
                  <c:v>44619</c:v>
                </c:pt>
                <c:pt idx="461">
                  <c:v>44620</c:v>
                </c:pt>
                <c:pt idx="462">
                  <c:v>44621</c:v>
                </c:pt>
                <c:pt idx="463">
                  <c:v>44622</c:v>
                </c:pt>
                <c:pt idx="464">
                  <c:v>44623</c:v>
                </c:pt>
                <c:pt idx="465">
                  <c:v>44624</c:v>
                </c:pt>
                <c:pt idx="466">
                  <c:v>44625</c:v>
                </c:pt>
                <c:pt idx="467">
                  <c:v>44626</c:v>
                </c:pt>
                <c:pt idx="468">
                  <c:v>44627</c:v>
                </c:pt>
                <c:pt idx="469">
                  <c:v>44628</c:v>
                </c:pt>
                <c:pt idx="470">
                  <c:v>44629</c:v>
                </c:pt>
                <c:pt idx="471">
                  <c:v>44630</c:v>
                </c:pt>
                <c:pt idx="472">
                  <c:v>44631</c:v>
                </c:pt>
                <c:pt idx="473">
                  <c:v>44632</c:v>
                </c:pt>
                <c:pt idx="474">
                  <c:v>44633</c:v>
                </c:pt>
                <c:pt idx="475">
                  <c:v>44634</c:v>
                </c:pt>
                <c:pt idx="476">
                  <c:v>44635</c:v>
                </c:pt>
                <c:pt idx="477">
                  <c:v>44636</c:v>
                </c:pt>
                <c:pt idx="478">
                  <c:v>44637</c:v>
                </c:pt>
                <c:pt idx="479">
                  <c:v>44638</c:v>
                </c:pt>
                <c:pt idx="480">
                  <c:v>44639</c:v>
                </c:pt>
                <c:pt idx="481">
                  <c:v>44640</c:v>
                </c:pt>
                <c:pt idx="482">
                  <c:v>44641</c:v>
                </c:pt>
                <c:pt idx="483">
                  <c:v>44642</c:v>
                </c:pt>
                <c:pt idx="484">
                  <c:v>44643</c:v>
                </c:pt>
                <c:pt idx="485">
                  <c:v>44644</c:v>
                </c:pt>
                <c:pt idx="486">
                  <c:v>44645</c:v>
                </c:pt>
                <c:pt idx="487">
                  <c:v>44646</c:v>
                </c:pt>
                <c:pt idx="488">
                  <c:v>44647</c:v>
                </c:pt>
                <c:pt idx="489">
                  <c:v>44648</c:v>
                </c:pt>
                <c:pt idx="490">
                  <c:v>44649</c:v>
                </c:pt>
                <c:pt idx="491">
                  <c:v>44650</c:v>
                </c:pt>
                <c:pt idx="492">
                  <c:v>44651</c:v>
                </c:pt>
                <c:pt idx="493">
                  <c:v>44652</c:v>
                </c:pt>
                <c:pt idx="494">
                  <c:v>44653</c:v>
                </c:pt>
                <c:pt idx="495">
                  <c:v>44654</c:v>
                </c:pt>
                <c:pt idx="496">
                  <c:v>44655</c:v>
                </c:pt>
                <c:pt idx="497">
                  <c:v>44656</c:v>
                </c:pt>
                <c:pt idx="498">
                  <c:v>44657</c:v>
                </c:pt>
                <c:pt idx="499">
                  <c:v>44658</c:v>
                </c:pt>
                <c:pt idx="500">
                  <c:v>44659</c:v>
                </c:pt>
                <c:pt idx="501">
                  <c:v>44660</c:v>
                </c:pt>
                <c:pt idx="502">
                  <c:v>44661</c:v>
                </c:pt>
                <c:pt idx="503">
                  <c:v>44662</c:v>
                </c:pt>
                <c:pt idx="504">
                  <c:v>44663</c:v>
                </c:pt>
                <c:pt idx="505">
                  <c:v>44664</c:v>
                </c:pt>
                <c:pt idx="506">
                  <c:v>44665</c:v>
                </c:pt>
                <c:pt idx="507">
                  <c:v>44666</c:v>
                </c:pt>
                <c:pt idx="508">
                  <c:v>44667</c:v>
                </c:pt>
                <c:pt idx="509">
                  <c:v>44668</c:v>
                </c:pt>
                <c:pt idx="510">
                  <c:v>44669</c:v>
                </c:pt>
                <c:pt idx="511">
                  <c:v>44670</c:v>
                </c:pt>
                <c:pt idx="512">
                  <c:v>44671</c:v>
                </c:pt>
                <c:pt idx="513">
                  <c:v>44672</c:v>
                </c:pt>
                <c:pt idx="514">
                  <c:v>44673</c:v>
                </c:pt>
                <c:pt idx="515">
                  <c:v>44674</c:v>
                </c:pt>
                <c:pt idx="516">
                  <c:v>44675</c:v>
                </c:pt>
                <c:pt idx="517">
                  <c:v>44676</c:v>
                </c:pt>
                <c:pt idx="518">
                  <c:v>44677</c:v>
                </c:pt>
                <c:pt idx="519">
                  <c:v>44678</c:v>
                </c:pt>
                <c:pt idx="520">
                  <c:v>44679</c:v>
                </c:pt>
                <c:pt idx="521">
                  <c:v>44680</c:v>
                </c:pt>
                <c:pt idx="522">
                  <c:v>44681</c:v>
                </c:pt>
                <c:pt idx="523">
                  <c:v>44682</c:v>
                </c:pt>
                <c:pt idx="524">
                  <c:v>44683</c:v>
                </c:pt>
                <c:pt idx="525">
                  <c:v>44684</c:v>
                </c:pt>
                <c:pt idx="526">
                  <c:v>44685</c:v>
                </c:pt>
                <c:pt idx="527">
                  <c:v>44686</c:v>
                </c:pt>
                <c:pt idx="528">
                  <c:v>44687</c:v>
                </c:pt>
                <c:pt idx="529">
                  <c:v>44688</c:v>
                </c:pt>
                <c:pt idx="530">
                  <c:v>44689</c:v>
                </c:pt>
                <c:pt idx="531">
                  <c:v>44690</c:v>
                </c:pt>
                <c:pt idx="532">
                  <c:v>44691</c:v>
                </c:pt>
                <c:pt idx="533">
                  <c:v>44692</c:v>
                </c:pt>
                <c:pt idx="534">
                  <c:v>44693</c:v>
                </c:pt>
                <c:pt idx="535">
                  <c:v>44694</c:v>
                </c:pt>
                <c:pt idx="536">
                  <c:v>44695</c:v>
                </c:pt>
                <c:pt idx="537">
                  <c:v>44696</c:v>
                </c:pt>
                <c:pt idx="538">
                  <c:v>44697</c:v>
                </c:pt>
                <c:pt idx="539">
                  <c:v>44698</c:v>
                </c:pt>
                <c:pt idx="540">
                  <c:v>44699</c:v>
                </c:pt>
                <c:pt idx="541">
                  <c:v>44700</c:v>
                </c:pt>
                <c:pt idx="542">
                  <c:v>44701</c:v>
                </c:pt>
                <c:pt idx="543">
                  <c:v>44702</c:v>
                </c:pt>
                <c:pt idx="544">
                  <c:v>44703</c:v>
                </c:pt>
                <c:pt idx="545">
                  <c:v>44704</c:v>
                </c:pt>
                <c:pt idx="546">
                  <c:v>44705</c:v>
                </c:pt>
                <c:pt idx="547">
                  <c:v>44706</c:v>
                </c:pt>
                <c:pt idx="548">
                  <c:v>44707</c:v>
                </c:pt>
                <c:pt idx="549">
                  <c:v>44708</c:v>
                </c:pt>
                <c:pt idx="550">
                  <c:v>44709</c:v>
                </c:pt>
                <c:pt idx="551">
                  <c:v>44710</c:v>
                </c:pt>
                <c:pt idx="552">
                  <c:v>44711</c:v>
                </c:pt>
                <c:pt idx="553">
                  <c:v>44712</c:v>
                </c:pt>
                <c:pt idx="554">
                  <c:v>44713</c:v>
                </c:pt>
                <c:pt idx="555">
                  <c:v>44714</c:v>
                </c:pt>
                <c:pt idx="556">
                  <c:v>44715</c:v>
                </c:pt>
                <c:pt idx="557">
                  <c:v>44716</c:v>
                </c:pt>
                <c:pt idx="558">
                  <c:v>44717</c:v>
                </c:pt>
                <c:pt idx="559">
                  <c:v>44718</c:v>
                </c:pt>
                <c:pt idx="560">
                  <c:v>44719</c:v>
                </c:pt>
                <c:pt idx="561">
                  <c:v>44720</c:v>
                </c:pt>
                <c:pt idx="562">
                  <c:v>44721</c:v>
                </c:pt>
                <c:pt idx="563">
                  <c:v>44722</c:v>
                </c:pt>
                <c:pt idx="564">
                  <c:v>44723</c:v>
                </c:pt>
                <c:pt idx="565">
                  <c:v>44724</c:v>
                </c:pt>
                <c:pt idx="566">
                  <c:v>44725</c:v>
                </c:pt>
                <c:pt idx="567">
                  <c:v>44726</c:v>
                </c:pt>
                <c:pt idx="568">
                  <c:v>44727</c:v>
                </c:pt>
                <c:pt idx="569">
                  <c:v>44728</c:v>
                </c:pt>
                <c:pt idx="570">
                  <c:v>44729</c:v>
                </c:pt>
                <c:pt idx="571">
                  <c:v>44730</c:v>
                </c:pt>
                <c:pt idx="572">
                  <c:v>44731</c:v>
                </c:pt>
                <c:pt idx="573">
                  <c:v>44732</c:v>
                </c:pt>
                <c:pt idx="574">
                  <c:v>44733</c:v>
                </c:pt>
                <c:pt idx="575">
                  <c:v>44734</c:v>
                </c:pt>
                <c:pt idx="576">
                  <c:v>44735</c:v>
                </c:pt>
                <c:pt idx="577">
                  <c:v>44736</c:v>
                </c:pt>
                <c:pt idx="578">
                  <c:v>44737</c:v>
                </c:pt>
                <c:pt idx="579">
                  <c:v>44738</c:v>
                </c:pt>
                <c:pt idx="580">
                  <c:v>44739</c:v>
                </c:pt>
                <c:pt idx="581">
                  <c:v>44740</c:v>
                </c:pt>
                <c:pt idx="582">
                  <c:v>44741</c:v>
                </c:pt>
                <c:pt idx="583">
                  <c:v>44742</c:v>
                </c:pt>
                <c:pt idx="584">
                  <c:v>44743</c:v>
                </c:pt>
                <c:pt idx="585">
                  <c:v>44744</c:v>
                </c:pt>
                <c:pt idx="586">
                  <c:v>44745</c:v>
                </c:pt>
                <c:pt idx="587">
                  <c:v>44746</c:v>
                </c:pt>
                <c:pt idx="588">
                  <c:v>44747</c:v>
                </c:pt>
                <c:pt idx="589">
                  <c:v>44748</c:v>
                </c:pt>
                <c:pt idx="590">
                  <c:v>44749</c:v>
                </c:pt>
                <c:pt idx="591">
                  <c:v>44750</c:v>
                </c:pt>
                <c:pt idx="592">
                  <c:v>44751</c:v>
                </c:pt>
                <c:pt idx="593">
                  <c:v>44752</c:v>
                </c:pt>
                <c:pt idx="594">
                  <c:v>44753</c:v>
                </c:pt>
                <c:pt idx="595">
                  <c:v>44754</c:v>
                </c:pt>
                <c:pt idx="596">
                  <c:v>44755</c:v>
                </c:pt>
                <c:pt idx="597">
                  <c:v>44756</c:v>
                </c:pt>
                <c:pt idx="598">
                  <c:v>44757</c:v>
                </c:pt>
                <c:pt idx="599">
                  <c:v>44758</c:v>
                </c:pt>
                <c:pt idx="600">
                  <c:v>44759</c:v>
                </c:pt>
                <c:pt idx="601">
                  <c:v>44760</c:v>
                </c:pt>
                <c:pt idx="602">
                  <c:v>44761</c:v>
                </c:pt>
                <c:pt idx="603">
                  <c:v>44762</c:v>
                </c:pt>
                <c:pt idx="604">
                  <c:v>44763</c:v>
                </c:pt>
                <c:pt idx="605">
                  <c:v>44764</c:v>
                </c:pt>
                <c:pt idx="606">
                  <c:v>44765</c:v>
                </c:pt>
                <c:pt idx="607">
                  <c:v>44766</c:v>
                </c:pt>
                <c:pt idx="608">
                  <c:v>44767</c:v>
                </c:pt>
                <c:pt idx="609">
                  <c:v>44768</c:v>
                </c:pt>
                <c:pt idx="610">
                  <c:v>44769</c:v>
                </c:pt>
                <c:pt idx="611">
                  <c:v>44770</c:v>
                </c:pt>
                <c:pt idx="612">
                  <c:v>44771</c:v>
                </c:pt>
                <c:pt idx="613">
                  <c:v>44772</c:v>
                </c:pt>
                <c:pt idx="614">
                  <c:v>44773</c:v>
                </c:pt>
                <c:pt idx="615">
                  <c:v>44774</c:v>
                </c:pt>
              </c:numCache>
            </c:numRef>
          </c:cat>
          <c:val>
            <c:numRef>
              <c:f>Delhi!$G$2156:$G$2771</c:f>
              <c:numCache>
                <c:formatCode>General</c:formatCode>
                <c:ptCount val="616"/>
                <c:pt idx="0">
                  <c:v>97.745999999999995</c:v>
                </c:pt>
                <c:pt idx="1">
                  <c:v>83.796666666666596</c:v>
                </c:pt>
                <c:pt idx="2">
                  <c:v>62.419999999999902</c:v>
                </c:pt>
                <c:pt idx="3">
                  <c:v>55.022500000000001</c:v>
                </c:pt>
                <c:pt idx="4">
                  <c:v>74.587083333333297</c:v>
                </c:pt>
                <c:pt idx="5">
                  <c:v>99.946666666666601</c:v>
                </c:pt>
                <c:pt idx="6">
                  <c:v>102.57583333333299</c:v>
                </c:pt>
                <c:pt idx="7">
                  <c:v>116.75541666666599</c:v>
                </c:pt>
                <c:pt idx="8">
                  <c:v>74.042916666666599</c:v>
                </c:pt>
                <c:pt idx="9">
                  <c:v>136.54875000000001</c:v>
                </c:pt>
                <c:pt idx="10">
                  <c:v>98.6829166666666</c:v>
                </c:pt>
                <c:pt idx="11">
                  <c:v>70.516249999999999</c:v>
                </c:pt>
                <c:pt idx="12">
                  <c:v>93.621666666666599</c:v>
                </c:pt>
                <c:pt idx="13">
                  <c:v>94.877083333333303</c:v>
                </c:pt>
                <c:pt idx="14">
                  <c:v>155.79833333333301</c:v>
                </c:pt>
                <c:pt idx="15">
                  <c:v>118.870416666666</c:v>
                </c:pt>
                <c:pt idx="16">
                  <c:v>89.0520833333333</c:v>
                </c:pt>
                <c:pt idx="17">
                  <c:v>78.284583333333302</c:v>
                </c:pt>
                <c:pt idx="18">
                  <c:v>81.14</c:v>
                </c:pt>
                <c:pt idx="19">
                  <c:v>49.81</c:v>
                </c:pt>
                <c:pt idx="20">
                  <c:v>77.384583333333296</c:v>
                </c:pt>
                <c:pt idx="21">
                  <c:v>77.199166666666599</c:v>
                </c:pt>
                <c:pt idx="22">
                  <c:v>51.794166666666598</c:v>
                </c:pt>
                <c:pt idx="23">
                  <c:v>49.445</c:v>
                </c:pt>
                <c:pt idx="24">
                  <c:v>55.264166666666597</c:v>
                </c:pt>
                <c:pt idx="25">
                  <c:v>44.382916666666603</c:v>
                </c:pt>
                <c:pt idx="26">
                  <c:v>54.107499999999902</c:v>
                </c:pt>
                <c:pt idx="27">
                  <c:v>83.225833333333298</c:v>
                </c:pt>
                <c:pt idx="28">
                  <c:v>115.556666666666</c:v>
                </c:pt>
                <c:pt idx="29">
                  <c:v>123.325416666666</c:v>
                </c:pt>
                <c:pt idx="30">
                  <c:v>85.467916666666596</c:v>
                </c:pt>
                <c:pt idx="31">
                  <c:v>73.943749999999994</c:v>
                </c:pt>
                <c:pt idx="32">
                  <c:v>86.653333333333293</c:v>
                </c:pt>
                <c:pt idx="33">
                  <c:v>60.320416666666603</c:v>
                </c:pt>
                <c:pt idx="34">
                  <c:v>70.316666666666606</c:v>
                </c:pt>
                <c:pt idx="35">
                  <c:v>54.286250000000003</c:v>
                </c:pt>
                <c:pt idx="36">
                  <c:v>80.055833333333297</c:v>
                </c:pt>
                <c:pt idx="37">
                  <c:v>102.16166666666599</c:v>
                </c:pt>
                <c:pt idx="38">
                  <c:v>121.08291666666599</c:v>
                </c:pt>
                <c:pt idx="39">
                  <c:v>59.477916666666601</c:v>
                </c:pt>
                <c:pt idx="40">
                  <c:v>35.064583333333303</c:v>
                </c:pt>
                <c:pt idx="41">
                  <c:v>60.591666666666598</c:v>
                </c:pt>
                <c:pt idx="42">
                  <c:v>55.237083333333302</c:v>
                </c:pt>
                <c:pt idx="43">
                  <c:v>75.114166666666605</c:v>
                </c:pt>
                <c:pt idx="44">
                  <c:v>59.006666666666597</c:v>
                </c:pt>
                <c:pt idx="45">
                  <c:v>71.059166666666599</c:v>
                </c:pt>
                <c:pt idx="46">
                  <c:v>34.394583333333301</c:v>
                </c:pt>
                <c:pt idx="47">
                  <c:v>38.2783333333333</c:v>
                </c:pt>
                <c:pt idx="48">
                  <c:v>44.5683333333333</c:v>
                </c:pt>
                <c:pt idx="49">
                  <c:v>54.499999999999901</c:v>
                </c:pt>
                <c:pt idx="50">
                  <c:v>70.031666666666595</c:v>
                </c:pt>
                <c:pt idx="51">
                  <c:v>136.26208333333301</c:v>
                </c:pt>
                <c:pt idx="52">
                  <c:v>166.10874999999999</c:v>
                </c:pt>
                <c:pt idx="53">
                  <c:v>66.531249999999901</c:v>
                </c:pt>
                <c:pt idx="54">
                  <c:v>41.598333333333301</c:v>
                </c:pt>
                <c:pt idx="55">
                  <c:v>64.304583333333298</c:v>
                </c:pt>
                <c:pt idx="56">
                  <c:v>52.394583333333301</c:v>
                </c:pt>
                <c:pt idx="57">
                  <c:v>34.372916666666598</c:v>
                </c:pt>
                <c:pt idx="58">
                  <c:v>66.382083333333298</c:v>
                </c:pt>
                <c:pt idx="59">
                  <c:v>56.949166666666599</c:v>
                </c:pt>
                <c:pt idx="60">
                  <c:v>49.1175</c:v>
                </c:pt>
                <c:pt idx="61">
                  <c:v>51.795416666666597</c:v>
                </c:pt>
                <c:pt idx="62">
                  <c:v>71.072500000000005</c:v>
                </c:pt>
                <c:pt idx="63">
                  <c:v>64.658421052631596</c:v>
                </c:pt>
                <c:pt idx="64">
                  <c:v>68.134</c:v>
                </c:pt>
                <c:pt idx="65">
                  <c:v>97.248750000000001</c:v>
                </c:pt>
                <c:pt idx="66">
                  <c:v>49.311249999999902</c:v>
                </c:pt>
                <c:pt idx="67">
                  <c:v>54.329583333333296</c:v>
                </c:pt>
                <c:pt idx="68">
                  <c:v>109.414999999999</c:v>
                </c:pt>
                <c:pt idx="69">
                  <c:v>148.37291666666599</c:v>
                </c:pt>
                <c:pt idx="70">
                  <c:v>137.261666666666</c:v>
                </c:pt>
                <c:pt idx="71">
                  <c:v>66.66</c:v>
                </c:pt>
                <c:pt idx="72">
                  <c:v>77.227916666666601</c:v>
                </c:pt>
                <c:pt idx="73">
                  <c:v>61.7916666666666</c:v>
                </c:pt>
                <c:pt idx="74">
                  <c:v>36.423333333333296</c:v>
                </c:pt>
                <c:pt idx="75">
                  <c:v>51.395000000000003</c:v>
                </c:pt>
                <c:pt idx="76">
                  <c:v>69.345416666666594</c:v>
                </c:pt>
                <c:pt idx="77">
                  <c:v>116.55500000000001</c:v>
                </c:pt>
                <c:pt idx="78">
                  <c:v>108.9575</c:v>
                </c:pt>
                <c:pt idx="79">
                  <c:v>87.637500000000003</c:v>
                </c:pt>
                <c:pt idx="80">
                  <c:v>104.07499999999899</c:v>
                </c:pt>
                <c:pt idx="81">
                  <c:v>117.89875000000001</c:v>
                </c:pt>
                <c:pt idx="82">
                  <c:v>131.949166666666</c:v>
                </c:pt>
                <c:pt idx="83">
                  <c:v>119.612083333333</c:v>
                </c:pt>
                <c:pt idx="84">
                  <c:v>115.84125</c:v>
                </c:pt>
                <c:pt idx="85">
                  <c:v>93.664166666666603</c:v>
                </c:pt>
                <c:pt idx="86">
                  <c:v>93.178749999999994</c:v>
                </c:pt>
                <c:pt idx="87">
                  <c:v>72.358333333333306</c:v>
                </c:pt>
                <c:pt idx="88">
                  <c:v>64.518333333333302</c:v>
                </c:pt>
                <c:pt idx="89">
                  <c:v>48.703749999999999</c:v>
                </c:pt>
                <c:pt idx="90">
                  <c:v>61.941249999999997</c:v>
                </c:pt>
                <c:pt idx="91">
                  <c:v>148.81541666666601</c:v>
                </c:pt>
                <c:pt idx="92">
                  <c:v>95.548749999999899</c:v>
                </c:pt>
                <c:pt idx="93">
                  <c:v>65.017499999999998</c:v>
                </c:pt>
                <c:pt idx="94">
                  <c:v>96.263333333333307</c:v>
                </c:pt>
                <c:pt idx="95">
                  <c:v>89.193749999999895</c:v>
                </c:pt>
                <c:pt idx="96">
                  <c:v>81.312083333333305</c:v>
                </c:pt>
                <c:pt idx="97">
                  <c:v>35.666249999999998</c:v>
                </c:pt>
                <c:pt idx="98">
                  <c:v>38.054583333333298</c:v>
                </c:pt>
                <c:pt idx="99">
                  <c:v>91.822499999999906</c:v>
                </c:pt>
                <c:pt idx="100">
                  <c:v>120.95458333333301</c:v>
                </c:pt>
                <c:pt idx="101">
                  <c:v>29.2141666666666</c:v>
                </c:pt>
                <c:pt idx="102">
                  <c:v>62.801666666666598</c:v>
                </c:pt>
                <c:pt idx="103">
                  <c:v>30.046666666666599</c:v>
                </c:pt>
                <c:pt idx="104">
                  <c:v>45.811666666666603</c:v>
                </c:pt>
                <c:pt idx="105">
                  <c:v>94.578333333333305</c:v>
                </c:pt>
                <c:pt idx="106">
                  <c:v>80.547916666666595</c:v>
                </c:pt>
                <c:pt idx="107">
                  <c:v>86.309999999999903</c:v>
                </c:pt>
                <c:pt idx="108">
                  <c:v>55.329166666666602</c:v>
                </c:pt>
                <c:pt idx="109">
                  <c:v>53.422916666666602</c:v>
                </c:pt>
                <c:pt idx="110">
                  <c:v>41.4299999999999</c:v>
                </c:pt>
                <c:pt idx="111">
                  <c:v>44.4195833333333</c:v>
                </c:pt>
                <c:pt idx="112">
                  <c:v>53.487083333333302</c:v>
                </c:pt>
                <c:pt idx="113">
                  <c:v>57.207083333333301</c:v>
                </c:pt>
                <c:pt idx="114">
                  <c:v>80.126249999999999</c:v>
                </c:pt>
                <c:pt idx="115">
                  <c:v>54.829999999999899</c:v>
                </c:pt>
                <c:pt idx="116">
                  <c:v>51.904583333333299</c:v>
                </c:pt>
                <c:pt idx="117">
                  <c:v>41.155000000000001</c:v>
                </c:pt>
                <c:pt idx="118">
                  <c:v>58.593333333333298</c:v>
                </c:pt>
                <c:pt idx="119">
                  <c:v>70.145416666666605</c:v>
                </c:pt>
                <c:pt idx="120">
                  <c:v>37.585833333333298</c:v>
                </c:pt>
                <c:pt idx="121">
                  <c:v>33.641666666666602</c:v>
                </c:pt>
                <c:pt idx="122">
                  <c:v>51.780416666666603</c:v>
                </c:pt>
                <c:pt idx="123">
                  <c:v>81.844166666666595</c:v>
                </c:pt>
                <c:pt idx="124">
                  <c:v>48.261666666666599</c:v>
                </c:pt>
                <c:pt idx="125">
                  <c:v>71.637083333333294</c:v>
                </c:pt>
                <c:pt idx="126">
                  <c:v>18.629583333333301</c:v>
                </c:pt>
                <c:pt idx="127">
                  <c:v>19.09375</c:v>
                </c:pt>
                <c:pt idx="128">
                  <c:v>34.18</c:v>
                </c:pt>
                <c:pt idx="129">
                  <c:v>61.569583333333298</c:v>
                </c:pt>
                <c:pt idx="130">
                  <c:v>61.5162499999999</c:v>
                </c:pt>
                <c:pt idx="131">
                  <c:v>68.174583333333302</c:v>
                </c:pt>
                <c:pt idx="132">
                  <c:v>41.67</c:v>
                </c:pt>
                <c:pt idx="133">
                  <c:v>44.319166666666597</c:v>
                </c:pt>
                <c:pt idx="134">
                  <c:v>44.648333333333298</c:v>
                </c:pt>
                <c:pt idx="135">
                  <c:v>48.728333333333303</c:v>
                </c:pt>
                <c:pt idx="136">
                  <c:v>47.064166666666601</c:v>
                </c:pt>
                <c:pt idx="137">
                  <c:v>33.4270833333333</c:v>
                </c:pt>
                <c:pt idx="138">
                  <c:v>55.161249999999903</c:v>
                </c:pt>
                <c:pt idx="139">
                  <c:v>53.966250000000002</c:v>
                </c:pt>
                <c:pt idx="140">
                  <c:v>38.539166666666603</c:v>
                </c:pt>
                <c:pt idx="141">
                  <c:v>48.085000000000001</c:v>
                </c:pt>
                <c:pt idx="142">
                  <c:v>73.554166666666603</c:v>
                </c:pt>
                <c:pt idx="143">
                  <c:v>48.431666666666601</c:v>
                </c:pt>
                <c:pt idx="144">
                  <c:v>55.774999999999999</c:v>
                </c:pt>
                <c:pt idx="145">
                  <c:v>48.6591666666666</c:v>
                </c:pt>
                <c:pt idx="146">
                  <c:v>47.642916666666601</c:v>
                </c:pt>
                <c:pt idx="147">
                  <c:v>31.396249999999899</c:v>
                </c:pt>
                <c:pt idx="148">
                  <c:v>58.494999999999997</c:v>
                </c:pt>
                <c:pt idx="149">
                  <c:v>34.9091666666666</c:v>
                </c:pt>
                <c:pt idx="150">
                  <c:v>35.387083333333301</c:v>
                </c:pt>
                <c:pt idx="151">
                  <c:v>23.166250000000002</c:v>
                </c:pt>
                <c:pt idx="152">
                  <c:v>54.661249999999903</c:v>
                </c:pt>
                <c:pt idx="153">
                  <c:v>89.608749999999901</c:v>
                </c:pt>
                <c:pt idx="154">
                  <c:v>76.217916666666596</c:v>
                </c:pt>
                <c:pt idx="155">
                  <c:v>67.838333333333296</c:v>
                </c:pt>
                <c:pt idx="156">
                  <c:v>59.245833333333302</c:v>
                </c:pt>
                <c:pt idx="157">
                  <c:v>68.609583333333305</c:v>
                </c:pt>
                <c:pt idx="158">
                  <c:v>47.567916666666598</c:v>
                </c:pt>
                <c:pt idx="159">
                  <c:v>53.806249999999999</c:v>
                </c:pt>
                <c:pt idx="160">
                  <c:v>52.173749999999998</c:v>
                </c:pt>
                <c:pt idx="161">
                  <c:v>42.5266666666666</c:v>
                </c:pt>
                <c:pt idx="162">
                  <c:v>46.789166666666603</c:v>
                </c:pt>
                <c:pt idx="163">
                  <c:v>56.801250000000003</c:v>
                </c:pt>
                <c:pt idx="164">
                  <c:v>108.159166666666</c:v>
                </c:pt>
                <c:pt idx="165">
                  <c:v>33.124166666666603</c:v>
                </c:pt>
                <c:pt idx="166">
                  <c:v>53.519583333333301</c:v>
                </c:pt>
                <c:pt idx="167">
                  <c:v>41.477916666666601</c:v>
                </c:pt>
                <c:pt idx="168">
                  <c:v>57.427916666666597</c:v>
                </c:pt>
                <c:pt idx="169">
                  <c:v>62.826666666666597</c:v>
                </c:pt>
                <c:pt idx="170">
                  <c:v>83.639583333333306</c:v>
                </c:pt>
                <c:pt idx="171">
                  <c:v>60.805833333333297</c:v>
                </c:pt>
                <c:pt idx="172">
                  <c:v>107.959583333333</c:v>
                </c:pt>
                <c:pt idx="173">
                  <c:v>56.457083333333301</c:v>
                </c:pt>
                <c:pt idx="174">
                  <c:v>93.693749999999994</c:v>
                </c:pt>
                <c:pt idx="175">
                  <c:v>56.427916666666597</c:v>
                </c:pt>
                <c:pt idx="176">
                  <c:v>35.394166666666599</c:v>
                </c:pt>
                <c:pt idx="177">
                  <c:v>65.553333333333299</c:v>
                </c:pt>
                <c:pt idx="178">
                  <c:v>81.15625</c:v>
                </c:pt>
                <c:pt idx="179">
                  <c:v>119.49041666666599</c:v>
                </c:pt>
                <c:pt idx="180">
                  <c:v>43.640833333333298</c:v>
                </c:pt>
                <c:pt idx="181">
                  <c:v>37.454166666666602</c:v>
                </c:pt>
                <c:pt idx="182">
                  <c:v>65.453333333333305</c:v>
                </c:pt>
                <c:pt idx="183">
                  <c:v>150.12958333333299</c:v>
                </c:pt>
                <c:pt idx="184">
                  <c:v>106.21708333333299</c:v>
                </c:pt>
                <c:pt idx="185">
                  <c:v>37.928333333333299</c:v>
                </c:pt>
                <c:pt idx="186">
                  <c:v>20.3287499999999</c:v>
                </c:pt>
                <c:pt idx="187">
                  <c:v>44.012083333333301</c:v>
                </c:pt>
                <c:pt idx="188">
                  <c:v>86.888333333333307</c:v>
                </c:pt>
                <c:pt idx="189">
                  <c:v>96.063749999999999</c:v>
                </c:pt>
                <c:pt idx="190">
                  <c:v>132.09208333333299</c:v>
                </c:pt>
                <c:pt idx="191">
                  <c:v>106.25875000000001</c:v>
                </c:pt>
                <c:pt idx="192">
                  <c:v>162.55291666666599</c:v>
                </c:pt>
                <c:pt idx="193">
                  <c:v>45.974166666666598</c:v>
                </c:pt>
                <c:pt idx="194">
                  <c:v>66.414166666666603</c:v>
                </c:pt>
                <c:pt idx="195">
                  <c:v>55.08625</c:v>
                </c:pt>
                <c:pt idx="196">
                  <c:v>29.928333333333299</c:v>
                </c:pt>
                <c:pt idx="197">
                  <c:v>56.367916666666602</c:v>
                </c:pt>
                <c:pt idx="198">
                  <c:v>37.10125</c:v>
                </c:pt>
                <c:pt idx="199">
                  <c:v>47.112083333333302</c:v>
                </c:pt>
                <c:pt idx="200">
                  <c:v>23.7983333333333</c:v>
                </c:pt>
                <c:pt idx="201">
                  <c:v>30.01125</c:v>
                </c:pt>
                <c:pt idx="202">
                  <c:v>44.040833333333303</c:v>
                </c:pt>
                <c:pt idx="203">
                  <c:v>55.050833333333301</c:v>
                </c:pt>
                <c:pt idx="204">
                  <c:v>66.304166666666603</c:v>
                </c:pt>
                <c:pt idx="205">
                  <c:v>47.9091666666666</c:v>
                </c:pt>
                <c:pt idx="206">
                  <c:v>46.8675</c:v>
                </c:pt>
                <c:pt idx="207">
                  <c:v>37.043333333333301</c:v>
                </c:pt>
                <c:pt idx="208">
                  <c:v>40.97</c:v>
                </c:pt>
                <c:pt idx="209">
                  <c:v>67.36</c:v>
                </c:pt>
                <c:pt idx="210">
                  <c:v>67.660833333333301</c:v>
                </c:pt>
                <c:pt idx="211">
                  <c:v>45.211666666666602</c:v>
                </c:pt>
                <c:pt idx="212">
                  <c:v>50.966666666666598</c:v>
                </c:pt>
                <c:pt idx="213">
                  <c:v>38.870833333333302</c:v>
                </c:pt>
                <c:pt idx="214">
                  <c:v>30.087916666666601</c:v>
                </c:pt>
                <c:pt idx="215">
                  <c:v>28.817916666666601</c:v>
                </c:pt>
                <c:pt idx="216">
                  <c:v>41.220833333333303</c:v>
                </c:pt>
                <c:pt idx="217">
                  <c:v>24.719166666666599</c:v>
                </c:pt>
                <c:pt idx="218">
                  <c:v>17.5891666666666</c:v>
                </c:pt>
                <c:pt idx="219">
                  <c:v>20.942916666666601</c:v>
                </c:pt>
                <c:pt idx="220">
                  <c:v>23.170833333333299</c:v>
                </c:pt>
                <c:pt idx="221">
                  <c:v>25.347916666666599</c:v>
                </c:pt>
                <c:pt idx="222">
                  <c:v>57.454166666666602</c:v>
                </c:pt>
                <c:pt idx="223">
                  <c:v>40.320833333333297</c:v>
                </c:pt>
                <c:pt idx="224">
                  <c:v>33.248333333333299</c:v>
                </c:pt>
                <c:pt idx="225">
                  <c:v>23.1808333333333</c:v>
                </c:pt>
                <c:pt idx="226">
                  <c:v>33.317083333333301</c:v>
                </c:pt>
                <c:pt idx="227">
                  <c:v>34.301250000000003</c:v>
                </c:pt>
                <c:pt idx="228">
                  <c:v>25.247916666666601</c:v>
                </c:pt>
                <c:pt idx="229">
                  <c:v>29.445</c:v>
                </c:pt>
                <c:pt idx="230">
                  <c:v>34.907916666666601</c:v>
                </c:pt>
                <c:pt idx="231">
                  <c:v>53.265416666666603</c:v>
                </c:pt>
                <c:pt idx="232">
                  <c:v>60.4479166666666</c:v>
                </c:pt>
                <c:pt idx="233">
                  <c:v>46.639166666666597</c:v>
                </c:pt>
                <c:pt idx="234">
                  <c:v>59.934166666666599</c:v>
                </c:pt>
                <c:pt idx="235">
                  <c:v>51.288333333333298</c:v>
                </c:pt>
                <c:pt idx="236">
                  <c:v>40.055833333333297</c:v>
                </c:pt>
                <c:pt idx="237">
                  <c:v>37.2783333333333</c:v>
                </c:pt>
                <c:pt idx="238">
                  <c:v>98.320416666666702</c:v>
                </c:pt>
                <c:pt idx="239">
                  <c:v>65.932500000000005</c:v>
                </c:pt>
                <c:pt idx="240">
                  <c:v>50.794999999999902</c:v>
                </c:pt>
                <c:pt idx="241">
                  <c:v>65.332499999999996</c:v>
                </c:pt>
                <c:pt idx="242">
                  <c:v>41.498333333333299</c:v>
                </c:pt>
                <c:pt idx="243">
                  <c:v>41.042083333333302</c:v>
                </c:pt>
                <c:pt idx="244">
                  <c:v>84.425833333333301</c:v>
                </c:pt>
                <c:pt idx="245">
                  <c:v>42.198749999999997</c:v>
                </c:pt>
                <c:pt idx="246">
                  <c:v>48.824166666666599</c:v>
                </c:pt>
                <c:pt idx="247">
                  <c:v>48.91</c:v>
                </c:pt>
                <c:pt idx="248">
                  <c:v>62.22</c:v>
                </c:pt>
                <c:pt idx="249">
                  <c:v>46.097499999999997</c:v>
                </c:pt>
                <c:pt idx="250">
                  <c:v>56.187083333333298</c:v>
                </c:pt>
                <c:pt idx="251">
                  <c:v>38.228749999999998</c:v>
                </c:pt>
                <c:pt idx="252">
                  <c:v>46.939166666666601</c:v>
                </c:pt>
                <c:pt idx="253">
                  <c:v>76.113749999999897</c:v>
                </c:pt>
                <c:pt idx="254">
                  <c:v>89.636250000000004</c:v>
                </c:pt>
                <c:pt idx="255">
                  <c:v>82.097499999999997</c:v>
                </c:pt>
                <c:pt idx="256">
                  <c:v>93.149583333333297</c:v>
                </c:pt>
                <c:pt idx="257">
                  <c:v>78.069999999999993</c:v>
                </c:pt>
                <c:pt idx="258">
                  <c:v>37.835416666666603</c:v>
                </c:pt>
                <c:pt idx="259">
                  <c:v>32.741666666666603</c:v>
                </c:pt>
                <c:pt idx="260">
                  <c:v>36.636249999999997</c:v>
                </c:pt>
                <c:pt idx="261">
                  <c:v>34.362499999999997</c:v>
                </c:pt>
                <c:pt idx="262">
                  <c:v>25.962916666666601</c:v>
                </c:pt>
                <c:pt idx="263">
                  <c:v>34.354583333333302</c:v>
                </c:pt>
                <c:pt idx="264">
                  <c:v>66.017916666666594</c:v>
                </c:pt>
                <c:pt idx="265">
                  <c:v>82.532499999999999</c:v>
                </c:pt>
                <c:pt idx="266">
                  <c:v>73.650833333333296</c:v>
                </c:pt>
                <c:pt idx="267">
                  <c:v>71.83</c:v>
                </c:pt>
                <c:pt idx="268">
                  <c:v>43.654166666666598</c:v>
                </c:pt>
                <c:pt idx="269">
                  <c:v>38.499583333333298</c:v>
                </c:pt>
                <c:pt idx="270">
                  <c:v>40.249583333333298</c:v>
                </c:pt>
                <c:pt idx="271">
                  <c:v>48.281666666666602</c:v>
                </c:pt>
                <c:pt idx="272">
                  <c:v>46.782499999999999</c:v>
                </c:pt>
                <c:pt idx="273">
                  <c:v>31.678333333333299</c:v>
                </c:pt>
                <c:pt idx="274">
                  <c:v>36.953333333333298</c:v>
                </c:pt>
                <c:pt idx="275">
                  <c:v>40.7558333333333</c:v>
                </c:pt>
                <c:pt idx="276">
                  <c:v>42.741250000000001</c:v>
                </c:pt>
                <c:pt idx="277">
                  <c:v>51.594999999999899</c:v>
                </c:pt>
                <c:pt idx="278">
                  <c:v>49.209166666666597</c:v>
                </c:pt>
                <c:pt idx="279">
                  <c:v>53.463333333333303</c:v>
                </c:pt>
                <c:pt idx="280">
                  <c:v>63.047916666666602</c:v>
                </c:pt>
                <c:pt idx="281">
                  <c:v>81.482500000000002</c:v>
                </c:pt>
                <c:pt idx="282">
                  <c:v>51.2529166666666</c:v>
                </c:pt>
                <c:pt idx="283">
                  <c:v>48.724166666666598</c:v>
                </c:pt>
                <c:pt idx="284">
                  <c:v>65.8183333333333</c:v>
                </c:pt>
                <c:pt idx="285">
                  <c:v>74.043333333333294</c:v>
                </c:pt>
                <c:pt idx="286">
                  <c:v>46.953333333333298</c:v>
                </c:pt>
                <c:pt idx="287">
                  <c:v>39.585416666666603</c:v>
                </c:pt>
                <c:pt idx="288">
                  <c:v>52.4091666666666</c:v>
                </c:pt>
                <c:pt idx="289">
                  <c:v>43.770416666666598</c:v>
                </c:pt>
                <c:pt idx="290">
                  <c:v>36.301666666666598</c:v>
                </c:pt>
                <c:pt idx="291">
                  <c:v>58.392916666666601</c:v>
                </c:pt>
                <c:pt idx="292">
                  <c:v>76.185416666666598</c:v>
                </c:pt>
                <c:pt idx="293">
                  <c:v>48.396666666666597</c:v>
                </c:pt>
                <c:pt idx="294">
                  <c:v>55.465416666666599</c:v>
                </c:pt>
                <c:pt idx="295">
                  <c:v>44.8541666666666</c:v>
                </c:pt>
                <c:pt idx="296">
                  <c:v>38.870833333333302</c:v>
                </c:pt>
                <c:pt idx="297">
                  <c:v>39.91375</c:v>
                </c:pt>
                <c:pt idx="298">
                  <c:v>46.397083333333299</c:v>
                </c:pt>
                <c:pt idx="299">
                  <c:v>55.436250000000001</c:v>
                </c:pt>
                <c:pt idx="300">
                  <c:v>52.4791666666666</c:v>
                </c:pt>
                <c:pt idx="301">
                  <c:v>52.893749999999997</c:v>
                </c:pt>
                <c:pt idx="302">
                  <c:v>62.517916666666601</c:v>
                </c:pt>
                <c:pt idx="303">
                  <c:v>59.476249999999901</c:v>
                </c:pt>
                <c:pt idx="304">
                  <c:v>48.567500000000003</c:v>
                </c:pt>
                <c:pt idx="305">
                  <c:v>45.7529166666666</c:v>
                </c:pt>
                <c:pt idx="306">
                  <c:v>73.971666666666593</c:v>
                </c:pt>
                <c:pt idx="307">
                  <c:v>47.695416666666603</c:v>
                </c:pt>
                <c:pt idx="308">
                  <c:v>48.494583333333303</c:v>
                </c:pt>
                <c:pt idx="309">
                  <c:v>87.581249999999997</c:v>
                </c:pt>
                <c:pt idx="310">
                  <c:v>99.090833333333293</c:v>
                </c:pt>
                <c:pt idx="311">
                  <c:v>40.270416666666598</c:v>
                </c:pt>
                <c:pt idx="312">
                  <c:v>37.768333333333302</c:v>
                </c:pt>
                <c:pt idx="313">
                  <c:v>72.857500000000002</c:v>
                </c:pt>
                <c:pt idx="314">
                  <c:v>172.96291666666599</c:v>
                </c:pt>
                <c:pt idx="315">
                  <c:v>64.262083333333294</c:v>
                </c:pt>
                <c:pt idx="316">
                  <c:v>75.485833333333304</c:v>
                </c:pt>
                <c:pt idx="317">
                  <c:v>74.34375</c:v>
                </c:pt>
                <c:pt idx="318">
                  <c:v>65.909583333333302</c:v>
                </c:pt>
                <c:pt idx="319">
                  <c:v>83.9329166666666</c:v>
                </c:pt>
                <c:pt idx="320">
                  <c:v>103.346666666666</c:v>
                </c:pt>
                <c:pt idx="321">
                  <c:v>77.184583333333293</c:v>
                </c:pt>
                <c:pt idx="322">
                  <c:v>54.929166666666603</c:v>
                </c:pt>
                <c:pt idx="323">
                  <c:v>55.336666666666602</c:v>
                </c:pt>
                <c:pt idx="324">
                  <c:v>75.651249999999905</c:v>
                </c:pt>
                <c:pt idx="325">
                  <c:v>114.442083333333</c:v>
                </c:pt>
                <c:pt idx="326">
                  <c:v>51.836666666666602</c:v>
                </c:pt>
                <c:pt idx="327">
                  <c:v>38.515416666666603</c:v>
                </c:pt>
                <c:pt idx="328">
                  <c:v>49.616666666666603</c:v>
                </c:pt>
                <c:pt idx="329">
                  <c:v>62.448749999999997</c:v>
                </c:pt>
                <c:pt idx="330">
                  <c:v>37.9791666666666</c:v>
                </c:pt>
                <c:pt idx="331">
                  <c:v>72.273333333333298</c:v>
                </c:pt>
                <c:pt idx="332">
                  <c:v>48.423749999999998</c:v>
                </c:pt>
                <c:pt idx="333">
                  <c:v>54.972083333333302</c:v>
                </c:pt>
                <c:pt idx="334">
                  <c:v>67.831666666666607</c:v>
                </c:pt>
                <c:pt idx="335">
                  <c:v>67.459999999999894</c:v>
                </c:pt>
                <c:pt idx="336">
                  <c:v>61.234166666666603</c:v>
                </c:pt>
                <c:pt idx="337">
                  <c:v>73.864999999999995</c:v>
                </c:pt>
                <c:pt idx="338">
                  <c:v>83.796666666666596</c:v>
                </c:pt>
                <c:pt idx="339">
                  <c:v>36.622499999999903</c:v>
                </c:pt>
                <c:pt idx="340">
                  <c:v>79.855000000000004</c:v>
                </c:pt>
                <c:pt idx="341">
                  <c:v>83.925416666666607</c:v>
                </c:pt>
                <c:pt idx="342">
                  <c:v>86.5520833333333</c:v>
                </c:pt>
                <c:pt idx="343">
                  <c:v>93.479583333333295</c:v>
                </c:pt>
                <c:pt idx="344">
                  <c:v>179.90333333333299</c:v>
                </c:pt>
                <c:pt idx="345">
                  <c:v>105.27375000000001</c:v>
                </c:pt>
                <c:pt idx="346">
                  <c:v>40.141666666666602</c:v>
                </c:pt>
                <c:pt idx="347">
                  <c:v>78.368399999999895</c:v>
                </c:pt>
                <c:pt idx="348">
                  <c:v>92.179166666666603</c:v>
                </c:pt>
                <c:pt idx="349">
                  <c:v>120.982916666666</c:v>
                </c:pt>
                <c:pt idx="350">
                  <c:v>129.679583333333</c:v>
                </c:pt>
                <c:pt idx="351">
                  <c:v>113.614583333333</c:v>
                </c:pt>
                <c:pt idx="352">
                  <c:v>92.979583333333295</c:v>
                </c:pt>
                <c:pt idx="353">
                  <c:v>74.928333333333299</c:v>
                </c:pt>
                <c:pt idx="354">
                  <c:v>100.427083333333</c:v>
                </c:pt>
                <c:pt idx="355">
                  <c:v>82.012500000000003</c:v>
                </c:pt>
                <c:pt idx="356">
                  <c:v>92.137083333333294</c:v>
                </c:pt>
                <c:pt idx="357">
                  <c:v>167.479166666666</c:v>
                </c:pt>
                <c:pt idx="358">
                  <c:v>228.199166666666</c:v>
                </c:pt>
                <c:pt idx="359">
                  <c:v>98.048749999999998</c:v>
                </c:pt>
                <c:pt idx="360">
                  <c:v>85.524166666666602</c:v>
                </c:pt>
                <c:pt idx="361">
                  <c:v>46.589583333333302</c:v>
                </c:pt>
                <c:pt idx="362">
                  <c:v>39.512916666666598</c:v>
                </c:pt>
                <c:pt idx="363">
                  <c:v>93.677916666666604</c:v>
                </c:pt>
                <c:pt idx="364">
                  <c:v>137.03291666666601</c:v>
                </c:pt>
                <c:pt idx="365">
                  <c:v>106.331666666666</c:v>
                </c:pt>
                <c:pt idx="366">
                  <c:v>127.908749999999</c:v>
                </c:pt>
                <c:pt idx="367">
                  <c:v>84.225833333333298</c:v>
                </c:pt>
                <c:pt idx="368">
                  <c:v>149.42916666666599</c:v>
                </c:pt>
                <c:pt idx="369">
                  <c:v>61.591249999999903</c:v>
                </c:pt>
                <c:pt idx="370">
                  <c:v>76.927916666666604</c:v>
                </c:pt>
                <c:pt idx="371">
                  <c:v>103.075416666666</c:v>
                </c:pt>
                <c:pt idx="372">
                  <c:v>75.186666666666596</c:v>
                </c:pt>
                <c:pt idx="373">
                  <c:v>110.215</c:v>
                </c:pt>
                <c:pt idx="374">
                  <c:v>118.96875</c:v>
                </c:pt>
                <c:pt idx="375">
                  <c:v>113.02958333333299</c:v>
                </c:pt>
                <c:pt idx="376">
                  <c:v>64.990416666666604</c:v>
                </c:pt>
                <c:pt idx="377">
                  <c:v>57.207500000000003</c:v>
                </c:pt>
                <c:pt idx="378">
                  <c:v>70.830833333333302</c:v>
                </c:pt>
                <c:pt idx="379">
                  <c:v>88.679583333333298</c:v>
                </c:pt>
                <c:pt idx="380">
                  <c:v>68.503333333333302</c:v>
                </c:pt>
                <c:pt idx="381">
                  <c:v>64.246666666666599</c:v>
                </c:pt>
                <c:pt idx="382">
                  <c:v>172.47749999999999</c:v>
                </c:pt>
                <c:pt idx="383">
                  <c:v>141.43166666666599</c:v>
                </c:pt>
                <c:pt idx="384">
                  <c:v>132.15</c:v>
                </c:pt>
                <c:pt idx="385">
                  <c:v>98.633333333333297</c:v>
                </c:pt>
                <c:pt idx="386">
                  <c:v>75.913333333333298</c:v>
                </c:pt>
                <c:pt idx="387">
                  <c:v>42.112916666666599</c:v>
                </c:pt>
                <c:pt idx="388">
                  <c:v>27.449583333333301</c:v>
                </c:pt>
                <c:pt idx="389">
                  <c:v>44.334166666666597</c:v>
                </c:pt>
                <c:pt idx="390">
                  <c:v>86.523750000000007</c:v>
                </c:pt>
                <c:pt idx="391">
                  <c:v>101.675416666666</c:v>
                </c:pt>
                <c:pt idx="392">
                  <c:v>128.06541666666601</c:v>
                </c:pt>
                <c:pt idx="393">
                  <c:v>122.239583333333</c:v>
                </c:pt>
                <c:pt idx="394">
                  <c:v>143.88874999999999</c:v>
                </c:pt>
                <c:pt idx="395">
                  <c:v>153.42749999999899</c:v>
                </c:pt>
                <c:pt idx="396">
                  <c:v>86.180833333333297</c:v>
                </c:pt>
                <c:pt idx="397">
                  <c:v>95.8495833333333</c:v>
                </c:pt>
                <c:pt idx="398">
                  <c:v>102.16125</c:v>
                </c:pt>
                <c:pt idx="399">
                  <c:v>77.913333333333298</c:v>
                </c:pt>
                <c:pt idx="400">
                  <c:v>88.167083333333295</c:v>
                </c:pt>
                <c:pt idx="401">
                  <c:v>78.512500000000003</c:v>
                </c:pt>
                <c:pt idx="402">
                  <c:v>79.770416666666605</c:v>
                </c:pt>
                <c:pt idx="403">
                  <c:v>76.827916666666596</c:v>
                </c:pt>
                <c:pt idx="404">
                  <c:v>76.100416666666604</c:v>
                </c:pt>
                <c:pt idx="405">
                  <c:v>100.39</c:v>
                </c:pt>
                <c:pt idx="406">
                  <c:v>75.670416666666597</c:v>
                </c:pt>
                <c:pt idx="407">
                  <c:v>60.163749999999901</c:v>
                </c:pt>
                <c:pt idx="408">
                  <c:v>31.880416666666601</c:v>
                </c:pt>
                <c:pt idx="409">
                  <c:v>40.39875</c:v>
                </c:pt>
                <c:pt idx="410">
                  <c:v>40.642916666666601</c:v>
                </c:pt>
                <c:pt idx="411">
                  <c:v>62.305</c:v>
                </c:pt>
                <c:pt idx="412">
                  <c:v>57.449999999999903</c:v>
                </c:pt>
                <c:pt idx="413">
                  <c:v>71.743749999999906</c:v>
                </c:pt>
                <c:pt idx="414">
                  <c:v>146.22999999999999</c:v>
                </c:pt>
                <c:pt idx="415">
                  <c:v>88.365833333333299</c:v>
                </c:pt>
                <c:pt idx="416">
                  <c:v>66.789583333333297</c:v>
                </c:pt>
                <c:pt idx="417">
                  <c:v>83.053749999999994</c:v>
                </c:pt>
                <c:pt idx="418">
                  <c:v>98.833749999999995</c:v>
                </c:pt>
                <c:pt idx="419">
                  <c:v>67.317083333333301</c:v>
                </c:pt>
                <c:pt idx="420">
                  <c:v>99.220833333333303</c:v>
                </c:pt>
                <c:pt idx="421">
                  <c:v>99.762916666666598</c:v>
                </c:pt>
                <c:pt idx="422">
                  <c:v>72.130416666666605</c:v>
                </c:pt>
                <c:pt idx="423">
                  <c:v>24.595263157894699</c:v>
                </c:pt>
                <c:pt idx="424">
                  <c:v>37.835999999999999</c:v>
                </c:pt>
                <c:pt idx="425">
                  <c:v>50.409583333333302</c:v>
                </c:pt>
                <c:pt idx="426">
                  <c:v>51.773333333333298</c:v>
                </c:pt>
                <c:pt idx="427">
                  <c:v>52.179583333333298</c:v>
                </c:pt>
                <c:pt idx="428">
                  <c:v>43.333750000000002</c:v>
                </c:pt>
                <c:pt idx="429">
                  <c:v>54.493749999999999</c:v>
                </c:pt>
                <c:pt idx="430">
                  <c:v>46.225416666666597</c:v>
                </c:pt>
                <c:pt idx="431">
                  <c:v>41.262083333333301</c:v>
                </c:pt>
                <c:pt idx="432">
                  <c:v>166.19416666666601</c:v>
                </c:pt>
                <c:pt idx="433">
                  <c:v>67.316249999999897</c:v>
                </c:pt>
                <c:pt idx="434">
                  <c:v>60.577499999999901</c:v>
                </c:pt>
                <c:pt idx="435">
                  <c:v>46.253749999999997</c:v>
                </c:pt>
                <c:pt idx="436">
                  <c:v>53.508749999999999</c:v>
                </c:pt>
                <c:pt idx="437">
                  <c:v>103.4175</c:v>
                </c:pt>
                <c:pt idx="438">
                  <c:v>90.3808333333333</c:v>
                </c:pt>
                <c:pt idx="439">
                  <c:v>82.826250000000002</c:v>
                </c:pt>
                <c:pt idx="440">
                  <c:v>119.44166666666599</c:v>
                </c:pt>
                <c:pt idx="441">
                  <c:v>60.490416666666597</c:v>
                </c:pt>
                <c:pt idx="442">
                  <c:v>45.411666666666598</c:v>
                </c:pt>
                <c:pt idx="443">
                  <c:v>38.6</c:v>
                </c:pt>
                <c:pt idx="444">
                  <c:v>53.065833333333302</c:v>
                </c:pt>
                <c:pt idx="445">
                  <c:v>133.34916666666601</c:v>
                </c:pt>
                <c:pt idx="446">
                  <c:v>124.409583333333</c:v>
                </c:pt>
                <c:pt idx="447">
                  <c:v>105.68833333333301</c:v>
                </c:pt>
                <c:pt idx="448">
                  <c:v>76.171250000000001</c:v>
                </c:pt>
                <c:pt idx="449">
                  <c:v>90.295000000000002</c:v>
                </c:pt>
                <c:pt idx="450">
                  <c:v>79.569999999999993</c:v>
                </c:pt>
                <c:pt idx="451">
                  <c:v>33.758947368420998</c:v>
                </c:pt>
                <c:pt idx="452">
                  <c:v>61.69</c:v>
                </c:pt>
                <c:pt idx="453">
                  <c:v>98.448333333333295</c:v>
                </c:pt>
                <c:pt idx="454">
                  <c:v>30.445</c:v>
                </c:pt>
                <c:pt idx="455">
                  <c:v>84.2395833333333</c:v>
                </c:pt>
                <c:pt idx="456">
                  <c:v>88.523750000000007</c:v>
                </c:pt>
                <c:pt idx="457">
                  <c:v>58.848749999999903</c:v>
                </c:pt>
                <c:pt idx="458">
                  <c:v>33.252499999999998</c:v>
                </c:pt>
                <c:pt idx="459">
                  <c:v>40.876249999999999</c:v>
                </c:pt>
                <c:pt idx="460">
                  <c:v>55.950416666666598</c:v>
                </c:pt>
                <c:pt idx="461">
                  <c:v>75.057500000000005</c:v>
                </c:pt>
                <c:pt idx="462">
                  <c:v>117.698333333333</c:v>
                </c:pt>
                <c:pt idx="463">
                  <c:v>101.546666666666</c:v>
                </c:pt>
                <c:pt idx="464">
                  <c:v>26.746666666666599</c:v>
                </c:pt>
                <c:pt idx="465">
                  <c:v>33.205416666666601</c:v>
                </c:pt>
                <c:pt idx="466">
                  <c:v>119.932916666666</c:v>
                </c:pt>
                <c:pt idx="467">
                  <c:v>133.52166666666599</c:v>
                </c:pt>
                <c:pt idx="468">
                  <c:v>65.639583333333306</c:v>
                </c:pt>
                <c:pt idx="469">
                  <c:v>51.330833333333302</c:v>
                </c:pt>
                <c:pt idx="470">
                  <c:v>42.116666666666603</c:v>
                </c:pt>
                <c:pt idx="471">
                  <c:v>39.9345833333333</c:v>
                </c:pt>
                <c:pt idx="472">
                  <c:v>43.398333333333298</c:v>
                </c:pt>
                <c:pt idx="473">
                  <c:v>52.504347826086899</c:v>
                </c:pt>
                <c:pt idx="474">
                  <c:v>75.550416666666607</c:v>
                </c:pt>
                <c:pt idx="475">
                  <c:v>45.004583333333301</c:v>
                </c:pt>
                <c:pt idx="476">
                  <c:v>36.917499999999997</c:v>
                </c:pt>
                <c:pt idx="477">
                  <c:v>75.585833333333298</c:v>
                </c:pt>
                <c:pt idx="478">
                  <c:v>74.964583333333294</c:v>
                </c:pt>
                <c:pt idx="479">
                  <c:v>61.051250000000003</c:v>
                </c:pt>
                <c:pt idx="480">
                  <c:v>70.637083333333294</c:v>
                </c:pt>
                <c:pt idx="481">
                  <c:v>41.191666666666599</c:v>
                </c:pt>
                <c:pt idx="482">
                  <c:v>33.391249999999999</c:v>
                </c:pt>
                <c:pt idx="483">
                  <c:v>83.939583333333303</c:v>
                </c:pt>
                <c:pt idx="484">
                  <c:v>54.084166666666597</c:v>
                </c:pt>
                <c:pt idx="485">
                  <c:v>36.4270833333333</c:v>
                </c:pt>
                <c:pt idx="486">
                  <c:v>22.172916666666602</c:v>
                </c:pt>
                <c:pt idx="487">
                  <c:v>66.217916666666596</c:v>
                </c:pt>
                <c:pt idx="488">
                  <c:v>79.641249999999999</c:v>
                </c:pt>
                <c:pt idx="489">
                  <c:v>73.097083333333302</c:v>
                </c:pt>
                <c:pt idx="490">
                  <c:v>117.8775</c:v>
                </c:pt>
                <c:pt idx="491">
                  <c:v>86.552916666666604</c:v>
                </c:pt>
                <c:pt idx="492">
                  <c:v>46.9508333333333</c:v>
                </c:pt>
                <c:pt idx="493">
                  <c:v>49.549583333333302</c:v>
                </c:pt>
                <c:pt idx="494">
                  <c:v>69.794583333333307</c:v>
                </c:pt>
                <c:pt idx="495">
                  <c:v>52.8229166666666</c:v>
                </c:pt>
                <c:pt idx="496">
                  <c:v>59.181666666666601</c:v>
                </c:pt>
                <c:pt idx="497">
                  <c:v>50.887499999999903</c:v>
                </c:pt>
                <c:pt idx="498">
                  <c:v>55.757083333333298</c:v>
                </c:pt>
                <c:pt idx="499">
                  <c:v>58.584583333333299</c:v>
                </c:pt>
                <c:pt idx="500">
                  <c:v>48.1354166666666</c:v>
                </c:pt>
                <c:pt idx="501">
                  <c:v>35.761249999999997</c:v>
                </c:pt>
                <c:pt idx="502">
                  <c:v>59.3808333333333</c:v>
                </c:pt>
                <c:pt idx="503">
                  <c:v>80.854583333333295</c:v>
                </c:pt>
                <c:pt idx="504">
                  <c:v>76.65625</c:v>
                </c:pt>
                <c:pt idx="505">
                  <c:v>69.597916666666606</c:v>
                </c:pt>
                <c:pt idx="506">
                  <c:v>52.608750000000001</c:v>
                </c:pt>
                <c:pt idx="507">
                  <c:v>53.58625</c:v>
                </c:pt>
                <c:pt idx="508">
                  <c:v>74.060833333333306</c:v>
                </c:pt>
                <c:pt idx="509">
                  <c:v>55.857499999999902</c:v>
                </c:pt>
                <c:pt idx="510">
                  <c:v>39.456249999999997</c:v>
                </c:pt>
                <c:pt idx="511">
                  <c:v>47.295833333333299</c:v>
                </c:pt>
                <c:pt idx="512">
                  <c:v>59.3779166666666</c:v>
                </c:pt>
                <c:pt idx="513">
                  <c:v>37.6533333333333</c:v>
                </c:pt>
                <c:pt idx="514">
                  <c:v>26.829166666666602</c:v>
                </c:pt>
                <c:pt idx="515">
                  <c:v>30.145416666666598</c:v>
                </c:pt>
                <c:pt idx="516">
                  <c:v>51.583750000000002</c:v>
                </c:pt>
                <c:pt idx="517">
                  <c:v>46.521666666666597</c:v>
                </c:pt>
                <c:pt idx="518">
                  <c:v>46.850416666666597</c:v>
                </c:pt>
                <c:pt idx="519">
                  <c:v>53.812083333333298</c:v>
                </c:pt>
                <c:pt idx="520">
                  <c:v>32.787500000000001</c:v>
                </c:pt>
                <c:pt idx="521">
                  <c:v>41.552916666666597</c:v>
                </c:pt>
                <c:pt idx="522">
                  <c:v>27.689583333333299</c:v>
                </c:pt>
                <c:pt idx="523">
                  <c:v>30.3020833333333</c:v>
                </c:pt>
                <c:pt idx="524">
                  <c:v>40.670833333333299</c:v>
                </c:pt>
                <c:pt idx="525">
                  <c:v>75.328749999999999</c:v>
                </c:pt>
                <c:pt idx="526">
                  <c:v>61.241250000000001</c:v>
                </c:pt>
                <c:pt idx="527">
                  <c:v>55.754583333333301</c:v>
                </c:pt>
                <c:pt idx="528">
                  <c:v>49.884583333333303</c:v>
                </c:pt>
                <c:pt idx="529">
                  <c:v>24.975833333333298</c:v>
                </c:pt>
                <c:pt idx="530">
                  <c:v>30.860416666666602</c:v>
                </c:pt>
                <c:pt idx="531">
                  <c:v>43.625416666666602</c:v>
                </c:pt>
                <c:pt idx="532">
                  <c:v>28.725000000000001</c:v>
                </c:pt>
                <c:pt idx="533">
                  <c:v>31.5445833333333</c:v>
                </c:pt>
                <c:pt idx="534">
                  <c:v>56.285416666666599</c:v>
                </c:pt>
                <c:pt idx="535">
                  <c:v>45.843333333333298</c:v>
                </c:pt>
                <c:pt idx="536">
                  <c:v>50.849166666666598</c:v>
                </c:pt>
                <c:pt idx="537">
                  <c:v>55.793749999999903</c:v>
                </c:pt>
                <c:pt idx="538">
                  <c:v>47.7395833333333</c:v>
                </c:pt>
                <c:pt idx="539">
                  <c:v>47.0595833333333</c:v>
                </c:pt>
                <c:pt idx="540">
                  <c:v>57.864166666666598</c:v>
                </c:pt>
                <c:pt idx="541">
                  <c:v>38.542083333333302</c:v>
                </c:pt>
                <c:pt idx="542">
                  <c:v>55.992916666666602</c:v>
                </c:pt>
                <c:pt idx="543">
                  <c:v>22.48</c:v>
                </c:pt>
                <c:pt idx="544">
                  <c:v>28.774999999999999</c:v>
                </c:pt>
                <c:pt idx="545">
                  <c:v>53.779583333333299</c:v>
                </c:pt>
                <c:pt idx="546">
                  <c:v>84.567916666666605</c:v>
                </c:pt>
                <c:pt idx="547">
                  <c:v>67.395416666666605</c:v>
                </c:pt>
                <c:pt idx="548">
                  <c:v>35.285833333333301</c:v>
                </c:pt>
                <c:pt idx="549">
                  <c:v>39.052500000000002</c:v>
                </c:pt>
                <c:pt idx="550">
                  <c:v>33.244583333333303</c:v>
                </c:pt>
                <c:pt idx="551">
                  <c:v>83.361666666666594</c:v>
                </c:pt>
                <c:pt idx="552">
                  <c:v>121.69</c:v>
                </c:pt>
                <c:pt idx="553">
                  <c:v>49.777500000000003</c:v>
                </c:pt>
                <c:pt idx="554">
                  <c:v>79.127499999999998</c:v>
                </c:pt>
                <c:pt idx="555">
                  <c:v>69.698750000000004</c:v>
                </c:pt>
                <c:pt idx="556">
                  <c:v>55.246666666666599</c:v>
                </c:pt>
                <c:pt idx="557">
                  <c:v>50.187916666666602</c:v>
                </c:pt>
                <c:pt idx="558">
                  <c:v>74.936250000000001</c:v>
                </c:pt>
                <c:pt idx="559">
                  <c:v>28.853750000000002</c:v>
                </c:pt>
                <c:pt idx="560">
                  <c:v>26.921250000000001</c:v>
                </c:pt>
                <c:pt idx="561">
                  <c:v>47.232500000000002</c:v>
                </c:pt>
                <c:pt idx="562">
                  <c:v>40.158749999999998</c:v>
                </c:pt>
                <c:pt idx="563">
                  <c:v>24.001249999999999</c:v>
                </c:pt>
                <c:pt idx="564">
                  <c:v>24.966249999999999</c:v>
                </c:pt>
                <c:pt idx="565">
                  <c:v>16.189999999999898</c:v>
                </c:pt>
                <c:pt idx="566">
                  <c:v>14.157916666666599</c:v>
                </c:pt>
                <c:pt idx="567">
                  <c:v>15.757916666666601</c:v>
                </c:pt>
                <c:pt idx="568">
                  <c:v>36.957500000000003</c:v>
                </c:pt>
                <c:pt idx="569">
                  <c:v>52.444166666666597</c:v>
                </c:pt>
                <c:pt idx="570">
                  <c:v>27.3608333333333</c:v>
                </c:pt>
                <c:pt idx="571">
                  <c:v>40.385833333333302</c:v>
                </c:pt>
                <c:pt idx="572">
                  <c:v>48.174583333333302</c:v>
                </c:pt>
                <c:pt idx="573">
                  <c:v>66.959583333333299</c:v>
                </c:pt>
                <c:pt idx="574">
                  <c:v>48.396250000000002</c:v>
                </c:pt>
                <c:pt idx="575">
                  <c:v>32.2454166666666</c:v>
                </c:pt>
                <c:pt idx="576">
                  <c:v>59.356249999999903</c:v>
                </c:pt>
                <c:pt idx="577">
                  <c:v>72.157916666666594</c:v>
                </c:pt>
                <c:pt idx="578">
                  <c:v>27.161666666666601</c:v>
                </c:pt>
                <c:pt idx="579">
                  <c:v>40.855416666666599</c:v>
                </c:pt>
                <c:pt idx="580">
                  <c:v>78.377499999999998</c:v>
                </c:pt>
                <c:pt idx="581">
                  <c:v>48.03125</c:v>
                </c:pt>
                <c:pt idx="582">
                  <c:v>64.403333333333293</c:v>
                </c:pt>
                <c:pt idx="583">
                  <c:v>98.934583333333293</c:v>
                </c:pt>
                <c:pt idx="584">
                  <c:v>27.9754166666666</c:v>
                </c:pt>
                <c:pt idx="585">
                  <c:v>60.97</c:v>
                </c:pt>
                <c:pt idx="586">
                  <c:v>111.37208333333299</c:v>
                </c:pt>
                <c:pt idx="587">
                  <c:v>44.169166666666598</c:v>
                </c:pt>
                <c:pt idx="588">
                  <c:v>51.109166666666603</c:v>
                </c:pt>
                <c:pt idx="589">
                  <c:v>48.5683333333333</c:v>
                </c:pt>
                <c:pt idx="590">
                  <c:v>49.216666666666598</c:v>
                </c:pt>
                <c:pt idx="591">
                  <c:v>34.093333333333298</c:v>
                </c:pt>
                <c:pt idx="592">
                  <c:v>71.63</c:v>
                </c:pt>
                <c:pt idx="593">
                  <c:v>106.94499999999999</c:v>
                </c:pt>
                <c:pt idx="594">
                  <c:v>89.566666666666606</c:v>
                </c:pt>
                <c:pt idx="595">
                  <c:v>53.259166666666601</c:v>
                </c:pt>
                <c:pt idx="596">
                  <c:v>56.878333333333302</c:v>
                </c:pt>
                <c:pt idx="597">
                  <c:v>51.036666666666598</c:v>
                </c:pt>
                <c:pt idx="598">
                  <c:v>53.85125</c:v>
                </c:pt>
                <c:pt idx="599">
                  <c:v>60.2633333333333</c:v>
                </c:pt>
                <c:pt idx="600">
                  <c:v>72.115833333333299</c:v>
                </c:pt>
                <c:pt idx="601">
                  <c:v>106.84549999999901</c:v>
                </c:pt>
                <c:pt idx="602">
                  <c:v>59.977499999999999</c:v>
                </c:pt>
                <c:pt idx="603">
                  <c:v>65.389166666666597</c:v>
                </c:pt>
                <c:pt idx="604">
                  <c:v>41.199166666666599</c:v>
                </c:pt>
                <c:pt idx="605">
                  <c:v>29.346249999999898</c:v>
                </c:pt>
                <c:pt idx="606">
                  <c:v>32.209583333333299</c:v>
                </c:pt>
                <c:pt idx="607">
                  <c:v>35.96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B0-4FDC-8A8F-B117CEDF5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9842720"/>
        <c:axId val="679845632"/>
      </c:barChart>
      <c:dateAx>
        <c:axId val="679842720"/>
        <c:scaling>
          <c:orientation val="minMax"/>
        </c:scaling>
        <c:delete val="0"/>
        <c:axPos val="b"/>
        <c:numFmt formatCode="[$-14009]dd/mm/yy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845632"/>
        <c:crosses val="autoZero"/>
        <c:auto val="1"/>
        <c:lblOffset val="100"/>
        <c:baseTimeUnit val="days"/>
      </c:dateAx>
      <c:valAx>
        <c:axId val="67984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84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Delhi!$G$1</c:f>
              <c:strCache>
                <c:ptCount val="1"/>
                <c:pt idx="0">
                  <c:v>NO2_API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Delhi!$A$2156:$A$2771</c:f>
              <c:numCache>
                <c:formatCode>[$-14009]dd/mm/yyyy;@</c:formatCode>
                <c:ptCount val="616"/>
                <c:pt idx="0">
                  <c:v>44159</c:v>
                </c:pt>
                <c:pt idx="1">
                  <c:v>44160</c:v>
                </c:pt>
                <c:pt idx="2">
                  <c:v>44161</c:v>
                </c:pt>
                <c:pt idx="3">
                  <c:v>44162</c:v>
                </c:pt>
                <c:pt idx="4">
                  <c:v>44163</c:v>
                </c:pt>
                <c:pt idx="5">
                  <c:v>44164</c:v>
                </c:pt>
                <c:pt idx="6">
                  <c:v>44165</c:v>
                </c:pt>
                <c:pt idx="7">
                  <c:v>44166</c:v>
                </c:pt>
                <c:pt idx="8">
                  <c:v>44167</c:v>
                </c:pt>
                <c:pt idx="9">
                  <c:v>44168</c:v>
                </c:pt>
                <c:pt idx="10">
                  <c:v>44169</c:v>
                </c:pt>
                <c:pt idx="11">
                  <c:v>44170</c:v>
                </c:pt>
                <c:pt idx="12">
                  <c:v>44171</c:v>
                </c:pt>
                <c:pt idx="13">
                  <c:v>44172</c:v>
                </c:pt>
                <c:pt idx="14">
                  <c:v>44173</c:v>
                </c:pt>
                <c:pt idx="15">
                  <c:v>44174</c:v>
                </c:pt>
                <c:pt idx="16">
                  <c:v>44175</c:v>
                </c:pt>
                <c:pt idx="17">
                  <c:v>44176</c:v>
                </c:pt>
                <c:pt idx="18">
                  <c:v>44177</c:v>
                </c:pt>
                <c:pt idx="19">
                  <c:v>44178</c:v>
                </c:pt>
                <c:pt idx="20">
                  <c:v>44179</c:v>
                </c:pt>
                <c:pt idx="21">
                  <c:v>44180</c:v>
                </c:pt>
                <c:pt idx="22">
                  <c:v>44181</c:v>
                </c:pt>
                <c:pt idx="23">
                  <c:v>44182</c:v>
                </c:pt>
                <c:pt idx="24">
                  <c:v>44183</c:v>
                </c:pt>
                <c:pt idx="25">
                  <c:v>44184</c:v>
                </c:pt>
                <c:pt idx="26">
                  <c:v>44185</c:v>
                </c:pt>
                <c:pt idx="27">
                  <c:v>44186</c:v>
                </c:pt>
                <c:pt idx="28">
                  <c:v>44187</c:v>
                </c:pt>
                <c:pt idx="29">
                  <c:v>44188</c:v>
                </c:pt>
                <c:pt idx="30">
                  <c:v>44189</c:v>
                </c:pt>
                <c:pt idx="31">
                  <c:v>44190</c:v>
                </c:pt>
                <c:pt idx="32">
                  <c:v>44191</c:v>
                </c:pt>
                <c:pt idx="33">
                  <c:v>44192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44197</c:v>
                </c:pt>
                <c:pt idx="39">
                  <c:v>44198</c:v>
                </c:pt>
                <c:pt idx="40">
                  <c:v>44199</c:v>
                </c:pt>
                <c:pt idx="41">
                  <c:v>44200</c:v>
                </c:pt>
                <c:pt idx="42">
                  <c:v>44201</c:v>
                </c:pt>
                <c:pt idx="43">
                  <c:v>44202</c:v>
                </c:pt>
                <c:pt idx="44">
                  <c:v>44203</c:v>
                </c:pt>
                <c:pt idx="45">
                  <c:v>44204</c:v>
                </c:pt>
                <c:pt idx="46">
                  <c:v>44205</c:v>
                </c:pt>
                <c:pt idx="47">
                  <c:v>44206</c:v>
                </c:pt>
                <c:pt idx="48">
                  <c:v>44207</c:v>
                </c:pt>
                <c:pt idx="49">
                  <c:v>44208</c:v>
                </c:pt>
                <c:pt idx="50">
                  <c:v>44209</c:v>
                </c:pt>
                <c:pt idx="51">
                  <c:v>44210</c:v>
                </c:pt>
                <c:pt idx="52">
                  <c:v>44211</c:v>
                </c:pt>
                <c:pt idx="53">
                  <c:v>44212</c:v>
                </c:pt>
                <c:pt idx="54">
                  <c:v>44213</c:v>
                </c:pt>
                <c:pt idx="55">
                  <c:v>44214</c:v>
                </c:pt>
                <c:pt idx="56">
                  <c:v>44215</c:v>
                </c:pt>
                <c:pt idx="57">
                  <c:v>44216</c:v>
                </c:pt>
                <c:pt idx="58">
                  <c:v>44217</c:v>
                </c:pt>
                <c:pt idx="59">
                  <c:v>44218</c:v>
                </c:pt>
                <c:pt idx="60">
                  <c:v>44219</c:v>
                </c:pt>
                <c:pt idx="61">
                  <c:v>44220</c:v>
                </c:pt>
                <c:pt idx="62">
                  <c:v>44221</c:v>
                </c:pt>
                <c:pt idx="63">
                  <c:v>44222</c:v>
                </c:pt>
                <c:pt idx="64">
                  <c:v>44223</c:v>
                </c:pt>
                <c:pt idx="65">
                  <c:v>44224</c:v>
                </c:pt>
                <c:pt idx="66">
                  <c:v>44225</c:v>
                </c:pt>
                <c:pt idx="67">
                  <c:v>44226</c:v>
                </c:pt>
                <c:pt idx="68">
                  <c:v>44227</c:v>
                </c:pt>
                <c:pt idx="69">
                  <c:v>44228</c:v>
                </c:pt>
                <c:pt idx="70">
                  <c:v>44229</c:v>
                </c:pt>
                <c:pt idx="71">
                  <c:v>44230</c:v>
                </c:pt>
                <c:pt idx="72">
                  <c:v>44231</c:v>
                </c:pt>
                <c:pt idx="73">
                  <c:v>44232</c:v>
                </c:pt>
                <c:pt idx="74">
                  <c:v>44233</c:v>
                </c:pt>
                <c:pt idx="75">
                  <c:v>44234</c:v>
                </c:pt>
                <c:pt idx="76">
                  <c:v>44235</c:v>
                </c:pt>
                <c:pt idx="77">
                  <c:v>44236</c:v>
                </c:pt>
                <c:pt idx="78">
                  <c:v>44237</c:v>
                </c:pt>
                <c:pt idx="79">
                  <c:v>44238</c:v>
                </c:pt>
                <c:pt idx="80">
                  <c:v>44239</c:v>
                </c:pt>
                <c:pt idx="81">
                  <c:v>44240</c:v>
                </c:pt>
                <c:pt idx="82">
                  <c:v>44241</c:v>
                </c:pt>
                <c:pt idx="83">
                  <c:v>44242</c:v>
                </c:pt>
                <c:pt idx="84">
                  <c:v>44243</c:v>
                </c:pt>
                <c:pt idx="85">
                  <c:v>44244</c:v>
                </c:pt>
                <c:pt idx="86">
                  <c:v>44245</c:v>
                </c:pt>
                <c:pt idx="87">
                  <c:v>44246</c:v>
                </c:pt>
                <c:pt idx="88">
                  <c:v>44247</c:v>
                </c:pt>
                <c:pt idx="89">
                  <c:v>44248</c:v>
                </c:pt>
                <c:pt idx="90">
                  <c:v>44249</c:v>
                </c:pt>
                <c:pt idx="91">
                  <c:v>44250</c:v>
                </c:pt>
                <c:pt idx="92">
                  <c:v>44251</c:v>
                </c:pt>
                <c:pt idx="93">
                  <c:v>44252</c:v>
                </c:pt>
                <c:pt idx="94">
                  <c:v>44253</c:v>
                </c:pt>
                <c:pt idx="95">
                  <c:v>44254</c:v>
                </c:pt>
                <c:pt idx="96">
                  <c:v>44255</c:v>
                </c:pt>
                <c:pt idx="97">
                  <c:v>44256</c:v>
                </c:pt>
                <c:pt idx="98">
                  <c:v>44257</c:v>
                </c:pt>
                <c:pt idx="99">
                  <c:v>44258</c:v>
                </c:pt>
                <c:pt idx="100">
                  <c:v>44259</c:v>
                </c:pt>
                <c:pt idx="101">
                  <c:v>44260</c:v>
                </c:pt>
                <c:pt idx="102">
                  <c:v>44261</c:v>
                </c:pt>
                <c:pt idx="103">
                  <c:v>44262</c:v>
                </c:pt>
                <c:pt idx="104">
                  <c:v>44263</c:v>
                </c:pt>
                <c:pt idx="105">
                  <c:v>44264</c:v>
                </c:pt>
                <c:pt idx="106">
                  <c:v>44265</c:v>
                </c:pt>
                <c:pt idx="107">
                  <c:v>44266</c:v>
                </c:pt>
                <c:pt idx="108">
                  <c:v>44267</c:v>
                </c:pt>
                <c:pt idx="109">
                  <c:v>44268</c:v>
                </c:pt>
                <c:pt idx="110">
                  <c:v>44269</c:v>
                </c:pt>
                <c:pt idx="111">
                  <c:v>44270</c:v>
                </c:pt>
                <c:pt idx="112">
                  <c:v>44271</c:v>
                </c:pt>
                <c:pt idx="113">
                  <c:v>44272</c:v>
                </c:pt>
                <c:pt idx="114">
                  <c:v>44273</c:v>
                </c:pt>
                <c:pt idx="115">
                  <c:v>44274</c:v>
                </c:pt>
                <c:pt idx="116">
                  <c:v>44275</c:v>
                </c:pt>
                <c:pt idx="117">
                  <c:v>44276</c:v>
                </c:pt>
                <c:pt idx="118">
                  <c:v>44277</c:v>
                </c:pt>
                <c:pt idx="119">
                  <c:v>44278</c:v>
                </c:pt>
                <c:pt idx="120">
                  <c:v>44279</c:v>
                </c:pt>
                <c:pt idx="121">
                  <c:v>44280</c:v>
                </c:pt>
                <c:pt idx="122">
                  <c:v>44281</c:v>
                </c:pt>
                <c:pt idx="123">
                  <c:v>44282</c:v>
                </c:pt>
                <c:pt idx="124">
                  <c:v>44283</c:v>
                </c:pt>
                <c:pt idx="125">
                  <c:v>44284</c:v>
                </c:pt>
                <c:pt idx="126">
                  <c:v>44285</c:v>
                </c:pt>
                <c:pt idx="127">
                  <c:v>44286</c:v>
                </c:pt>
                <c:pt idx="128">
                  <c:v>44287</c:v>
                </c:pt>
                <c:pt idx="129">
                  <c:v>44288</c:v>
                </c:pt>
                <c:pt idx="130">
                  <c:v>44289</c:v>
                </c:pt>
                <c:pt idx="131">
                  <c:v>44290</c:v>
                </c:pt>
                <c:pt idx="132">
                  <c:v>44291</c:v>
                </c:pt>
                <c:pt idx="133">
                  <c:v>44292</c:v>
                </c:pt>
                <c:pt idx="134">
                  <c:v>44293</c:v>
                </c:pt>
                <c:pt idx="135">
                  <c:v>44294</c:v>
                </c:pt>
                <c:pt idx="136">
                  <c:v>44295</c:v>
                </c:pt>
                <c:pt idx="137">
                  <c:v>44296</c:v>
                </c:pt>
                <c:pt idx="138">
                  <c:v>44297</c:v>
                </c:pt>
                <c:pt idx="139">
                  <c:v>44298</c:v>
                </c:pt>
                <c:pt idx="140">
                  <c:v>44299</c:v>
                </c:pt>
                <c:pt idx="141">
                  <c:v>44300</c:v>
                </c:pt>
                <c:pt idx="142">
                  <c:v>44301</c:v>
                </c:pt>
                <c:pt idx="143">
                  <c:v>44302</c:v>
                </c:pt>
                <c:pt idx="144">
                  <c:v>44303</c:v>
                </c:pt>
                <c:pt idx="145">
                  <c:v>44304</c:v>
                </c:pt>
                <c:pt idx="146">
                  <c:v>44305</c:v>
                </c:pt>
                <c:pt idx="147">
                  <c:v>44306</c:v>
                </c:pt>
                <c:pt idx="148">
                  <c:v>44307</c:v>
                </c:pt>
                <c:pt idx="149">
                  <c:v>44308</c:v>
                </c:pt>
                <c:pt idx="150">
                  <c:v>44309</c:v>
                </c:pt>
                <c:pt idx="151">
                  <c:v>44310</c:v>
                </c:pt>
                <c:pt idx="152">
                  <c:v>44311</c:v>
                </c:pt>
                <c:pt idx="153">
                  <c:v>44312</c:v>
                </c:pt>
                <c:pt idx="154">
                  <c:v>44313</c:v>
                </c:pt>
                <c:pt idx="155">
                  <c:v>44314</c:v>
                </c:pt>
                <c:pt idx="156">
                  <c:v>44315</c:v>
                </c:pt>
                <c:pt idx="157">
                  <c:v>44316</c:v>
                </c:pt>
                <c:pt idx="158">
                  <c:v>44317</c:v>
                </c:pt>
                <c:pt idx="159">
                  <c:v>44318</c:v>
                </c:pt>
                <c:pt idx="160">
                  <c:v>44319</c:v>
                </c:pt>
                <c:pt idx="161">
                  <c:v>44320</c:v>
                </c:pt>
                <c:pt idx="162">
                  <c:v>44321</c:v>
                </c:pt>
                <c:pt idx="163">
                  <c:v>44322</c:v>
                </c:pt>
                <c:pt idx="164">
                  <c:v>44323</c:v>
                </c:pt>
                <c:pt idx="165">
                  <c:v>44324</c:v>
                </c:pt>
                <c:pt idx="166">
                  <c:v>44325</c:v>
                </c:pt>
                <c:pt idx="167">
                  <c:v>44326</c:v>
                </c:pt>
                <c:pt idx="168">
                  <c:v>44327</c:v>
                </c:pt>
                <c:pt idx="169">
                  <c:v>44328</c:v>
                </c:pt>
                <c:pt idx="170">
                  <c:v>44329</c:v>
                </c:pt>
                <c:pt idx="171">
                  <c:v>44330</c:v>
                </c:pt>
                <c:pt idx="172">
                  <c:v>44331</c:v>
                </c:pt>
                <c:pt idx="173">
                  <c:v>44332</c:v>
                </c:pt>
                <c:pt idx="174">
                  <c:v>44333</c:v>
                </c:pt>
                <c:pt idx="175">
                  <c:v>44334</c:v>
                </c:pt>
                <c:pt idx="176">
                  <c:v>44335</c:v>
                </c:pt>
                <c:pt idx="177">
                  <c:v>44336</c:v>
                </c:pt>
                <c:pt idx="178">
                  <c:v>44337</c:v>
                </c:pt>
                <c:pt idx="179">
                  <c:v>44338</c:v>
                </c:pt>
                <c:pt idx="180">
                  <c:v>44339</c:v>
                </c:pt>
                <c:pt idx="181">
                  <c:v>44340</c:v>
                </c:pt>
                <c:pt idx="182">
                  <c:v>44341</c:v>
                </c:pt>
                <c:pt idx="183">
                  <c:v>44342</c:v>
                </c:pt>
                <c:pt idx="184">
                  <c:v>44343</c:v>
                </c:pt>
                <c:pt idx="185">
                  <c:v>44344</c:v>
                </c:pt>
                <c:pt idx="186">
                  <c:v>44345</c:v>
                </c:pt>
                <c:pt idx="187">
                  <c:v>44346</c:v>
                </c:pt>
                <c:pt idx="188">
                  <c:v>44347</c:v>
                </c:pt>
                <c:pt idx="189">
                  <c:v>44348</c:v>
                </c:pt>
                <c:pt idx="190">
                  <c:v>44349</c:v>
                </c:pt>
                <c:pt idx="191">
                  <c:v>44350</c:v>
                </c:pt>
                <c:pt idx="192">
                  <c:v>44351</c:v>
                </c:pt>
                <c:pt idx="193">
                  <c:v>44352</c:v>
                </c:pt>
                <c:pt idx="194">
                  <c:v>44353</c:v>
                </c:pt>
                <c:pt idx="195">
                  <c:v>44354</c:v>
                </c:pt>
                <c:pt idx="196">
                  <c:v>44355</c:v>
                </c:pt>
                <c:pt idx="197">
                  <c:v>44356</c:v>
                </c:pt>
                <c:pt idx="198">
                  <c:v>44357</c:v>
                </c:pt>
                <c:pt idx="199">
                  <c:v>44358</c:v>
                </c:pt>
                <c:pt idx="200">
                  <c:v>44359</c:v>
                </c:pt>
                <c:pt idx="201">
                  <c:v>44360</c:v>
                </c:pt>
                <c:pt idx="202">
                  <c:v>44361</c:v>
                </c:pt>
                <c:pt idx="203">
                  <c:v>44362</c:v>
                </c:pt>
                <c:pt idx="204">
                  <c:v>44363</c:v>
                </c:pt>
                <c:pt idx="205">
                  <c:v>44364</c:v>
                </c:pt>
                <c:pt idx="206">
                  <c:v>44365</c:v>
                </c:pt>
                <c:pt idx="207">
                  <c:v>44366</c:v>
                </c:pt>
                <c:pt idx="208">
                  <c:v>44367</c:v>
                </c:pt>
                <c:pt idx="209">
                  <c:v>44368</c:v>
                </c:pt>
                <c:pt idx="210">
                  <c:v>44369</c:v>
                </c:pt>
                <c:pt idx="211">
                  <c:v>44370</c:v>
                </c:pt>
                <c:pt idx="212">
                  <c:v>44371</c:v>
                </c:pt>
                <c:pt idx="213">
                  <c:v>44372</c:v>
                </c:pt>
                <c:pt idx="214">
                  <c:v>44373</c:v>
                </c:pt>
                <c:pt idx="215">
                  <c:v>44374</c:v>
                </c:pt>
                <c:pt idx="216">
                  <c:v>44375</c:v>
                </c:pt>
                <c:pt idx="217">
                  <c:v>44376</c:v>
                </c:pt>
                <c:pt idx="218">
                  <c:v>44377</c:v>
                </c:pt>
                <c:pt idx="219">
                  <c:v>44378</c:v>
                </c:pt>
                <c:pt idx="220">
                  <c:v>44379</c:v>
                </c:pt>
                <c:pt idx="221">
                  <c:v>44380</c:v>
                </c:pt>
                <c:pt idx="222">
                  <c:v>44381</c:v>
                </c:pt>
                <c:pt idx="223">
                  <c:v>44382</c:v>
                </c:pt>
                <c:pt idx="224">
                  <c:v>44383</c:v>
                </c:pt>
                <c:pt idx="225">
                  <c:v>44384</c:v>
                </c:pt>
                <c:pt idx="226">
                  <c:v>44385</c:v>
                </c:pt>
                <c:pt idx="227">
                  <c:v>44386</c:v>
                </c:pt>
                <c:pt idx="228">
                  <c:v>44387</c:v>
                </c:pt>
                <c:pt idx="229">
                  <c:v>44388</c:v>
                </c:pt>
                <c:pt idx="230">
                  <c:v>44389</c:v>
                </c:pt>
                <c:pt idx="231">
                  <c:v>44390</c:v>
                </c:pt>
                <c:pt idx="232">
                  <c:v>44391</c:v>
                </c:pt>
                <c:pt idx="233">
                  <c:v>44392</c:v>
                </c:pt>
                <c:pt idx="234">
                  <c:v>44393</c:v>
                </c:pt>
                <c:pt idx="235">
                  <c:v>44394</c:v>
                </c:pt>
                <c:pt idx="236">
                  <c:v>44395</c:v>
                </c:pt>
                <c:pt idx="237">
                  <c:v>44396</c:v>
                </c:pt>
                <c:pt idx="238">
                  <c:v>44397</c:v>
                </c:pt>
                <c:pt idx="239">
                  <c:v>44398</c:v>
                </c:pt>
                <c:pt idx="240">
                  <c:v>44399</c:v>
                </c:pt>
                <c:pt idx="241">
                  <c:v>44400</c:v>
                </c:pt>
                <c:pt idx="242">
                  <c:v>44401</c:v>
                </c:pt>
                <c:pt idx="243">
                  <c:v>44402</c:v>
                </c:pt>
                <c:pt idx="244">
                  <c:v>44403</c:v>
                </c:pt>
                <c:pt idx="245">
                  <c:v>44404</c:v>
                </c:pt>
                <c:pt idx="246">
                  <c:v>44405</c:v>
                </c:pt>
                <c:pt idx="247">
                  <c:v>44406</c:v>
                </c:pt>
                <c:pt idx="248">
                  <c:v>44407</c:v>
                </c:pt>
                <c:pt idx="249">
                  <c:v>44408</c:v>
                </c:pt>
                <c:pt idx="250">
                  <c:v>44409</c:v>
                </c:pt>
                <c:pt idx="251">
                  <c:v>44410</c:v>
                </c:pt>
                <c:pt idx="252">
                  <c:v>44411</c:v>
                </c:pt>
                <c:pt idx="253">
                  <c:v>44412</c:v>
                </c:pt>
                <c:pt idx="254">
                  <c:v>44413</c:v>
                </c:pt>
                <c:pt idx="255">
                  <c:v>44414</c:v>
                </c:pt>
                <c:pt idx="256">
                  <c:v>44415</c:v>
                </c:pt>
                <c:pt idx="257">
                  <c:v>44416</c:v>
                </c:pt>
                <c:pt idx="258">
                  <c:v>44417</c:v>
                </c:pt>
                <c:pt idx="259">
                  <c:v>44418</c:v>
                </c:pt>
                <c:pt idx="260">
                  <c:v>44419</c:v>
                </c:pt>
                <c:pt idx="261">
                  <c:v>44420</c:v>
                </c:pt>
                <c:pt idx="262">
                  <c:v>44421</c:v>
                </c:pt>
                <c:pt idx="263">
                  <c:v>44422</c:v>
                </c:pt>
                <c:pt idx="264">
                  <c:v>44423</c:v>
                </c:pt>
                <c:pt idx="265">
                  <c:v>44424</c:v>
                </c:pt>
                <c:pt idx="266">
                  <c:v>44425</c:v>
                </c:pt>
                <c:pt idx="267">
                  <c:v>44426</c:v>
                </c:pt>
                <c:pt idx="268">
                  <c:v>44427</c:v>
                </c:pt>
                <c:pt idx="269">
                  <c:v>44428</c:v>
                </c:pt>
                <c:pt idx="270">
                  <c:v>44429</c:v>
                </c:pt>
                <c:pt idx="271">
                  <c:v>44430</c:v>
                </c:pt>
                <c:pt idx="272">
                  <c:v>44431</c:v>
                </c:pt>
                <c:pt idx="273">
                  <c:v>44432</c:v>
                </c:pt>
                <c:pt idx="274">
                  <c:v>44433</c:v>
                </c:pt>
                <c:pt idx="275">
                  <c:v>44434</c:v>
                </c:pt>
                <c:pt idx="276">
                  <c:v>44435</c:v>
                </c:pt>
                <c:pt idx="277">
                  <c:v>44436</c:v>
                </c:pt>
                <c:pt idx="278">
                  <c:v>44437</c:v>
                </c:pt>
                <c:pt idx="279">
                  <c:v>44438</c:v>
                </c:pt>
                <c:pt idx="280">
                  <c:v>44439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44444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44449</c:v>
                </c:pt>
                <c:pt idx="291">
                  <c:v>44450</c:v>
                </c:pt>
                <c:pt idx="292">
                  <c:v>44451</c:v>
                </c:pt>
                <c:pt idx="293">
                  <c:v>44452</c:v>
                </c:pt>
                <c:pt idx="294">
                  <c:v>44453</c:v>
                </c:pt>
                <c:pt idx="295">
                  <c:v>44454</c:v>
                </c:pt>
                <c:pt idx="296">
                  <c:v>44455</c:v>
                </c:pt>
                <c:pt idx="297">
                  <c:v>44456</c:v>
                </c:pt>
                <c:pt idx="298">
                  <c:v>44457</c:v>
                </c:pt>
                <c:pt idx="299">
                  <c:v>44458</c:v>
                </c:pt>
                <c:pt idx="300">
                  <c:v>44459</c:v>
                </c:pt>
                <c:pt idx="301">
                  <c:v>44460</c:v>
                </c:pt>
                <c:pt idx="302">
                  <c:v>44461</c:v>
                </c:pt>
                <c:pt idx="303">
                  <c:v>44462</c:v>
                </c:pt>
                <c:pt idx="304">
                  <c:v>44463</c:v>
                </c:pt>
                <c:pt idx="305">
                  <c:v>44464</c:v>
                </c:pt>
                <c:pt idx="306">
                  <c:v>44465</c:v>
                </c:pt>
                <c:pt idx="307">
                  <c:v>44466</c:v>
                </c:pt>
                <c:pt idx="308">
                  <c:v>44467</c:v>
                </c:pt>
                <c:pt idx="309">
                  <c:v>44468</c:v>
                </c:pt>
                <c:pt idx="310">
                  <c:v>44469</c:v>
                </c:pt>
                <c:pt idx="311">
                  <c:v>44470</c:v>
                </c:pt>
                <c:pt idx="312">
                  <c:v>44471</c:v>
                </c:pt>
                <c:pt idx="313">
                  <c:v>44472</c:v>
                </c:pt>
                <c:pt idx="314">
                  <c:v>44473</c:v>
                </c:pt>
                <c:pt idx="315">
                  <c:v>44474</c:v>
                </c:pt>
                <c:pt idx="316">
                  <c:v>44475</c:v>
                </c:pt>
                <c:pt idx="317">
                  <c:v>44476</c:v>
                </c:pt>
                <c:pt idx="318">
                  <c:v>44477</c:v>
                </c:pt>
                <c:pt idx="319">
                  <c:v>44478</c:v>
                </c:pt>
                <c:pt idx="320">
                  <c:v>44479</c:v>
                </c:pt>
                <c:pt idx="321">
                  <c:v>44480</c:v>
                </c:pt>
                <c:pt idx="322">
                  <c:v>44481</c:v>
                </c:pt>
                <c:pt idx="323">
                  <c:v>44482</c:v>
                </c:pt>
                <c:pt idx="324">
                  <c:v>44483</c:v>
                </c:pt>
                <c:pt idx="325">
                  <c:v>44484</c:v>
                </c:pt>
                <c:pt idx="326">
                  <c:v>44485</c:v>
                </c:pt>
                <c:pt idx="327">
                  <c:v>44486</c:v>
                </c:pt>
                <c:pt idx="328">
                  <c:v>44487</c:v>
                </c:pt>
                <c:pt idx="329">
                  <c:v>44488</c:v>
                </c:pt>
                <c:pt idx="330">
                  <c:v>44489</c:v>
                </c:pt>
                <c:pt idx="331">
                  <c:v>44490</c:v>
                </c:pt>
                <c:pt idx="332">
                  <c:v>44491</c:v>
                </c:pt>
                <c:pt idx="333">
                  <c:v>44492</c:v>
                </c:pt>
                <c:pt idx="334">
                  <c:v>44493</c:v>
                </c:pt>
                <c:pt idx="335">
                  <c:v>44494</c:v>
                </c:pt>
                <c:pt idx="336">
                  <c:v>44495</c:v>
                </c:pt>
                <c:pt idx="337">
                  <c:v>44496</c:v>
                </c:pt>
                <c:pt idx="338">
                  <c:v>44497</c:v>
                </c:pt>
                <c:pt idx="339">
                  <c:v>44498</c:v>
                </c:pt>
                <c:pt idx="340">
                  <c:v>44499</c:v>
                </c:pt>
                <c:pt idx="341">
                  <c:v>44500</c:v>
                </c:pt>
                <c:pt idx="342">
                  <c:v>44501</c:v>
                </c:pt>
                <c:pt idx="343">
                  <c:v>44502</c:v>
                </c:pt>
                <c:pt idx="344">
                  <c:v>44503</c:v>
                </c:pt>
                <c:pt idx="345">
                  <c:v>44504</c:v>
                </c:pt>
                <c:pt idx="346">
                  <c:v>44505</c:v>
                </c:pt>
                <c:pt idx="347">
                  <c:v>44506</c:v>
                </c:pt>
                <c:pt idx="348">
                  <c:v>44507</c:v>
                </c:pt>
                <c:pt idx="349">
                  <c:v>44508</c:v>
                </c:pt>
                <c:pt idx="350">
                  <c:v>44509</c:v>
                </c:pt>
                <c:pt idx="351">
                  <c:v>44510</c:v>
                </c:pt>
                <c:pt idx="352">
                  <c:v>44511</c:v>
                </c:pt>
                <c:pt idx="353">
                  <c:v>44512</c:v>
                </c:pt>
                <c:pt idx="354">
                  <c:v>44513</c:v>
                </c:pt>
                <c:pt idx="355">
                  <c:v>44514</c:v>
                </c:pt>
                <c:pt idx="356">
                  <c:v>44515</c:v>
                </c:pt>
                <c:pt idx="357">
                  <c:v>44516</c:v>
                </c:pt>
                <c:pt idx="358">
                  <c:v>44517</c:v>
                </c:pt>
                <c:pt idx="359">
                  <c:v>44518</c:v>
                </c:pt>
                <c:pt idx="360">
                  <c:v>44519</c:v>
                </c:pt>
                <c:pt idx="361">
                  <c:v>44520</c:v>
                </c:pt>
                <c:pt idx="362">
                  <c:v>44521</c:v>
                </c:pt>
                <c:pt idx="363">
                  <c:v>44522</c:v>
                </c:pt>
                <c:pt idx="364">
                  <c:v>44523</c:v>
                </c:pt>
                <c:pt idx="365">
                  <c:v>44524</c:v>
                </c:pt>
                <c:pt idx="366">
                  <c:v>44525</c:v>
                </c:pt>
                <c:pt idx="367">
                  <c:v>44526</c:v>
                </c:pt>
                <c:pt idx="368">
                  <c:v>44527</c:v>
                </c:pt>
                <c:pt idx="369">
                  <c:v>44528</c:v>
                </c:pt>
                <c:pt idx="370">
                  <c:v>44529</c:v>
                </c:pt>
                <c:pt idx="371">
                  <c:v>44530</c:v>
                </c:pt>
                <c:pt idx="372">
                  <c:v>44531</c:v>
                </c:pt>
                <c:pt idx="373">
                  <c:v>44532</c:v>
                </c:pt>
                <c:pt idx="374">
                  <c:v>44533</c:v>
                </c:pt>
                <c:pt idx="375">
                  <c:v>44534</c:v>
                </c:pt>
                <c:pt idx="376">
                  <c:v>44535</c:v>
                </c:pt>
                <c:pt idx="377">
                  <c:v>44536</c:v>
                </c:pt>
                <c:pt idx="378">
                  <c:v>44537</c:v>
                </c:pt>
                <c:pt idx="379">
                  <c:v>44538</c:v>
                </c:pt>
                <c:pt idx="380">
                  <c:v>44539</c:v>
                </c:pt>
                <c:pt idx="381">
                  <c:v>44540</c:v>
                </c:pt>
                <c:pt idx="382">
                  <c:v>44541</c:v>
                </c:pt>
                <c:pt idx="383">
                  <c:v>44542</c:v>
                </c:pt>
                <c:pt idx="384">
                  <c:v>44543</c:v>
                </c:pt>
                <c:pt idx="385">
                  <c:v>44544</c:v>
                </c:pt>
                <c:pt idx="386">
                  <c:v>44545</c:v>
                </c:pt>
                <c:pt idx="387">
                  <c:v>44546</c:v>
                </c:pt>
                <c:pt idx="388">
                  <c:v>44547</c:v>
                </c:pt>
                <c:pt idx="389">
                  <c:v>44548</c:v>
                </c:pt>
                <c:pt idx="390">
                  <c:v>44549</c:v>
                </c:pt>
                <c:pt idx="391">
                  <c:v>44550</c:v>
                </c:pt>
                <c:pt idx="392">
                  <c:v>44551</c:v>
                </c:pt>
                <c:pt idx="393">
                  <c:v>44552</c:v>
                </c:pt>
                <c:pt idx="394">
                  <c:v>44553</c:v>
                </c:pt>
                <c:pt idx="395">
                  <c:v>44554</c:v>
                </c:pt>
                <c:pt idx="396">
                  <c:v>44555</c:v>
                </c:pt>
                <c:pt idx="397">
                  <c:v>44556</c:v>
                </c:pt>
                <c:pt idx="398">
                  <c:v>44557</c:v>
                </c:pt>
                <c:pt idx="399">
                  <c:v>44558</c:v>
                </c:pt>
                <c:pt idx="400">
                  <c:v>44559</c:v>
                </c:pt>
                <c:pt idx="401">
                  <c:v>44560</c:v>
                </c:pt>
                <c:pt idx="402">
                  <c:v>44561</c:v>
                </c:pt>
                <c:pt idx="403">
                  <c:v>44562</c:v>
                </c:pt>
                <c:pt idx="404">
                  <c:v>44563</c:v>
                </c:pt>
                <c:pt idx="405">
                  <c:v>44564</c:v>
                </c:pt>
                <c:pt idx="406">
                  <c:v>44565</c:v>
                </c:pt>
                <c:pt idx="407">
                  <c:v>44566</c:v>
                </c:pt>
                <c:pt idx="408">
                  <c:v>44567</c:v>
                </c:pt>
                <c:pt idx="409">
                  <c:v>44568</c:v>
                </c:pt>
                <c:pt idx="410">
                  <c:v>44569</c:v>
                </c:pt>
                <c:pt idx="411">
                  <c:v>44570</c:v>
                </c:pt>
                <c:pt idx="412">
                  <c:v>44571</c:v>
                </c:pt>
                <c:pt idx="413">
                  <c:v>44572</c:v>
                </c:pt>
                <c:pt idx="414">
                  <c:v>44573</c:v>
                </c:pt>
                <c:pt idx="415">
                  <c:v>44574</c:v>
                </c:pt>
                <c:pt idx="416">
                  <c:v>44575</c:v>
                </c:pt>
                <c:pt idx="417">
                  <c:v>44576</c:v>
                </c:pt>
                <c:pt idx="418">
                  <c:v>44577</c:v>
                </c:pt>
                <c:pt idx="419">
                  <c:v>44578</c:v>
                </c:pt>
                <c:pt idx="420">
                  <c:v>44579</c:v>
                </c:pt>
                <c:pt idx="421">
                  <c:v>44580</c:v>
                </c:pt>
                <c:pt idx="422">
                  <c:v>44581</c:v>
                </c:pt>
                <c:pt idx="423">
                  <c:v>44582</c:v>
                </c:pt>
                <c:pt idx="424">
                  <c:v>44583</c:v>
                </c:pt>
                <c:pt idx="425">
                  <c:v>44584</c:v>
                </c:pt>
                <c:pt idx="426">
                  <c:v>44585</c:v>
                </c:pt>
                <c:pt idx="427">
                  <c:v>44586</c:v>
                </c:pt>
                <c:pt idx="428">
                  <c:v>44587</c:v>
                </c:pt>
                <c:pt idx="429">
                  <c:v>44588</c:v>
                </c:pt>
                <c:pt idx="430">
                  <c:v>44589</c:v>
                </c:pt>
                <c:pt idx="431">
                  <c:v>44590</c:v>
                </c:pt>
                <c:pt idx="432">
                  <c:v>44591</c:v>
                </c:pt>
                <c:pt idx="433">
                  <c:v>44592</c:v>
                </c:pt>
                <c:pt idx="434">
                  <c:v>44593</c:v>
                </c:pt>
                <c:pt idx="435">
                  <c:v>44594</c:v>
                </c:pt>
                <c:pt idx="436">
                  <c:v>44595</c:v>
                </c:pt>
                <c:pt idx="437">
                  <c:v>44596</c:v>
                </c:pt>
                <c:pt idx="438">
                  <c:v>44597</c:v>
                </c:pt>
                <c:pt idx="439">
                  <c:v>44598</c:v>
                </c:pt>
                <c:pt idx="440">
                  <c:v>44599</c:v>
                </c:pt>
                <c:pt idx="441">
                  <c:v>44600</c:v>
                </c:pt>
                <c:pt idx="442">
                  <c:v>44601</c:v>
                </c:pt>
                <c:pt idx="443">
                  <c:v>44602</c:v>
                </c:pt>
                <c:pt idx="444">
                  <c:v>44603</c:v>
                </c:pt>
                <c:pt idx="445">
                  <c:v>44604</c:v>
                </c:pt>
                <c:pt idx="446">
                  <c:v>44605</c:v>
                </c:pt>
                <c:pt idx="447">
                  <c:v>44606</c:v>
                </c:pt>
                <c:pt idx="448">
                  <c:v>44607</c:v>
                </c:pt>
                <c:pt idx="449">
                  <c:v>44608</c:v>
                </c:pt>
                <c:pt idx="450">
                  <c:v>44609</c:v>
                </c:pt>
                <c:pt idx="451">
                  <c:v>44610</c:v>
                </c:pt>
                <c:pt idx="452">
                  <c:v>44611</c:v>
                </c:pt>
                <c:pt idx="453">
                  <c:v>44612</c:v>
                </c:pt>
                <c:pt idx="454">
                  <c:v>44613</c:v>
                </c:pt>
                <c:pt idx="455">
                  <c:v>44614</c:v>
                </c:pt>
                <c:pt idx="456">
                  <c:v>44615</c:v>
                </c:pt>
                <c:pt idx="457">
                  <c:v>44616</c:v>
                </c:pt>
                <c:pt idx="458">
                  <c:v>44617</c:v>
                </c:pt>
                <c:pt idx="459">
                  <c:v>44618</c:v>
                </c:pt>
                <c:pt idx="460">
                  <c:v>44619</c:v>
                </c:pt>
                <c:pt idx="461">
                  <c:v>44620</c:v>
                </c:pt>
                <c:pt idx="462">
                  <c:v>44621</c:v>
                </c:pt>
                <c:pt idx="463">
                  <c:v>44622</c:v>
                </c:pt>
                <c:pt idx="464">
                  <c:v>44623</c:v>
                </c:pt>
                <c:pt idx="465">
                  <c:v>44624</c:v>
                </c:pt>
                <c:pt idx="466">
                  <c:v>44625</c:v>
                </c:pt>
                <c:pt idx="467">
                  <c:v>44626</c:v>
                </c:pt>
                <c:pt idx="468">
                  <c:v>44627</c:v>
                </c:pt>
                <c:pt idx="469">
                  <c:v>44628</c:v>
                </c:pt>
                <c:pt idx="470">
                  <c:v>44629</c:v>
                </c:pt>
                <c:pt idx="471">
                  <c:v>44630</c:v>
                </c:pt>
                <c:pt idx="472">
                  <c:v>44631</c:v>
                </c:pt>
                <c:pt idx="473">
                  <c:v>44632</c:v>
                </c:pt>
                <c:pt idx="474">
                  <c:v>44633</c:v>
                </c:pt>
                <c:pt idx="475">
                  <c:v>44634</c:v>
                </c:pt>
                <c:pt idx="476">
                  <c:v>44635</c:v>
                </c:pt>
                <c:pt idx="477">
                  <c:v>44636</c:v>
                </c:pt>
                <c:pt idx="478">
                  <c:v>44637</c:v>
                </c:pt>
                <c:pt idx="479">
                  <c:v>44638</c:v>
                </c:pt>
                <c:pt idx="480">
                  <c:v>44639</c:v>
                </c:pt>
                <c:pt idx="481">
                  <c:v>44640</c:v>
                </c:pt>
                <c:pt idx="482">
                  <c:v>44641</c:v>
                </c:pt>
                <c:pt idx="483">
                  <c:v>44642</c:v>
                </c:pt>
                <c:pt idx="484">
                  <c:v>44643</c:v>
                </c:pt>
                <c:pt idx="485">
                  <c:v>44644</c:v>
                </c:pt>
                <c:pt idx="486">
                  <c:v>44645</c:v>
                </c:pt>
                <c:pt idx="487">
                  <c:v>44646</c:v>
                </c:pt>
                <c:pt idx="488">
                  <c:v>44647</c:v>
                </c:pt>
                <c:pt idx="489">
                  <c:v>44648</c:v>
                </c:pt>
                <c:pt idx="490">
                  <c:v>44649</c:v>
                </c:pt>
                <c:pt idx="491">
                  <c:v>44650</c:v>
                </c:pt>
                <c:pt idx="492">
                  <c:v>44651</c:v>
                </c:pt>
                <c:pt idx="493">
                  <c:v>44652</c:v>
                </c:pt>
                <c:pt idx="494">
                  <c:v>44653</c:v>
                </c:pt>
                <c:pt idx="495">
                  <c:v>44654</c:v>
                </c:pt>
                <c:pt idx="496">
                  <c:v>44655</c:v>
                </c:pt>
                <c:pt idx="497">
                  <c:v>44656</c:v>
                </c:pt>
                <c:pt idx="498">
                  <c:v>44657</c:v>
                </c:pt>
                <c:pt idx="499">
                  <c:v>44658</c:v>
                </c:pt>
                <c:pt idx="500">
                  <c:v>44659</c:v>
                </c:pt>
                <c:pt idx="501">
                  <c:v>44660</c:v>
                </c:pt>
                <c:pt idx="502">
                  <c:v>44661</c:v>
                </c:pt>
                <c:pt idx="503">
                  <c:v>44662</c:v>
                </c:pt>
                <c:pt idx="504">
                  <c:v>44663</c:v>
                </c:pt>
                <c:pt idx="505">
                  <c:v>44664</c:v>
                </c:pt>
                <c:pt idx="506">
                  <c:v>44665</c:v>
                </c:pt>
                <c:pt idx="507">
                  <c:v>44666</c:v>
                </c:pt>
                <c:pt idx="508">
                  <c:v>44667</c:v>
                </c:pt>
                <c:pt idx="509">
                  <c:v>44668</c:v>
                </c:pt>
                <c:pt idx="510">
                  <c:v>44669</c:v>
                </c:pt>
                <c:pt idx="511">
                  <c:v>44670</c:v>
                </c:pt>
                <c:pt idx="512">
                  <c:v>44671</c:v>
                </c:pt>
                <c:pt idx="513">
                  <c:v>44672</c:v>
                </c:pt>
                <c:pt idx="514">
                  <c:v>44673</c:v>
                </c:pt>
                <c:pt idx="515">
                  <c:v>44674</c:v>
                </c:pt>
                <c:pt idx="516">
                  <c:v>44675</c:v>
                </c:pt>
                <c:pt idx="517">
                  <c:v>44676</c:v>
                </c:pt>
                <c:pt idx="518">
                  <c:v>44677</c:v>
                </c:pt>
                <c:pt idx="519">
                  <c:v>44678</c:v>
                </c:pt>
                <c:pt idx="520">
                  <c:v>44679</c:v>
                </c:pt>
                <c:pt idx="521">
                  <c:v>44680</c:v>
                </c:pt>
                <c:pt idx="522">
                  <c:v>44681</c:v>
                </c:pt>
                <c:pt idx="523">
                  <c:v>44682</c:v>
                </c:pt>
                <c:pt idx="524">
                  <c:v>44683</c:v>
                </c:pt>
                <c:pt idx="525">
                  <c:v>44684</c:v>
                </c:pt>
                <c:pt idx="526">
                  <c:v>44685</c:v>
                </c:pt>
                <c:pt idx="527">
                  <c:v>44686</c:v>
                </c:pt>
                <c:pt idx="528">
                  <c:v>44687</c:v>
                </c:pt>
                <c:pt idx="529">
                  <c:v>44688</c:v>
                </c:pt>
                <c:pt idx="530">
                  <c:v>44689</c:v>
                </c:pt>
                <c:pt idx="531">
                  <c:v>44690</c:v>
                </c:pt>
                <c:pt idx="532">
                  <c:v>44691</c:v>
                </c:pt>
                <c:pt idx="533">
                  <c:v>44692</c:v>
                </c:pt>
                <c:pt idx="534">
                  <c:v>44693</c:v>
                </c:pt>
                <c:pt idx="535">
                  <c:v>44694</c:v>
                </c:pt>
                <c:pt idx="536">
                  <c:v>44695</c:v>
                </c:pt>
                <c:pt idx="537">
                  <c:v>44696</c:v>
                </c:pt>
                <c:pt idx="538">
                  <c:v>44697</c:v>
                </c:pt>
                <c:pt idx="539">
                  <c:v>44698</c:v>
                </c:pt>
                <c:pt idx="540">
                  <c:v>44699</c:v>
                </c:pt>
                <c:pt idx="541">
                  <c:v>44700</c:v>
                </c:pt>
                <c:pt idx="542">
                  <c:v>44701</c:v>
                </c:pt>
                <c:pt idx="543">
                  <c:v>44702</c:v>
                </c:pt>
                <c:pt idx="544">
                  <c:v>44703</c:v>
                </c:pt>
                <c:pt idx="545">
                  <c:v>44704</c:v>
                </c:pt>
                <c:pt idx="546">
                  <c:v>44705</c:v>
                </c:pt>
                <c:pt idx="547">
                  <c:v>44706</c:v>
                </c:pt>
                <c:pt idx="548">
                  <c:v>44707</c:v>
                </c:pt>
                <c:pt idx="549">
                  <c:v>44708</c:v>
                </c:pt>
                <c:pt idx="550">
                  <c:v>44709</c:v>
                </c:pt>
                <c:pt idx="551">
                  <c:v>44710</c:v>
                </c:pt>
                <c:pt idx="552">
                  <c:v>44711</c:v>
                </c:pt>
                <c:pt idx="553">
                  <c:v>44712</c:v>
                </c:pt>
                <c:pt idx="554">
                  <c:v>44713</c:v>
                </c:pt>
                <c:pt idx="555">
                  <c:v>44714</c:v>
                </c:pt>
                <c:pt idx="556">
                  <c:v>44715</c:v>
                </c:pt>
                <c:pt idx="557">
                  <c:v>44716</c:v>
                </c:pt>
                <c:pt idx="558">
                  <c:v>44717</c:v>
                </c:pt>
                <c:pt idx="559">
                  <c:v>44718</c:v>
                </c:pt>
                <c:pt idx="560">
                  <c:v>44719</c:v>
                </c:pt>
                <c:pt idx="561">
                  <c:v>44720</c:v>
                </c:pt>
                <c:pt idx="562">
                  <c:v>44721</c:v>
                </c:pt>
                <c:pt idx="563">
                  <c:v>44722</c:v>
                </c:pt>
                <c:pt idx="564">
                  <c:v>44723</c:v>
                </c:pt>
                <c:pt idx="565">
                  <c:v>44724</c:v>
                </c:pt>
                <c:pt idx="566">
                  <c:v>44725</c:v>
                </c:pt>
                <c:pt idx="567">
                  <c:v>44726</c:v>
                </c:pt>
                <c:pt idx="568">
                  <c:v>44727</c:v>
                </c:pt>
                <c:pt idx="569">
                  <c:v>44728</c:v>
                </c:pt>
                <c:pt idx="570">
                  <c:v>44729</c:v>
                </c:pt>
                <c:pt idx="571">
                  <c:v>44730</c:v>
                </c:pt>
                <c:pt idx="572">
                  <c:v>44731</c:v>
                </c:pt>
                <c:pt idx="573">
                  <c:v>44732</c:v>
                </c:pt>
                <c:pt idx="574">
                  <c:v>44733</c:v>
                </c:pt>
                <c:pt idx="575">
                  <c:v>44734</c:v>
                </c:pt>
                <c:pt idx="576">
                  <c:v>44735</c:v>
                </c:pt>
                <c:pt idx="577">
                  <c:v>44736</c:v>
                </c:pt>
                <c:pt idx="578">
                  <c:v>44737</c:v>
                </c:pt>
                <c:pt idx="579">
                  <c:v>44738</c:v>
                </c:pt>
                <c:pt idx="580">
                  <c:v>44739</c:v>
                </c:pt>
                <c:pt idx="581">
                  <c:v>44740</c:v>
                </c:pt>
                <c:pt idx="582">
                  <c:v>44741</c:v>
                </c:pt>
                <c:pt idx="583">
                  <c:v>44742</c:v>
                </c:pt>
                <c:pt idx="584">
                  <c:v>44743</c:v>
                </c:pt>
                <c:pt idx="585">
                  <c:v>44744</c:v>
                </c:pt>
                <c:pt idx="586">
                  <c:v>44745</c:v>
                </c:pt>
                <c:pt idx="587">
                  <c:v>44746</c:v>
                </c:pt>
                <c:pt idx="588">
                  <c:v>44747</c:v>
                </c:pt>
                <c:pt idx="589">
                  <c:v>44748</c:v>
                </c:pt>
                <c:pt idx="590">
                  <c:v>44749</c:v>
                </c:pt>
                <c:pt idx="591">
                  <c:v>44750</c:v>
                </c:pt>
                <c:pt idx="592">
                  <c:v>44751</c:v>
                </c:pt>
                <c:pt idx="593">
                  <c:v>44752</c:v>
                </c:pt>
                <c:pt idx="594">
                  <c:v>44753</c:v>
                </c:pt>
                <c:pt idx="595">
                  <c:v>44754</c:v>
                </c:pt>
                <c:pt idx="596">
                  <c:v>44755</c:v>
                </c:pt>
                <c:pt idx="597">
                  <c:v>44756</c:v>
                </c:pt>
                <c:pt idx="598">
                  <c:v>44757</c:v>
                </c:pt>
                <c:pt idx="599">
                  <c:v>44758</c:v>
                </c:pt>
                <c:pt idx="600">
                  <c:v>44759</c:v>
                </c:pt>
                <c:pt idx="601">
                  <c:v>44760</c:v>
                </c:pt>
                <c:pt idx="602">
                  <c:v>44761</c:v>
                </c:pt>
                <c:pt idx="603">
                  <c:v>44762</c:v>
                </c:pt>
                <c:pt idx="604">
                  <c:v>44763</c:v>
                </c:pt>
                <c:pt idx="605">
                  <c:v>44764</c:v>
                </c:pt>
                <c:pt idx="606">
                  <c:v>44765</c:v>
                </c:pt>
                <c:pt idx="607">
                  <c:v>44766</c:v>
                </c:pt>
                <c:pt idx="608">
                  <c:v>44767</c:v>
                </c:pt>
                <c:pt idx="609">
                  <c:v>44768</c:v>
                </c:pt>
                <c:pt idx="610">
                  <c:v>44769</c:v>
                </c:pt>
                <c:pt idx="611">
                  <c:v>44770</c:v>
                </c:pt>
                <c:pt idx="612">
                  <c:v>44771</c:v>
                </c:pt>
                <c:pt idx="613">
                  <c:v>44772</c:v>
                </c:pt>
                <c:pt idx="614">
                  <c:v>44773</c:v>
                </c:pt>
                <c:pt idx="615">
                  <c:v>44774</c:v>
                </c:pt>
              </c:numCache>
            </c:numRef>
          </c:cat>
          <c:val>
            <c:numRef>
              <c:f>Delhi!$G$2156:$G$2771</c:f>
              <c:numCache>
                <c:formatCode>General</c:formatCode>
                <c:ptCount val="616"/>
                <c:pt idx="0">
                  <c:v>97.745999999999995</c:v>
                </c:pt>
                <c:pt idx="1">
                  <c:v>83.796666666666596</c:v>
                </c:pt>
                <c:pt idx="2">
                  <c:v>62.419999999999902</c:v>
                </c:pt>
                <c:pt idx="3">
                  <c:v>55.022500000000001</c:v>
                </c:pt>
                <c:pt idx="4">
                  <c:v>74.587083333333297</c:v>
                </c:pt>
                <c:pt idx="5">
                  <c:v>99.946666666666601</c:v>
                </c:pt>
                <c:pt idx="6">
                  <c:v>102.57583333333299</c:v>
                </c:pt>
                <c:pt idx="7">
                  <c:v>116.75541666666599</c:v>
                </c:pt>
                <c:pt idx="8">
                  <c:v>74.042916666666599</c:v>
                </c:pt>
                <c:pt idx="9">
                  <c:v>136.54875000000001</c:v>
                </c:pt>
                <c:pt idx="10">
                  <c:v>98.6829166666666</c:v>
                </c:pt>
                <c:pt idx="11">
                  <c:v>70.516249999999999</c:v>
                </c:pt>
                <c:pt idx="12">
                  <c:v>93.621666666666599</c:v>
                </c:pt>
                <c:pt idx="13">
                  <c:v>94.877083333333303</c:v>
                </c:pt>
                <c:pt idx="14">
                  <c:v>155.79833333333301</c:v>
                </c:pt>
                <c:pt idx="15">
                  <c:v>118.870416666666</c:v>
                </c:pt>
                <c:pt idx="16">
                  <c:v>89.0520833333333</c:v>
                </c:pt>
                <c:pt idx="17">
                  <c:v>78.284583333333302</c:v>
                </c:pt>
                <c:pt idx="18">
                  <c:v>81.14</c:v>
                </c:pt>
                <c:pt idx="19">
                  <c:v>49.81</c:v>
                </c:pt>
                <c:pt idx="20">
                  <c:v>77.384583333333296</c:v>
                </c:pt>
                <c:pt idx="21">
                  <c:v>77.199166666666599</c:v>
                </c:pt>
                <c:pt idx="22">
                  <c:v>51.794166666666598</c:v>
                </c:pt>
                <c:pt idx="23">
                  <c:v>49.445</c:v>
                </c:pt>
                <c:pt idx="24">
                  <c:v>55.264166666666597</c:v>
                </c:pt>
                <c:pt idx="25">
                  <c:v>44.382916666666603</c:v>
                </c:pt>
                <c:pt idx="26">
                  <c:v>54.107499999999902</c:v>
                </c:pt>
                <c:pt idx="27">
                  <c:v>83.225833333333298</c:v>
                </c:pt>
                <c:pt idx="28">
                  <c:v>115.556666666666</c:v>
                </c:pt>
                <c:pt idx="29">
                  <c:v>123.325416666666</c:v>
                </c:pt>
                <c:pt idx="30">
                  <c:v>85.467916666666596</c:v>
                </c:pt>
                <c:pt idx="31">
                  <c:v>73.943749999999994</c:v>
                </c:pt>
                <c:pt idx="32">
                  <c:v>86.653333333333293</c:v>
                </c:pt>
                <c:pt idx="33">
                  <c:v>60.320416666666603</c:v>
                </c:pt>
                <c:pt idx="34">
                  <c:v>70.316666666666606</c:v>
                </c:pt>
                <c:pt idx="35">
                  <c:v>54.286250000000003</c:v>
                </c:pt>
                <c:pt idx="36">
                  <c:v>80.055833333333297</c:v>
                </c:pt>
                <c:pt idx="37">
                  <c:v>102.16166666666599</c:v>
                </c:pt>
                <c:pt idx="38">
                  <c:v>121.08291666666599</c:v>
                </c:pt>
                <c:pt idx="39">
                  <c:v>59.477916666666601</c:v>
                </c:pt>
                <c:pt idx="40">
                  <c:v>35.064583333333303</c:v>
                </c:pt>
                <c:pt idx="41">
                  <c:v>60.591666666666598</c:v>
                </c:pt>
                <c:pt idx="42">
                  <c:v>55.237083333333302</c:v>
                </c:pt>
                <c:pt idx="43">
                  <c:v>75.114166666666605</c:v>
                </c:pt>
                <c:pt idx="44">
                  <c:v>59.006666666666597</c:v>
                </c:pt>
                <c:pt idx="45">
                  <c:v>71.059166666666599</c:v>
                </c:pt>
                <c:pt idx="46">
                  <c:v>34.394583333333301</c:v>
                </c:pt>
                <c:pt idx="47">
                  <c:v>38.2783333333333</c:v>
                </c:pt>
                <c:pt idx="48">
                  <c:v>44.5683333333333</c:v>
                </c:pt>
                <c:pt idx="49">
                  <c:v>54.499999999999901</c:v>
                </c:pt>
                <c:pt idx="50">
                  <c:v>70.031666666666595</c:v>
                </c:pt>
                <c:pt idx="51">
                  <c:v>136.26208333333301</c:v>
                </c:pt>
                <c:pt idx="52">
                  <c:v>166.10874999999999</c:v>
                </c:pt>
                <c:pt idx="53">
                  <c:v>66.531249999999901</c:v>
                </c:pt>
                <c:pt idx="54">
                  <c:v>41.598333333333301</c:v>
                </c:pt>
                <c:pt idx="55">
                  <c:v>64.304583333333298</c:v>
                </c:pt>
                <c:pt idx="56">
                  <c:v>52.394583333333301</c:v>
                </c:pt>
                <c:pt idx="57">
                  <c:v>34.372916666666598</c:v>
                </c:pt>
                <c:pt idx="58">
                  <c:v>66.382083333333298</c:v>
                </c:pt>
                <c:pt idx="59">
                  <c:v>56.949166666666599</c:v>
                </c:pt>
                <c:pt idx="60">
                  <c:v>49.1175</c:v>
                </c:pt>
                <c:pt idx="61">
                  <c:v>51.795416666666597</c:v>
                </c:pt>
                <c:pt idx="62">
                  <c:v>71.072500000000005</c:v>
                </c:pt>
                <c:pt idx="63">
                  <c:v>64.658421052631596</c:v>
                </c:pt>
                <c:pt idx="64">
                  <c:v>68.134</c:v>
                </c:pt>
                <c:pt idx="65">
                  <c:v>97.248750000000001</c:v>
                </c:pt>
                <c:pt idx="66">
                  <c:v>49.311249999999902</c:v>
                </c:pt>
                <c:pt idx="67">
                  <c:v>54.329583333333296</c:v>
                </c:pt>
                <c:pt idx="68">
                  <c:v>109.414999999999</c:v>
                </c:pt>
                <c:pt idx="69">
                  <c:v>148.37291666666599</c:v>
                </c:pt>
                <c:pt idx="70">
                  <c:v>137.261666666666</c:v>
                </c:pt>
                <c:pt idx="71">
                  <c:v>66.66</c:v>
                </c:pt>
                <c:pt idx="72">
                  <c:v>77.227916666666601</c:v>
                </c:pt>
                <c:pt idx="73">
                  <c:v>61.7916666666666</c:v>
                </c:pt>
                <c:pt idx="74">
                  <c:v>36.423333333333296</c:v>
                </c:pt>
                <c:pt idx="75">
                  <c:v>51.395000000000003</c:v>
                </c:pt>
                <c:pt idx="76">
                  <c:v>69.345416666666594</c:v>
                </c:pt>
                <c:pt idx="77">
                  <c:v>116.55500000000001</c:v>
                </c:pt>
                <c:pt idx="78">
                  <c:v>108.9575</c:v>
                </c:pt>
                <c:pt idx="79">
                  <c:v>87.637500000000003</c:v>
                </c:pt>
                <c:pt idx="80">
                  <c:v>104.07499999999899</c:v>
                </c:pt>
                <c:pt idx="81">
                  <c:v>117.89875000000001</c:v>
                </c:pt>
                <c:pt idx="82">
                  <c:v>131.949166666666</c:v>
                </c:pt>
                <c:pt idx="83">
                  <c:v>119.612083333333</c:v>
                </c:pt>
                <c:pt idx="84">
                  <c:v>115.84125</c:v>
                </c:pt>
                <c:pt idx="85">
                  <c:v>93.664166666666603</c:v>
                </c:pt>
                <c:pt idx="86">
                  <c:v>93.178749999999994</c:v>
                </c:pt>
                <c:pt idx="87">
                  <c:v>72.358333333333306</c:v>
                </c:pt>
                <c:pt idx="88">
                  <c:v>64.518333333333302</c:v>
                </c:pt>
                <c:pt idx="89">
                  <c:v>48.703749999999999</c:v>
                </c:pt>
                <c:pt idx="90">
                  <c:v>61.941249999999997</c:v>
                </c:pt>
                <c:pt idx="91">
                  <c:v>148.81541666666601</c:v>
                </c:pt>
                <c:pt idx="92">
                  <c:v>95.548749999999899</c:v>
                </c:pt>
                <c:pt idx="93">
                  <c:v>65.017499999999998</c:v>
                </c:pt>
                <c:pt idx="94">
                  <c:v>96.263333333333307</c:v>
                </c:pt>
                <c:pt idx="95">
                  <c:v>89.193749999999895</c:v>
                </c:pt>
                <c:pt idx="96">
                  <c:v>81.312083333333305</c:v>
                </c:pt>
                <c:pt idx="97">
                  <c:v>35.666249999999998</c:v>
                </c:pt>
                <c:pt idx="98">
                  <c:v>38.054583333333298</c:v>
                </c:pt>
                <c:pt idx="99">
                  <c:v>91.822499999999906</c:v>
                </c:pt>
                <c:pt idx="100">
                  <c:v>120.95458333333301</c:v>
                </c:pt>
                <c:pt idx="101">
                  <c:v>29.2141666666666</c:v>
                </c:pt>
                <c:pt idx="102">
                  <c:v>62.801666666666598</c:v>
                </c:pt>
                <c:pt idx="103">
                  <c:v>30.046666666666599</c:v>
                </c:pt>
                <c:pt idx="104">
                  <c:v>45.811666666666603</c:v>
                </c:pt>
                <c:pt idx="105">
                  <c:v>94.578333333333305</c:v>
                </c:pt>
                <c:pt idx="106">
                  <c:v>80.547916666666595</c:v>
                </c:pt>
                <c:pt idx="107">
                  <c:v>86.309999999999903</c:v>
                </c:pt>
                <c:pt idx="108">
                  <c:v>55.329166666666602</c:v>
                </c:pt>
                <c:pt idx="109">
                  <c:v>53.422916666666602</c:v>
                </c:pt>
                <c:pt idx="110">
                  <c:v>41.4299999999999</c:v>
                </c:pt>
                <c:pt idx="111">
                  <c:v>44.4195833333333</c:v>
                </c:pt>
                <c:pt idx="112">
                  <c:v>53.487083333333302</c:v>
                </c:pt>
                <c:pt idx="113">
                  <c:v>57.207083333333301</c:v>
                </c:pt>
                <c:pt idx="114">
                  <c:v>80.126249999999999</c:v>
                </c:pt>
                <c:pt idx="115">
                  <c:v>54.829999999999899</c:v>
                </c:pt>
                <c:pt idx="116">
                  <c:v>51.904583333333299</c:v>
                </c:pt>
                <c:pt idx="117">
                  <c:v>41.155000000000001</c:v>
                </c:pt>
                <c:pt idx="118">
                  <c:v>58.593333333333298</c:v>
                </c:pt>
                <c:pt idx="119">
                  <c:v>70.145416666666605</c:v>
                </c:pt>
                <c:pt idx="120">
                  <c:v>37.585833333333298</c:v>
                </c:pt>
                <c:pt idx="121">
                  <c:v>33.641666666666602</c:v>
                </c:pt>
                <c:pt idx="122">
                  <c:v>51.780416666666603</c:v>
                </c:pt>
                <c:pt idx="123">
                  <c:v>81.844166666666595</c:v>
                </c:pt>
                <c:pt idx="124">
                  <c:v>48.261666666666599</c:v>
                </c:pt>
                <c:pt idx="125">
                  <c:v>71.637083333333294</c:v>
                </c:pt>
                <c:pt idx="126">
                  <c:v>18.629583333333301</c:v>
                </c:pt>
                <c:pt idx="127">
                  <c:v>19.09375</c:v>
                </c:pt>
                <c:pt idx="128">
                  <c:v>34.18</c:v>
                </c:pt>
                <c:pt idx="129">
                  <c:v>61.569583333333298</c:v>
                </c:pt>
                <c:pt idx="130">
                  <c:v>61.5162499999999</c:v>
                </c:pt>
                <c:pt idx="131">
                  <c:v>68.174583333333302</c:v>
                </c:pt>
                <c:pt idx="132">
                  <c:v>41.67</c:v>
                </c:pt>
                <c:pt idx="133">
                  <c:v>44.319166666666597</c:v>
                </c:pt>
                <c:pt idx="134">
                  <c:v>44.648333333333298</c:v>
                </c:pt>
                <c:pt idx="135">
                  <c:v>48.728333333333303</c:v>
                </c:pt>
                <c:pt idx="136">
                  <c:v>47.064166666666601</c:v>
                </c:pt>
                <c:pt idx="137">
                  <c:v>33.4270833333333</c:v>
                </c:pt>
                <c:pt idx="138">
                  <c:v>55.161249999999903</c:v>
                </c:pt>
                <c:pt idx="139">
                  <c:v>53.966250000000002</c:v>
                </c:pt>
                <c:pt idx="140">
                  <c:v>38.539166666666603</c:v>
                </c:pt>
                <c:pt idx="141">
                  <c:v>48.085000000000001</c:v>
                </c:pt>
                <c:pt idx="142">
                  <c:v>73.554166666666603</c:v>
                </c:pt>
                <c:pt idx="143">
                  <c:v>48.431666666666601</c:v>
                </c:pt>
                <c:pt idx="144">
                  <c:v>55.774999999999999</c:v>
                </c:pt>
                <c:pt idx="145">
                  <c:v>48.6591666666666</c:v>
                </c:pt>
                <c:pt idx="146">
                  <c:v>47.642916666666601</c:v>
                </c:pt>
                <c:pt idx="147">
                  <c:v>31.396249999999899</c:v>
                </c:pt>
                <c:pt idx="148">
                  <c:v>58.494999999999997</c:v>
                </c:pt>
                <c:pt idx="149">
                  <c:v>34.9091666666666</c:v>
                </c:pt>
                <c:pt idx="150">
                  <c:v>35.387083333333301</c:v>
                </c:pt>
                <c:pt idx="151">
                  <c:v>23.166250000000002</c:v>
                </c:pt>
                <c:pt idx="152">
                  <c:v>54.661249999999903</c:v>
                </c:pt>
                <c:pt idx="153">
                  <c:v>89.608749999999901</c:v>
                </c:pt>
                <c:pt idx="154">
                  <c:v>76.217916666666596</c:v>
                </c:pt>
                <c:pt idx="155">
                  <c:v>67.838333333333296</c:v>
                </c:pt>
                <c:pt idx="156">
                  <c:v>59.245833333333302</c:v>
                </c:pt>
                <c:pt idx="157">
                  <c:v>68.609583333333305</c:v>
                </c:pt>
                <c:pt idx="158">
                  <c:v>47.567916666666598</c:v>
                </c:pt>
                <c:pt idx="159">
                  <c:v>53.806249999999999</c:v>
                </c:pt>
                <c:pt idx="160">
                  <c:v>52.173749999999998</c:v>
                </c:pt>
                <c:pt idx="161">
                  <c:v>42.5266666666666</c:v>
                </c:pt>
                <c:pt idx="162">
                  <c:v>46.789166666666603</c:v>
                </c:pt>
                <c:pt idx="163">
                  <c:v>56.801250000000003</c:v>
                </c:pt>
                <c:pt idx="164">
                  <c:v>108.159166666666</c:v>
                </c:pt>
                <c:pt idx="165">
                  <c:v>33.124166666666603</c:v>
                </c:pt>
                <c:pt idx="166">
                  <c:v>53.519583333333301</c:v>
                </c:pt>
                <c:pt idx="167">
                  <c:v>41.477916666666601</c:v>
                </c:pt>
                <c:pt idx="168">
                  <c:v>57.427916666666597</c:v>
                </c:pt>
                <c:pt idx="169">
                  <c:v>62.826666666666597</c:v>
                </c:pt>
                <c:pt idx="170">
                  <c:v>83.639583333333306</c:v>
                </c:pt>
                <c:pt idx="171">
                  <c:v>60.805833333333297</c:v>
                </c:pt>
                <c:pt idx="172">
                  <c:v>107.959583333333</c:v>
                </c:pt>
                <c:pt idx="173">
                  <c:v>56.457083333333301</c:v>
                </c:pt>
                <c:pt idx="174">
                  <c:v>93.693749999999994</c:v>
                </c:pt>
                <c:pt idx="175">
                  <c:v>56.427916666666597</c:v>
                </c:pt>
                <c:pt idx="176">
                  <c:v>35.394166666666599</c:v>
                </c:pt>
                <c:pt idx="177">
                  <c:v>65.553333333333299</c:v>
                </c:pt>
                <c:pt idx="178">
                  <c:v>81.15625</c:v>
                </c:pt>
                <c:pt idx="179">
                  <c:v>119.49041666666599</c:v>
                </c:pt>
                <c:pt idx="180">
                  <c:v>43.640833333333298</c:v>
                </c:pt>
                <c:pt idx="181">
                  <c:v>37.454166666666602</c:v>
                </c:pt>
                <c:pt idx="182">
                  <c:v>65.453333333333305</c:v>
                </c:pt>
                <c:pt idx="183">
                  <c:v>150.12958333333299</c:v>
                </c:pt>
                <c:pt idx="184">
                  <c:v>106.21708333333299</c:v>
                </c:pt>
                <c:pt idx="185">
                  <c:v>37.928333333333299</c:v>
                </c:pt>
                <c:pt idx="186">
                  <c:v>20.3287499999999</c:v>
                </c:pt>
                <c:pt idx="187">
                  <c:v>44.012083333333301</c:v>
                </c:pt>
                <c:pt idx="188">
                  <c:v>86.888333333333307</c:v>
                </c:pt>
                <c:pt idx="189">
                  <c:v>96.063749999999999</c:v>
                </c:pt>
                <c:pt idx="190">
                  <c:v>132.09208333333299</c:v>
                </c:pt>
                <c:pt idx="191">
                  <c:v>106.25875000000001</c:v>
                </c:pt>
                <c:pt idx="192">
                  <c:v>162.55291666666599</c:v>
                </c:pt>
                <c:pt idx="193">
                  <c:v>45.974166666666598</c:v>
                </c:pt>
                <c:pt idx="194">
                  <c:v>66.414166666666603</c:v>
                </c:pt>
                <c:pt idx="195">
                  <c:v>55.08625</c:v>
                </c:pt>
                <c:pt idx="196">
                  <c:v>29.928333333333299</c:v>
                </c:pt>
                <c:pt idx="197">
                  <c:v>56.367916666666602</c:v>
                </c:pt>
                <c:pt idx="198">
                  <c:v>37.10125</c:v>
                </c:pt>
                <c:pt idx="199">
                  <c:v>47.112083333333302</c:v>
                </c:pt>
                <c:pt idx="200">
                  <c:v>23.7983333333333</c:v>
                </c:pt>
                <c:pt idx="201">
                  <c:v>30.01125</c:v>
                </c:pt>
                <c:pt idx="202">
                  <c:v>44.040833333333303</c:v>
                </c:pt>
                <c:pt idx="203">
                  <c:v>55.050833333333301</c:v>
                </c:pt>
                <c:pt idx="204">
                  <c:v>66.304166666666603</c:v>
                </c:pt>
                <c:pt idx="205">
                  <c:v>47.9091666666666</c:v>
                </c:pt>
                <c:pt idx="206">
                  <c:v>46.8675</c:v>
                </c:pt>
                <c:pt idx="207">
                  <c:v>37.043333333333301</c:v>
                </c:pt>
                <c:pt idx="208">
                  <c:v>40.97</c:v>
                </c:pt>
                <c:pt idx="209">
                  <c:v>67.36</c:v>
                </c:pt>
                <c:pt idx="210">
                  <c:v>67.660833333333301</c:v>
                </c:pt>
                <c:pt idx="211">
                  <c:v>45.211666666666602</c:v>
                </c:pt>
                <c:pt idx="212">
                  <c:v>50.966666666666598</c:v>
                </c:pt>
                <c:pt idx="213">
                  <c:v>38.870833333333302</c:v>
                </c:pt>
                <c:pt idx="214">
                  <c:v>30.087916666666601</c:v>
                </c:pt>
                <c:pt idx="215">
                  <c:v>28.817916666666601</c:v>
                </c:pt>
                <c:pt idx="216">
                  <c:v>41.220833333333303</c:v>
                </c:pt>
                <c:pt idx="217">
                  <c:v>24.719166666666599</c:v>
                </c:pt>
                <c:pt idx="218">
                  <c:v>17.5891666666666</c:v>
                </c:pt>
                <c:pt idx="219">
                  <c:v>20.942916666666601</c:v>
                </c:pt>
                <c:pt idx="220">
                  <c:v>23.170833333333299</c:v>
                </c:pt>
                <c:pt idx="221">
                  <c:v>25.347916666666599</c:v>
                </c:pt>
                <c:pt idx="222">
                  <c:v>57.454166666666602</c:v>
                </c:pt>
                <c:pt idx="223">
                  <c:v>40.320833333333297</c:v>
                </c:pt>
                <c:pt idx="224">
                  <c:v>33.248333333333299</c:v>
                </c:pt>
                <c:pt idx="225">
                  <c:v>23.1808333333333</c:v>
                </c:pt>
                <c:pt idx="226">
                  <c:v>33.317083333333301</c:v>
                </c:pt>
                <c:pt idx="227">
                  <c:v>34.301250000000003</c:v>
                </c:pt>
                <c:pt idx="228">
                  <c:v>25.247916666666601</c:v>
                </c:pt>
                <c:pt idx="229">
                  <c:v>29.445</c:v>
                </c:pt>
                <c:pt idx="230">
                  <c:v>34.907916666666601</c:v>
                </c:pt>
                <c:pt idx="231">
                  <c:v>53.265416666666603</c:v>
                </c:pt>
                <c:pt idx="232">
                  <c:v>60.4479166666666</c:v>
                </c:pt>
                <c:pt idx="233">
                  <c:v>46.639166666666597</c:v>
                </c:pt>
                <c:pt idx="234">
                  <c:v>59.934166666666599</c:v>
                </c:pt>
                <c:pt idx="235">
                  <c:v>51.288333333333298</c:v>
                </c:pt>
                <c:pt idx="236">
                  <c:v>40.055833333333297</c:v>
                </c:pt>
                <c:pt idx="237">
                  <c:v>37.2783333333333</c:v>
                </c:pt>
                <c:pt idx="238">
                  <c:v>98.320416666666702</c:v>
                </c:pt>
                <c:pt idx="239">
                  <c:v>65.932500000000005</c:v>
                </c:pt>
                <c:pt idx="240">
                  <c:v>50.794999999999902</c:v>
                </c:pt>
                <c:pt idx="241">
                  <c:v>65.332499999999996</c:v>
                </c:pt>
                <c:pt idx="242">
                  <c:v>41.498333333333299</c:v>
                </c:pt>
                <c:pt idx="243">
                  <c:v>41.042083333333302</c:v>
                </c:pt>
                <c:pt idx="244">
                  <c:v>84.425833333333301</c:v>
                </c:pt>
                <c:pt idx="245">
                  <c:v>42.198749999999997</c:v>
                </c:pt>
                <c:pt idx="246">
                  <c:v>48.824166666666599</c:v>
                </c:pt>
                <c:pt idx="247">
                  <c:v>48.91</c:v>
                </c:pt>
                <c:pt idx="248">
                  <c:v>62.22</c:v>
                </c:pt>
                <c:pt idx="249">
                  <c:v>46.097499999999997</c:v>
                </c:pt>
                <c:pt idx="250">
                  <c:v>56.187083333333298</c:v>
                </c:pt>
                <c:pt idx="251">
                  <c:v>38.228749999999998</c:v>
                </c:pt>
                <c:pt idx="252">
                  <c:v>46.939166666666601</c:v>
                </c:pt>
                <c:pt idx="253">
                  <c:v>76.113749999999897</c:v>
                </c:pt>
                <c:pt idx="254">
                  <c:v>89.636250000000004</c:v>
                </c:pt>
                <c:pt idx="255">
                  <c:v>82.097499999999997</c:v>
                </c:pt>
                <c:pt idx="256">
                  <c:v>93.149583333333297</c:v>
                </c:pt>
                <c:pt idx="257">
                  <c:v>78.069999999999993</c:v>
                </c:pt>
                <c:pt idx="258">
                  <c:v>37.835416666666603</c:v>
                </c:pt>
                <c:pt idx="259">
                  <c:v>32.741666666666603</c:v>
                </c:pt>
                <c:pt idx="260">
                  <c:v>36.636249999999997</c:v>
                </c:pt>
                <c:pt idx="261">
                  <c:v>34.362499999999997</c:v>
                </c:pt>
                <c:pt idx="262">
                  <c:v>25.962916666666601</c:v>
                </c:pt>
                <c:pt idx="263">
                  <c:v>34.354583333333302</c:v>
                </c:pt>
                <c:pt idx="264">
                  <c:v>66.017916666666594</c:v>
                </c:pt>
                <c:pt idx="265">
                  <c:v>82.532499999999999</c:v>
                </c:pt>
                <c:pt idx="266">
                  <c:v>73.650833333333296</c:v>
                </c:pt>
                <c:pt idx="267">
                  <c:v>71.83</c:v>
                </c:pt>
                <c:pt idx="268">
                  <c:v>43.654166666666598</c:v>
                </c:pt>
                <c:pt idx="269">
                  <c:v>38.499583333333298</c:v>
                </c:pt>
                <c:pt idx="270">
                  <c:v>40.249583333333298</c:v>
                </c:pt>
                <c:pt idx="271">
                  <c:v>48.281666666666602</c:v>
                </c:pt>
                <c:pt idx="272">
                  <c:v>46.782499999999999</c:v>
                </c:pt>
                <c:pt idx="273">
                  <c:v>31.678333333333299</c:v>
                </c:pt>
                <c:pt idx="274">
                  <c:v>36.953333333333298</c:v>
                </c:pt>
                <c:pt idx="275">
                  <c:v>40.7558333333333</c:v>
                </c:pt>
                <c:pt idx="276">
                  <c:v>42.741250000000001</c:v>
                </c:pt>
                <c:pt idx="277">
                  <c:v>51.594999999999899</c:v>
                </c:pt>
                <c:pt idx="278">
                  <c:v>49.209166666666597</c:v>
                </c:pt>
                <c:pt idx="279">
                  <c:v>53.463333333333303</c:v>
                </c:pt>
                <c:pt idx="280">
                  <c:v>63.047916666666602</c:v>
                </c:pt>
                <c:pt idx="281">
                  <c:v>81.482500000000002</c:v>
                </c:pt>
                <c:pt idx="282">
                  <c:v>51.2529166666666</c:v>
                </c:pt>
                <c:pt idx="283">
                  <c:v>48.724166666666598</c:v>
                </c:pt>
                <c:pt idx="284">
                  <c:v>65.8183333333333</c:v>
                </c:pt>
                <c:pt idx="285">
                  <c:v>74.043333333333294</c:v>
                </c:pt>
                <c:pt idx="286">
                  <c:v>46.953333333333298</c:v>
                </c:pt>
                <c:pt idx="287">
                  <c:v>39.585416666666603</c:v>
                </c:pt>
                <c:pt idx="288">
                  <c:v>52.4091666666666</c:v>
                </c:pt>
                <c:pt idx="289">
                  <c:v>43.770416666666598</c:v>
                </c:pt>
                <c:pt idx="290">
                  <c:v>36.301666666666598</c:v>
                </c:pt>
                <c:pt idx="291">
                  <c:v>58.392916666666601</c:v>
                </c:pt>
                <c:pt idx="292">
                  <c:v>76.185416666666598</c:v>
                </c:pt>
                <c:pt idx="293">
                  <c:v>48.396666666666597</c:v>
                </c:pt>
                <c:pt idx="294">
                  <c:v>55.465416666666599</c:v>
                </c:pt>
                <c:pt idx="295">
                  <c:v>44.8541666666666</c:v>
                </c:pt>
                <c:pt idx="296">
                  <c:v>38.870833333333302</c:v>
                </c:pt>
                <c:pt idx="297">
                  <c:v>39.91375</c:v>
                </c:pt>
                <c:pt idx="298">
                  <c:v>46.397083333333299</c:v>
                </c:pt>
                <c:pt idx="299">
                  <c:v>55.436250000000001</c:v>
                </c:pt>
                <c:pt idx="300">
                  <c:v>52.4791666666666</c:v>
                </c:pt>
                <c:pt idx="301">
                  <c:v>52.893749999999997</c:v>
                </c:pt>
                <c:pt idx="302">
                  <c:v>62.517916666666601</c:v>
                </c:pt>
                <c:pt idx="303">
                  <c:v>59.476249999999901</c:v>
                </c:pt>
                <c:pt idx="304">
                  <c:v>48.567500000000003</c:v>
                </c:pt>
                <c:pt idx="305">
                  <c:v>45.7529166666666</c:v>
                </c:pt>
                <c:pt idx="306">
                  <c:v>73.971666666666593</c:v>
                </c:pt>
                <c:pt idx="307">
                  <c:v>47.695416666666603</c:v>
                </c:pt>
                <c:pt idx="308">
                  <c:v>48.494583333333303</c:v>
                </c:pt>
                <c:pt idx="309">
                  <c:v>87.581249999999997</c:v>
                </c:pt>
                <c:pt idx="310">
                  <c:v>99.090833333333293</c:v>
                </c:pt>
                <c:pt idx="311">
                  <c:v>40.270416666666598</c:v>
                </c:pt>
                <c:pt idx="312">
                  <c:v>37.768333333333302</c:v>
                </c:pt>
                <c:pt idx="313">
                  <c:v>72.857500000000002</c:v>
                </c:pt>
                <c:pt idx="314">
                  <c:v>172.96291666666599</c:v>
                </c:pt>
                <c:pt idx="315">
                  <c:v>64.262083333333294</c:v>
                </c:pt>
                <c:pt idx="316">
                  <c:v>75.485833333333304</c:v>
                </c:pt>
                <c:pt idx="317">
                  <c:v>74.34375</c:v>
                </c:pt>
                <c:pt idx="318">
                  <c:v>65.909583333333302</c:v>
                </c:pt>
                <c:pt idx="319">
                  <c:v>83.9329166666666</c:v>
                </c:pt>
                <c:pt idx="320">
                  <c:v>103.346666666666</c:v>
                </c:pt>
                <c:pt idx="321">
                  <c:v>77.184583333333293</c:v>
                </c:pt>
                <c:pt idx="322">
                  <c:v>54.929166666666603</c:v>
                </c:pt>
                <c:pt idx="323">
                  <c:v>55.336666666666602</c:v>
                </c:pt>
                <c:pt idx="324">
                  <c:v>75.651249999999905</c:v>
                </c:pt>
                <c:pt idx="325">
                  <c:v>114.442083333333</c:v>
                </c:pt>
                <c:pt idx="326">
                  <c:v>51.836666666666602</c:v>
                </c:pt>
                <c:pt idx="327">
                  <c:v>38.515416666666603</c:v>
                </c:pt>
                <c:pt idx="328">
                  <c:v>49.616666666666603</c:v>
                </c:pt>
                <c:pt idx="329">
                  <c:v>62.448749999999997</c:v>
                </c:pt>
                <c:pt idx="330">
                  <c:v>37.9791666666666</c:v>
                </c:pt>
                <c:pt idx="331">
                  <c:v>72.273333333333298</c:v>
                </c:pt>
                <c:pt idx="332">
                  <c:v>48.423749999999998</c:v>
                </c:pt>
                <c:pt idx="333">
                  <c:v>54.972083333333302</c:v>
                </c:pt>
                <c:pt idx="334">
                  <c:v>67.831666666666607</c:v>
                </c:pt>
                <c:pt idx="335">
                  <c:v>67.459999999999894</c:v>
                </c:pt>
                <c:pt idx="336">
                  <c:v>61.234166666666603</c:v>
                </c:pt>
                <c:pt idx="337">
                  <c:v>73.864999999999995</c:v>
                </c:pt>
                <c:pt idx="338">
                  <c:v>83.796666666666596</c:v>
                </c:pt>
                <c:pt idx="339">
                  <c:v>36.622499999999903</c:v>
                </c:pt>
                <c:pt idx="340">
                  <c:v>79.855000000000004</c:v>
                </c:pt>
                <c:pt idx="341">
                  <c:v>83.925416666666607</c:v>
                </c:pt>
                <c:pt idx="342">
                  <c:v>86.5520833333333</c:v>
                </c:pt>
                <c:pt idx="343">
                  <c:v>93.479583333333295</c:v>
                </c:pt>
                <c:pt idx="344">
                  <c:v>179.90333333333299</c:v>
                </c:pt>
                <c:pt idx="345">
                  <c:v>105.27375000000001</c:v>
                </c:pt>
                <c:pt idx="346">
                  <c:v>40.141666666666602</c:v>
                </c:pt>
                <c:pt idx="347">
                  <c:v>78.368399999999895</c:v>
                </c:pt>
                <c:pt idx="348">
                  <c:v>92.179166666666603</c:v>
                </c:pt>
                <c:pt idx="349">
                  <c:v>120.982916666666</c:v>
                </c:pt>
                <c:pt idx="350">
                  <c:v>129.679583333333</c:v>
                </c:pt>
                <c:pt idx="351">
                  <c:v>113.614583333333</c:v>
                </c:pt>
                <c:pt idx="352">
                  <c:v>92.979583333333295</c:v>
                </c:pt>
                <c:pt idx="353">
                  <c:v>74.928333333333299</c:v>
                </c:pt>
                <c:pt idx="354">
                  <c:v>100.427083333333</c:v>
                </c:pt>
                <c:pt idx="355">
                  <c:v>82.012500000000003</c:v>
                </c:pt>
                <c:pt idx="356">
                  <c:v>92.137083333333294</c:v>
                </c:pt>
                <c:pt idx="357">
                  <c:v>167.479166666666</c:v>
                </c:pt>
                <c:pt idx="358">
                  <c:v>228.199166666666</c:v>
                </c:pt>
                <c:pt idx="359">
                  <c:v>98.048749999999998</c:v>
                </c:pt>
                <c:pt idx="360">
                  <c:v>85.524166666666602</c:v>
                </c:pt>
                <c:pt idx="361">
                  <c:v>46.589583333333302</c:v>
                </c:pt>
                <c:pt idx="362">
                  <c:v>39.512916666666598</c:v>
                </c:pt>
                <c:pt idx="363">
                  <c:v>93.677916666666604</c:v>
                </c:pt>
                <c:pt idx="364">
                  <c:v>137.03291666666601</c:v>
                </c:pt>
                <c:pt idx="365">
                  <c:v>106.331666666666</c:v>
                </c:pt>
                <c:pt idx="366">
                  <c:v>127.908749999999</c:v>
                </c:pt>
                <c:pt idx="367">
                  <c:v>84.225833333333298</c:v>
                </c:pt>
                <c:pt idx="368">
                  <c:v>149.42916666666599</c:v>
                </c:pt>
                <c:pt idx="369">
                  <c:v>61.591249999999903</c:v>
                </c:pt>
                <c:pt idx="370">
                  <c:v>76.927916666666604</c:v>
                </c:pt>
                <c:pt idx="371">
                  <c:v>103.075416666666</c:v>
                </c:pt>
                <c:pt idx="372">
                  <c:v>75.186666666666596</c:v>
                </c:pt>
                <c:pt idx="373">
                  <c:v>110.215</c:v>
                </c:pt>
                <c:pt idx="374">
                  <c:v>118.96875</c:v>
                </c:pt>
                <c:pt idx="375">
                  <c:v>113.02958333333299</c:v>
                </c:pt>
                <c:pt idx="376">
                  <c:v>64.990416666666604</c:v>
                </c:pt>
                <c:pt idx="377">
                  <c:v>57.207500000000003</c:v>
                </c:pt>
                <c:pt idx="378">
                  <c:v>70.830833333333302</c:v>
                </c:pt>
                <c:pt idx="379">
                  <c:v>88.679583333333298</c:v>
                </c:pt>
                <c:pt idx="380">
                  <c:v>68.503333333333302</c:v>
                </c:pt>
                <c:pt idx="381">
                  <c:v>64.246666666666599</c:v>
                </c:pt>
                <c:pt idx="382">
                  <c:v>172.47749999999999</c:v>
                </c:pt>
                <c:pt idx="383">
                  <c:v>141.43166666666599</c:v>
                </c:pt>
                <c:pt idx="384">
                  <c:v>132.15</c:v>
                </c:pt>
                <c:pt idx="385">
                  <c:v>98.633333333333297</c:v>
                </c:pt>
                <c:pt idx="386">
                  <c:v>75.913333333333298</c:v>
                </c:pt>
                <c:pt idx="387">
                  <c:v>42.112916666666599</c:v>
                </c:pt>
                <c:pt idx="388">
                  <c:v>27.449583333333301</c:v>
                </c:pt>
                <c:pt idx="389">
                  <c:v>44.334166666666597</c:v>
                </c:pt>
                <c:pt idx="390">
                  <c:v>86.523750000000007</c:v>
                </c:pt>
                <c:pt idx="391">
                  <c:v>101.675416666666</c:v>
                </c:pt>
                <c:pt idx="392">
                  <c:v>128.06541666666601</c:v>
                </c:pt>
                <c:pt idx="393">
                  <c:v>122.239583333333</c:v>
                </c:pt>
                <c:pt idx="394">
                  <c:v>143.88874999999999</c:v>
                </c:pt>
                <c:pt idx="395">
                  <c:v>153.42749999999899</c:v>
                </c:pt>
                <c:pt idx="396">
                  <c:v>86.180833333333297</c:v>
                </c:pt>
                <c:pt idx="397">
                  <c:v>95.8495833333333</c:v>
                </c:pt>
                <c:pt idx="398">
                  <c:v>102.16125</c:v>
                </c:pt>
                <c:pt idx="399">
                  <c:v>77.913333333333298</c:v>
                </c:pt>
                <c:pt idx="400">
                  <c:v>88.167083333333295</c:v>
                </c:pt>
                <c:pt idx="401">
                  <c:v>78.512500000000003</c:v>
                </c:pt>
                <c:pt idx="402">
                  <c:v>79.770416666666605</c:v>
                </c:pt>
                <c:pt idx="403">
                  <c:v>76.827916666666596</c:v>
                </c:pt>
                <c:pt idx="404">
                  <c:v>76.100416666666604</c:v>
                </c:pt>
                <c:pt idx="405">
                  <c:v>100.39</c:v>
                </c:pt>
                <c:pt idx="406">
                  <c:v>75.670416666666597</c:v>
                </c:pt>
                <c:pt idx="407">
                  <c:v>60.163749999999901</c:v>
                </c:pt>
                <c:pt idx="408">
                  <c:v>31.880416666666601</c:v>
                </c:pt>
                <c:pt idx="409">
                  <c:v>40.39875</c:v>
                </c:pt>
                <c:pt idx="410">
                  <c:v>40.642916666666601</c:v>
                </c:pt>
                <c:pt idx="411">
                  <c:v>62.305</c:v>
                </c:pt>
                <c:pt idx="412">
                  <c:v>57.449999999999903</c:v>
                </c:pt>
                <c:pt idx="413">
                  <c:v>71.743749999999906</c:v>
                </c:pt>
                <c:pt idx="414">
                  <c:v>146.22999999999999</c:v>
                </c:pt>
                <c:pt idx="415">
                  <c:v>88.365833333333299</c:v>
                </c:pt>
                <c:pt idx="416">
                  <c:v>66.789583333333297</c:v>
                </c:pt>
                <c:pt idx="417">
                  <c:v>83.053749999999994</c:v>
                </c:pt>
                <c:pt idx="418">
                  <c:v>98.833749999999995</c:v>
                </c:pt>
                <c:pt idx="419">
                  <c:v>67.317083333333301</c:v>
                </c:pt>
                <c:pt idx="420">
                  <c:v>99.220833333333303</c:v>
                </c:pt>
                <c:pt idx="421">
                  <c:v>99.762916666666598</c:v>
                </c:pt>
                <c:pt idx="422">
                  <c:v>72.130416666666605</c:v>
                </c:pt>
                <c:pt idx="423">
                  <c:v>24.595263157894699</c:v>
                </c:pt>
                <c:pt idx="424">
                  <c:v>37.835999999999999</c:v>
                </c:pt>
                <c:pt idx="425">
                  <c:v>50.409583333333302</c:v>
                </c:pt>
                <c:pt idx="426">
                  <c:v>51.773333333333298</c:v>
                </c:pt>
                <c:pt idx="427">
                  <c:v>52.179583333333298</c:v>
                </c:pt>
                <c:pt idx="428">
                  <c:v>43.333750000000002</c:v>
                </c:pt>
                <c:pt idx="429">
                  <c:v>54.493749999999999</c:v>
                </c:pt>
                <c:pt idx="430">
                  <c:v>46.225416666666597</c:v>
                </c:pt>
                <c:pt idx="431">
                  <c:v>41.262083333333301</c:v>
                </c:pt>
                <c:pt idx="432">
                  <c:v>166.19416666666601</c:v>
                </c:pt>
                <c:pt idx="433">
                  <c:v>67.316249999999897</c:v>
                </c:pt>
                <c:pt idx="434">
                  <c:v>60.577499999999901</c:v>
                </c:pt>
                <c:pt idx="435">
                  <c:v>46.253749999999997</c:v>
                </c:pt>
                <c:pt idx="436">
                  <c:v>53.508749999999999</c:v>
                </c:pt>
                <c:pt idx="437">
                  <c:v>103.4175</c:v>
                </c:pt>
                <c:pt idx="438">
                  <c:v>90.3808333333333</c:v>
                </c:pt>
                <c:pt idx="439">
                  <c:v>82.826250000000002</c:v>
                </c:pt>
                <c:pt idx="440">
                  <c:v>119.44166666666599</c:v>
                </c:pt>
                <c:pt idx="441">
                  <c:v>60.490416666666597</c:v>
                </c:pt>
                <c:pt idx="442">
                  <c:v>45.411666666666598</c:v>
                </c:pt>
                <c:pt idx="443">
                  <c:v>38.6</c:v>
                </c:pt>
                <c:pt idx="444">
                  <c:v>53.065833333333302</c:v>
                </c:pt>
                <c:pt idx="445">
                  <c:v>133.34916666666601</c:v>
                </c:pt>
                <c:pt idx="446">
                  <c:v>124.409583333333</c:v>
                </c:pt>
                <c:pt idx="447">
                  <c:v>105.68833333333301</c:v>
                </c:pt>
                <c:pt idx="448">
                  <c:v>76.171250000000001</c:v>
                </c:pt>
                <c:pt idx="449">
                  <c:v>90.295000000000002</c:v>
                </c:pt>
                <c:pt idx="450">
                  <c:v>79.569999999999993</c:v>
                </c:pt>
                <c:pt idx="451">
                  <c:v>33.758947368420998</c:v>
                </c:pt>
                <c:pt idx="452">
                  <c:v>61.69</c:v>
                </c:pt>
                <c:pt idx="453">
                  <c:v>98.448333333333295</c:v>
                </c:pt>
                <c:pt idx="454">
                  <c:v>30.445</c:v>
                </c:pt>
                <c:pt idx="455">
                  <c:v>84.2395833333333</c:v>
                </c:pt>
                <c:pt idx="456">
                  <c:v>88.523750000000007</c:v>
                </c:pt>
                <c:pt idx="457">
                  <c:v>58.848749999999903</c:v>
                </c:pt>
                <c:pt idx="458">
                  <c:v>33.252499999999998</c:v>
                </c:pt>
                <c:pt idx="459">
                  <c:v>40.876249999999999</c:v>
                </c:pt>
                <c:pt idx="460">
                  <c:v>55.950416666666598</c:v>
                </c:pt>
                <c:pt idx="461">
                  <c:v>75.057500000000005</c:v>
                </c:pt>
                <c:pt idx="462">
                  <c:v>117.698333333333</c:v>
                </c:pt>
                <c:pt idx="463">
                  <c:v>101.546666666666</c:v>
                </c:pt>
                <c:pt idx="464">
                  <c:v>26.746666666666599</c:v>
                </c:pt>
                <c:pt idx="465">
                  <c:v>33.205416666666601</c:v>
                </c:pt>
                <c:pt idx="466">
                  <c:v>119.932916666666</c:v>
                </c:pt>
                <c:pt idx="467">
                  <c:v>133.52166666666599</c:v>
                </c:pt>
                <c:pt idx="468">
                  <c:v>65.639583333333306</c:v>
                </c:pt>
                <c:pt idx="469">
                  <c:v>51.330833333333302</c:v>
                </c:pt>
                <c:pt idx="470">
                  <c:v>42.116666666666603</c:v>
                </c:pt>
                <c:pt idx="471">
                  <c:v>39.9345833333333</c:v>
                </c:pt>
                <c:pt idx="472">
                  <c:v>43.398333333333298</c:v>
                </c:pt>
                <c:pt idx="473">
                  <c:v>52.504347826086899</c:v>
                </c:pt>
                <c:pt idx="474">
                  <c:v>75.550416666666607</c:v>
                </c:pt>
                <c:pt idx="475">
                  <c:v>45.004583333333301</c:v>
                </c:pt>
                <c:pt idx="476">
                  <c:v>36.917499999999997</c:v>
                </c:pt>
                <c:pt idx="477">
                  <c:v>75.585833333333298</c:v>
                </c:pt>
                <c:pt idx="478">
                  <c:v>74.964583333333294</c:v>
                </c:pt>
                <c:pt idx="479">
                  <c:v>61.051250000000003</c:v>
                </c:pt>
                <c:pt idx="480">
                  <c:v>70.637083333333294</c:v>
                </c:pt>
                <c:pt idx="481">
                  <c:v>41.191666666666599</c:v>
                </c:pt>
                <c:pt idx="482">
                  <c:v>33.391249999999999</c:v>
                </c:pt>
                <c:pt idx="483">
                  <c:v>83.939583333333303</c:v>
                </c:pt>
                <c:pt idx="484">
                  <c:v>54.084166666666597</c:v>
                </c:pt>
                <c:pt idx="485">
                  <c:v>36.4270833333333</c:v>
                </c:pt>
                <c:pt idx="486">
                  <c:v>22.172916666666602</c:v>
                </c:pt>
                <c:pt idx="487">
                  <c:v>66.217916666666596</c:v>
                </c:pt>
                <c:pt idx="488">
                  <c:v>79.641249999999999</c:v>
                </c:pt>
                <c:pt idx="489">
                  <c:v>73.097083333333302</c:v>
                </c:pt>
                <c:pt idx="490">
                  <c:v>117.8775</c:v>
                </c:pt>
                <c:pt idx="491">
                  <c:v>86.552916666666604</c:v>
                </c:pt>
                <c:pt idx="492">
                  <c:v>46.9508333333333</c:v>
                </c:pt>
                <c:pt idx="493">
                  <c:v>49.549583333333302</c:v>
                </c:pt>
                <c:pt idx="494">
                  <c:v>69.794583333333307</c:v>
                </c:pt>
                <c:pt idx="495">
                  <c:v>52.8229166666666</c:v>
                </c:pt>
                <c:pt idx="496">
                  <c:v>59.181666666666601</c:v>
                </c:pt>
                <c:pt idx="497">
                  <c:v>50.887499999999903</c:v>
                </c:pt>
                <c:pt idx="498">
                  <c:v>55.757083333333298</c:v>
                </c:pt>
                <c:pt idx="499">
                  <c:v>58.584583333333299</c:v>
                </c:pt>
                <c:pt idx="500">
                  <c:v>48.1354166666666</c:v>
                </c:pt>
                <c:pt idx="501">
                  <c:v>35.761249999999997</c:v>
                </c:pt>
                <c:pt idx="502">
                  <c:v>59.3808333333333</c:v>
                </c:pt>
                <c:pt idx="503">
                  <c:v>80.854583333333295</c:v>
                </c:pt>
                <c:pt idx="504">
                  <c:v>76.65625</c:v>
                </c:pt>
                <c:pt idx="505">
                  <c:v>69.597916666666606</c:v>
                </c:pt>
                <c:pt idx="506">
                  <c:v>52.608750000000001</c:v>
                </c:pt>
                <c:pt idx="507">
                  <c:v>53.58625</c:v>
                </c:pt>
                <c:pt idx="508">
                  <c:v>74.060833333333306</c:v>
                </c:pt>
                <c:pt idx="509">
                  <c:v>55.857499999999902</c:v>
                </c:pt>
                <c:pt idx="510">
                  <c:v>39.456249999999997</c:v>
                </c:pt>
                <c:pt idx="511">
                  <c:v>47.295833333333299</c:v>
                </c:pt>
                <c:pt idx="512">
                  <c:v>59.3779166666666</c:v>
                </c:pt>
                <c:pt idx="513">
                  <c:v>37.6533333333333</c:v>
                </c:pt>
                <c:pt idx="514">
                  <c:v>26.829166666666602</c:v>
                </c:pt>
                <c:pt idx="515">
                  <c:v>30.145416666666598</c:v>
                </c:pt>
                <c:pt idx="516">
                  <c:v>51.583750000000002</c:v>
                </c:pt>
                <c:pt idx="517">
                  <c:v>46.521666666666597</c:v>
                </c:pt>
                <c:pt idx="518">
                  <c:v>46.850416666666597</c:v>
                </c:pt>
                <c:pt idx="519">
                  <c:v>53.812083333333298</c:v>
                </c:pt>
                <c:pt idx="520">
                  <c:v>32.787500000000001</c:v>
                </c:pt>
                <c:pt idx="521">
                  <c:v>41.552916666666597</c:v>
                </c:pt>
                <c:pt idx="522">
                  <c:v>27.689583333333299</c:v>
                </c:pt>
                <c:pt idx="523">
                  <c:v>30.3020833333333</c:v>
                </c:pt>
                <c:pt idx="524">
                  <c:v>40.670833333333299</c:v>
                </c:pt>
                <c:pt idx="525">
                  <c:v>75.328749999999999</c:v>
                </c:pt>
                <c:pt idx="526">
                  <c:v>61.241250000000001</c:v>
                </c:pt>
                <c:pt idx="527">
                  <c:v>55.754583333333301</c:v>
                </c:pt>
                <c:pt idx="528">
                  <c:v>49.884583333333303</c:v>
                </c:pt>
                <c:pt idx="529">
                  <c:v>24.975833333333298</c:v>
                </c:pt>
                <c:pt idx="530">
                  <c:v>30.860416666666602</c:v>
                </c:pt>
                <c:pt idx="531">
                  <c:v>43.625416666666602</c:v>
                </c:pt>
                <c:pt idx="532">
                  <c:v>28.725000000000001</c:v>
                </c:pt>
                <c:pt idx="533">
                  <c:v>31.5445833333333</c:v>
                </c:pt>
                <c:pt idx="534">
                  <c:v>56.285416666666599</c:v>
                </c:pt>
                <c:pt idx="535">
                  <c:v>45.843333333333298</c:v>
                </c:pt>
                <c:pt idx="536">
                  <c:v>50.849166666666598</c:v>
                </c:pt>
                <c:pt idx="537">
                  <c:v>55.793749999999903</c:v>
                </c:pt>
                <c:pt idx="538">
                  <c:v>47.7395833333333</c:v>
                </c:pt>
                <c:pt idx="539">
                  <c:v>47.0595833333333</c:v>
                </c:pt>
                <c:pt idx="540">
                  <c:v>57.864166666666598</c:v>
                </c:pt>
                <c:pt idx="541">
                  <c:v>38.542083333333302</c:v>
                </c:pt>
                <c:pt idx="542">
                  <c:v>55.992916666666602</c:v>
                </c:pt>
                <c:pt idx="543">
                  <c:v>22.48</c:v>
                </c:pt>
                <c:pt idx="544">
                  <c:v>28.774999999999999</c:v>
                </c:pt>
                <c:pt idx="545">
                  <c:v>53.779583333333299</c:v>
                </c:pt>
                <c:pt idx="546">
                  <c:v>84.567916666666605</c:v>
                </c:pt>
                <c:pt idx="547">
                  <c:v>67.395416666666605</c:v>
                </c:pt>
                <c:pt idx="548">
                  <c:v>35.285833333333301</c:v>
                </c:pt>
                <c:pt idx="549">
                  <c:v>39.052500000000002</c:v>
                </c:pt>
                <c:pt idx="550">
                  <c:v>33.244583333333303</c:v>
                </c:pt>
                <c:pt idx="551">
                  <c:v>83.361666666666594</c:v>
                </c:pt>
                <c:pt idx="552">
                  <c:v>121.69</c:v>
                </c:pt>
                <c:pt idx="553">
                  <c:v>49.777500000000003</c:v>
                </c:pt>
                <c:pt idx="554">
                  <c:v>79.127499999999998</c:v>
                </c:pt>
                <c:pt idx="555">
                  <c:v>69.698750000000004</c:v>
                </c:pt>
                <c:pt idx="556">
                  <c:v>55.246666666666599</c:v>
                </c:pt>
                <c:pt idx="557">
                  <c:v>50.187916666666602</c:v>
                </c:pt>
                <c:pt idx="558">
                  <c:v>74.936250000000001</c:v>
                </c:pt>
                <c:pt idx="559">
                  <c:v>28.853750000000002</c:v>
                </c:pt>
                <c:pt idx="560">
                  <c:v>26.921250000000001</c:v>
                </c:pt>
                <c:pt idx="561">
                  <c:v>47.232500000000002</c:v>
                </c:pt>
                <c:pt idx="562">
                  <c:v>40.158749999999998</c:v>
                </c:pt>
                <c:pt idx="563">
                  <c:v>24.001249999999999</c:v>
                </c:pt>
                <c:pt idx="564">
                  <c:v>24.966249999999999</c:v>
                </c:pt>
                <c:pt idx="565">
                  <c:v>16.189999999999898</c:v>
                </c:pt>
                <c:pt idx="566">
                  <c:v>14.157916666666599</c:v>
                </c:pt>
                <c:pt idx="567">
                  <c:v>15.757916666666601</c:v>
                </c:pt>
                <c:pt idx="568">
                  <c:v>36.957500000000003</c:v>
                </c:pt>
                <c:pt idx="569">
                  <c:v>52.444166666666597</c:v>
                </c:pt>
                <c:pt idx="570">
                  <c:v>27.3608333333333</c:v>
                </c:pt>
                <c:pt idx="571">
                  <c:v>40.385833333333302</c:v>
                </c:pt>
                <c:pt idx="572">
                  <c:v>48.174583333333302</c:v>
                </c:pt>
                <c:pt idx="573">
                  <c:v>66.959583333333299</c:v>
                </c:pt>
                <c:pt idx="574">
                  <c:v>48.396250000000002</c:v>
                </c:pt>
                <c:pt idx="575">
                  <c:v>32.2454166666666</c:v>
                </c:pt>
                <c:pt idx="576">
                  <c:v>59.356249999999903</c:v>
                </c:pt>
                <c:pt idx="577">
                  <c:v>72.157916666666594</c:v>
                </c:pt>
                <c:pt idx="578">
                  <c:v>27.161666666666601</c:v>
                </c:pt>
                <c:pt idx="579">
                  <c:v>40.855416666666599</c:v>
                </c:pt>
                <c:pt idx="580">
                  <c:v>78.377499999999998</c:v>
                </c:pt>
                <c:pt idx="581">
                  <c:v>48.03125</c:v>
                </c:pt>
                <c:pt idx="582">
                  <c:v>64.403333333333293</c:v>
                </c:pt>
                <c:pt idx="583">
                  <c:v>98.934583333333293</c:v>
                </c:pt>
                <c:pt idx="584">
                  <c:v>27.9754166666666</c:v>
                </c:pt>
                <c:pt idx="585">
                  <c:v>60.97</c:v>
                </c:pt>
                <c:pt idx="586">
                  <c:v>111.37208333333299</c:v>
                </c:pt>
                <c:pt idx="587">
                  <c:v>44.169166666666598</c:v>
                </c:pt>
                <c:pt idx="588">
                  <c:v>51.109166666666603</c:v>
                </c:pt>
                <c:pt idx="589">
                  <c:v>48.5683333333333</c:v>
                </c:pt>
                <c:pt idx="590">
                  <c:v>49.216666666666598</c:v>
                </c:pt>
                <c:pt idx="591">
                  <c:v>34.093333333333298</c:v>
                </c:pt>
                <c:pt idx="592">
                  <c:v>71.63</c:v>
                </c:pt>
                <c:pt idx="593">
                  <c:v>106.94499999999999</c:v>
                </c:pt>
                <c:pt idx="594">
                  <c:v>89.566666666666606</c:v>
                </c:pt>
                <c:pt idx="595">
                  <c:v>53.259166666666601</c:v>
                </c:pt>
                <c:pt idx="596">
                  <c:v>56.878333333333302</c:v>
                </c:pt>
                <c:pt idx="597">
                  <c:v>51.036666666666598</c:v>
                </c:pt>
                <c:pt idx="598">
                  <c:v>53.85125</c:v>
                </c:pt>
                <c:pt idx="599">
                  <c:v>60.2633333333333</c:v>
                </c:pt>
                <c:pt idx="600">
                  <c:v>72.115833333333299</c:v>
                </c:pt>
                <c:pt idx="601">
                  <c:v>106.84549999999901</c:v>
                </c:pt>
                <c:pt idx="602">
                  <c:v>59.977499999999999</c:v>
                </c:pt>
                <c:pt idx="603">
                  <c:v>65.389166666666597</c:v>
                </c:pt>
                <c:pt idx="604">
                  <c:v>41.199166666666599</c:v>
                </c:pt>
                <c:pt idx="605">
                  <c:v>29.346249999999898</c:v>
                </c:pt>
                <c:pt idx="606">
                  <c:v>32.209583333333299</c:v>
                </c:pt>
                <c:pt idx="607">
                  <c:v>35.96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E7-4B02-A7B3-9288B56F2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2730592"/>
        <c:axId val="982715200"/>
      </c:barChart>
      <c:barChart>
        <c:barDir val="col"/>
        <c:grouping val="clustered"/>
        <c:varyColors val="0"/>
        <c:ser>
          <c:idx val="1"/>
          <c:order val="1"/>
          <c:tx>
            <c:strRef>
              <c:f>Delhi!$J$1</c:f>
              <c:strCache>
                <c:ptCount val="1"/>
                <c:pt idx="0">
                  <c:v>NO2_NASA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Delhi!$A$2156:$A$2771</c:f>
              <c:numCache>
                <c:formatCode>[$-14009]dd/mm/yyyy;@</c:formatCode>
                <c:ptCount val="616"/>
                <c:pt idx="0">
                  <c:v>44159</c:v>
                </c:pt>
                <c:pt idx="1">
                  <c:v>44160</c:v>
                </c:pt>
                <c:pt idx="2">
                  <c:v>44161</c:v>
                </c:pt>
                <c:pt idx="3">
                  <c:v>44162</c:v>
                </c:pt>
                <c:pt idx="4">
                  <c:v>44163</c:v>
                </c:pt>
                <c:pt idx="5">
                  <c:v>44164</c:v>
                </c:pt>
                <c:pt idx="6">
                  <c:v>44165</c:v>
                </c:pt>
                <c:pt idx="7">
                  <c:v>44166</c:v>
                </c:pt>
                <c:pt idx="8">
                  <c:v>44167</c:v>
                </c:pt>
                <c:pt idx="9">
                  <c:v>44168</c:v>
                </c:pt>
                <c:pt idx="10">
                  <c:v>44169</c:v>
                </c:pt>
                <c:pt idx="11">
                  <c:v>44170</c:v>
                </c:pt>
                <c:pt idx="12">
                  <c:v>44171</c:v>
                </c:pt>
                <c:pt idx="13">
                  <c:v>44172</c:v>
                </c:pt>
                <c:pt idx="14">
                  <c:v>44173</c:v>
                </c:pt>
                <c:pt idx="15">
                  <c:v>44174</c:v>
                </c:pt>
                <c:pt idx="16">
                  <c:v>44175</c:v>
                </c:pt>
                <c:pt idx="17">
                  <c:v>44176</c:v>
                </c:pt>
                <c:pt idx="18">
                  <c:v>44177</c:v>
                </c:pt>
                <c:pt idx="19">
                  <c:v>44178</c:v>
                </c:pt>
                <c:pt idx="20">
                  <c:v>44179</c:v>
                </c:pt>
                <c:pt idx="21">
                  <c:v>44180</c:v>
                </c:pt>
                <c:pt idx="22">
                  <c:v>44181</c:v>
                </c:pt>
                <c:pt idx="23">
                  <c:v>44182</c:v>
                </c:pt>
                <c:pt idx="24">
                  <c:v>44183</c:v>
                </c:pt>
                <c:pt idx="25">
                  <c:v>44184</c:v>
                </c:pt>
                <c:pt idx="26">
                  <c:v>44185</c:v>
                </c:pt>
                <c:pt idx="27">
                  <c:v>44186</c:v>
                </c:pt>
                <c:pt idx="28">
                  <c:v>44187</c:v>
                </c:pt>
                <c:pt idx="29">
                  <c:v>44188</c:v>
                </c:pt>
                <c:pt idx="30">
                  <c:v>44189</c:v>
                </c:pt>
                <c:pt idx="31">
                  <c:v>44190</c:v>
                </c:pt>
                <c:pt idx="32">
                  <c:v>44191</c:v>
                </c:pt>
                <c:pt idx="33">
                  <c:v>44192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44197</c:v>
                </c:pt>
                <c:pt idx="39">
                  <c:v>44198</c:v>
                </c:pt>
                <c:pt idx="40">
                  <c:v>44199</c:v>
                </c:pt>
                <c:pt idx="41">
                  <c:v>44200</c:v>
                </c:pt>
                <c:pt idx="42">
                  <c:v>44201</c:v>
                </c:pt>
                <c:pt idx="43">
                  <c:v>44202</c:v>
                </c:pt>
                <c:pt idx="44">
                  <c:v>44203</c:v>
                </c:pt>
                <c:pt idx="45">
                  <c:v>44204</c:v>
                </c:pt>
                <c:pt idx="46">
                  <c:v>44205</c:v>
                </c:pt>
                <c:pt idx="47">
                  <c:v>44206</c:v>
                </c:pt>
                <c:pt idx="48">
                  <c:v>44207</c:v>
                </c:pt>
                <c:pt idx="49">
                  <c:v>44208</c:v>
                </c:pt>
                <c:pt idx="50">
                  <c:v>44209</c:v>
                </c:pt>
                <c:pt idx="51">
                  <c:v>44210</c:v>
                </c:pt>
                <c:pt idx="52">
                  <c:v>44211</c:v>
                </c:pt>
                <c:pt idx="53">
                  <c:v>44212</c:v>
                </c:pt>
                <c:pt idx="54">
                  <c:v>44213</c:v>
                </c:pt>
                <c:pt idx="55">
                  <c:v>44214</c:v>
                </c:pt>
                <c:pt idx="56">
                  <c:v>44215</c:v>
                </c:pt>
                <c:pt idx="57">
                  <c:v>44216</c:v>
                </c:pt>
                <c:pt idx="58">
                  <c:v>44217</c:v>
                </c:pt>
                <c:pt idx="59">
                  <c:v>44218</c:v>
                </c:pt>
                <c:pt idx="60">
                  <c:v>44219</c:v>
                </c:pt>
                <c:pt idx="61">
                  <c:v>44220</c:v>
                </c:pt>
                <c:pt idx="62">
                  <c:v>44221</c:v>
                </c:pt>
                <c:pt idx="63">
                  <c:v>44222</c:v>
                </c:pt>
                <c:pt idx="64">
                  <c:v>44223</c:v>
                </c:pt>
                <c:pt idx="65">
                  <c:v>44224</c:v>
                </c:pt>
                <c:pt idx="66">
                  <c:v>44225</c:v>
                </c:pt>
                <c:pt idx="67">
                  <c:v>44226</c:v>
                </c:pt>
                <c:pt idx="68">
                  <c:v>44227</c:v>
                </c:pt>
                <c:pt idx="69">
                  <c:v>44228</c:v>
                </c:pt>
                <c:pt idx="70">
                  <c:v>44229</c:v>
                </c:pt>
                <c:pt idx="71">
                  <c:v>44230</c:v>
                </c:pt>
                <c:pt idx="72">
                  <c:v>44231</c:v>
                </c:pt>
                <c:pt idx="73">
                  <c:v>44232</c:v>
                </c:pt>
                <c:pt idx="74">
                  <c:v>44233</c:v>
                </c:pt>
                <c:pt idx="75">
                  <c:v>44234</c:v>
                </c:pt>
                <c:pt idx="76">
                  <c:v>44235</c:v>
                </c:pt>
                <c:pt idx="77">
                  <c:v>44236</c:v>
                </c:pt>
                <c:pt idx="78">
                  <c:v>44237</c:v>
                </c:pt>
                <c:pt idx="79">
                  <c:v>44238</c:v>
                </c:pt>
                <c:pt idx="80">
                  <c:v>44239</c:v>
                </c:pt>
                <c:pt idx="81">
                  <c:v>44240</c:v>
                </c:pt>
                <c:pt idx="82">
                  <c:v>44241</c:v>
                </c:pt>
                <c:pt idx="83">
                  <c:v>44242</c:v>
                </c:pt>
                <c:pt idx="84">
                  <c:v>44243</c:v>
                </c:pt>
                <c:pt idx="85">
                  <c:v>44244</c:v>
                </c:pt>
                <c:pt idx="86">
                  <c:v>44245</c:v>
                </c:pt>
                <c:pt idx="87">
                  <c:v>44246</c:v>
                </c:pt>
                <c:pt idx="88">
                  <c:v>44247</c:v>
                </c:pt>
                <c:pt idx="89">
                  <c:v>44248</c:v>
                </c:pt>
                <c:pt idx="90">
                  <c:v>44249</c:v>
                </c:pt>
                <c:pt idx="91">
                  <c:v>44250</c:v>
                </c:pt>
                <c:pt idx="92">
                  <c:v>44251</c:v>
                </c:pt>
                <c:pt idx="93">
                  <c:v>44252</c:v>
                </c:pt>
                <c:pt idx="94">
                  <c:v>44253</c:v>
                </c:pt>
                <c:pt idx="95">
                  <c:v>44254</c:v>
                </c:pt>
                <c:pt idx="96">
                  <c:v>44255</c:v>
                </c:pt>
                <c:pt idx="97">
                  <c:v>44256</c:v>
                </c:pt>
                <c:pt idx="98">
                  <c:v>44257</c:v>
                </c:pt>
                <c:pt idx="99">
                  <c:v>44258</c:v>
                </c:pt>
                <c:pt idx="100">
                  <c:v>44259</c:v>
                </c:pt>
                <c:pt idx="101">
                  <c:v>44260</c:v>
                </c:pt>
                <c:pt idx="102">
                  <c:v>44261</c:v>
                </c:pt>
                <c:pt idx="103">
                  <c:v>44262</c:v>
                </c:pt>
                <c:pt idx="104">
                  <c:v>44263</c:v>
                </c:pt>
                <c:pt idx="105">
                  <c:v>44264</c:v>
                </c:pt>
                <c:pt idx="106">
                  <c:v>44265</c:v>
                </c:pt>
                <c:pt idx="107">
                  <c:v>44266</c:v>
                </c:pt>
                <c:pt idx="108">
                  <c:v>44267</c:v>
                </c:pt>
                <c:pt idx="109">
                  <c:v>44268</c:v>
                </c:pt>
                <c:pt idx="110">
                  <c:v>44269</c:v>
                </c:pt>
                <c:pt idx="111">
                  <c:v>44270</c:v>
                </c:pt>
                <c:pt idx="112">
                  <c:v>44271</c:v>
                </c:pt>
                <c:pt idx="113">
                  <c:v>44272</c:v>
                </c:pt>
                <c:pt idx="114">
                  <c:v>44273</c:v>
                </c:pt>
                <c:pt idx="115">
                  <c:v>44274</c:v>
                </c:pt>
                <c:pt idx="116">
                  <c:v>44275</c:v>
                </c:pt>
                <c:pt idx="117">
                  <c:v>44276</c:v>
                </c:pt>
                <c:pt idx="118">
                  <c:v>44277</c:v>
                </c:pt>
                <c:pt idx="119">
                  <c:v>44278</c:v>
                </c:pt>
                <c:pt idx="120">
                  <c:v>44279</c:v>
                </c:pt>
                <c:pt idx="121">
                  <c:v>44280</c:v>
                </c:pt>
                <c:pt idx="122">
                  <c:v>44281</c:v>
                </c:pt>
                <c:pt idx="123">
                  <c:v>44282</c:v>
                </c:pt>
                <c:pt idx="124">
                  <c:v>44283</c:v>
                </c:pt>
                <c:pt idx="125">
                  <c:v>44284</c:v>
                </c:pt>
                <c:pt idx="126">
                  <c:v>44285</c:v>
                </c:pt>
                <c:pt idx="127">
                  <c:v>44286</c:v>
                </c:pt>
                <c:pt idx="128">
                  <c:v>44287</c:v>
                </c:pt>
                <c:pt idx="129">
                  <c:v>44288</c:v>
                </c:pt>
                <c:pt idx="130">
                  <c:v>44289</c:v>
                </c:pt>
                <c:pt idx="131">
                  <c:v>44290</c:v>
                </c:pt>
                <c:pt idx="132">
                  <c:v>44291</c:v>
                </c:pt>
                <c:pt idx="133">
                  <c:v>44292</c:v>
                </c:pt>
                <c:pt idx="134">
                  <c:v>44293</c:v>
                </c:pt>
                <c:pt idx="135">
                  <c:v>44294</c:v>
                </c:pt>
                <c:pt idx="136">
                  <c:v>44295</c:v>
                </c:pt>
                <c:pt idx="137">
                  <c:v>44296</c:v>
                </c:pt>
                <c:pt idx="138">
                  <c:v>44297</c:v>
                </c:pt>
                <c:pt idx="139">
                  <c:v>44298</c:v>
                </c:pt>
                <c:pt idx="140">
                  <c:v>44299</c:v>
                </c:pt>
                <c:pt idx="141">
                  <c:v>44300</c:v>
                </c:pt>
                <c:pt idx="142">
                  <c:v>44301</c:v>
                </c:pt>
                <c:pt idx="143">
                  <c:v>44302</c:v>
                </c:pt>
                <c:pt idx="144">
                  <c:v>44303</c:v>
                </c:pt>
                <c:pt idx="145">
                  <c:v>44304</c:v>
                </c:pt>
                <c:pt idx="146">
                  <c:v>44305</c:v>
                </c:pt>
                <c:pt idx="147">
                  <c:v>44306</c:v>
                </c:pt>
                <c:pt idx="148">
                  <c:v>44307</c:v>
                </c:pt>
                <c:pt idx="149">
                  <c:v>44308</c:v>
                </c:pt>
                <c:pt idx="150">
                  <c:v>44309</c:v>
                </c:pt>
                <c:pt idx="151">
                  <c:v>44310</c:v>
                </c:pt>
                <c:pt idx="152">
                  <c:v>44311</c:v>
                </c:pt>
                <c:pt idx="153">
                  <c:v>44312</c:v>
                </c:pt>
                <c:pt idx="154">
                  <c:v>44313</c:v>
                </c:pt>
                <c:pt idx="155">
                  <c:v>44314</c:v>
                </c:pt>
                <c:pt idx="156">
                  <c:v>44315</c:v>
                </c:pt>
                <c:pt idx="157">
                  <c:v>44316</c:v>
                </c:pt>
                <c:pt idx="158">
                  <c:v>44317</c:v>
                </c:pt>
                <c:pt idx="159">
                  <c:v>44318</c:v>
                </c:pt>
                <c:pt idx="160">
                  <c:v>44319</c:v>
                </c:pt>
                <c:pt idx="161">
                  <c:v>44320</c:v>
                </c:pt>
                <c:pt idx="162">
                  <c:v>44321</c:v>
                </c:pt>
                <c:pt idx="163">
                  <c:v>44322</c:v>
                </c:pt>
                <c:pt idx="164">
                  <c:v>44323</c:v>
                </c:pt>
                <c:pt idx="165">
                  <c:v>44324</c:v>
                </c:pt>
                <c:pt idx="166">
                  <c:v>44325</c:v>
                </c:pt>
                <c:pt idx="167">
                  <c:v>44326</c:v>
                </c:pt>
                <c:pt idx="168">
                  <c:v>44327</c:v>
                </c:pt>
                <c:pt idx="169">
                  <c:v>44328</c:v>
                </c:pt>
                <c:pt idx="170">
                  <c:v>44329</c:v>
                </c:pt>
                <c:pt idx="171">
                  <c:v>44330</c:v>
                </c:pt>
                <c:pt idx="172">
                  <c:v>44331</c:v>
                </c:pt>
                <c:pt idx="173">
                  <c:v>44332</c:v>
                </c:pt>
                <c:pt idx="174">
                  <c:v>44333</c:v>
                </c:pt>
                <c:pt idx="175">
                  <c:v>44334</c:v>
                </c:pt>
                <c:pt idx="176">
                  <c:v>44335</c:v>
                </c:pt>
                <c:pt idx="177">
                  <c:v>44336</c:v>
                </c:pt>
                <c:pt idx="178">
                  <c:v>44337</c:v>
                </c:pt>
                <c:pt idx="179">
                  <c:v>44338</c:v>
                </c:pt>
                <c:pt idx="180">
                  <c:v>44339</c:v>
                </c:pt>
                <c:pt idx="181">
                  <c:v>44340</c:v>
                </c:pt>
                <c:pt idx="182">
                  <c:v>44341</c:v>
                </c:pt>
                <c:pt idx="183">
                  <c:v>44342</c:v>
                </c:pt>
                <c:pt idx="184">
                  <c:v>44343</c:v>
                </c:pt>
                <c:pt idx="185">
                  <c:v>44344</c:v>
                </c:pt>
                <c:pt idx="186">
                  <c:v>44345</c:v>
                </c:pt>
                <c:pt idx="187">
                  <c:v>44346</c:v>
                </c:pt>
                <c:pt idx="188">
                  <c:v>44347</c:v>
                </c:pt>
                <c:pt idx="189">
                  <c:v>44348</c:v>
                </c:pt>
                <c:pt idx="190">
                  <c:v>44349</c:v>
                </c:pt>
                <c:pt idx="191">
                  <c:v>44350</c:v>
                </c:pt>
                <c:pt idx="192">
                  <c:v>44351</c:v>
                </c:pt>
                <c:pt idx="193">
                  <c:v>44352</c:v>
                </c:pt>
                <c:pt idx="194">
                  <c:v>44353</c:v>
                </c:pt>
                <c:pt idx="195">
                  <c:v>44354</c:v>
                </c:pt>
                <c:pt idx="196">
                  <c:v>44355</c:v>
                </c:pt>
                <c:pt idx="197">
                  <c:v>44356</c:v>
                </c:pt>
                <c:pt idx="198">
                  <c:v>44357</c:v>
                </c:pt>
                <c:pt idx="199">
                  <c:v>44358</c:v>
                </c:pt>
                <c:pt idx="200">
                  <c:v>44359</c:v>
                </c:pt>
                <c:pt idx="201">
                  <c:v>44360</c:v>
                </c:pt>
                <c:pt idx="202">
                  <c:v>44361</c:v>
                </c:pt>
                <c:pt idx="203">
                  <c:v>44362</c:v>
                </c:pt>
                <c:pt idx="204">
                  <c:v>44363</c:v>
                </c:pt>
                <c:pt idx="205">
                  <c:v>44364</c:v>
                </c:pt>
                <c:pt idx="206">
                  <c:v>44365</c:v>
                </c:pt>
                <c:pt idx="207">
                  <c:v>44366</c:v>
                </c:pt>
                <c:pt idx="208">
                  <c:v>44367</c:v>
                </c:pt>
                <c:pt idx="209">
                  <c:v>44368</c:v>
                </c:pt>
                <c:pt idx="210">
                  <c:v>44369</c:v>
                </c:pt>
                <c:pt idx="211">
                  <c:v>44370</c:v>
                </c:pt>
                <c:pt idx="212">
                  <c:v>44371</c:v>
                </c:pt>
                <c:pt idx="213">
                  <c:v>44372</c:v>
                </c:pt>
                <c:pt idx="214">
                  <c:v>44373</c:v>
                </c:pt>
                <c:pt idx="215">
                  <c:v>44374</c:v>
                </c:pt>
                <c:pt idx="216">
                  <c:v>44375</c:v>
                </c:pt>
                <c:pt idx="217">
                  <c:v>44376</c:v>
                </c:pt>
                <c:pt idx="218">
                  <c:v>44377</c:v>
                </c:pt>
                <c:pt idx="219">
                  <c:v>44378</c:v>
                </c:pt>
                <c:pt idx="220">
                  <c:v>44379</c:v>
                </c:pt>
                <c:pt idx="221">
                  <c:v>44380</c:v>
                </c:pt>
                <c:pt idx="222">
                  <c:v>44381</c:v>
                </c:pt>
                <c:pt idx="223">
                  <c:v>44382</c:v>
                </c:pt>
                <c:pt idx="224">
                  <c:v>44383</c:v>
                </c:pt>
                <c:pt idx="225">
                  <c:v>44384</c:v>
                </c:pt>
                <c:pt idx="226">
                  <c:v>44385</c:v>
                </c:pt>
                <c:pt idx="227">
                  <c:v>44386</c:v>
                </c:pt>
                <c:pt idx="228">
                  <c:v>44387</c:v>
                </c:pt>
                <c:pt idx="229">
                  <c:v>44388</c:v>
                </c:pt>
                <c:pt idx="230">
                  <c:v>44389</c:v>
                </c:pt>
                <c:pt idx="231">
                  <c:v>44390</c:v>
                </c:pt>
                <c:pt idx="232">
                  <c:v>44391</c:v>
                </c:pt>
                <c:pt idx="233">
                  <c:v>44392</c:v>
                </c:pt>
                <c:pt idx="234">
                  <c:v>44393</c:v>
                </c:pt>
                <c:pt idx="235">
                  <c:v>44394</c:v>
                </c:pt>
                <c:pt idx="236">
                  <c:v>44395</c:v>
                </c:pt>
                <c:pt idx="237">
                  <c:v>44396</c:v>
                </c:pt>
                <c:pt idx="238">
                  <c:v>44397</c:v>
                </c:pt>
                <c:pt idx="239">
                  <c:v>44398</c:v>
                </c:pt>
                <c:pt idx="240">
                  <c:v>44399</c:v>
                </c:pt>
                <c:pt idx="241">
                  <c:v>44400</c:v>
                </c:pt>
                <c:pt idx="242">
                  <c:v>44401</c:v>
                </c:pt>
                <c:pt idx="243">
                  <c:v>44402</c:v>
                </c:pt>
                <c:pt idx="244">
                  <c:v>44403</c:v>
                </c:pt>
                <c:pt idx="245">
                  <c:v>44404</c:v>
                </c:pt>
                <c:pt idx="246">
                  <c:v>44405</c:v>
                </c:pt>
                <c:pt idx="247">
                  <c:v>44406</c:v>
                </c:pt>
                <c:pt idx="248">
                  <c:v>44407</c:v>
                </c:pt>
                <c:pt idx="249">
                  <c:v>44408</c:v>
                </c:pt>
                <c:pt idx="250">
                  <c:v>44409</c:v>
                </c:pt>
                <c:pt idx="251">
                  <c:v>44410</c:v>
                </c:pt>
                <c:pt idx="252">
                  <c:v>44411</c:v>
                </c:pt>
                <c:pt idx="253">
                  <c:v>44412</c:v>
                </c:pt>
                <c:pt idx="254">
                  <c:v>44413</c:v>
                </c:pt>
                <c:pt idx="255">
                  <c:v>44414</c:v>
                </c:pt>
                <c:pt idx="256">
                  <c:v>44415</c:v>
                </c:pt>
                <c:pt idx="257">
                  <c:v>44416</c:v>
                </c:pt>
                <c:pt idx="258">
                  <c:v>44417</c:v>
                </c:pt>
                <c:pt idx="259">
                  <c:v>44418</c:v>
                </c:pt>
                <c:pt idx="260">
                  <c:v>44419</c:v>
                </c:pt>
                <c:pt idx="261">
                  <c:v>44420</c:v>
                </c:pt>
                <c:pt idx="262">
                  <c:v>44421</c:v>
                </c:pt>
                <c:pt idx="263">
                  <c:v>44422</c:v>
                </c:pt>
                <c:pt idx="264">
                  <c:v>44423</c:v>
                </c:pt>
                <c:pt idx="265">
                  <c:v>44424</c:v>
                </c:pt>
                <c:pt idx="266">
                  <c:v>44425</c:v>
                </c:pt>
                <c:pt idx="267">
                  <c:v>44426</c:v>
                </c:pt>
                <c:pt idx="268">
                  <c:v>44427</c:v>
                </c:pt>
                <c:pt idx="269">
                  <c:v>44428</c:v>
                </c:pt>
                <c:pt idx="270">
                  <c:v>44429</c:v>
                </c:pt>
                <c:pt idx="271">
                  <c:v>44430</c:v>
                </c:pt>
                <c:pt idx="272">
                  <c:v>44431</c:v>
                </c:pt>
                <c:pt idx="273">
                  <c:v>44432</c:v>
                </c:pt>
                <c:pt idx="274">
                  <c:v>44433</c:v>
                </c:pt>
                <c:pt idx="275">
                  <c:v>44434</c:v>
                </c:pt>
                <c:pt idx="276">
                  <c:v>44435</c:v>
                </c:pt>
                <c:pt idx="277">
                  <c:v>44436</c:v>
                </c:pt>
                <c:pt idx="278">
                  <c:v>44437</c:v>
                </c:pt>
                <c:pt idx="279">
                  <c:v>44438</c:v>
                </c:pt>
                <c:pt idx="280">
                  <c:v>44439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44444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44449</c:v>
                </c:pt>
                <c:pt idx="291">
                  <c:v>44450</c:v>
                </c:pt>
                <c:pt idx="292">
                  <c:v>44451</c:v>
                </c:pt>
                <c:pt idx="293">
                  <c:v>44452</c:v>
                </c:pt>
                <c:pt idx="294">
                  <c:v>44453</c:v>
                </c:pt>
                <c:pt idx="295">
                  <c:v>44454</c:v>
                </c:pt>
                <c:pt idx="296">
                  <c:v>44455</c:v>
                </c:pt>
                <c:pt idx="297">
                  <c:v>44456</c:v>
                </c:pt>
                <c:pt idx="298">
                  <c:v>44457</c:v>
                </c:pt>
                <c:pt idx="299">
                  <c:v>44458</c:v>
                </c:pt>
                <c:pt idx="300">
                  <c:v>44459</c:v>
                </c:pt>
                <c:pt idx="301">
                  <c:v>44460</c:v>
                </c:pt>
                <c:pt idx="302">
                  <c:v>44461</c:v>
                </c:pt>
                <c:pt idx="303">
                  <c:v>44462</c:v>
                </c:pt>
                <c:pt idx="304">
                  <c:v>44463</c:v>
                </c:pt>
                <c:pt idx="305">
                  <c:v>44464</c:v>
                </c:pt>
                <c:pt idx="306">
                  <c:v>44465</c:v>
                </c:pt>
                <c:pt idx="307">
                  <c:v>44466</c:v>
                </c:pt>
                <c:pt idx="308">
                  <c:v>44467</c:v>
                </c:pt>
                <c:pt idx="309">
                  <c:v>44468</c:v>
                </c:pt>
                <c:pt idx="310">
                  <c:v>44469</c:v>
                </c:pt>
                <c:pt idx="311">
                  <c:v>44470</c:v>
                </c:pt>
                <c:pt idx="312">
                  <c:v>44471</c:v>
                </c:pt>
                <c:pt idx="313">
                  <c:v>44472</c:v>
                </c:pt>
                <c:pt idx="314">
                  <c:v>44473</c:v>
                </c:pt>
                <c:pt idx="315">
                  <c:v>44474</c:v>
                </c:pt>
                <c:pt idx="316">
                  <c:v>44475</c:v>
                </c:pt>
                <c:pt idx="317">
                  <c:v>44476</c:v>
                </c:pt>
                <c:pt idx="318">
                  <c:v>44477</c:v>
                </c:pt>
                <c:pt idx="319">
                  <c:v>44478</c:v>
                </c:pt>
                <c:pt idx="320">
                  <c:v>44479</c:v>
                </c:pt>
                <c:pt idx="321">
                  <c:v>44480</c:v>
                </c:pt>
                <c:pt idx="322">
                  <c:v>44481</c:v>
                </c:pt>
                <c:pt idx="323">
                  <c:v>44482</c:v>
                </c:pt>
                <c:pt idx="324">
                  <c:v>44483</c:v>
                </c:pt>
                <c:pt idx="325">
                  <c:v>44484</c:v>
                </c:pt>
                <c:pt idx="326">
                  <c:v>44485</c:v>
                </c:pt>
                <c:pt idx="327">
                  <c:v>44486</c:v>
                </c:pt>
                <c:pt idx="328">
                  <c:v>44487</c:v>
                </c:pt>
                <c:pt idx="329">
                  <c:v>44488</c:v>
                </c:pt>
                <c:pt idx="330">
                  <c:v>44489</c:v>
                </c:pt>
                <c:pt idx="331">
                  <c:v>44490</c:v>
                </c:pt>
                <c:pt idx="332">
                  <c:v>44491</c:v>
                </c:pt>
                <c:pt idx="333">
                  <c:v>44492</c:v>
                </c:pt>
                <c:pt idx="334">
                  <c:v>44493</c:v>
                </c:pt>
                <c:pt idx="335">
                  <c:v>44494</c:v>
                </c:pt>
                <c:pt idx="336">
                  <c:v>44495</c:v>
                </c:pt>
                <c:pt idx="337">
                  <c:v>44496</c:v>
                </c:pt>
                <c:pt idx="338">
                  <c:v>44497</c:v>
                </c:pt>
                <c:pt idx="339">
                  <c:v>44498</c:v>
                </c:pt>
                <c:pt idx="340">
                  <c:v>44499</c:v>
                </c:pt>
                <c:pt idx="341">
                  <c:v>44500</c:v>
                </c:pt>
                <c:pt idx="342">
                  <c:v>44501</c:v>
                </c:pt>
                <c:pt idx="343">
                  <c:v>44502</c:v>
                </c:pt>
                <c:pt idx="344">
                  <c:v>44503</c:v>
                </c:pt>
                <c:pt idx="345">
                  <c:v>44504</c:v>
                </c:pt>
                <c:pt idx="346">
                  <c:v>44505</c:v>
                </c:pt>
                <c:pt idx="347">
                  <c:v>44506</c:v>
                </c:pt>
                <c:pt idx="348">
                  <c:v>44507</c:v>
                </c:pt>
                <c:pt idx="349">
                  <c:v>44508</c:v>
                </c:pt>
                <c:pt idx="350">
                  <c:v>44509</c:v>
                </c:pt>
                <c:pt idx="351">
                  <c:v>44510</c:v>
                </c:pt>
                <c:pt idx="352">
                  <c:v>44511</c:v>
                </c:pt>
                <c:pt idx="353">
                  <c:v>44512</c:v>
                </c:pt>
                <c:pt idx="354">
                  <c:v>44513</c:v>
                </c:pt>
                <c:pt idx="355">
                  <c:v>44514</c:v>
                </c:pt>
                <c:pt idx="356">
                  <c:v>44515</c:v>
                </c:pt>
                <c:pt idx="357">
                  <c:v>44516</c:v>
                </c:pt>
                <c:pt idx="358">
                  <c:v>44517</c:v>
                </c:pt>
                <c:pt idx="359">
                  <c:v>44518</c:v>
                </c:pt>
                <c:pt idx="360">
                  <c:v>44519</c:v>
                </c:pt>
                <c:pt idx="361">
                  <c:v>44520</c:v>
                </c:pt>
                <c:pt idx="362">
                  <c:v>44521</c:v>
                </c:pt>
                <c:pt idx="363">
                  <c:v>44522</c:v>
                </c:pt>
                <c:pt idx="364">
                  <c:v>44523</c:v>
                </c:pt>
                <c:pt idx="365">
                  <c:v>44524</c:v>
                </c:pt>
                <c:pt idx="366">
                  <c:v>44525</c:v>
                </c:pt>
                <c:pt idx="367">
                  <c:v>44526</c:v>
                </c:pt>
                <c:pt idx="368">
                  <c:v>44527</c:v>
                </c:pt>
                <c:pt idx="369">
                  <c:v>44528</c:v>
                </c:pt>
                <c:pt idx="370">
                  <c:v>44529</c:v>
                </c:pt>
                <c:pt idx="371">
                  <c:v>44530</c:v>
                </c:pt>
                <c:pt idx="372">
                  <c:v>44531</c:v>
                </c:pt>
                <c:pt idx="373">
                  <c:v>44532</c:v>
                </c:pt>
                <c:pt idx="374">
                  <c:v>44533</c:v>
                </c:pt>
                <c:pt idx="375">
                  <c:v>44534</c:v>
                </c:pt>
                <c:pt idx="376">
                  <c:v>44535</c:v>
                </c:pt>
                <c:pt idx="377">
                  <c:v>44536</c:v>
                </c:pt>
                <c:pt idx="378">
                  <c:v>44537</c:v>
                </c:pt>
                <c:pt idx="379">
                  <c:v>44538</c:v>
                </c:pt>
                <c:pt idx="380">
                  <c:v>44539</c:v>
                </c:pt>
                <c:pt idx="381">
                  <c:v>44540</c:v>
                </c:pt>
                <c:pt idx="382">
                  <c:v>44541</c:v>
                </c:pt>
                <c:pt idx="383">
                  <c:v>44542</c:v>
                </c:pt>
                <c:pt idx="384">
                  <c:v>44543</c:v>
                </c:pt>
                <c:pt idx="385">
                  <c:v>44544</c:v>
                </c:pt>
                <c:pt idx="386">
                  <c:v>44545</c:v>
                </c:pt>
                <c:pt idx="387">
                  <c:v>44546</c:v>
                </c:pt>
                <c:pt idx="388">
                  <c:v>44547</c:v>
                </c:pt>
                <c:pt idx="389">
                  <c:v>44548</c:v>
                </c:pt>
                <c:pt idx="390">
                  <c:v>44549</c:v>
                </c:pt>
                <c:pt idx="391">
                  <c:v>44550</c:v>
                </c:pt>
                <c:pt idx="392">
                  <c:v>44551</c:v>
                </c:pt>
                <c:pt idx="393">
                  <c:v>44552</c:v>
                </c:pt>
                <c:pt idx="394">
                  <c:v>44553</c:v>
                </c:pt>
                <c:pt idx="395">
                  <c:v>44554</c:v>
                </c:pt>
                <c:pt idx="396">
                  <c:v>44555</c:v>
                </c:pt>
                <c:pt idx="397">
                  <c:v>44556</c:v>
                </c:pt>
                <c:pt idx="398">
                  <c:v>44557</c:v>
                </c:pt>
                <c:pt idx="399">
                  <c:v>44558</c:v>
                </c:pt>
                <c:pt idx="400">
                  <c:v>44559</c:v>
                </c:pt>
                <c:pt idx="401">
                  <c:v>44560</c:v>
                </c:pt>
                <c:pt idx="402">
                  <c:v>44561</c:v>
                </c:pt>
                <c:pt idx="403">
                  <c:v>44562</c:v>
                </c:pt>
                <c:pt idx="404">
                  <c:v>44563</c:v>
                </c:pt>
                <c:pt idx="405">
                  <c:v>44564</c:v>
                </c:pt>
                <c:pt idx="406">
                  <c:v>44565</c:v>
                </c:pt>
                <c:pt idx="407">
                  <c:v>44566</c:v>
                </c:pt>
                <c:pt idx="408">
                  <c:v>44567</c:v>
                </c:pt>
                <c:pt idx="409">
                  <c:v>44568</c:v>
                </c:pt>
                <c:pt idx="410">
                  <c:v>44569</c:v>
                </c:pt>
                <c:pt idx="411">
                  <c:v>44570</c:v>
                </c:pt>
                <c:pt idx="412">
                  <c:v>44571</c:v>
                </c:pt>
                <c:pt idx="413">
                  <c:v>44572</c:v>
                </c:pt>
                <c:pt idx="414">
                  <c:v>44573</c:v>
                </c:pt>
                <c:pt idx="415">
                  <c:v>44574</c:v>
                </c:pt>
                <c:pt idx="416">
                  <c:v>44575</c:v>
                </c:pt>
                <c:pt idx="417">
                  <c:v>44576</c:v>
                </c:pt>
                <c:pt idx="418">
                  <c:v>44577</c:v>
                </c:pt>
                <c:pt idx="419">
                  <c:v>44578</c:v>
                </c:pt>
                <c:pt idx="420">
                  <c:v>44579</c:v>
                </c:pt>
                <c:pt idx="421">
                  <c:v>44580</c:v>
                </c:pt>
                <c:pt idx="422">
                  <c:v>44581</c:v>
                </c:pt>
                <c:pt idx="423">
                  <c:v>44582</c:v>
                </c:pt>
                <c:pt idx="424">
                  <c:v>44583</c:v>
                </c:pt>
                <c:pt idx="425">
                  <c:v>44584</c:v>
                </c:pt>
                <c:pt idx="426">
                  <c:v>44585</c:v>
                </c:pt>
                <c:pt idx="427">
                  <c:v>44586</c:v>
                </c:pt>
                <c:pt idx="428">
                  <c:v>44587</c:v>
                </c:pt>
                <c:pt idx="429">
                  <c:v>44588</c:v>
                </c:pt>
                <c:pt idx="430">
                  <c:v>44589</c:v>
                </c:pt>
                <c:pt idx="431">
                  <c:v>44590</c:v>
                </c:pt>
                <c:pt idx="432">
                  <c:v>44591</c:v>
                </c:pt>
                <c:pt idx="433">
                  <c:v>44592</c:v>
                </c:pt>
                <c:pt idx="434">
                  <c:v>44593</c:v>
                </c:pt>
                <c:pt idx="435">
                  <c:v>44594</c:v>
                </c:pt>
                <c:pt idx="436">
                  <c:v>44595</c:v>
                </c:pt>
                <c:pt idx="437">
                  <c:v>44596</c:v>
                </c:pt>
                <c:pt idx="438">
                  <c:v>44597</c:v>
                </c:pt>
                <c:pt idx="439">
                  <c:v>44598</c:v>
                </c:pt>
                <c:pt idx="440">
                  <c:v>44599</c:v>
                </c:pt>
                <c:pt idx="441">
                  <c:v>44600</c:v>
                </c:pt>
                <c:pt idx="442">
                  <c:v>44601</c:v>
                </c:pt>
                <c:pt idx="443">
                  <c:v>44602</c:v>
                </c:pt>
                <c:pt idx="444">
                  <c:v>44603</c:v>
                </c:pt>
                <c:pt idx="445">
                  <c:v>44604</c:v>
                </c:pt>
                <c:pt idx="446">
                  <c:v>44605</c:v>
                </c:pt>
                <c:pt idx="447">
                  <c:v>44606</c:v>
                </c:pt>
                <c:pt idx="448">
                  <c:v>44607</c:v>
                </c:pt>
                <c:pt idx="449">
                  <c:v>44608</c:v>
                </c:pt>
                <c:pt idx="450">
                  <c:v>44609</c:v>
                </c:pt>
                <c:pt idx="451">
                  <c:v>44610</c:v>
                </c:pt>
                <c:pt idx="452">
                  <c:v>44611</c:v>
                </c:pt>
                <c:pt idx="453">
                  <c:v>44612</c:v>
                </c:pt>
                <c:pt idx="454">
                  <c:v>44613</c:v>
                </c:pt>
                <c:pt idx="455">
                  <c:v>44614</c:v>
                </c:pt>
                <c:pt idx="456">
                  <c:v>44615</c:v>
                </c:pt>
                <c:pt idx="457">
                  <c:v>44616</c:v>
                </c:pt>
                <c:pt idx="458">
                  <c:v>44617</c:v>
                </c:pt>
                <c:pt idx="459">
                  <c:v>44618</c:v>
                </c:pt>
                <c:pt idx="460">
                  <c:v>44619</c:v>
                </c:pt>
                <c:pt idx="461">
                  <c:v>44620</c:v>
                </c:pt>
                <c:pt idx="462">
                  <c:v>44621</c:v>
                </c:pt>
                <c:pt idx="463">
                  <c:v>44622</c:v>
                </c:pt>
                <c:pt idx="464">
                  <c:v>44623</c:v>
                </c:pt>
                <c:pt idx="465">
                  <c:v>44624</c:v>
                </c:pt>
                <c:pt idx="466">
                  <c:v>44625</c:v>
                </c:pt>
                <c:pt idx="467">
                  <c:v>44626</c:v>
                </c:pt>
                <c:pt idx="468">
                  <c:v>44627</c:v>
                </c:pt>
                <c:pt idx="469">
                  <c:v>44628</c:v>
                </c:pt>
                <c:pt idx="470">
                  <c:v>44629</c:v>
                </c:pt>
                <c:pt idx="471">
                  <c:v>44630</c:v>
                </c:pt>
                <c:pt idx="472">
                  <c:v>44631</c:v>
                </c:pt>
                <c:pt idx="473">
                  <c:v>44632</c:v>
                </c:pt>
                <c:pt idx="474">
                  <c:v>44633</c:v>
                </c:pt>
                <c:pt idx="475">
                  <c:v>44634</c:v>
                </c:pt>
                <c:pt idx="476">
                  <c:v>44635</c:v>
                </c:pt>
                <c:pt idx="477">
                  <c:v>44636</c:v>
                </c:pt>
                <c:pt idx="478">
                  <c:v>44637</c:v>
                </c:pt>
                <c:pt idx="479">
                  <c:v>44638</c:v>
                </c:pt>
                <c:pt idx="480">
                  <c:v>44639</c:v>
                </c:pt>
                <c:pt idx="481">
                  <c:v>44640</c:v>
                </c:pt>
                <c:pt idx="482">
                  <c:v>44641</c:v>
                </c:pt>
                <c:pt idx="483">
                  <c:v>44642</c:v>
                </c:pt>
                <c:pt idx="484">
                  <c:v>44643</c:v>
                </c:pt>
                <c:pt idx="485">
                  <c:v>44644</c:v>
                </c:pt>
                <c:pt idx="486">
                  <c:v>44645</c:v>
                </c:pt>
                <c:pt idx="487">
                  <c:v>44646</c:v>
                </c:pt>
                <c:pt idx="488">
                  <c:v>44647</c:v>
                </c:pt>
                <c:pt idx="489">
                  <c:v>44648</c:v>
                </c:pt>
                <c:pt idx="490">
                  <c:v>44649</c:v>
                </c:pt>
                <c:pt idx="491">
                  <c:v>44650</c:v>
                </c:pt>
                <c:pt idx="492">
                  <c:v>44651</c:v>
                </c:pt>
                <c:pt idx="493">
                  <c:v>44652</c:v>
                </c:pt>
                <c:pt idx="494">
                  <c:v>44653</c:v>
                </c:pt>
                <c:pt idx="495">
                  <c:v>44654</c:v>
                </c:pt>
                <c:pt idx="496">
                  <c:v>44655</c:v>
                </c:pt>
                <c:pt idx="497">
                  <c:v>44656</c:v>
                </c:pt>
                <c:pt idx="498">
                  <c:v>44657</c:v>
                </c:pt>
                <c:pt idx="499">
                  <c:v>44658</c:v>
                </c:pt>
                <c:pt idx="500">
                  <c:v>44659</c:v>
                </c:pt>
                <c:pt idx="501">
                  <c:v>44660</c:v>
                </c:pt>
                <c:pt idx="502">
                  <c:v>44661</c:v>
                </c:pt>
                <c:pt idx="503">
                  <c:v>44662</c:v>
                </c:pt>
                <c:pt idx="504">
                  <c:v>44663</c:v>
                </c:pt>
                <c:pt idx="505">
                  <c:v>44664</c:v>
                </c:pt>
                <c:pt idx="506">
                  <c:v>44665</c:v>
                </c:pt>
                <c:pt idx="507">
                  <c:v>44666</c:v>
                </c:pt>
                <c:pt idx="508">
                  <c:v>44667</c:v>
                </c:pt>
                <c:pt idx="509">
                  <c:v>44668</c:v>
                </c:pt>
                <c:pt idx="510">
                  <c:v>44669</c:v>
                </c:pt>
                <c:pt idx="511">
                  <c:v>44670</c:v>
                </c:pt>
                <c:pt idx="512">
                  <c:v>44671</c:v>
                </c:pt>
                <c:pt idx="513">
                  <c:v>44672</c:v>
                </c:pt>
                <c:pt idx="514">
                  <c:v>44673</c:v>
                </c:pt>
                <c:pt idx="515">
                  <c:v>44674</c:v>
                </c:pt>
                <c:pt idx="516">
                  <c:v>44675</c:v>
                </c:pt>
                <c:pt idx="517">
                  <c:v>44676</c:v>
                </c:pt>
                <c:pt idx="518">
                  <c:v>44677</c:v>
                </c:pt>
                <c:pt idx="519">
                  <c:v>44678</c:v>
                </c:pt>
                <c:pt idx="520">
                  <c:v>44679</c:v>
                </c:pt>
                <c:pt idx="521">
                  <c:v>44680</c:v>
                </c:pt>
                <c:pt idx="522">
                  <c:v>44681</c:v>
                </c:pt>
                <c:pt idx="523">
                  <c:v>44682</c:v>
                </c:pt>
                <c:pt idx="524">
                  <c:v>44683</c:v>
                </c:pt>
                <c:pt idx="525">
                  <c:v>44684</c:v>
                </c:pt>
                <c:pt idx="526">
                  <c:v>44685</c:v>
                </c:pt>
                <c:pt idx="527">
                  <c:v>44686</c:v>
                </c:pt>
                <c:pt idx="528">
                  <c:v>44687</c:v>
                </c:pt>
                <c:pt idx="529">
                  <c:v>44688</c:v>
                </c:pt>
                <c:pt idx="530">
                  <c:v>44689</c:v>
                </c:pt>
                <c:pt idx="531">
                  <c:v>44690</c:v>
                </c:pt>
                <c:pt idx="532">
                  <c:v>44691</c:v>
                </c:pt>
                <c:pt idx="533">
                  <c:v>44692</c:v>
                </c:pt>
                <c:pt idx="534">
                  <c:v>44693</c:v>
                </c:pt>
                <c:pt idx="535">
                  <c:v>44694</c:v>
                </c:pt>
                <c:pt idx="536">
                  <c:v>44695</c:v>
                </c:pt>
                <c:pt idx="537">
                  <c:v>44696</c:v>
                </c:pt>
                <c:pt idx="538">
                  <c:v>44697</c:v>
                </c:pt>
                <c:pt idx="539">
                  <c:v>44698</c:v>
                </c:pt>
                <c:pt idx="540">
                  <c:v>44699</c:v>
                </c:pt>
                <c:pt idx="541">
                  <c:v>44700</c:v>
                </c:pt>
                <c:pt idx="542">
                  <c:v>44701</c:v>
                </c:pt>
                <c:pt idx="543">
                  <c:v>44702</c:v>
                </c:pt>
                <c:pt idx="544">
                  <c:v>44703</c:v>
                </c:pt>
                <c:pt idx="545">
                  <c:v>44704</c:v>
                </c:pt>
                <c:pt idx="546">
                  <c:v>44705</c:v>
                </c:pt>
                <c:pt idx="547">
                  <c:v>44706</c:v>
                </c:pt>
                <c:pt idx="548">
                  <c:v>44707</c:v>
                </c:pt>
                <c:pt idx="549">
                  <c:v>44708</c:v>
                </c:pt>
                <c:pt idx="550">
                  <c:v>44709</c:v>
                </c:pt>
                <c:pt idx="551">
                  <c:v>44710</c:v>
                </c:pt>
                <c:pt idx="552">
                  <c:v>44711</c:v>
                </c:pt>
                <c:pt idx="553">
                  <c:v>44712</c:v>
                </c:pt>
                <c:pt idx="554">
                  <c:v>44713</c:v>
                </c:pt>
                <c:pt idx="555">
                  <c:v>44714</c:v>
                </c:pt>
                <c:pt idx="556">
                  <c:v>44715</c:v>
                </c:pt>
                <c:pt idx="557">
                  <c:v>44716</c:v>
                </c:pt>
                <c:pt idx="558">
                  <c:v>44717</c:v>
                </c:pt>
                <c:pt idx="559">
                  <c:v>44718</c:v>
                </c:pt>
                <c:pt idx="560">
                  <c:v>44719</c:v>
                </c:pt>
                <c:pt idx="561">
                  <c:v>44720</c:v>
                </c:pt>
                <c:pt idx="562">
                  <c:v>44721</c:v>
                </c:pt>
                <c:pt idx="563">
                  <c:v>44722</c:v>
                </c:pt>
                <c:pt idx="564">
                  <c:v>44723</c:v>
                </c:pt>
                <c:pt idx="565">
                  <c:v>44724</c:v>
                </c:pt>
                <c:pt idx="566">
                  <c:v>44725</c:v>
                </c:pt>
                <c:pt idx="567">
                  <c:v>44726</c:v>
                </c:pt>
                <c:pt idx="568">
                  <c:v>44727</c:v>
                </c:pt>
                <c:pt idx="569">
                  <c:v>44728</c:v>
                </c:pt>
                <c:pt idx="570">
                  <c:v>44729</c:v>
                </c:pt>
                <c:pt idx="571">
                  <c:v>44730</c:v>
                </c:pt>
                <c:pt idx="572">
                  <c:v>44731</c:v>
                </c:pt>
                <c:pt idx="573">
                  <c:v>44732</c:v>
                </c:pt>
                <c:pt idx="574">
                  <c:v>44733</c:v>
                </c:pt>
                <c:pt idx="575">
                  <c:v>44734</c:v>
                </c:pt>
                <c:pt idx="576">
                  <c:v>44735</c:v>
                </c:pt>
                <c:pt idx="577">
                  <c:v>44736</c:v>
                </c:pt>
                <c:pt idx="578">
                  <c:v>44737</c:v>
                </c:pt>
                <c:pt idx="579">
                  <c:v>44738</c:v>
                </c:pt>
                <c:pt idx="580">
                  <c:v>44739</c:v>
                </c:pt>
                <c:pt idx="581">
                  <c:v>44740</c:v>
                </c:pt>
                <c:pt idx="582">
                  <c:v>44741</c:v>
                </c:pt>
                <c:pt idx="583">
                  <c:v>44742</c:v>
                </c:pt>
                <c:pt idx="584">
                  <c:v>44743</c:v>
                </c:pt>
                <c:pt idx="585">
                  <c:v>44744</c:v>
                </c:pt>
                <c:pt idx="586">
                  <c:v>44745</c:v>
                </c:pt>
                <c:pt idx="587">
                  <c:v>44746</c:v>
                </c:pt>
                <c:pt idx="588">
                  <c:v>44747</c:v>
                </c:pt>
                <c:pt idx="589">
                  <c:v>44748</c:v>
                </c:pt>
                <c:pt idx="590">
                  <c:v>44749</c:v>
                </c:pt>
                <c:pt idx="591">
                  <c:v>44750</c:v>
                </c:pt>
                <c:pt idx="592">
                  <c:v>44751</c:v>
                </c:pt>
                <c:pt idx="593">
                  <c:v>44752</c:v>
                </c:pt>
                <c:pt idx="594">
                  <c:v>44753</c:v>
                </c:pt>
                <c:pt idx="595">
                  <c:v>44754</c:v>
                </c:pt>
                <c:pt idx="596">
                  <c:v>44755</c:v>
                </c:pt>
                <c:pt idx="597">
                  <c:v>44756</c:v>
                </c:pt>
                <c:pt idx="598">
                  <c:v>44757</c:v>
                </c:pt>
                <c:pt idx="599">
                  <c:v>44758</c:v>
                </c:pt>
                <c:pt idx="600">
                  <c:v>44759</c:v>
                </c:pt>
                <c:pt idx="601">
                  <c:v>44760</c:v>
                </c:pt>
                <c:pt idx="602">
                  <c:v>44761</c:v>
                </c:pt>
                <c:pt idx="603">
                  <c:v>44762</c:v>
                </c:pt>
                <c:pt idx="604">
                  <c:v>44763</c:v>
                </c:pt>
                <c:pt idx="605">
                  <c:v>44764</c:v>
                </c:pt>
                <c:pt idx="606">
                  <c:v>44765</c:v>
                </c:pt>
                <c:pt idx="607">
                  <c:v>44766</c:v>
                </c:pt>
                <c:pt idx="608">
                  <c:v>44767</c:v>
                </c:pt>
                <c:pt idx="609">
                  <c:v>44768</c:v>
                </c:pt>
                <c:pt idx="610">
                  <c:v>44769</c:v>
                </c:pt>
                <c:pt idx="611">
                  <c:v>44770</c:v>
                </c:pt>
                <c:pt idx="612">
                  <c:v>44771</c:v>
                </c:pt>
                <c:pt idx="613">
                  <c:v>44772</c:v>
                </c:pt>
                <c:pt idx="614">
                  <c:v>44773</c:v>
                </c:pt>
                <c:pt idx="615">
                  <c:v>44774</c:v>
                </c:pt>
              </c:numCache>
            </c:numRef>
          </c:cat>
          <c:val>
            <c:numRef>
              <c:f>Delhi!$J$2156:$J$2771</c:f>
              <c:numCache>
                <c:formatCode>General</c:formatCode>
                <c:ptCount val="616"/>
                <c:pt idx="2" formatCode="0.00">
                  <c:v>18.8</c:v>
                </c:pt>
                <c:pt idx="4" formatCode="0.00">
                  <c:v>13.27</c:v>
                </c:pt>
                <c:pt idx="6" formatCode="0.00">
                  <c:v>14.38</c:v>
                </c:pt>
                <c:pt idx="8" formatCode="0.00">
                  <c:v>19.36</c:v>
                </c:pt>
                <c:pt idx="9" formatCode="0.00">
                  <c:v>35.72</c:v>
                </c:pt>
                <c:pt idx="11" formatCode="0.00">
                  <c:v>15.62</c:v>
                </c:pt>
                <c:pt idx="13" formatCode="0.00">
                  <c:v>13.18</c:v>
                </c:pt>
                <c:pt idx="15" formatCode="0.00">
                  <c:v>16.190000000000001</c:v>
                </c:pt>
                <c:pt idx="16" formatCode="0.00">
                  <c:v>29.14</c:v>
                </c:pt>
                <c:pt idx="18" formatCode="0.00">
                  <c:v>15.6</c:v>
                </c:pt>
                <c:pt idx="20" formatCode="0.00">
                  <c:v>15.02</c:v>
                </c:pt>
                <c:pt idx="22" formatCode="0.00">
                  <c:v>13.71</c:v>
                </c:pt>
                <c:pt idx="24" formatCode="0.00">
                  <c:v>14.14</c:v>
                </c:pt>
                <c:pt idx="25" formatCode="0.00">
                  <c:v>15.84</c:v>
                </c:pt>
                <c:pt idx="27" formatCode="0.00">
                  <c:v>23.5</c:v>
                </c:pt>
                <c:pt idx="29" formatCode="0.00">
                  <c:v>26.32</c:v>
                </c:pt>
                <c:pt idx="31" formatCode="0.00">
                  <c:v>14.68</c:v>
                </c:pt>
                <c:pt idx="32" formatCode="0.00">
                  <c:v>28.2</c:v>
                </c:pt>
                <c:pt idx="34" formatCode="0.00">
                  <c:v>17.940000000000001</c:v>
                </c:pt>
                <c:pt idx="36" formatCode="0.00">
                  <c:v>18.12</c:v>
                </c:pt>
                <c:pt idx="38" formatCode="0.00">
                  <c:v>12.21</c:v>
                </c:pt>
                <c:pt idx="41" formatCode="0.00">
                  <c:v>8.73</c:v>
                </c:pt>
                <c:pt idx="47" formatCode="0.00">
                  <c:v>10.29</c:v>
                </c:pt>
                <c:pt idx="48" formatCode="0.00">
                  <c:v>15.5</c:v>
                </c:pt>
                <c:pt idx="50" formatCode="0.00">
                  <c:v>34.78</c:v>
                </c:pt>
                <c:pt idx="52" formatCode="0.00">
                  <c:v>29.89</c:v>
                </c:pt>
                <c:pt idx="54" formatCode="0.00">
                  <c:v>12.56</c:v>
                </c:pt>
                <c:pt idx="56" formatCode="0.00">
                  <c:v>11.7</c:v>
                </c:pt>
                <c:pt idx="57" formatCode="0.00">
                  <c:v>20.68</c:v>
                </c:pt>
                <c:pt idx="59" formatCode="0.00">
                  <c:v>22.75</c:v>
                </c:pt>
                <c:pt idx="63" formatCode="0.00">
                  <c:v>14.67</c:v>
                </c:pt>
                <c:pt idx="64" formatCode="0.00">
                  <c:v>20.87</c:v>
                </c:pt>
                <c:pt idx="66" formatCode="0.00">
                  <c:v>17.940000000000001</c:v>
                </c:pt>
                <c:pt idx="68" formatCode="0.00">
                  <c:v>25.76</c:v>
                </c:pt>
                <c:pt idx="70" formatCode="0.00">
                  <c:v>17.95</c:v>
                </c:pt>
                <c:pt idx="72" formatCode="0.00">
                  <c:v>20.49</c:v>
                </c:pt>
                <c:pt idx="73" formatCode="0.00">
                  <c:v>28.2</c:v>
                </c:pt>
                <c:pt idx="75" formatCode="0.00">
                  <c:v>15.71</c:v>
                </c:pt>
                <c:pt idx="77" formatCode="0.00">
                  <c:v>33.28</c:v>
                </c:pt>
                <c:pt idx="79" formatCode="0.00">
                  <c:v>15.78</c:v>
                </c:pt>
                <c:pt idx="80" formatCode="0.00">
                  <c:v>36.85</c:v>
                </c:pt>
                <c:pt idx="82" formatCode="0.00">
                  <c:v>26.88</c:v>
                </c:pt>
                <c:pt idx="84" formatCode="0.00">
                  <c:v>26.88</c:v>
                </c:pt>
                <c:pt idx="86" formatCode="0.00">
                  <c:v>22.94</c:v>
                </c:pt>
                <c:pt idx="88" formatCode="0.00">
                  <c:v>20.12</c:v>
                </c:pt>
                <c:pt idx="89" formatCode="0.00">
                  <c:v>15.09</c:v>
                </c:pt>
                <c:pt idx="91" formatCode="0.00">
                  <c:v>18.68</c:v>
                </c:pt>
                <c:pt idx="93" formatCode="0.00">
                  <c:v>15.92</c:v>
                </c:pt>
                <c:pt idx="95" formatCode="0.00">
                  <c:v>11.42</c:v>
                </c:pt>
                <c:pt idx="96" formatCode="0.00">
                  <c:v>23.12</c:v>
                </c:pt>
                <c:pt idx="98" formatCode="0.00">
                  <c:v>10.039999999999999</c:v>
                </c:pt>
                <c:pt idx="100" formatCode="0.00">
                  <c:v>24.44</c:v>
                </c:pt>
                <c:pt idx="102" formatCode="0.00">
                  <c:v>11.95</c:v>
                </c:pt>
                <c:pt idx="104" formatCode="0.00">
                  <c:v>12.59</c:v>
                </c:pt>
                <c:pt idx="105" formatCode="0.00">
                  <c:v>17.47</c:v>
                </c:pt>
                <c:pt idx="107" formatCode="0.00">
                  <c:v>17.760000000000002</c:v>
                </c:pt>
                <c:pt idx="109" formatCode="0.00">
                  <c:v>12.24</c:v>
                </c:pt>
                <c:pt idx="111" formatCode="0.00">
                  <c:v>11.19</c:v>
                </c:pt>
                <c:pt idx="112" formatCode="0.00">
                  <c:v>8.4</c:v>
                </c:pt>
                <c:pt idx="114" formatCode="0.00">
                  <c:v>17.510000000000002</c:v>
                </c:pt>
                <c:pt idx="116" formatCode="0.00">
                  <c:v>15.28</c:v>
                </c:pt>
                <c:pt idx="118" formatCode="0.00">
                  <c:v>1</c:v>
                </c:pt>
                <c:pt idx="120" formatCode="0.00">
                  <c:v>17</c:v>
                </c:pt>
                <c:pt idx="121" formatCode="0.00">
                  <c:v>10.59</c:v>
                </c:pt>
                <c:pt idx="123" formatCode="0.00">
                  <c:v>14.7</c:v>
                </c:pt>
                <c:pt idx="125" formatCode="0.00">
                  <c:v>9.84</c:v>
                </c:pt>
                <c:pt idx="127" formatCode="0.00">
                  <c:v>10.43</c:v>
                </c:pt>
                <c:pt idx="128" formatCode="0.00">
                  <c:v>12.85</c:v>
                </c:pt>
                <c:pt idx="129" formatCode="0.00">
                  <c:v>13.06</c:v>
                </c:pt>
                <c:pt idx="130" formatCode="0.00">
                  <c:v>16.989999999999998</c:v>
                </c:pt>
                <c:pt idx="131" formatCode="0.00">
                  <c:v>13.45</c:v>
                </c:pt>
                <c:pt idx="132" formatCode="0.00">
                  <c:v>21.43</c:v>
                </c:pt>
                <c:pt idx="134" formatCode="0.00">
                  <c:v>14.98</c:v>
                </c:pt>
                <c:pt idx="136" formatCode="0.00">
                  <c:v>17.47</c:v>
                </c:pt>
                <c:pt idx="137" formatCode="0.00">
                  <c:v>18.989999999999998</c:v>
                </c:pt>
                <c:pt idx="138" formatCode="0.00">
                  <c:v>17.79</c:v>
                </c:pt>
                <c:pt idx="139" formatCode="0.00">
                  <c:v>15.35</c:v>
                </c:pt>
                <c:pt idx="141" formatCode="0.00">
                  <c:v>12.49</c:v>
                </c:pt>
                <c:pt idx="143" formatCode="0.00">
                  <c:v>14.72</c:v>
                </c:pt>
                <c:pt idx="144" formatCode="0.00">
                  <c:v>15.18</c:v>
                </c:pt>
                <c:pt idx="145" formatCode="0.00">
                  <c:v>15.66</c:v>
                </c:pt>
                <c:pt idx="146" formatCode="0.00">
                  <c:v>16.7</c:v>
                </c:pt>
                <c:pt idx="148" formatCode="0.00">
                  <c:v>13.55</c:v>
                </c:pt>
                <c:pt idx="150" formatCode="0.00">
                  <c:v>13.36</c:v>
                </c:pt>
                <c:pt idx="152" formatCode="0.00">
                  <c:v>15.28</c:v>
                </c:pt>
                <c:pt idx="153" formatCode="0.00">
                  <c:v>17.66</c:v>
                </c:pt>
                <c:pt idx="154" formatCode="0.00">
                  <c:v>18.62</c:v>
                </c:pt>
                <c:pt idx="155" formatCode="0.00">
                  <c:v>17.16</c:v>
                </c:pt>
                <c:pt idx="157" formatCode="0.00">
                  <c:v>15.64</c:v>
                </c:pt>
                <c:pt idx="159" formatCode="0.00">
                  <c:v>10.83</c:v>
                </c:pt>
                <c:pt idx="160" formatCode="0.00">
                  <c:v>13.47</c:v>
                </c:pt>
                <c:pt idx="162" formatCode="0.00">
                  <c:v>18.12</c:v>
                </c:pt>
                <c:pt idx="163" formatCode="0.00">
                  <c:v>12.5</c:v>
                </c:pt>
                <c:pt idx="164" formatCode="0.00">
                  <c:v>13.6</c:v>
                </c:pt>
                <c:pt idx="166" formatCode="0.00">
                  <c:v>13.73</c:v>
                </c:pt>
                <c:pt idx="168" formatCode="0.00">
                  <c:v>17.59</c:v>
                </c:pt>
                <c:pt idx="169" formatCode="0.00">
                  <c:v>12.41</c:v>
                </c:pt>
                <c:pt idx="170" formatCode="0.00">
                  <c:v>17.04</c:v>
                </c:pt>
                <c:pt idx="171" formatCode="0.00">
                  <c:v>14.69</c:v>
                </c:pt>
                <c:pt idx="173" formatCode="0.00">
                  <c:v>13.68</c:v>
                </c:pt>
                <c:pt idx="177" formatCode="0.00">
                  <c:v>14.9</c:v>
                </c:pt>
                <c:pt idx="178" formatCode="0.00">
                  <c:v>12.96</c:v>
                </c:pt>
                <c:pt idx="179" formatCode="0.00">
                  <c:v>11.08</c:v>
                </c:pt>
                <c:pt idx="180" formatCode="0.00">
                  <c:v>12.51</c:v>
                </c:pt>
                <c:pt idx="182" formatCode="0.00">
                  <c:v>16.13</c:v>
                </c:pt>
                <c:pt idx="184" formatCode="0.00">
                  <c:v>16.66</c:v>
                </c:pt>
                <c:pt idx="185" formatCode="0.00">
                  <c:v>13.2</c:v>
                </c:pt>
                <c:pt idx="186" formatCode="0.00">
                  <c:v>16.41</c:v>
                </c:pt>
                <c:pt idx="187" formatCode="0.00">
                  <c:v>14.73</c:v>
                </c:pt>
                <c:pt idx="191" formatCode="0.00">
                  <c:v>16.84</c:v>
                </c:pt>
                <c:pt idx="192" formatCode="0.00">
                  <c:v>19.36</c:v>
                </c:pt>
                <c:pt idx="193" formatCode="0.00">
                  <c:v>16.79</c:v>
                </c:pt>
                <c:pt idx="194" formatCode="0.00">
                  <c:v>18.309999999999999</c:v>
                </c:pt>
                <c:pt idx="195" formatCode="0.00">
                  <c:v>11.86</c:v>
                </c:pt>
                <c:pt idx="196" formatCode="0.00">
                  <c:v>11.59</c:v>
                </c:pt>
                <c:pt idx="198" formatCode="0.00">
                  <c:v>12.67</c:v>
                </c:pt>
                <c:pt idx="200" formatCode="0.00">
                  <c:v>11.77</c:v>
                </c:pt>
                <c:pt idx="201" formatCode="0.00">
                  <c:v>13.93</c:v>
                </c:pt>
                <c:pt idx="202" formatCode="0.00">
                  <c:v>20.68</c:v>
                </c:pt>
                <c:pt idx="203" formatCode="0.00">
                  <c:v>16.14</c:v>
                </c:pt>
                <c:pt idx="207" formatCode="0.00">
                  <c:v>10.15</c:v>
                </c:pt>
                <c:pt idx="208" formatCode="0.00">
                  <c:v>13.2</c:v>
                </c:pt>
                <c:pt idx="209" formatCode="0.00">
                  <c:v>14.51</c:v>
                </c:pt>
                <c:pt idx="210" formatCode="0.00">
                  <c:v>15.77</c:v>
                </c:pt>
                <c:pt idx="211" formatCode="0.00">
                  <c:v>14.53</c:v>
                </c:pt>
                <c:pt idx="212" formatCode="0.00">
                  <c:v>14.45</c:v>
                </c:pt>
                <c:pt idx="214" formatCode="0.00">
                  <c:v>15.77</c:v>
                </c:pt>
                <c:pt idx="216" formatCode="0.00">
                  <c:v>17.440000000000001</c:v>
                </c:pt>
                <c:pt idx="217" formatCode="0.00">
                  <c:v>16.2</c:v>
                </c:pt>
                <c:pt idx="218" formatCode="0.00">
                  <c:v>17.34</c:v>
                </c:pt>
                <c:pt idx="219" formatCode="0.00">
                  <c:v>11.39</c:v>
                </c:pt>
                <c:pt idx="221" formatCode="0.00">
                  <c:v>11.21</c:v>
                </c:pt>
                <c:pt idx="223" formatCode="0.00">
                  <c:v>13.71</c:v>
                </c:pt>
                <c:pt idx="224" formatCode="0.00">
                  <c:v>11.48</c:v>
                </c:pt>
                <c:pt idx="225" formatCode="0.00">
                  <c:v>15.6</c:v>
                </c:pt>
                <c:pt idx="226" formatCode="0.00">
                  <c:v>14.43</c:v>
                </c:pt>
                <c:pt idx="227" formatCode="0.00">
                  <c:v>16.899999999999999</c:v>
                </c:pt>
                <c:pt idx="228" formatCode="0.00">
                  <c:v>10.54</c:v>
                </c:pt>
                <c:pt idx="230" formatCode="0.00">
                  <c:v>12.21</c:v>
                </c:pt>
                <c:pt idx="233" formatCode="0.00">
                  <c:v>12.58</c:v>
                </c:pt>
                <c:pt idx="234" formatCode="0.00">
                  <c:v>10.46</c:v>
                </c:pt>
                <c:pt idx="235" formatCode="0.00">
                  <c:v>12.81</c:v>
                </c:pt>
                <c:pt idx="239" formatCode="0.00">
                  <c:v>10.88</c:v>
                </c:pt>
                <c:pt idx="241" formatCode="0.00">
                  <c:v>11.87</c:v>
                </c:pt>
                <c:pt idx="243" formatCode="0.00">
                  <c:v>12.27</c:v>
                </c:pt>
                <c:pt idx="249" formatCode="0.00">
                  <c:v>9.14</c:v>
                </c:pt>
                <c:pt idx="253" formatCode="0.00">
                  <c:v>10.77</c:v>
                </c:pt>
                <c:pt idx="255" formatCode="0.00">
                  <c:v>10.01</c:v>
                </c:pt>
                <c:pt idx="258" formatCode="0.00">
                  <c:v>10.99</c:v>
                </c:pt>
                <c:pt idx="259" formatCode="0.00">
                  <c:v>11.18</c:v>
                </c:pt>
                <c:pt idx="260" formatCode="0.00">
                  <c:v>10.46</c:v>
                </c:pt>
                <c:pt idx="262" formatCode="0.00">
                  <c:v>10.96</c:v>
                </c:pt>
                <c:pt idx="264" formatCode="0.00">
                  <c:v>12.23</c:v>
                </c:pt>
                <c:pt idx="265" formatCode="0.00">
                  <c:v>11.3</c:v>
                </c:pt>
                <c:pt idx="266" formatCode="0.00">
                  <c:v>15.08</c:v>
                </c:pt>
                <c:pt idx="267" formatCode="0.00">
                  <c:v>11.68</c:v>
                </c:pt>
                <c:pt idx="271" formatCode="0.00">
                  <c:v>9.67</c:v>
                </c:pt>
                <c:pt idx="272" formatCode="0.00">
                  <c:v>14.42</c:v>
                </c:pt>
                <c:pt idx="274" formatCode="0.00">
                  <c:v>14.32</c:v>
                </c:pt>
                <c:pt idx="275" formatCode="0.00">
                  <c:v>10.59</c:v>
                </c:pt>
                <c:pt idx="276" formatCode="0.00">
                  <c:v>9.7100000000000009</c:v>
                </c:pt>
                <c:pt idx="278" formatCode="0.00">
                  <c:v>12.66</c:v>
                </c:pt>
                <c:pt idx="282" formatCode="0.00">
                  <c:v>14.1</c:v>
                </c:pt>
                <c:pt idx="283" formatCode="0.00">
                  <c:v>14.11</c:v>
                </c:pt>
                <c:pt idx="285" formatCode="0.00">
                  <c:v>10.64</c:v>
                </c:pt>
                <c:pt idx="288" formatCode="0.00">
                  <c:v>10.84</c:v>
                </c:pt>
                <c:pt idx="294" formatCode="0.00">
                  <c:v>11.39</c:v>
                </c:pt>
                <c:pt idx="299" formatCode="0.00">
                  <c:v>13.49</c:v>
                </c:pt>
                <c:pt idx="301" formatCode="0.00">
                  <c:v>12.76</c:v>
                </c:pt>
                <c:pt idx="306" formatCode="0.00">
                  <c:v>12.54</c:v>
                </c:pt>
                <c:pt idx="308" formatCode="0.00">
                  <c:v>12.06</c:v>
                </c:pt>
                <c:pt idx="310" formatCode="0.00">
                  <c:v>11.29</c:v>
                </c:pt>
                <c:pt idx="312" formatCode="0.00">
                  <c:v>14.02</c:v>
                </c:pt>
                <c:pt idx="313" formatCode="0.00">
                  <c:v>11.2</c:v>
                </c:pt>
                <c:pt idx="315" formatCode="0.00">
                  <c:v>16.920000000000002</c:v>
                </c:pt>
                <c:pt idx="317" formatCode="0.00">
                  <c:v>12.49</c:v>
                </c:pt>
                <c:pt idx="319" formatCode="0.00">
                  <c:v>11.89</c:v>
                </c:pt>
                <c:pt idx="320" formatCode="0.00">
                  <c:v>14.09</c:v>
                </c:pt>
                <c:pt idx="322" formatCode="0.00">
                  <c:v>16</c:v>
                </c:pt>
                <c:pt idx="324" formatCode="0.00">
                  <c:v>13.21</c:v>
                </c:pt>
                <c:pt idx="326" formatCode="0.00">
                  <c:v>15.41</c:v>
                </c:pt>
                <c:pt idx="329" formatCode="0.00">
                  <c:v>15.65</c:v>
                </c:pt>
                <c:pt idx="331" formatCode="0.00">
                  <c:v>14.06</c:v>
                </c:pt>
                <c:pt idx="333" formatCode="0.00">
                  <c:v>22.37</c:v>
                </c:pt>
                <c:pt idx="335" formatCode="0.00">
                  <c:v>11.25</c:v>
                </c:pt>
                <c:pt idx="336" formatCode="0.00">
                  <c:v>13.12</c:v>
                </c:pt>
                <c:pt idx="338" formatCode="0.00">
                  <c:v>15.39</c:v>
                </c:pt>
                <c:pt idx="340" formatCode="0.00">
                  <c:v>12.57</c:v>
                </c:pt>
                <c:pt idx="342" formatCode="0.00">
                  <c:v>15.95</c:v>
                </c:pt>
                <c:pt idx="344" formatCode="0.00">
                  <c:v>17.03</c:v>
                </c:pt>
                <c:pt idx="345" formatCode="0.00">
                  <c:v>16.63</c:v>
                </c:pt>
                <c:pt idx="347" formatCode="0.00">
                  <c:v>10.83</c:v>
                </c:pt>
                <c:pt idx="349" formatCode="0.00">
                  <c:v>12.04</c:v>
                </c:pt>
                <c:pt idx="351" formatCode="0.00">
                  <c:v>14.53</c:v>
                </c:pt>
                <c:pt idx="352" formatCode="0.00">
                  <c:v>23.69</c:v>
                </c:pt>
                <c:pt idx="354" formatCode="0.00">
                  <c:v>19.36</c:v>
                </c:pt>
                <c:pt idx="356" formatCode="0.00">
                  <c:v>14.65</c:v>
                </c:pt>
                <c:pt idx="358" formatCode="0.00">
                  <c:v>17.66</c:v>
                </c:pt>
                <c:pt idx="360" formatCode="0.00">
                  <c:v>10.11</c:v>
                </c:pt>
                <c:pt idx="361" formatCode="0.00">
                  <c:v>33.28</c:v>
                </c:pt>
                <c:pt idx="363" formatCode="0.00">
                  <c:v>12.43</c:v>
                </c:pt>
                <c:pt idx="365" formatCode="0.00">
                  <c:v>31.4</c:v>
                </c:pt>
                <c:pt idx="367" formatCode="0.00">
                  <c:v>21.06</c:v>
                </c:pt>
                <c:pt idx="368" formatCode="0.00">
                  <c:v>29.14</c:v>
                </c:pt>
                <c:pt idx="370" formatCode="0.00">
                  <c:v>18.989999999999998</c:v>
                </c:pt>
                <c:pt idx="377" formatCode="0.00">
                  <c:v>24.06</c:v>
                </c:pt>
                <c:pt idx="379" formatCode="0.00">
                  <c:v>14.87</c:v>
                </c:pt>
                <c:pt idx="381" formatCode="0.00">
                  <c:v>18.18</c:v>
                </c:pt>
                <c:pt idx="383" formatCode="0.00">
                  <c:v>18.18</c:v>
                </c:pt>
                <c:pt idx="384" formatCode="0.00">
                  <c:v>40.42</c:v>
                </c:pt>
                <c:pt idx="386" formatCode="0.00">
                  <c:v>16.739999999999998</c:v>
                </c:pt>
                <c:pt idx="388" formatCode="0.00">
                  <c:v>13.9</c:v>
                </c:pt>
                <c:pt idx="390" formatCode="0.00">
                  <c:v>16.23</c:v>
                </c:pt>
                <c:pt idx="392" formatCode="0.00">
                  <c:v>31.21</c:v>
                </c:pt>
                <c:pt idx="393" formatCode="0.00">
                  <c:v>59.22</c:v>
                </c:pt>
                <c:pt idx="395" formatCode="0.00">
                  <c:v>22.37</c:v>
                </c:pt>
                <c:pt idx="400" formatCode="0.00">
                  <c:v>21.43</c:v>
                </c:pt>
                <c:pt idx="402" formatCode="0.00">
                  <c:v>25.76</c:v>
                </c:pt>
                <c:pt idx="404" formatCode="0.00">
                  <c:v>18.8</c:v>
                </c:pt>
                <c:pt idx="406" formatCode="0.00">
                  <c:v>30.83</c:v>
                </c:pt>
                <c:pt idx="413" formatCode="0.00">
                  <c:v>11.16</c:v>
                </c:pt>
                <c:pt idx="420" formatCode="0.00">
                  <c:v>17.79</c:v>
                </c:pt>
                <c:pt idx="429" formatCode="0.00">
                  <c:v>11.04</c:v>
                </c:pt>
                <c:pt idx="431" formatCode="0.00">
                  <c:v>10.07</c:v>
                </c:pt>
                <c:pt idx="432" formatCode="0.00">
                  <c:v>14.69</c:v>
                </c:pt>
                <c:pt idx="434" formatCode="0.00">
                  <c:v>16.91</c:v>
                </c:pt>
                <c:pt idx="438" formatCode="0.00">
                  <c:v>15.66</c:v>
                </c:pt>
                <c:pt idx="440" formatCode="0.00">
                  <c:v>19.18</c:v>
                </c:pt>
                <c:pt idx="441" formatCode="0.00">
                  <c:v>34.97</c:v>
                </c:pt>
                <c:pt idx="443" formatCode="0.00">
                  <c:v>13.53</c:v>
                </c:pt>
                <c:pt idx="445" formatCode="0.00">
                  <c:v>14.44</c:v>
                </c:pt>
                <c:pt idx="447" formatCode="0.00">
                  <c:v>14.8</c:v>
                </c:pt>
                <c:pt idx="448" formatCode="0.00">
                  <c:v>23.31</c:v>
                </c:pt>
                <c:pt idx="450" formatCode="0.00">
                  <c:v>23.69</c:v>
                </c:pt>
                <c:pt idx="452" formatCode="0.00">
                  <c:v>9.6199999999999992</c:v>
                </c:pt>
                <c:pt idx="454" formatCode="0.00">
                  <c:v>18.45</c:v>
                </c:pt>
                <c:pt idx="457" formatCode="0.00">
                  <c:v>41.92</c:v>
                </c:pt>
                <c:pt idx="459" formatCode="0.00">
                  <c:v>12.38</c:v>
                </c:pt>
                <c:pt idx="461" formatCode="0.00">
                  <c:v>12.53</c:v>
                </c:pt>
                <c:pt idx="463" formatCode="0.00">
                  <c:v>12.27</c:v>
                </c:pt>
                <c:pt idx="464" formatCode="0.00">
                  <c:v>26.88</c:v>
                </c:pt>
                <c:pt idx="466" formatCode="0.00">
                  <c:v>14.56</c:v>
                </c:pt>
                <c:pt idx="468" formatCode="0.00">
                  <c:v>17.34</c:v>
                </c:pt>
                <c:pt idx="470" formatCode="0.00">
                  <c:v>10.16</c:v>
                </c:pt>
                <c:pt idx="472" formatCode="0.00">
                  <c:v>12.19</c:v>
                </c:pt>
                <c:pt idx="473" formatCode="0.00">
                  <c:v>12.18</c:v>
                </c:pt>
                <c:pt idx="475" formatCode="0.00">
                  <c:v>13.16</c:v>
                </c:pt>
                <c:pt idx="477" formatCode="0.00">
                  <c:v>10.08</c:v>
                </c:pt>
                <c:pt idx="479" formatCode="0.00">
                  <c:v>10.58</c:v>
                </c:pt>
                <c:pt idx="480" formatCode="0.00">
                  <c:v>14.16</c:v>
                </c:pt>
                <c:pt idx="482" formatCode="0.00">
                  <c:v>15.25</c:v>
                </c:pt>
                <c:pt idx="484" formatCode="0.00">
                  <c:v>14.33</c:v>
                </c:pt>
                <c:pt idx="486" formatCode="0.00">
                  <c:v>12.24</c:v>
                </c:pt>
                <c:pt idx="488" formatCode="0.00">
                  <c:v>10.98</c:v>
                </c:pt>
                <c:pt idx="489" formatCode="0.00">
                  <c:v>17.850000000000001</c:v>
                </c:pt>
                <c:pt idx="490" formatCode="0.00">
                  <c:v>9.67</c:v>
                </c:pt>
                <c:pt idx="491" formatCode="0.00">
                  <c:v>18.78</c:v>
                </c:pt>
                <c:pt idx="511" formatCode="0.00">
                  <c:v>13.61</c:v>
                </c:pt>
                <c:pt idx="512" formatCode="0.00">
                  <c:v>12.41</c:v>
                </c:pt>
                <c:pt idx="514" formatCode="0.00">
                  <c:v>18.38</c:v>
                </c:pt>
                <c:pt idx="515" formatCode="0.00">
                  <c:v>14.84</c:v>
                </c:pt>
                <c:pt idx="516" formatCode="0.00">
                  <c:v>15.09</c:v>
                </c:pt>
                <c:pt idx="518" formatCode="0.00">
                  <c:v>14.46</c:v>
                </c:pt>
                <c:pt idx="520" formatCode="0.00">
                  <c:v>22.56</c:v>
                </c:pt>
                <c:pt idx="521" formatCode="0.00">
                  <c:v>20.68</c:v>
                </c:pt>
                <c:pt idx="522" formatCode="0.00">
                  <c:v>20.87</c:v>
                </c:pt>
                <c:pt idx="523" formatCode="0.00">
                  <c:v>11.49</c:v>
                </c:pt>
                <c:pt idx="525" formatCode="0.00">
                  <c:v>13.11</c:v>
                </c:pt>
                <c:pt idx="527" formatCode="0.00">
                  <c:v>13.98</c:v>
                </c:pt>
                <c:pt idx="528" formatCode="0.00">
                  <c:v>18.8</c:v>
                </c:pt>
                <c:pt idx="529" formatCode="0.00">
                  <c:v>22.37</c:v>
                </c:pt>
                <c:pt idx="530" formatCode="0.00">
                  <c:v>19.18</c:v>
                </c:pt>
                <c:pt idx="531" formatCode="0.00">
                  <c:v>16.87</c:v>
                </c:pt>
                <c:pt idx="532" formatCode="0.00">
                  <c:v>12.22</c:v>
                </c:pt>
                <c:pt idx="534" formatCode="0.00">
                  <c:v>13.61</c:v>
                </c:pt>
                <c:pt idx="536" formatCode="0.00">
                  <c:v>19.18</c:v>
                </c:pt>
                <c:pt idx="537" formatCode="0.00">
                  <c:v>15.47</c:v>
                </c:pt>
                <c:pt idx="538" formatCode="0.00">
                  <c:v>9.89</c:v>
                </c:pt>
                <c:pt idx="539" formatCode="0.00">
                  <c:v>14.3</c:v>
                </c:pt>
                <c:pt idx="541" formatCode="0.00">
                  <c:v>13.06</c:v>
                </c:pt>
                <c:pt idx="543" formatCode="0.00">
                  <c:v>12.23</c:v>
                </c:pt>
                <c:pt idx="544" formatCode="0.00">
                  <c:v>18.489999999999998</c:v>
                </c:pt>
                <c:pt idx="545" formatCode="0.00">
                  <c:v>13.38</c:v>
                </c:pt>
                <c:pt idx="546" formatCode="0.00">
                  <c:v>17.79</c:v>
                </c:pt>
                <c:pt idx="547" formatCode="0.00">
                  <c:v>15.03</c:v>
                </c:pt>
                <c:pt idx="548" formatCode="0.00">
                  <c:v>15.14</c:v>
                </c:pt>
                <c:pt idx="550" formatCode="0.00">
                  <c:v>13.67</c:v>
                </c:pt>
                <c:pt idx="552" formatCode="0.00">
                  <c:v>16.37</c:v>
                </c:pt>
                <c:pt idx="553" formatCode="0.00">
                  <c:v>14.51</c:v>
                </c:pt>
                <c:pt idx="554" formatCode="0.00">
                  <c:v>20.87</c:v>
                </c:pt>
                <c:pt idx="555" formatCode="0.00">
                  <c:v>15.66</c:v>
                </c:pt>
                <c:pt idx="557" formatCode="0.00">
                  <c:v>20.87</c:v>
                </c:pt>
                <c:pt idx="559" formatCode="0.00">
                  <c:v>14.18</c:v>
                </c:pt>
                <c:pt idx="560" formatCode="0.00">
                  <c:v>12.5</c:v>
                </c:pt>
                <c:pt idx="561" formatCode="0.00">
                  <c:v>19.36</c:v>
                </c:pt>
                <c:pt idx="562" formatCode="0.00">
                  <c:v>14.63</c:v>
                </c:pt>
                <c:pt idx="563" formatCode="0.00">
                  <c:v>12.22</c:v>
                </c:pt>
                <c:pt idx="564" formatCode="0.00">
                  <c:v>10.63</c:v>
                </c:pt>
                <c:pt idx="566" formatCode="0.00">
                  <c:v>11.82</c:v>
                </c:pt>
                <c:pt idx="568" formatCode="0.00">
                  <c:v>16.84</c:v>
                </c:pt>
                <c:pt idx="569" formatCode="0.00">
                  <c:v>16.55</c:v>
                </c:pt>
                <c:pt idx="571" formatCode="0.00">
                  <c:v>16.25</c:v>
                </c:pt>
                <c:pt idx="575" formatCode="0.00">
                  <c:v>14.32</c:v>
                </c:pt>
                <c:pt idx="576" formatCode="0.00">
                  <c:v>14.01</c:v>
                </c:pt>
                <c:pt idx="577" formatCode="0.00">
                  <c:v>17.62</c:v>
                </c:pt>
                <c:pt idx="578" formatCode="0.00">
                  <c:v>19.55</c:v>
                </c:pt>
                <c:pt idx="579" formatCode="0.00">
                  <c:v>14.42</c:v>
                </c:pt>
                <c:pt idx="580" formatCode="0.00">
                  <c:v>13.32</c:v>
                </c:pt>
                <c:pt idx="585" formatCode="0.00">
                  <c:v>8.23</c:v>
                </c:pt>
                <c:pt idx="587" formatCode="0.00">
                  <c:v>15.26</c:v>
                </c:pt>
                <c:pt idx="589" formatCode="0.00">
                  <c:v>9.66</c:v>
                </c:pt>
                <c:pt idx="591" formatCode="0.00">
                  <c:v>12.14</c:v>
                </c:pt>
                <c:pt idx="594" formatCode="0.00">
                  <c:v>12.56</c:v>
                </c:pt>
                <c:pt idx="595" formatCode="0.00">
                  <c:v>8.19</c:v>
                </c:pt>
                <c:pt idx="596" formatCode="0.00">
                  <c:v>8.2100000000000009</c:v>
                </c:pt>
                <c:pt idx="598" formatCode="0.00">
                  <c:v>9.73</c:v>
                </c:pt>
                <c:pt idx="600" formatCode="0.00">
                  <c:v>14.66</c:v>
                </c:pt>
                <c:pt idx="601" formatCode="0.00">
                  <c:v>16.61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E7-4B02-A7B3-9288B56F2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8699568"/>
        <c:axId val="863756816"/>
      </c:barChart>
      <c:dateAx>
        <c:axId val="982730592"/>
        <c:scaling>
          <c:orientation val="minMax"/>
        </c:scaling>
        <c:delete val="0"/>
        <c:axPos val="b"/>
        <c:numFmt formatCode="[$-14009]dd/mm/yy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715200"/>
        <c:crosses val="autoZero"/>
        <c:auto val="1"/>
        <c:lblOffset val="100"/>
        <c:baseTimeUnit val="days"/>
      </c:dateAx>
      <c:valAx>
        <c:axId val="98271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730592"/>
        <c:crosses val="autoZero"/>
        <c:crossBetween val="between"/>
      </c:valAx>
      <c:valAx>
        <c:axId val="86375681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699568"/>
        <c:crosses val="max"/>
        <c:crossBetween val="between"/>
      </c:valAx>
      <c:dateAx>
        <c:axId val="838699568"/>
        <c:scaling>
          <c:orientation val="minMax"/>
        </c:scaling>
        <c:delete val="1"/>
        <c:axPos val="b"/>
        <c:numFmt formatCode="[$-14009]dd/mm/yyyy;@" sourceLinked="1"/>
        <c:majorTickMark val="out"/>
        <c:minorTickMark val="none"/>
        <c:tickLblPos val="nextTo"/>
        <c:crossAx val="86375681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Delhi_combined!$M$1</c:f>
              <c:strCache>
                <c:ptCount val="1"/>
                <c:pt idx="0">
                  <c:v>NO2_OFFICIAL_SCALED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Delhi_combined!$A$2:$A$2771</c:f>
              <c:numCache>
                <c:formatCode>m/d/yyyy</c:formatCode>
                <c:ptCount val="2770"/>
                <c:pt idx="0">
                  <c:v>42005</c:v>
                </c:pt>
                <c:pt idx="1">
                  <c:v>42006</c:v>
                </c:pt>
                <c:pt idx="2">
                  <c:v>42007</c:v>
                </c:pt>
                <c:pt idx="3">
                  <c:v>42008</c:v>
                </c:pt>
                <c:pt idx="4">
                  <c:v>42009</c:v>
                </c:pt>
                <c:pt idx="5">
                  <c:v>42010</c:v>
                </c:pt>
                <c:pt idx="6">
                  <c:v>42011</c:v>
                </c:pt>
                <c:pt idx="7">
                  <c:v>42012</c:v>
                </c:pt>
                <c:pt idx="8">
                  <c:v>42013</c:v>
                </c:pt>
                <c:pt idx="9">
                  <c:v>42014</c:v>
                </c:pt>
                <c:pt idx="10">
                  <c:v>42015</c:v>
                </c:pt>
                <c:pt idx="11">
                  <c:v>42016</c:v>
                </c:pt>
                <c:pt idx="12">
                  <c:v>42017</c:v>
                </c:pt>
                <c:pt idx="13">
                  <c:v>42018</c:v>
                </c:pt>
                <c:pt idx="14">
                  <c:v>42019</c:v>
                </c:pt>
                <c:pt idx="15">
                  <c:v>42020</c:v>
                </c:pt>
                <c:pt idx="16">
                  <c:v>42021</c:v>
                </c:pt>
                <c:pt idx="17">
                  <c:v>42022</c:v>
                </c:pt>
                <c:pt idx="18">
                  <c:v>42023</c:v>
                </c:pt>
                <c:pt idx="19">
                  <c:v>42024</c:v>
                </c:pt>
                <c:pt idx="20">
                  <c:v>42025</c:v>
                </c:pt>
                <c:pt idx="21">
                  <c:v>42026</c:v>
                </c:pt>
                <c:pt idx="22">
                  <c:v>42027</c:v>
                </c:pt>
                <c:pt idx="23">
                  <c:v>42028</c:v>
                </c:pt>
                <c:pt idx="24">
                  <c:v>42029</c:v>
                </c:pt>
                <c:pt idx="25">
                  <c:v>42030</c:v>
                </c:pt>
                <c:pt idx="26">
                  <c:v>42031</c:v>
                </c:pt>
                <c:pt idx="27">
                  <c:v>42032</c:v>
                </c:pt>
                <c:pt idx="28">
                  <c:v>42033</c:v>
                </c:pt>
                <c:pt idx="29">
                  <c:v>42034</c:v>
                </c:pt>
                <c:pt idx="30">
                  <c:v>42035</c:v>
                </c:pt>
                <c:pt idx="31">
                  <c:v>42036</c:v>
                </c:pt>
                <c:pt idx="32">
                  <c:v>42037</c:v>
                </c:pt>
                <c:pt idx="33">
                  <c:v>42038</c:v>
                </c:pt>
                <c:pt idx="34">
                  <c:v>42039</c:v>
                </c:pt>
                <c:pt idx="35">
                  <c:v>42040</c:v>
                </c:pt>
                <c:pt idx="36">
                  <c:v>42041</c:v>
                </c:pt>
                <c:pt idx="37">
                  <c:v>42042</c:v>
                </c:pt>
                <c:pt idx="38">
                  <c:v>42043</c:v>
                </c:pt>
                <c:pt idx="39">
                  <c:v>42044</c:v>
                </c:pt>
                <c:pt idx="40">
                  <c:v>42045</c:v>
                </c:pt>
                <c:pt idx="41">
                  <c:v>42046</c:v>
                </c:pt>
                <c:pt idx="42">
                  <c:v>42047</c:v>
                </c:pt>
                <c:pt idx="43">
                  <c:v>42048</c:v>
                </c:pt>
                <c:pt idx="44">
                  <c:v>42049</c:v>
                </c:pt>
                <c:pt idx="45">
                  <c:v>42050</c:v>
                </c:pt>
                <c:pt idx="46">
                  <c:v>42051</c:v>
                </c:pt>
                <c:pt idx="47">
                  <c:v>42052</c:v>
                </c:pt>
                <c:pt idx="48">
                  <c:v>42053</c:v>
                </c:pt>
                <c:pt idx="49">
                  <c:v>42054</c:v>
                </c:pt>
                <c:pt idx="50">
                  <c:v>42055</c:v>
                </c:pt>
                <c:pt idx="51">
                  <c:v>42056</c:v>
                </c:pt>
                <c:pt idx="52">
                  <c:v>42057</c:v>
                </c:pt>
                <c:pt idx="53">
                  <c:v>42058</c:v>
                </c:pt>
                <c:pt idx="54">
                  <c:v>42059</c:v>
                </c:pt>
                <c:pt idx="55">
                  <c:v>42060</c:v>
                </c:pt>
                <c:pt idx="56">
                  <c:v>42061</c:v>
                </c:pt>
                <c:pt idx="57">
                  <c:v>42062</c:v>
                </c:pt>
                <c:pt idx="58">
                  <c:v>42063</c:v>
                </c:pt>
                <c:pt idx="59">
                  <c:v>42064</c:v>
                </c:pt>
                <c:pt idx="60">
                  <c:v>42065</c:v>
                </c:pt>
                <c:pt idx="61">
                  <c:v>42066</c:v>
                </c:pt>
                <c:pt idx="62">
                  <c:v>42067</c:v>
                </c:pt>
                <c:pt idx="63">
                  <c:v>42068</c:v>
                </c:pt>
                <c:pt idx="64">
                  <c:v>42069</c:v>
                </c:pt>
                <c:pt idx="65">
                  <c:v>42070</c:v>
                </c:pt>
                <c:pt idx="66">
                  <c:v>42071</c:v>
                </c:pt>
                <c:pt idx="67">
                  <c:v>42072</c:v>
                </c:pt>
                <c:pt idx="68">
                  <c:v>42073</c:v>
                </c:pt>
                <c:pt idx="69">
                  <c:v>42074</c:v>
                </c:pt>
                <c:pt idx="70">
                  <c:v>42075</c:v>
                </c:pt>
                <c:pt idx="71">
                  <c:v>42076</c:v>
                </c:pt>
                <c:pt idx="72">
                  <c:v>42077</c:v>
                </c:pt>
                <c:pt idx="73">
                  <c:v>42078</c:v>
                </c:pt>
                <c:pt idx="74">
                  <c:v>42079</c:v>
                </c:pt>
                <c:pt idx="75">
                  <c:v>42080</c:v>
                </c:pt>
                <c:pt idx="76">
                  <c:v>42081</c:v>
                </c:pt>
                <c:pt idx="77">
                  <c:v>42082</c:v>
                </c:pt>
                <c:pt idx="78">
                  <c:v>42083</c:v>
                </c:pt>
                <c:pt idx="79">
                  <c:v>42084</c:v>
                </c:pt>
                <c:pt idx="80">
                  <c:v>42085</c:v>
                </c:pt>
                <c:pt idx="81">
                  <c:v>42086</c:v>
                </c:pt>
                <c:pt idx="82">
                  <c:v>42087</c:v>
                </c:pt>
                <c:pt idx="83">
                  <c:v>42088</c:v>
                </c:pt>
                <c:pt idx="84">
                  <c:v>42089</c:v>
                </c:pt>
                <c:pt idx="85">
                  <c:v>42090</c:v>
                </c:pt>
                <c:pt idx="86">
                  <c:v>42091</c:v>
                </c:pt>
                <c:pt idx="87">
                  <c:v>42092</c:v>
                </c:pt>
                <c:pt idx="88">
                  <c:v>42093</c:v>
                </c:pt>
                <c:pt idx="89">
                  <c:v>42094</c:v>
                </c:pt>
                <c:pt idx="90">
                  <c:v>42095</c:v>
                </c:pt>
                <c:pt idx="91">
                  <c:v>42096</c:v>
                </c:pt>
                <c:pt idx="92">
                  <c:v>42097</c:v>
                </c:pt>
                <c:pt idx="93">
                  <c:v>42098</c:v>
                </c:pt>
                <c:pt idx="94">
                  <c:v>42099</c:v>
                </c:pt>
                <c:pt idx="95">
                  <c:v>42100</c:v>
                </c:pt>
                <c:pt idx="96">
                  <c:v>42101</c:v>
                </c:pt>
                <c:pt idx="97">
                  <c:v>42102</c:v>
                </c:pt>
                <c:pt idx="98">
                  <c:v>42103</c:v>
                </c:pt>
                <c:pt idx="99">
                  <c:v>42104</c:v>
                </c:pt>
                <c:pt idx="100">
                  <c:v>42105</c:v>
                </c:pt>
                <c:pt idx="101">
                  <c:v>42106</c:v>
                </c:pt>
                <c:pt idx="102">
                  <c:v>42107</c:v>
                </c:pt>
                <c:pt idx="103">
                  <c:v>42108</c:v>
                </c:pt>
                <c:pt idx="104">
                  <c:v>42109</c:v>
                </c:pt>
                <c:pt idx="105">
                  <c:v>42110</c:v>
                </c:pt>
                <c:pt idx="106">
                  <c:v>42111</c:v>
                </c:pt>
                <c:pt idx="107">
                  <c:v>42112</c:v>
                </c:pt>
                <c:pt idx="108">
                  <c:v>42113</c:v>
                </c:pt>
                <c:pt idx="109">
                  <c:v>42114</c:v>
                </c:pt>
                <c:pt idx="110">
                  <c:v>42115</c:v>
                </c:pt>
                <c:pt idx="111">
                  <c:v>42116</c:v>
                </c:pt>
                <c:pt idx="112">
                  <c:v>42117</c:v>
                </c:pt>
                <c:pt idx="113">
                  <c:v>42118</c:v>
                </c:pt>
                <c:pt idx="114">
                  <c:v>42119</c:v>
                </c:pt>
                <c:pt idx="115">
                  <c:v>42120</c:v>
                </c:pt>
                <c:pt idx="116">
                  <c:v>42121</c:v>
                </c:pt>
                <c:pt idx="117">
                  <c:v>42122</c:v>
                </c:pt>
                <c:pt idx="118">
                  <c:v>42123</c:v>
                </c:pt>
                <c:pt idx="119">
                  <c:v>42124</c:v>
                </c:pt>
                <c:pt idx="120">
                  <c:v>42125</c:v>
                </c:pt>
                <c:pt idx="121">
                  <c:v>42126</c:v>
                </c:pt>
                <c:pt idx="122">
                  <c:v>42127</c:v>
                </c:pt>
                <c:pt idx="123">
                  <c:v>42128</c:v>
                </c:pt>
                <c:pt idx="124">
                  <c:v>42129</c:v>
                </c:pt>
                <c:pt idx="125">
                  <c:v>42130</c:v>
                </c:pt>
                <c:pt idx="126">
                  <c:v>42131</c:v>
                </c:pt>
                <c:pt idx="127">
                  <c:v>42132</c:v>
                </c:pt>
                <c:pt idx="128">
                  <c:v>42133</c:v>
                </c:pt>
                <c:pt idx="129">
                  <c:v>42134</c:v>
                </c:pt>
                <c:pt idx="130">
                  <c:v>42135</c:v>
                </c:pt>
                <c:pt idx="131">
                  <c:v>42136</c:v>
                </c:pt>
                <c:pt idx="132">
                  <c:v>42137</c:v>
                </c:pt>
                <c:pt idx="133">
                  <c:v>42138</c:v>
                </c:pt>
                <c:pt idx="134">
                  <c:v>42139</c:v>
                </c:pt>
                <c:pt idx="135">
                  <c:v>42140</c:v>
                </c:pt>
                <c:pt idx="136">
                  <c:v>42141</c:v>
                </c:pt>
                <c:pt idx="137">
                  <c:v>42142</c:v>
                </c:pt>
                <c:pt idx="138">
                  <c:v>42143</c:v>
                </c:pt>
                <c:pt idx="139">
                  <c:v>42144</c:v>
                </c:pt>
                <c:pt idx="140">
                  <c:v>42145</c:v>
                </c:pt>
                <c:pt idx="141">
                  <c:v>42146</c:v>
                </c:pt>
                <c:pt idx="142">
                  <c:v>42147</c:v>
                </c:pt>
                <c:pt idx="143">
                  <c:v>42148</c:v>
                </c:pt>
                <c:pt idx="144">
                  <c:v>42149</c:v>
                </c:pt>
                <c:pt idx="145">
                  <c:v>42150</c:v>
                </c:pt>
                <c:pt idx="146">
                  <c:v>42151</c:v>
                </c:pt>
                <c:pt idx="147">
                  <c:v>42152</c:v>
                </c:pt>
                <c:pt idx="148">
                  <c:v>42153</c:v>
                </c:pt>
                <c:pt idx="149">
                  <c:v>42154</c:v>
                </c:pt>
                <c:pt idx="150">
                  <c:v>42155</c:v>
                </c:pt>
                <c:pt idx="151">
                  <c:v>42156</c:v>
                </c:pt>
                <c:pt idx="152">
                  <c:v>42157</c:v>
                </c:pt>
                <c:pt idx="153">
                  <c:v>42158</c:v>
                </c:pt>
                <c:pt idx="154">
                  <c:v>42159</c:v>
                </c:pt>
                <c:pt idx="155">
                  <c:v>42160</c:v>
                </c:pt>
                <c:pt idx="156">
                  <c:v>42161</c:v>
                </c:pt>
                <c:pt idx="157">
                  <c:v>42162</c:v>
                </c:pt>
                <c:pt idx="158">
                  <c:v>42163</c:v>
                </c:pt>
                <c:pt idx="159">
                  <c:v>42164</c:v>
                </c:pt>
                <c:pt idx="160">
                  <c:v>42165</c:v>
                </c:pt>
                <c:pt idx="161">
                  <c:v>42166</c:v>
                </c:pt>
                <c:pt idx="162">
                  <c:v>42167</c:v>
                </c:pt>
                <c:pt idx="163">
                  <c:v>42168</c:v>
                </c:pt>
                <c:pt idx="164">
                  <c:v>42169</c:v>
                </c:pt>
                <c:pt idx="165">
                  <c:v>42170</c:v>
                </c:pt>
                <c:pt idx="166">
                  <c:v>42171</c:v>
                </c:pt>
                <c:pt idx="167">
                  <c:v>42172</c:v>
                </c:pt>
                <c:pt idx="168">
                  <c:v>42173</c:v>
                </c:pt>
                <c:pt idx="169">
                  <c:v>42174</c:v>
                </c:pt>
                <c:pt idx="170">
                  <c:v>42175</c:v>
                </c:pt>
                <c:pt idx="171">
                  <c:v>42176</c:v>
                </c:pt>
                <c:pt idx="172">
                  <c:v>42177</c:v>
                </c:pt>
                <c:pt idx="173">
                  <c:v>42178</c:v>
                </c:pt>
                <c:pt idx="174">
                  <c:v>42179</c:v>
                </c:pt>
                <c:pt idx="175">
                  <c:v>42180</c:v>
                </c:pt>
                <c:pt idx="176">
                  <c:v>42181</c:v>
                </c:pt>
                <c:pt idx="177">
                  <c:v>42182</c:v>
                </c:pt>
                <c:pt idx="178">
                  <c:v>42183</c:v>
                </c:pt>
                <c:pt idx="179">
                  <c:v>42184</c:v>
                </c:pt>
                <c:pt idx="180">
                  <c:v>42185</c:v>
                </c:pt>
                <c:pt idx="181">
                  <c:v>42186</c:v>
                </c:pt>
                <c:pt idx="182">
                  <c:v>42187</c:v>
                </c:pt>
                <c:pt idx="183">
                  <c:v>42188</c:v>
                </c:pt>
                <c:pt idx="184">
                  <c:v>42189</c:v>
                </c:pt>
                <c:pt idx="185">
                  <c:v>42190</c:v>
                </c:pt>
                <c:pt idx="186">
                  <c:v>42191</c:v>
                </c:pt>
                <c:pt idx="187">
                  <c:v>42192</c:v>
                </c:pt>
                <c:pt idx="188">
                  <c:v>42193</c:v>
                </c:pt>
                <c:pt idx="189">
                  <c:v>42194</c:v>
                </c:pt>
                <c:pt idx="190">
                  <c:v>42195</c:v>
                </c:pt>
                <c:pt idx="191">
                  <c:v>42196</c:v>
                </c:pt>
                <c:pt idx="192">
                  <c:v>42197</c:v>
                </c:pt>
                <c:pt idx="193">
                  <c:v>42198</c:v>
                </c:pt>
                <c:pt idx="194">
                  <c:v>42199</c:v>
                </c:pt>
                <c:pt idx="195">
                  <c:v>42200</c:v>
                </c:pt>
                <c:pt idx="196">
                  <c:v>42201</c:v>
                </c:pt>
                <c:pt idx="197">
                  <c:v>42202</c:v>
                </c:pt>
                <c:pt idx="198">
                  <c:v>42203</c:v>
                </c:pt>
                <c:pt idx="199">
                  <c:v>42204</c:v>
                </c:pt>
                <c:pt idx="200">
                  <c:v>42205</c:v>
                </c:pt>
                <c:pt idx="201">
                  <c:v>42206</c:v>
                </c:pt>
                <c:pt idx="202">
                  <c:v>42207</c:v>
                </c:pt>
                <c:pt idx="203">
                  <c:v>42208</c:v>
                </c:pt>
                <c:pt idx="204">
                  <c:v>42209</c:v>
                </c:pt>
                <c:pt idx="205">
                  <c:v>42210</c:v>
                </c:pt>
                <c:pt idx="206">
                  <c:v>42211</c:v>
                </c:pt>
                <c:pt idx="207">
                  <c:v>42212</c:v>
                </c:pt>
                <c:pt idx="208">
                  <c:v>42213</c:v>
                </c:pt>
                <c:pt idx="209">
                  <c:v>42214</c:v>
                </c:pt>
                <c:pt idx="210">
                  <c:v>42215</c:v>
                </c:pt>
                <c:pt idx="211">
                  <c:v>42216</c:v>
                </c:pt>
                <c:pt idx="212">
                  <c:v>42217</c:v>
                </c:pt>
                <c:pt idx="213">
                  <c:v>42218</c:v>
                </c:pt>
                <c:pt idx="214">
                  <c:v>42219</c:v>
                </c:pt>
                <c:pt idx="215">
                  <c:v>42220</c:v>
                </c:pt>
                <c:pt idx="216">
                  <c:v>42221</c:v>
                </c:pt>
                <c:pt idx="217">
                  <c:v>42222</c:v>
                </c:pt>
                <c:pt idx="218">
                  <c:v>42223</c:v>
                </c:pt>
                <c:pt idx="219">
                  <c:v>42224</c:v>
                </c:pt>
                <c:pt idx="220">
                  <c:v>42225</c:v>
                </c:pt>
                <c:pt idx="221">
                  <c:v>42226</c:v>
                </c:pt>
                <c:pt idx="222">
                  <c:v>42227</c:v>
                </c:pt>
                <c:pt idx="223">
                  <c:v>42228</c:v>
                </c:pt>
                <c:pt idx="224">
                  <c:v>42229</c:v>
                </c:pt>
                <c:pt idx="225">
                  <c:v>42230</c:v>
                </c:pt>
                <c:pt idx="226">
                  <c:v>42231</c:v>
                </c:pt>
                <c:pt idx="227">
                  <c:v>42232</c:v>
                </c:pt>
                <c:pt idx="228">
                  <c:v>42233</c:v>
                </c:pt>
                <c:pt idx="229">
                  <c:v>42234</c:v>
                </c:pt>
                <c:pt idx="230">
                  <c:v>42235</c:v>
                </c:pt>
                <c:pt idx="231">
                  <c:v>42236</c:v>
                </c:pt>
                <c:pt idx="232">
                  <c:v>42237</c:v>
                </c:pt>
                <c:pt idx="233">
                  <c:v>42238</c:v>
                </c:pt>
                <c:pt idx="234">
                  <c:v>42239</c:v>
                </c:pt>
                <c:pt idx="235">
                  <c:v>42240</c:v>
                </c:pt>
                <c:pt idx="236">
                  <c:v>42241</c:v>
                </c:pt>
                <c:pt idx="237">
                  <c:v>42242</c:v>
                </c:pt>
                <c:pt idx="238">
                  <c:v>42243</c:v>
                </c:pt>
                <c:pt idx="239">
                  <c:v>42244</c:v>
                </c:pt>
                <c:pt idx="240">
                  <c:v>42245</c:v>
                </c:pt>
                <c:pt idx="241">
                  <c:v>42246</c:v>
                </c:pt>
                <c:pt idx="242">
                  <c:v>42247</c:v>
                </c:pt>
                <c:pt idx="243">
                  <c:v>42248</c:v>
                </c:pt>
                <c:pt idx="244">
                  <c:v>42249</c:v>
                </c:pt>
                <c:pt idx="245">
                  <c:v>42250</c:v>
                </c:pt>
                <c:pt idx="246">
                  <c:v>42251</c:v>
                </c:pt>
                <c:pt idx="247">
                  <c:v>42252</c:v>
                </c:pt>
                <c:pt idx="248">
                  <c:v>42253</c:v>
                </c:pt>
                <c:pt idx="249">
                  <c:v>42254</c:v>
                </c:pt>
                <c:pt idx="250">
                  <c:v>42255</c:v>
                </c:pt>
                <c:pt idx="251">
                  <c:v>42256</c:v>
                </c:pt>
                <c:pt idx="252">
                  <c:v>42257</c:v>
                </c:pt>
                <c:pt idx="253">
                  <c:v>42258</c:v>
                </c:pt>
                <c:pt idx="254">
                  <c:v>42259</c:v>
                </c:pt>
                <c:pt idx="255">
                  <c:v>42260</c:v>
                </c:pt>
                <c:pt idx="256">
                  <c:v>42261</c:v>
                </c:pt>
                <c:pt idx="257">
                  <c:v>42262</c:v>
                </c:pt>
                <c:pt idx="258">
                  <c:v>42263</c:v>
                </c:pt>
                <c:pt idx="259">
                  <c:v>42264</c:v>
                </c:pt>
                <c:pt idx="260">
                  <c:v>42265</c:v>
                </c:pt>
                <c:pt idx="261">
                  <c:v>42266</c:v>
                </c:pt>
                <c:pt idx="262">
                  <c:v>42267</c:v>
                </c:pt>
                <c:pt idx="263">
                  <c:v>42268</c:v>
                </c:pt>
                <c:pt idx="264">
                  <c:v>42269</c:v>
                </c:pt>
                <c:pt idx="265">
                  <c:v>42270</c:v>
                </c:pt>
                <c:pt idx="266">
                  <c:v>42271</c:v>
                </c:pt>
                <c:pt idx="267">
                  <c:v>42272</c:v>
                </c:pt>
                <c:pt idx="268">
                  <c:v>42273</c:v>
                </c:pt>
                <c:pt idx="269">
                  <c:v>42274</c:v>
                </c:pt>
                <c:pt idx="270">
                  <c:v>42275</c:v>
                </c:pt>
                <c:pt idx="271">
                  <c:v>42276</c:v>
                </c:pt>
                <c:pt idx="272">
                  <c:v>42277</c:v>
                </c:pt>
                <c:pt idx="273">
                  <c:v>42278</c:v>
                </c:pt>
                <c:pt idx="274">
                  <c:v>42279</c:v>
                </c:pt>
                <c:pt idx="275">
                  <c:v>42280</c:v>
                </c:pt>
                <c:pt idx="276">
                  <c:v>42281</c:v>
                </c:pt>
                <c:pt idx="277">
                  <c:v>42282</c:v>
                </c:pt>
                <c:pt idx="278">
                  <c:v>42283</c:v>
                </c:pt>
                <c:pt idx="279">
                  <c:v>42284</c:v>
                </c:pt>
                <c:pt idx="280">
                  <c:v>42285</c:v>
                </c:pt>
                <c:pt idx="281">
                  <c:v>42286</c:v>
                </c:pt>
                <c:pt idx="282">
                  <c:v>42287</c:v>
                </c:pt>
                <c:pt idx="283">
                  <c:v>42288</c:v>
                </c:pt>
                <c:pt idx="284">
                  <c:v>42289</c:v>
                </c:pt>
                <c:pt idx="285">
                  <c:v>42290</c:v>
                </c:pt>
                <c:pt idx="286">
                  <c:v>42291</c:v>
                </c:pt>
                <c:pt idx="287">
                  <c:v>42292</c:v>
                </c:pt>
                <c:pt idx="288">
                  <c:v>42293</c:v>
                </c:pt>
                <c:pt idx="289">
                  <c:v>42294</c:v>
                </c:pt>
                <c:pt idx="290">
                  <c:v>42295</c:v>
                </c:pt>
                <c:pt idx="291">
                  <c:v>42296</c:v>
                </c:pt>
                <c:pt idx="292">
                  <c:v>42297</c:v>
                </c:pt>
                <c:pt idx="293">
                  <c:v>42298</c:v>
                </c:pt>
                <c:pt idx="294">
                  <c:v>42299</c:v>
                </c:pt>
                <c:pt idx="295">
                  <c:v>42300</c:v>
                </c:pt>
                <c:pt idx="296">
                  <c:v>42301</c:v>
                </c:pt>
                <c:pt idx="297">
                  <c:v>42302</c:v>
                </c:pt>
                <c:pt idx="298">
                  <c:v>42303</c:v>
                </c:pt>
                <c:pt idx="299">
                  <c:v>42304</c:v>
                </c:pt>
                <c:pt idx="300">
                  <c:v>42305</c:v>
                </c:pt>
                <c:pt idx="301">
                  <c:v>42306</c:v>
                </c:pt>
                <c:pt idx="302">
                  <c:v>42307</c:v>
                </c:pt>
                <c:pt idx="303">
                  <c:v>42308</c:v>
                </c:pt>
                <c:pt idx="304">
                  <c:v>42309</c:v>
                </c:pt>
                <c:pt idx="305">
                  <c:v>42310</c:v>
                </c:pt>
                <c:pt idx="306">
                  <c:v>42311</c:v>
                </c:pt>
                <c:pt idx="307">
                  <c:v>42312</c:v>
                </c:pt>
                <c:pt idx="308">
                  <c:v>42313</c:v>
                </c:pt>
                <c:pt idx="309">
                  <c:v>42314</c:v>
                </c:pt>
                <c:pt idx="310">
                  <c:v>42315</c:v>
                </c:pt>
                <c:pt idx="311">
                  <c:v>42316</c:v>
                </c:pt>
                <c:pt idx="312">
                  <c:v>42317</c:v>
                </c:pt>
                <c:pt idx="313">
                  <c:v>42318</c:v>
                </c:pt>
                <c:pt idx="314">
                  <c:v>42319</c:v>
                </c:pt>
                <c:pt idx="315">
                  <c:v>42320</c:v>
                </c:pt>
                <c:pt idx="316">
                  <c:v>42321</c:v>
                </c:pt>
                <c:pt idx="317">
                  <c:v>42322</c:v>
                </c:pt>
                <c:pt idx="318">
                  <c:v>42323</c:v>
                </c:pt>
                <c:pt idx="319">
                  <c:v>42324</c:v>
                </c:pt>
                <c:pt idx="320">
                  <c:v>42325</c:v>
                </c:pt>
                <c:pt idx="321">
                  <c:v>42326</c:v>
                </c:pt>
                <c:pt idx="322">
                  <c:v>42327</c:v>
                </c:pt>
                <c:pt idx="323">
                  <c:v>42328</c:v>
                </c:pt>
                <c:pt idx="324">
                  <c:v>42329</c:v>
                </c:pt>
                <c:pt idx="325">
                  <c:v>42330</c:v>
                </c:pt>
                <c:pt idx="326">
                  <c:v>42331</c:v>
                </c:pt>
                <c:pt idx="327">
                  <c:v>42332</c:v>
                </c:pt>
                <c:pt idx="328">
                  <c:v>42333</c:v>
                </c:pt>
                <c:pt idx="329">
                  <c:v>42334</c:v>
                </c:pt>
                <c:pt idx="330">
                  <c:v>42335</c:v>
                </c:pt>
                <c:pt idx="331">
                  <c:v>42336</c:v>
                </c:pt>
                <c:pt idx="332">
                  <c:v>42337</c:v>
                </c:pt>
                <c:pt idx="333">
                  <c:v>42338</c:v>
                </c:pt>
                <c:pt idx="334">
                  <c:v>42339</c:v>
                </c:pt>
                <c:pt idx="335">
                  <c:v>42340</c:v>
                </c:pt>
                <c:pt idx="336">
                  <c:v>42341</c:v>
                </c:pt>
                <c:pt idx="337">
                  <c:v>42342</c:v>
                </c:pt>
                <c:pt idx="338">
                  <c:v>42343</c:v>
                </c:pt>
                <c:pt idx="339">
                  <c:v>42344</c:v>
                </c:pt>
                <c:pt idx="340">
                  <c:v>42345</c:v>
                </c:pt>
                <c:pt idx="341">
                  <c:v>42346</c:v>
                </c:pt>
                <c:pt idx="342">
                  <c:v>42347</c:v>
                </c:pt>
                <c:pt idx="343">
                  <c:v>42348</c:v>
                </c:pt>
                <c:pt idx="344">
                  <c:v>42349</c:v>
                </c:pt>
                <c:pt idx="345">
                  <c:v>42350</c:v>
                </c:pt>
                <c:pt idx="346">
                  <c:v>42351</c:v>
                </c:pt>
                <c:pt idx="347">
                  <c:v>42352</c:v>
                </c:pt>
                <c:pt idx="348">
                  <c:v>42353</c:v>
                </c:pt>
                <c:pt idx="349">
                  <c:v>42354</c:v>
                </c:pt>
                <c:pt idx="350">
                  <c:v>42355</c:v>
                </c:pt>
                <c:pt idx="351">
                  <c:v>42356</c:v>
                </c:pt>
                <c:pt idx="352">
                  <c:v>42357</c:v>
                </c:pt>
                <c:pt idx="353">
                  <c:v>42358</c:v>
                </c:pt>
                <c:pt idx="354">
                  <c:v>42359</c:v>
                </c:pt>
                <c:pt idx="355">
                  <c:v>42360</c:v>
                </c:pt>
                <c:pt idx="356">
                  <c:v>42361</c:v>
                </c:pt>
                <c:pt idx="357">
                  <c:v>42362</c:v>
                </c:pt>
                <c:pt idx="358">
                  <c:v>42363</c:v>
                </c:pt>
                <c:pt idx="359">
                  <c:v>42364</c:v>
                </c:pt>
                <c:pt idx="360">
                  <c:v>42365</c:v>
                </c:pt>
                <c:pt idx="361">
                  <c:v>42366</c:v>
                </c:pt>
                <c:pt idx="362">
                  <c:v>42367</c:v>
                </c:pt>
                <c:pt idx="363">
                  <c:v>42368</c:v>
                </c:pt>
                <c:pt idx="364">
                  <c:v>42369</c:v>
                </c:pt>
                <c:pt idx="365">
                  <c:v>42370</c:v>
                </c:pt>
                <c:pt idx="366">
                  <c:v>42371</c:v>
                </c:pt>
                <c:pt idx="367">
                  <c:v>42372</c:v>
                </c:pt>
                <c:pt idx="368">
                  <c:v>42373</c:v>
                </c:pt>
                <c:pt idx="369">
                  <c:v>42374</c:v>
                </c:pt>
                <c:pt idx="370">
                  <c:v>42375</c:v>
                </c:pt>
                <c:pt idx="371">
                  <c:v>42376</c:v>
                </c:pt>
                <c:pt idx="372">
                  <c:v>42377</c:v>
                </c:pt>
                <c:pt idx="373">
                  <c:v>42378</c:v>
                </c:pt>
                <c:pt idx="374">
                  <c:v>42379</c:v>
                </c:pt>
                <c:pt idx="375">
                  <c:v>42380</c:v>
                </c:pt>
                <c:pt idx="376">
                  <c:v>42381</c:v>
                </c:pt>
                <c:pt idx="377">
                  <c:v>42382</c:v>
                </c:pt>
                <c:pt idx="378">
                  <c:v>42383</c:v>
                </c:pt>
                <c:pt idx="379">
                  <c:v>42384</c:v>
                </c:pt>
                <c:pt idx="380">
                  <c:v>42385</c:v>
                </c:pt>
                <c:pt idx="381">
                  <c:v>42386</c:v>
                </c:pt>
                <c:pt idx="382">
                  <c:v>42387</c:v>
                </c:pt>
                <c:pt idx="383">
                  <c:v>42388</c:v>
                </c:pt>
                <c:pt idx="384">
                  <c:v>42389</c:v>
                </c:pt>
                <c:pt idx="385">
                  <c:v>42390</c:v>
                </c:pt>
                <c:pt idx="386">
                  <c:v>42391</c:v>
                </c:pt>
                <c:pt idx="387">
                  <c:v>42392</c:v>
                </c:pt>
                <c:pt idx="388">
                  <c:v>42393</c:v>
                </c:pt>
                <c:pt idx="389">
                  <c:v>42394</c:v>
                </c:pt>
                <c:pt idx="390">
                  <c:v>42395</c:v>
                </c:pt>
                <c:pt idx="391">
                  <c:v>42396</c:v>
                </c:pt>
                <c:pt idx="392">
                  <c:v>42397</c:v>
                </c:pt>
                <c:pt idx="393">
                  <c:v>42398</c:v>
                </c:pt>
                <c:pt idx="394">
                  <c:v>42399</c:v>
                </c:pt>
                <c:pt idx="395">
                  <c:v>42400</c:v>
                </c:pt>
                <c:pt idx="396">
                  <c:v>42401</c:v>
                </c:pt>
                <c:pt idx="397">
                  <c:v>42402</c:v>
                </c:pt>
                <c:pt idx="398">
                  <c:v>42403</c:v>
                </c:pt>
                <c:pt idx="399">
                  <c:v>42404</c:v>
                </c:pt>
                <c:pt idx="400">
                  <c:v>42405</c:v>
                </c:pt>
                <c:pt idx="401">
                  <c:v>42406</c:v>
                </c:pt>
                <c:pt idx="402">
                  <c:v>42407</c:v>
                </c:pt>
                <c:pt idx="403">
                  <c:v>42408</c:v>
                </c:pt>
                <c:pt idx="404">
                  <c:v>42409</c:v>
                </c:pt>
                <c:pt idx="405">
                  <c:v>42410</c:v>
                </c:pt>
                <c:pt idx="406">
                  <c:v>42411</c:v>
                </c:pt>
                <c:pt idx="407">
                  <c:v>42412</c:v>
                </c:pt>
                <c:pt idx="408">
                  <c:v>42413</c:v>
                </c:pt>
                <c:pt idx="409">
                  <c:v>42414</c:v>
                </c:pt>
                <c:pt idx="410">
                  <c:v>42415</c:v>
                </c:pt>
                <c:pt idx="411">
                  <c:v>42416</c:v>
                </c:pt>
                <c:pt idx="412">
                  <c:v>42417</c:v>
                </c:pt>
                <c:pt idx="413">
                  <c:v>42418</c:v>
                </c:pt>
                <c:pt idx="414">
                  <c:v>42419</c:v>
                </c:pt>
                <c:pt idx="415">
                  <c:v>42420</c:v>
                </c:pt>
                <c:pt idx="416">
                  <c:v>42421</c:v>
                </c:pt>
                <c:pt idx="417">
                  <c:v>42422</c:v>
                </c:pt>
                <c:pt idx="418">
                  <c:v>42423</c:v>
                </c:pt>
                <c:pt idx="419">
                  <c:v>42424</c:v>
                </c:pt>
                <c:pt idx="420">
                  <c:v>42425</c:v>
                </c:pt>
                <c:pt idx="421">
                  <c:v>42426</c:v>
                </c:pt>
                <c:pt idx="422">
                  <c:v>42427</c:v>
                </c:pt>
                <c:pt idx="423">
                  <c:v>42428</c:v>
                </c:pt>
                <c:pt idx="424">
                  <c:v>42429</c:v>
                </c:pt>
                <c:pt idx="425">
                  <c:v>42430</c:v>
                </c:pt>
                <c:pt idx="426">
                  <c:v>42431</c:v>
                </c:pt>
                <c:pt idx="427">
                  <c:v>42432</c:v>
                </c:pt>
                <c:pt idx="428">
                  <c:v>42433</c:v>
                </c:pt>
                <c:pt idx="429">
                  <c:v>42434</c:v>
                </c:pt>
                <c:pt idx="430">
                  <c:v>42435</c:v>
                </c:pt>
                <c:pt idx="431">
                  <c:v>42436</c:v>
                </c:pt>
                <c:pt idx="432">
                  <c:v>42437</c:v>
                </c:pt>
                <c:pt idx="433">
                  <c:v>42438</c:v>
                </c:pt>
                <c:pt idx="434">
                  <c:v>42439</c:v>
                </c:pt>
                <c:pt idx="435">
                  <c:v>42440</c:v>
                </c:pt>
                <c:pt idx="436">
                  <c:v>42441</c:v>
                </c:pt>
                <c:pt idx="437">
                  <c:v>42442</c:v>
                </c:pt>
                <c:pt idx="438">
                  <c:v>42443</c:v>
                </c:pt>
                <c:pt idx="439">
                  <c:v>42444</c:v>
                </c:pt>
                <c:pt idx="440">
                  <c:v>42445</c:v>
                </c:pt>
                <c:pt idx="441">
                  <c:v>42446</c:v>
                </c:pt>
                <c:pt idx="442">
                  <c:v>42447</c:v>
                </c:pt>
                <c:pt idx="443">
                  <c:v>42448</c:v>
                </c:pt>
                <c:pt idx="444">
                  <c:v>42449</c:v>
                </c:pt>
                <c:pt idx="445">
                  <c:v>42450</c:v>
                </c:pt>
                <c:pt idx="446">
                  <c:v>42451</c:v>
                </c:pt>
                <c:pt idx="447">
                  <c:v>42452</c:v>
                </c:pt>
                <c:pt idx="448">
                  <c:v>42453</c:v>
                </c:pt>
                <c:pt idx="449">
                  <c:v>42454</c:v>
                </c:pt>
                <c:pt idx="450">
                  <c:v>42455</c:v>
                </c:pt>
                <c:pt idx="451">
                  <c:v>42456</c:v>
                </c:pt>
                <c:pt idx="452">
                  <c:v>42457</c:v>
                </c:pt>
                <c:pt idx="453">
                  <c:v>42458</c:v>
                </c:pt>
                <c:pt idx="454">
                  <c:v>42459</c:v>
                </c:pt>
                <c:pt idx="455">
                  <c:v>42460</c:v>
                </c:pt>
                <c:pt idx="456">
                  <c:v>42461</c:v>
                </c:pt>
                <c:pt idx="457">
                  <c:v>42462</c:v>
                </c:pt>
                <c:pt idx="458">
                  <c:v>42463</c:v>
                </c:pt>
                <c:pt idx="459">
                  <c:v>42464</c:v>
                </c:pt>
                <c:pt idx="460">
                  <c:v>42465</c:v>
                </c:pt>
                <c:pt idx="461">
                  <c:v>42466</c:v>
                </c:pt>
                <c:pt idx="462">
                  <c:v>42467</c:v>
                </c:pt>
                <c:pt idx="463">
                  <c:v>42468</c:v>
                </c:pt>
                <c:pt idx="464">
                  <c:v>42469</c:v>
                </c:pt>
                <c:pt idx="465">
                  <c:v>42470</c:v>
                </c:pt>
                <c:pt idx="466">
                  <c:v>42471</c:v>
                </c:pt>
                <c:pt idx="467">
                  <c:v>42472</c:v>
                </c:pt>
                <c:pt idx="468">
                  <c:v>42473</c:v>
                </c:pt>
                <c:pt idx="469">
                  <c:v>42474</c:v>
                </c:pt>
                <c:pt idx="470">
                  <c:v>42475</c:v>
                </c:pt>
                <c:pt idx="471">
                  <c:v>42476</c:v>
                </c:pt>
                <c:pt idx="472">
                  <c:v>42477</c:v>
                </c:pt>
                <c:pt idx="473">
                  <c:v>42478</c:v>
                </c:pt>
                <c:pt idx="474">
                  <c:v>42479</c:v>
                </c:pt>
                <c:pt idx="475">
                  <c:v>42480</c:v>
                </c:pt>
                <c:pt idx="476">
                  <c:v>42481</c:v>
                </c:pt>
                <c:pt idx="477">
                  <c:v>42482</c:v>
                </c:pt>
                <c:pt idx="478">
                  <c:v>42483</c:v>
                </c:pt>
                <c:pt idx="479">
                  <c:v>42484</c:v>
                </c:pt>
                <c:pt idx="480">
                  <c:v>42485</c:v>
                </c:pt>
                <c:pt idx="481">
                  <c:v>42486</c:v>
                </c:pt>
                <c:pt idx="482">
                  <c:v>42487</c:v>
                </c:pt>
                <c:pt idx="483">
                  <c:v>42488</c:v>
                </c:pt>
                <c:pt idx="484">
                  <c:v>42489</c:v>
                </c:pt>
                <c:pt idx="485">
                  <c:v>42490</c:v>
                </c:pt>
                <c:pt idx="486">
                  <c:v>42491</c:v>
                </c:pt>
                <c:pt idx="487">
                  <c:v>42492</c:v>
                </c:pt>
                <c:pt idx="488">
                  <c:v>42493</c:v>
                </c:pt>
                <c:pt idx="489">
                  <c:v>42494</c:v>
                </c:pt>
                <c:pt idx="490">
                  <c:v>42495</c:v>
                </c:pt>
                <c:pt idx="491">
                  <c:v>42496</c:v>
                </c:pt>
                <c:pt idx="492">
                  <c:v>42497</c:v>
                </c:pt>
                <c:pt idx="493">
                  <c:v>42498</c:v>
                </c:pt>
                <c:pt idx="494">
                  <c:v>42499</c:v>
                </c:pt>
                <c:pt idx="495">
                  <c:v>42500</c:v>
                </c:pt>
                <c:pt idx="496">
                  <c:v>42501</c:v>
                </c:pt>
                <c:pt idx="497">
                  <c:v>42502</c:v>
                </c:pt>
                <c:pt idx="498">
                  <c:v>42503</c:v>
                </c:pt>
                <c:pt idx="499">
                  <c:v>42504</c:v>
                </c:pt>
                <c:pt idx="500">
                  <c:v>42505</c:v>
                </c:pt>
                <c:pt idx="501">
                  <c:v>42506</c:v>
                </c:pt>
                <c:pt idx="502">
                  <c:v>42507</c:v>
                </c:pt>
                <c:pt idx="503">
                  <c:v>42508</c:v>
                </c:pt>
                <c:pt idx="504">
                  <c:v>42509</c:v>
                </c:pt>
                <c:pt idx="505">
                  <c:v>42510</c:v>
                </c:pt>
                <c:pt idx="506">
                  <c:v>42511</c:v>
                </c:pt>
                <c:pt idx="507">
                  <c:v>42512</c:v>
                </c:pt>
                <c:pt idx="508">
                  <c:v>42513</c:v>
                </c:pt>
                <c:pt idx="509">
                  <c:v>42514</c:v>
                </c:pt>
                <c:pt idx="510">
                  <c:v>42515</c:v>
                </c:pt>
                <c:pt idx="511">
                  <c:v>42516</c:v>
                </c:pt>
                <c:pt idx="512">
                  <c:v>42517</c:v>
                </c:pt>
                <c:pt idx="513">
                  <c:v>42518</c:v>
                </c:pt>
                <c:pt idx="514">
                  <c:v>42519</c:v>
                </c:pt>
                <c:pt idx="515">
                  <c:v>42520</c:v>
                </c:pt>
                <c:pt idx="516">
                  <c:v>42521</c:v>
                </c:pt>
                <c:pt idx="517">
                  <c:v>42522</c:v>
                </c:pt>
                <c:pt idx="518">
                  <c:v>42523</c:v>
                </c:pt>
                <c:pt idx="519">
                  <c:v>42524</c:v>
                </c:pt>
                <c:pt idx="520">
                  <c:v>42525</c:v>
                </c:pt>
                <c:pt idx="521">
                  <c:v>42526</c:v>
                </c:pt>
                <c:pt idx="522">
                  <c:v>42527</c:v>
                </c:pt>
                <c:pt idx="523">
                  <c:v>42528</c:v>
                </c:pt>
                <c:pt idx="524">
                  <c:v>42529</c:v>
                </c:pt>
                <c:pt idx="525">
                  <c:v>42530</c:v>
                </c:pt>
                <c:pt idx="526">
                  <c:v>42531</c:v>
                </c:pt>
                <c:pt idx="527">
                  <c:v>42532</c:v>
                </c:pt>
                <c:pt idx="528">
                  <c:v>42533</c:v>
                </c:pt>
                <c:pt idx="529">
                  <c:v>42534</c:v>
                </c:pt>
                <c:pt idx="530">
                  <c:v>42535</c:v>
                </c:pt>
                <c:pt idx="531">
                  <c:v>42536</c:v>
                </c:pt>
                <c:pt idx="532">
                  <c:v>42537</c:v>
                </c:pt>
                <c:pt idx="533">
                  <c:v>42538</c:v>
                </c:pt>
                <c:pt idx="534">
                  <c:v>42539</c:v>
                </c:pt>
                <c:pt idx="535">
                  <c:v>42540</c:v>
                </c:pt>
                <c:pt idx="536">
                  <c:v>42541</c:v>
                </c:pt>
                <c:pt idx="537">
                  <c:v>42542</c:v>
                </c:pt>
                <c:pt idx="538">
                  <c:v>42543</c:v>
                </c:pt>
                <c:pt idx="539">
                  <c:v>42544</c:v>
                </c:pt>
                <c:pt idx="540">
                  <c:v>42545</c:v>
                </c:pt>
                <c:pt idx="541">
                  <c:v>42546</c:v>
                </c:pt>
                <c:pt idx="542">
                  <c:v>42547</c:v>
                </c:pt>
                <c:pt idx="543">
                  <c:v>42548</c:v>
                </c:pt>
                <c:pt idx="544">
                  <c:v>42549</c:v>
                </c:pt>
                <c:pt idx="545">
                  <c:v>42550</c:v>
                </c:pt>
                <c:pt idx="546">
                  <c:v>42551</c:v>
                </c:pt>
                <c:pt idx="547">
                  <c:v>42552</c:v>
                </c:pt>
                <c:pt idx="548">
                  <c:v>42553</c:v>
                </c:pt>
                <c:pt idx="549">
                  <c:v>42554</c:v>
                </c:pt>
                <c:pt idx="550">
                  <c:v>42555</c:v>
                </c:pt>
                <c:pt idx="551">
                  <c:v>42556</c:v>
                </c:pt>
                <c:pt idx="552">
                  <c:v>42557</c:v>
                </c:pt>
                <c:pt idx="553">
                  <c:v>42558</c:v>
                </c:pt>
                <c:pt idx="554">
                  <c:v>42559</c:v>
                </c:pt>
                <c:pt idx="555">
                  <c:v>42560</c:v>
                </c:pt>
                <c:pt idx="556">
                  <c:v>42561</c:v>
                </c:pt>
                <c:pt idx="557">
                  <c:v>42562</c:v>
                </c:pt>
                <c:pt idx="558">
                  <c:v>42563</c:v>
                </c:pt>
                <c:pt idx="559">
                  <c:v>42564</c:v>
                </c:pt>
                <c:pt idx="560">
                  <c:v>42565</c:v>
                </c:pt>
                <c:pt idx="561">
                  <c:v>42566</c:v>
                </c:pt>
                <c:pt idx="562">
                  <c:v>42567</c:v>
                </c:pt>
                <c:pt idx="563">
                  <c:v>42568</c:v>
                </c:pt>
                <c:pt idx="564">
                  <c:v>42569</c:v>
                </c:pt>
                <c:pt idx="565">
                  <c:v>42570</c:v>
                </c:pt>
                <c:pt idx="566">
                  <c:v>42571</c:v>
                </c:pt>
                <c:pt idx="567">
                  <c:v>42572</c:v>
                </c:pt>
                <c:pt idx="568">
                  <c:v>42573</c:v>
                </c:pt>
                <c:pt idx="569">
                  <c:v>42574</c:v>
                </c:pt>
                <c:pt idx="570">
                  <c:v>42575</c:v>
                </c:pt>
                <c:pt idx="571">
                  <c:v>42576</c:v>
                </c:pt>
                <c:pt idx="572">
                  <c:v>42577</c:v>
                </c:pt>
                <c:pt idx="573">
                  <c:v>42578</c:v>
                </c:pt>
                <c:pt idx="574">
                  <c:v>42579</c:v>
                </c:pt>
                <c:pt idx="575">
                  <c:v>42580</c:v>
                </c:pt>
                <c:pt idx="576">
                  <c:v>42581</c:v>
                </c:pt>
                <c:pt idx="577">
                  <c:v>42582</c:v>
                </c:pt>
                <c:pt idx="578">
                  <c:v>42583</c:v>
                </c:pt>
                <c:pt idx="579">
                  <c:v>42584</c:v>
                </c:pt>
                <c:pt idx="580">
                  <c:v>42585</c:v>
                </c:pt>
                <c:pt idx="581">
                  <c:v>42586</c:v>
                </c:pt>
                <c:pt idx="582">
                  <c:v>42587</c:v>
                </c:pt>
                <c:pt idx="583">
                  <c:v>42588</c:v>
                </c:pt>
                <c:pt idx="584">
                  <c:v>42589</c:v>
                </c:pt>
                <c:pt idx="585">
                  <c:v>42590</c:v>
                </c:pt>
                <c:pt idx="586">
                  <c:v>42591</c:v>
                </c:pt>
                <c:pt idx="587">
                  <c:v>42592</c:v>
                </c:pt>
                <c:pt idx="588">
                  <c:v>42593</c:v>
                </c:pt>
                <c:pt idx="589">
                  <c:v>42594</c:v>
                </c:pt>
                <c:pt idx="590">
                  <c:v>42595</c:v>
                </c:pt>
                <c:pt idx="591">
                  <c:v>42596</c:v>
                </c:pt>
                <c:pt idx="592">
                  <c:v>42597</c:v>
                </c:pt>
                <c:pt idx="593">
                  <c:v>42598</c:v>
                </c:pt>
                <c:pt idx="594">
                  <c:v>42599</c:v>
                </c:pt>
                <c:pt idx="595">
                  <c:v>42600</c:v>
                </c:pt>
                <c:pt idx="596">
                  <c:v>42601</c:v>
                </c:pt>
                <c:pt idx="597">
                  <c:v>42602</c:v>
                </c:pt>
                <c:pt idx="598">
                  <c:v>42603</c:v>
                </c:pt>
                <c:pt idx="599">
                  <c:v>42604</c:v>
                </c:pt>
                <c:pt idx="600">
                  <c:v>42605</c:v>
                </c:pt>
                <c:pt idx="601">
                  <c:v>42606</c:v>
                </c:pt>
                <c:pt idx="602">
                  <c:v>42607</c:v>
                </c:pt>
                <c:pt idx="603">
                  <c:v>42608</c:v>
                </c:pt>
                <c:pt idx="604">
                  <c:v>42609</c:v>
                </c:pt>
                <c:pt idx="605">
                  <c:v>42610</c:v>
                </c:pt>
                <c:pt idx="606">
                  <c:v>42611</c:v>
                </c:pt>
                <c:pt idx="607">
                  <c:v>42612</c:v>
                </c:pt>
                <c:pt idx="608">
                  <c:v>42613</c:v>
                </c:pt>
                <c:pt idx="609">
                  <c:v>42614</c:v>
                </c:pt>
                <c:pt idx="610">
                  <c:v>42615</c:v>
                </c:pt>
                <c:pt idx="611">
                  <c:v>42616</c:v>
                </c:pt>
                <c:pt idx="612">
                  <c:v>42617</c:v>
                </c:pt>
                <c:pt idx="613">
                  <c:v>42618</c:v>
                </c:pt>
                <c:pt idx="614">
                  <c:v>42619</c:v>
                </c:pt>
                <c:pt idx="615">
                  <c:v>42620</c:v>
                </c:pt>
                <c:pt idx="616">
                  <c:v>42621</c:v>
                </c:pt>
                <c:pt idx="617">
                  <c:v>42622</c:v>
                </c:pt>
                <c:pt idx="618">
                  <c:v>42623</c:v>
                </c:pt>
                <c:pt idx="619">
                  <c:v>42624</c:v>
                </c:pt>
                <c:pt idx="620">
                  <c:v>42625</c:v>
                </c:pt>
                <c:pt idx="621">
                  <c:v>42626</c:v>
                </c:pt>
                <c:pt idx="622">
                  <c:v>42627</c:v>
                </c:pt>
                <c:pt idx="623">
                  <c:v>42628</c:v>
                </c:pt>
                <c:pt idx="624">
                  <c:v>42629</c:v>
                </c:pt>
                <c:pt idx="625">
                  <c:v>42630</c:v>
                </c:pt>
                <c:pt idx="626">
                  <c:v>42631</c:v>
                </c:pt>
                <c:pt idx="627">
                  <c:v>42632</c:v>
                </c:pt>
                <c:pt idx="628">
                  <c:v>42633</c:v>
                </c:pt>
                <c:pt idx="629">
                  <c:v>42634</c:v>
                </c:pt>
                <c:pt idx="630">
                  <c:v>42635</c:v>
                </c:pt>
                <c:pt idx="631">
                  <c:v>42636</c:v>
                </c:pt>
                <c:pt idx="632">
                  <c:v>42637</c:v>
                </c:pt>
                <c:pt idx="633">
                  <c:v>42638</c:v>
                </c:pt>
                <c:pt idx="634">
                  <c:v>42639</c:v>
                </c:pt>
                <c:pt idx="635">
                  <c:v>42640</c:v>
                </c:pt>
                <c:pt idx="636">
                  <c:v>42641</c:v>
                </c:pt>
                <c:pt idx="637">
                  <c:v>42642</c:v>
                </c:pt>
                <c:pt idx="638">
                  <c:v>42643</c:v>
                </c:pt>
                <c:pt idx="639">
                  <c:v>42644</c:v>
                </c:pt>
                <c:pt idx="640">
                  <c:v>42645</c:v>
                </c:pt>
                <c:pt idx="641">
                  <c:v>42646</c:v>
                </c:pt>
                <c:pt idx="642">
                  <c:v>42647</c:v>
                </c:pt>
                <c:pt idx="643">
                  <c:v>42648</c:v>
                </c:pt>
                <c:pt idx="644">
                  <c:v>42649</c:v>
                </c:pt>
                <c:pt idx="645">
                  <c:v>42650</c:v>
                </c:pt>
                <c:pt idx="646">
                  <c:v>42651</c:v>
                </c:pt>
                <c:pt idx="647">
                  <c:v>42652</c:v>
                </c:pt>
                <c:pt idx="648">
                  <c:v>42653</c:v>
                </c:pt>
                <c:pt idx="649">
                  <c:v>42654</c:v>
                </c:pt>
                <c:pt idx="650">
                  <c:v>42655</c:v>
                </c:pt>
                <c:pt idx="651">
                  <c:v>42656</c:v>
                </c:pt>
                <c:pt idx="652">
                  <c:v>42657</c:v>
                </c:pt>
                <c:pt idx="653">
                  <c:v>42658</c:v>
                </c:pt>
                <c:pt idx="654">
                  <c:v>42659</c:v>
                </c:pt>
                <c:pt idx="655">
                  <c:v>42660</c:v>
                </c:pt>
                <c:pt idx="656">
                  <c:v>42661</c:v>
                </c:pt>
                <c:pt idx="657">
                  <c:v>42662</c:v>
                </c:pt>
                <c:pt idx="658">
                  <c:v>42663</c:v>
                </c:pt>
                <c:pt idx="659">
                  <c:v>42664</c:v>
                </c:pt>
                <c:pt idx="660">
                  <c:v>42665</c:v>
                </c:pt>
                <c:pt idx="661">
                  <c:v>42666</c:v>
                </c:pt>
                <c:pt idx="662">
                  <c:v>42667</c:v>
                </c:pt>
                <c:pt idx="663">
                  <c:v>42668</c:v>
                </c:pt>
                <c:pt idx="664">
                  <c:v>42669</c:v>
                </c:pt>
                <c:pt idx="665">
                  <c:v>42670</c:v>
                </c:pt>
                <c:pt idx="666">
                  <c:v>42671</c:v>
                </c:pt>
                <c:pt idx="667">
                  <c:v>42672</c:v>
                </c:pt>
                <c:pt idx="668">
                  <c:v>42673</c:v>
                </c:pt>
                <c:pt idx="669">
                  <c:v>42674</c:v>
                </c:pt>
                <c:pt idx="670">
                  <c:v>42675</c:v>
                </c:pt>
                <c:pt idx="671">
                  <c:v>42676</c:v>
                </c:pt>
                <c:pt idx="672">
                  <c:v>42677</c:v>
                </c:pt>
                <c:pt idx="673">
                  <c:v>42678</c:v>
                </c:pt>
                <c:pt idx="674">
                  <c:v>42679</c:v>
                </c:pt>
                <c:pt idx="675">
                  <c:v>42680</c:v>
                </c:pt>
                <c:pt idx="676">
                  <c:v>42681</c:v>
                </c:pt>
                <c:pt idx="677">
                  <c:v>42682</c:v>
                </c:pt>
                <c:pt idx="678">
                  <c:v>42683</c:v>
                </c:pt>
                <c:pt idx="679">
                  <c:v>42684</c:v>
                </c:pt>
                <c:pt idx="680">
                  <c:v>42685</c:v>
                </c:pt>
                <c:pt idx="681">
                  <c:v>42686</c:v>
                </c:pt>
                <c:pt idx="682">
                  <c:v>42687</c:v>
                </c:pt>
                <c:pt idx="683">
                  <c:v>42688</c:v>
                </c:pt>
                <c:pt idx="684">
                  <c:v>42689</c:v>
                </c:pt>
                <c:pt idx="685">
                  <c:v>42690</c:v>
                </c:pt>
                <c:pt idx="686">
                  <c:v>42691</c:v>
                </c:pt>
                <c:pt idx="687">
                  <c:v>42692</c:v>
                </c:pt>
                <c:pt idx="688">
                  <c:v>42693</c:v>
                </c:pt>
                <c:pt idx="689">
                  <c:v>42694</c:v>
                </c:pt>
                <c:pt idx="690">
                  <c:v>42695</c:v>
                </c:pt>
                <c:pt idx="691">
                  <c:v>42696</c:v>
                </c:pt>
                <c:pt idx="692">
                  <c:v>42697</c:v>
                </c:pt>
                <c:pt idx="693">
                  <c:v>42698</c:v>
                </c:pt>
                <c:pt idx="694">
                  <c:v>42699</c:v>
                </c:pt>
                <c:pt idx="695">
                  <c:v>42700</c:v>
                </c:pt>
                <c:pt idx="696">
                  <c:v>42701</c:v>
                </c:pt>
                <c:pt idx="697">
                  <c:v>42702</c:v>
                </c:pt>
                <c:pt idx="698">
                  <c:v>42703</c:v>
                </c:pt>
                <c:pt idx="699">
                  <c:v>42704</c:v>
                </c:pt>
                <c:pt idx="700">
                  <c:v>42705</c:v>
                </c:pt>
                <c:pt idx="701">
                  <c:v>42706</c:v>
                </c:pt>
                <c:pt idx="702">
                  <c:v>42707</c:v>
                </c:pt>
                <c:pt idx="703">
                  <c:v>42708</c:v>
                </c:pt>
                <c:pt idx="704">
                  <c:v>42709</c:v>
                </c:pt>
                <c:pt idx="705">
                  <c:v>42710</c:v>
                </c:pt>
                <c:pt idx="706">
                  <c:v>42711</c:v>
                </c:pt>
                <c:pt idx="707">
                  <c:v>42712</c:v>
                </c:pt>
                <c:pt idx="708">
                  <c:v>42713</c:v>
                </c:pt>
                <c:pt idx="709">
                  <c:v>42714</c:v>
                </c:pt>
                <c:pt idx="710">
                  <c:v>42715</c:v>
                </c:pt>
                <c:pt idx="711">
                  <c:v>42716</c:v>
                </c:pt>
                <c:pt idx="712">
                  <c:v>42717</c:v>
                </c:pt>
                <c:pt idx="713">
                  <c:v>42718</c:v>
                </c:pt>
                <c:pt idx="714">
                  <c:v>42719</c:v>
                </c:pt>
                <c:pt idx="715">
                  <c:v>42720</c:v>
                </c:pt>
                <c:pt idx="716">
                  <c:v>42721</c:v>
                </c:pt>
                <c:pt idx="717">
                  <c:v>42722</c:v>
                </c:pt>
                <c:pt idx="718">
                  <c:v>42723</c:v>
                </c:pt>
                <c:pt idx="719">
                  <c:v>42724</c:v>
                </c:pt>
                <c:pt idx="720">
                  <c:v>42725</c:v>
                </c:pt>
                <c:pt idx="721">
                  <c:v>42726</c:v>
                </c:pt>
                <c:pt idx="722">
                  <c:v>42727</c:v>
                </c:pt>
                <c:pt idx="723">
                  <c:v>42728</c:v>
                </c:pt>
                <c:pt idx="724">
                  <c:v>42729</c:v>
                </c:pt>
                <c:pt idx="725">
                  <c:v>42730</c:v>
                </c:pt>
                <c:pt idx="726">
                  <c:v>42731</c:v>
                </c:pt>
                <c:pt idx="727">
                  <c:v>42732</c:v>
                </c:pt>
                <c:pt idx="728">
                  <c:v>42733</c:v>
                </c:pt>
                <c:pt idx="729">
                  <c:v>42734</c:v>
                </c:pt>
                <c:pt idx="730">
                  <c:v>42735</c:v>
                </c:pt>
                <c:pt idx="731">
                  <c:v>42736</c:v>
                </c:pt>
                <c:pt idx="732">
                  <c:v>42737</c:v>
                </c:pt>
                <c:pt idx="733">
                  <c:v>42738</c:v>
                </c:pt>
                <c:pt idx="734">
                  <c:v>42739</c:v>
                </c:pt>
                <c:pt idx="735">
                  <c:v>42740</c:v>
                </c:pt>
                <c:pt idx="736">
                  <c:v>42741</c:v>
                </c:pt>
                <c:pt idx="737">
                  <c:v>42742</c:v>
                </c:pt>
                <c:pt idx="738">
                  <c:v>42743</c:v>
                </c:pt>
                <c:pt idx="739">
                  <c:v>42744</c:v>
                </c:pt>
                <c:pt idx="740">
                  <c:v>42745</c:v>
                </c:pt>
                <c:pt idx="741">
                  <c:v>42746</c:v>
                </c:pt>
                <c:pt idx="742">
                  <c:v>42747</c:v>
                </c:pt>
                <c:pt idx="743">
                  <c:v>42748</c:v>
                </c:pt>
                <c:pt idx="744">
                  <c:v>42749</c:v>
                </c:pt>
                <c:pt idx="745">
                  <c:v>42750</c:v>
                </c:pt>
                <c:pt idx="746">
                  <c:v>42751</c:v>
                </c:pt>
                <c:pt idx="747">
                  <c:v>42752</c:v>
                </c:pt>
                <c:pt idx="748">
                  <c:v>42753</c:v>
                </c:pt>
                <c:pt idx="749">
                  <c:v>42754</c:v>
                </c:pt>
                <c:pt idx="750">
                  <c:v>42755</c:v>
                </c:pt>
                <c:pt idx="751">
                  <c:v>42756</c:v>
                </c:pt>
                <c:pt idx="752">
                  <c:v>42757</c:v>
                </c:pt>
                <c:pt idx="753">
                  <c:v>42758</c:v>
                </c:pt>
                <c:pt idx="754">
                  <c:v>42759</c:v>
                </c:pt>
                <c:pt idx="755">
                  <c:v>42760</c:v>
                </c:pt>
                <c:pt idx="756">
                  <c:v>42761</c:v>
                </c:pt>
                <c:pt idx="757">
                  <c:v>42762</c:v>
                </c:pt>
                <c:pt idx="758">
                  <c:v>42763</c:v>
                </c:pt>
                <c:pt idx="759">
                  <c:v>42764</c:v>
                </c:pt>
                <c:pt idx="760">
                  <c:v>42765</c:v>
                </c:pt>
                <c:pt idx="761">
                  <c:v>42766</c:v>
                </c:pt>
                <c:pt idx="762">
                  <c:v>42767</c:v>
                </c:pt>
                <c:pt idx="763">
                  <c:v>42768</c:v>
                </c:pt>
                <c:pt idx="764">
                  <c:v>42769</c:v>
                </c:pt>
                <c:pt idx="765">
                  <c:v>42770</c:v>
                </c:pt>
                <c:pt idx="766">
                  <c:v>42771</c:v>
                </c:pt>
                <c:pt idx="767">
                  <c:v>42772</c:v>
                </c:pt>
                <c:pt idx="768">
                  <c:v>42773</c:v>
                </c:pt>
                <c:pt idx="769">
                  <c:v>42774</c:v>
                </c:pt>
                <c:pt idx="770">
                  <c:v>42775</c:v>
                </c:pt>
                <c:pt idx="771">
                  <c:v>42776</c:v>
                </c:pt>
                <c:pt idx="772">
                  <c:v>42777</c:v>
                </c:pt>
                <c:pt idx="773">
                  <c:v>42778</c:v>
                </c:pt>
                <c:pt idx="774">
                  <c:v>42779</c:v>
                </c:pt>
                <c:pt idx="775">
                  <c:v>42780</c:v>
                </c:pt>
                <c:pt idx="776">
                  <c:v>42781</c:v>
                </c:pt>
                <c:pt idx="777">
                  <c:v>42782</c:v>
                </c:pt>
                <c:pt idx="778">
                  <c:v>42783</c:v>
                </c:pt>
                <c:pt idx="779">
                  <c:v>42784</c:v>
                </c:pt>
                <c:pt idx="780">
                  <c:v>42785</c:v>
                </c:pt>
                <c:pt idx="781">
                  <c:v>42786</c:v>
                </c:pt>
                <c:pt idx="782">
                  <c:v>42787</c:v>
                </c:pt>
                <c:pt idx="783">
                  <c:v>42788</c:v>
                </c:pt>
                <c:pt idx="784">
                  <c:v>42789</c:v>
                </c:pt>
                <c:pt idx="785">
                  <c:v>42790</c:v>
                </c:pt>
                <c:pt idx="786">
                  <c:v>42791</c:v>
                </c:pt>
                <c:pt idx="787">
                  <c:v>42792</c:v>
                </c:pt>
                <c:pt idx="788">
                  <c:v>42793</c:v>
                </c:pt>
                <c:pt idx="789">
                  <c:v>42794</c:v>
                </c:pt>
                <c:pt idx="790">
                  <c:v>42795</c:v>
                </c:pt>
                <c:pt idx="791">
                  <c:v>42796</c:v>
                </c:pt>
                <c:pt idx="792">
                  <c:v>42797</c:v>
                </c:pt>
                <c:pt idx="793">
                  <c:v>42798</c:v>
                </c:pt>
                <c:pt idx="794">
                  <c:v>42799</c:v>
                </c:pt>
                <c:pt idx="795">
                  <c:v>42800</c:v>
                </c:pt>
                <c:pt idx="796">
                  <c:v>42801</c:v>
                </c:pt>
                <c:pt idx="797">
                  <c:v>42802</c:v>
                </c:pt>
                <c:pt idx="798">
                  <c:v>42803</c:v>
                </c:pt>
                <c:pt idx="799">
                  <c:v>42804</c:v>
                </c:pt>
                <c:pt idx="800">
                  <c:v>42805</c:v>
                </c:pt>
                <c:pt idx="801">
                  <c:v>42806</c:v>
                </c:pt>
                <c:pt idx="802">
                  <c:v>42807</c:v>
                </c:pt>
                <c:pt idx="803">
                  <c:v>42808</c:v>
                </c:pt>
                <c:pt idx="804">
                  <c:v>42809</c:v>
                </c:pt>
                <c:pt idx="805">
                  <c:v>42810</c:v>
                </c:pt>
                <c:pt idx="806">
                  <c:v>42811</c:v>
                </c:pt>
                <c:pt idx="807">
                  <c:v>42812</c:v>
                </c:pt>
                <c:pt idx="808">
                  <c:v>42813</c:v>
                </c:pt>
                <c:pt idx="809">
                  <c:v>42814</c:v>
                </c:pt>
                <c:pt idx="810">
                  <c:v>42815</c:v>
                </c:pt>
                <c:pt idx="811">
                  <c:v>42816</c:v>
                </c:pt>
                <c:pt idx="812">
                  <c:v>42817</c:v>
                </c:pt>
                <c:pt idx="813">
                  <c:v>42818</c:v>
                </c:pt>
                <c:pt idx="814">
                  <c:v>42819</c:v>
                </c:pt>
                <c:pt idx="815">
                  <c:v>42820</c:v>
                </c:pt>
                <c:pt idx="816">
                  <c:v>42821</c:v>
                </c:pt>
                <c:pt idx="817">
                  <c:v>42822</c:v>
                </c:pt>
                <c:pt idx="818">
                  <c:v>42823</c:v>
                </c:pt>
                <c:pt idx="819">
                  <c:v>42824</c:v>
                </c:pt>
                <c:pt idx="820">
                  <c:v>42825</c:v>
                </c:pt>
                <c:pt idx="821">
                  <c:v>42826</c:v>
                </c:pt>
                <c:pt idx="822">
                  <c:v>42827</c:v>
                </c:pt>
                <c:pt idx="823">
                  <c:v>42828</c:v>
                </c:pt>
                <c:pt idx="824">
                  <c:v>42829</c:v>
                </c:pt>
                <c:pt idx="825">
                  <c:v>42830</c:v>
                </c:pt>
                <c:pt idx="826">
                  <c:v>42831</c:v>
                </c:pt>
                <c:pt idx="827">
                  <c:v>42832</c:v>
                </c:pt>
                <c:pt idx="828">
                  <c:v>42833</c:v>
                </c:pt>
                <c:pt idx="829">
                  <c:v>42834</c:v>
                </c:pt>
                <c:pt idx="830">
                  <c:v>42835</c:v>
                </c:pt>
                <c:pt idx="831">
                  <c:v>42836</c:v>
                </c:pt>
                <c:pt idx="832">
                  <c:v>42837</c:v>
                </c:pt>
                <c:pt idx="833">
                  <c:v>42838</c:v>
                </c:pt>
                <c:pt idx="834">
                  <c:v>42839</c:v>
                </c:pt>
                <c:pt idx="835">
                  <c:v>42840</c:v>
                </c:pt>
                <c:pt idx="836">
                  <c:v>42841</c:v>
                </c:pt>
                <c:pt idx="837">
                  <c:v>42842</c:v>
                </c:pt>
                <c:pt idx="838">
                  <c:v>42843</c:v>
                </c:pt>
                <c:pt idx="839">
                  <c:v>42844</c:v>
                </c:pt>
                <c:pt idx="840">
                  <c:v>42845</c:v>
                </c:pt>
                <c:pt idx="841">
                  <c:v>42846</c:v>
                </c:pt>
                <c:pt idx="842">
                  <c:v>42847</c:v>
                </c:pt>
                <c:pt idx="843">
                  <c:v>42848</c:v>
                </c:pt>
                <c:pt idx="844">
                  <c:v>42849</c:v>
                </c:pt>
                <c:pt idx="845">
                  <c:v>42850</c:v>
                </c:pt>
                <c:pt idx="846">
                  <c:v>42851</c:v>
                </c:pt>
                <c:pt idx="847">
                  <c:v>42852</c:v>
                </c:pt>
                <c:pt idx="848">
                  <c:v>42853</c:v>
                </c:pt>
                <c:pt idx="849">
                  <c:v>42854</c:v>
                </c:pt>
                <c:pt idx="850">
                  <c:v>42855</c:v>
                </c:pt>
                <c:pt idx="851">
                  <c:v>42856</c:v>
                </c:pt>
                <c:pt idx="852">
                  <c:v>42857</c:v>
                </c:pt>
                <c:pt idx="853">
                  <c:v>42858</c:v>
                </c:pt>
                <c:pt idx="854">
                  <c:v>42859</c:v>
                </c:pt>
                <c:pt idx="855">
                  <c:v>42860</c:v>
                </c:pt>
                <c:pt idx="856">
                  <c:v>42861</c:v>
                </c:pt>
                <c:pt idx="857">
                  <c:v>42862</c:v>
                </c:pt>
                <c:pt idx="858">
                  <c:v>42863</c:v>
                </c:pt>
                <c:pt idx="859">
                  <c:v>42864</c:v>
                </c:pt>
                <c:pt idx="860">
                  <c:v>42865</c:v>
                </c:pt>
                <c:pt idx="861">
                  <c:v>42866</c:v>
                </c:pt>
                <c:pt idx="862">
                  <c:v>42867</c:v>
                </c:pt>
                <c:pt idx="863">
                  <c:v>42868</c:v>
                </c:pt>
                <c:pt idx="864">
                  <c:v>42869</c:v>
                </c:pt>
                <c:pt idx="865">
                  <c:v>42870</c:v>
                </c:pt>
                <c:pt idx="866">
                  <c:v>42871</c:v>
                </c:pt>
                <c:pt idx="867">
                  <c:v>42872</c:v>
                </c:pt>
                <c:pt idx="868">
                  <c:v>42873</c:v>
                </c:pt>
                <c:pt idx="869">
                  <c:v>42874</c:v>
                </c:pt>
                <c:pt idx="870">
                  <c:v>42875</c:v>
                </c:pt>
                <c:pt idx="871">
                  <c:v>42876</c:v>
                </c:pt>
                <c:pt idx="872">
                  <c:v>42877</c:v>
                </c:pt>
                <c:pt idx="873">
                  <c:v>42878</c:v>
                </c:pt>
                <c:pt idx="874">
                  <c:v>42879</c:v>
                </c:pt>
                <c:pt idx="875">
                  <c:v>42880</c:v>
                </c:pt>
                <c:pt idx="876">
                  <c:v>42881</c:v>
                </c:pt>
                <c:pt idx="877">
                  <c:v>42882</c:v>
                </c:pt>
                <c:pt idx="878">
                  <c:v>42883</c:v>
                </c:pt>
                <c:pt idx="879">
                  <c:v>42884</c:v>
                </c:pt>
                <c:pt idx="880">
                  <c:v>42885</c:v>
                </c:pt>
                <c:pt idx="881">
                  <c:v>42886</c:v>
                </c:pt>
                <c:pt idx="882">
                  <c:v>42887</c:v>
                </c:pt>
                <c:pt idx="883">
                  <c:v>42888</c:v>
                </c:pt>
                <c:pt idx="884">
                  <c:v>42889</c:v>
                </c:pt>
                <c:pt idx="885">
                  <c:v>42890</c:v>
                </c:pt>
                <c:pt idx="886">
                  <c:v>42891</c:v>
                </c:pt>
                <c:pt idx="887">
                  <c:v>42892</c:v>
                </c:pt>
                <c:pt idx="888">
                  <c:v>42893</c:v>
                </c:pt>
                <c:pt idx="889">
                  <c:v>42894</c:v>
                </c:pt>
                <c:pt idx="890">
                  <c:v>42895</c:v>
                </c:pt>
                <c:pt idx="891">
                  <c:v>42896</c:v>
                </c:pt>
                <c:pt idx="892">
                  <c:v>42897</c:v>
                </c:pt>
                <c:pt idx="893">
                  <c:v>42898</c:v>
                </c:pt>
                <c:pt idx="894">
                  <c:v>42899</c:v>
                </c:pt>
                <c:pt idx="895">
                  <c:v>42900</c:v>
                </c:pt>
                <c:pt idx="896">
                  <c:v>42901</c:v>
                </c:pt>
                <c:pt idx="897">
                  <c:v>42902</c:v>
                </c:pt>
                <c:pt idx="898">
                  <c:v>42903</c:v>
                </c:pt>
                <c:pt idx="899">
                  <c:v>42904</c:v>
                </c:pt>
                <c:pt idx="900">
                  <c:v>42905</c:v>
                </c:pt>
                <c:pt idx="901">
                  <c:v>42906</c:v>
                </c:pt>
                <c:pt idx="902">
                  <c:v>42907</c:v>
                </c:pt>
                <c:pt idx="903">
                  <c:v>42908</c:v>
                </c:pt>
                <c:pt idx="904">
                  <c:v>42909</c:v>
                </c:pt>
                <c:pt idx="905">
                  <c:v>42910</c:v>
                </c:pt>
                <c:pt idx="906">
                  <c:v>42911</c:v>
                </c:pt>
                <c:pt idx="907">
                  <c:v>42912</c:v>
                </c:pt>
                <c:pt idx="908">
                  <c:v>42913</c:v>
                </c:pt>
                <c:pt idx="909">
                  <c:v>42914</c:v>
                </c:pt>
                <c:pt idx="910">
                  <c:v>42915</c:v>
                </c:pt>
                <c:pt idx="911">
                  <c:v>42916</c:v>
                </c:pt>
                <c:pt idx="912">
                  <c:v>42917</c:v>
                </c:pt>
                <c:pt idx="913">
                  <c:v>42918</c:v>
                </c:pt>
                <c:pt idx="914">
                  <c:v>42919</c:v>
                </c:pt>
                <c:pt idx="915">
                  <c:v>42920</c:v>
                </c:pt>
                <c:pt idx="916">
                  <c:v>42921</c:v>
                </c:pt>
                <c:pt idx="917">
                  <c:v>42922</c:v>
                </c:pt>
                <c:pt idx="918">
                  <c:v>42923</c:v>
                </c:pt>
                <c:pt idx="919">
                  <c:v>42924</c:v>
                </c:pt>
                <c:pt idx="920">
                  <c:v>42925</c:v>
                </c:pt>
                <c:pt idx="921">
                  <c:v>42926</c:v>
                </c:pt>
                <c:pt idx="922">
                  <c:v>42927</c:v>
                </c:pt>
                <c:pt idx="923">
                  <c:v>42928</c:v>
                </c:pt>
                <c:pt idx="924">
                  <c:v>42929</c:v>
                </c:pt>
                <c:pt idx="925">
                  <c:v>42930</c:v>
                </c:pt>
                <c:pt idx="926">
                  <c:v>42931</c:v>
                </c:pt>
                <c:pt idx="927">
                  <c:v>42932</c:v>
                </c:pt>
                <c:pt idx="928">
                  <c:v>42933</c:v>
                </c:pt>
                <c:pt idx="929">
                  <c:v>42934</c:v>
                </c:pt>
                <c:pt idx="930">
                  <c:v>42935</c:v>
                </c:pt>
                <c:pt idx="931">
                  <c:v>42936</c:v>
                </c:pt>
                <c:pt idx="932">
                  <c:v>42937</c:v>
                </c:pt>
                <c:pt idx="933">
                  <c:v>42938</c:v>
                </c:pt>
                <c:pt idx="934">
                  <c:v>42939</c:v>
                </c:pt>
                <c:pt idx="935">
                  <c:v>42940</c:v>
                </c:pt>
                <c:pt idx="936">
                  <c:v>42941</c:v>
                </c:pt>
                <c:pt idx="937">
                  <c:v>42942</c:v>
                </c:pt>
                <c:pt idx="938">
                  <c:v>42943</c:v>
                </c:pt>
                <c:pt idx="939">
                  <c:v>42944</c:v>
                </c:pt>
                <c:pt idx="940">
                  <c:v>42945</c:v>
                </c:pt>
                <c:pt idx="941">
                  <c:v>42946</c:v>
                </c:pt>
                <c:pt idx="942">
                  <c:v>42947</c:v>
                </c:pt>
                <c:pt idx="943">
                  <c:v>42948</c:v>
                </c:pt>
                <c:pt idx="944">
                  <c:v>42949</c:v>
                </c:pt>
                <c:pt idx="945">
                  <c:v>42950</c:v>
                </c:pt>
                <c:pt idx="946">
                  <c:v>42951</c:v>
                </c:pt>
                <c:pt idx="947">
                  <c:v>42952</c:v>
                </c:pt>
                <c:pt idx="948">
                  <c:v>42953</c:v>
                </c:pt>
                <c:pt idx="949">
                  <c:v>42954</c:v>
                </c:pt>
                <c:pt idx="950">
                  <c:v>42955</c:v>
                </c:pt>
                <c:pt idx="951">
                  <c:v>42956</c:v>
                </c:pt>
                <c:pt idx="952">
                  <c:v>42957</c:v>
                </c:pt>
                <c:pt idx="953">
                  <c:v>42958</c:v>
                </c:pt>
                <c:pt idx="954">
                  <c:v>42959</c:v>
                </c:pt>
                <c:pt idx="955">
                  <c:v>42960</c:v>
                </c:pt>
                <c:pt idx="956">
                  <c:v>42961</c:v>
                </c:pt>
                <c:pt idx="957">
                  <c:v>42962</c:v>
                </c:pt>
                <c:pt idx="958">
                  <c:v>42963</c:v>
                </c:pt>
                <c:pt idx="959">
                  <c:v>42964</c:v>
                </c:pt>
                <c:pt idx="960">
                  <c:v>42965</c:v>
                </c:pt>
                <c:pt idx="961">
                  <c:v>42966</c:v>
                </c:pt>
                <c:pt idx="962">
                  <c:v>42967</c:v>
                </c:pt>
                <c:pt idx="963">
                  <c:v>42968</c:v>
                </c:pt>
                <c:pt idx="964">
                  <c:v>42969</c:v>
                </c:pt>
                <c:pt idx="965">
                  <c:v>42970</c:v>
                </c:pt>
                <c:pt idx="966">
                  <c:v>42971</c:v>
                </c:pt>
                <c:pt idx="967">
                  <c:v>42972</c:v>
                </c:pt>
                <c:pt idx="968">
                  <c:v>42973</c:v>
                </c:pt>
                <c:pt idx="969">
                  <c:v>42974</c:v>
                </c:pt>
                <c:pt idx="970">
                  <c:v>42975</c:v>
                </c:pt>
                <c:pt idx="971">
                  <c:v>42976</c:v>
                </c:pt>
                <c:pt idx="972">
                  <c:v>42977</c:v>
                </c:pt>
                <c:pt idx="973">
                  <c:v>42978</c:v>
                </c:pt>
                <c:pt idx="974">
                  <c:v>42979</c:v>
                </c:pt>
                <c:pt idx="975">
                  <c:v>42980</c:v>
                </c:pt>
                <c:pt idx="976">
                  <c:v>42981</c:v>
                </c:pt>
                <c:pt idx="977">
                  <c:v>42982</c:v>
                </c:pt>
                <c:pt idx="978">
                  <c:v>42983</c:v>
                </c:pt>
                <c:pt idx="979">
                  <c:v>42984</c:v>
                </c:pt>
                <c:pt idx="980">
                  <c:v>42985</c:v>
                </c:pt>
                <c:pt idx="981">
                  <c:v>42986</c:v>
                </c:pt>
                <c:pt idx="982">
                  <c:v>42987</c:v>
                </c:pt>
                <c:pt idx="983">
                  <c:v>42988</c:v>
                </c:pt>
                <c:pt idx="984">
                  <c:v>42989</c:v>
                </c:pt>
                <c:pt idx="985">
                  <c:v>42990</c:v>
                </c:pt>
                <c:pt idx="986">
                  <c:v>42991</c:v>
                </c:pt>
                <c:pt idx="987">
                  <c:v>42992</c:v>
                </c:pt>
                <c:pt idx="988">
                  <c:v>42993</c:v>
                </c:pt>
                <c:pt idx="989">
                  <c:v>42994</c:v>
                </c:pt>
                <c:pt idx="990">
                  <c:v>42995</c:v>
                </c:pt>
                <c:pt idx="991">
                  <c:v>42996</c:v>
                </c:pt>
                <c:pt idx="992">
                  <c:v>42997</c:v>
                </c:pt>
                <c:pt idx="993">
                  <c:v>42998</c:v>
                </c:pt>
                <c:pt idx="994">
                  <c:v>42999</c:v>
                </c:pt>
                <c:pt idx="995">
                  <c:v>43000</c:v>
                </c:pt>
                <c:pt idx="996">
                  <c:v>43001</c:v>
                </c:pt>
                <c:pt idx="997">
                  <c:v>43002</c:v>
                </c:pt>
                <c:pt idx="998">
                  <c:v>43003</c:v>
                </c:pt>
                <c:pt idx="999">
                  <c:v>43004</c:v>
                </c:pt>
                <c:pt idx="1000">
                  <c:v>43005</c:v>
                </c:pt>
                <c:pt idx="1001">
                  <c:v>43006</c:v>
                </c:pt>
                <c:pt idx="1002">
                  <c:v>43007</c:v>
                </c:pt>
                <c:pt idx="1003">
                  <c:v>43008</c:v>
                </c:pt>
                <c:pt idx="1004">
                  <c:v>43009</c:v>
                </c:pt>
                <c:pt idx="1005">
                  <c:v>43010</c:v>
                </c:pt>
                <c:pt idx="1006">
                  <c:v>43011</c:v>
                </c:pt>
                <c:pt idx="1007">
                  <c:v>43012</c:v>
                </c:pt>
                <c:pt idx="1008">
                  <c:v>43013</c:v>
                </c:pt>
                <c:pt idx="1009">
                  <c:v>43014</c:v>
                </c:pt>
                <c:pt idx="1010">
                  <c:v>43015</c:v>
                </c:pt>
                <c:pt idx="1011">
                  <c:v>43016</c:v>
                </c:pt>
                <c:pt idx="1012">
                  <c:v>43017</c:v>
                </c:pt>
                <c:pt idx="1013">
                  <c:v>43018</c:v>
                </c:pt>
                <c:pt idx="1014">
                  <c:v>43019</c:v>
                </c:pt>
                <c:pt idx="1015">
                  <c:v>43020</c:v>
                </c:pt>
                <c:pt idx="1016">
                  <c:v>43021</c:v>
                </c:pt>
                <c:pt idx="1017">
                  <c:v>43022</c:v>
                </c:pt>
                <c:pt idx="1018">
                  <c:v>43023</c:v>
                </c:pt>
                <c:pt idx="1019">
                  <c:v>43024</c:v>
                </c:pt>
                <c:pt idx="1020">
                  <c:v>43025</c:v>
                </c:pt>
                <c:pt idx="1021">
                  <c:v>43026</c:v>
                </c:pt>
                <c:pt idx="1022">
                  <c:v>43027</c:v>
                </c:pt>
                <c:pt idx="1023">
                  <c:v>43028</c:v>
                </c:pt>
                <c:pt idx="1024">
                  <c:v>43029</c:v>
                </c:pt>
                <c:pt idx="1025">
                  <c:v>43030</c:v>
                </c:pt>
                <c:pt idx="1026">
                  <c:v>43031</c:v>
                </c:pt>
                <c:pt idx="1027">
                  <c:v>43032</c:v>
                </c:pt>
                <c:pt idx="1028">
                  <c:v>43033</c:v>
                </c:pt>
                <c:pt idx="1029">
                  <c:v>43034</c:v>
                </c:pt>
                <c:pt idx="1030">
                  <c:v>43035</c:v>
                </c:pt>
                <c:pt idx="1031">
                  <c:v>43036</c:v>
                </c:pt>
                <c:pt idx="1032">
                  <c:v>43037</c:v>
                </c:pt>
                <c:pt idx="1033">
                  <c:v>43038</c:v>
                </c:pt>
                <c:pt idx="1034">
                  <c:v>43039</c:v>
                </c:pt>
                <c:pt idx="1035">
                  <c:v>43040</c:v>
                </c:pt>
                <c:pt idx="1036">
                  <c:v>43041</c:v>
                </c:pt>
                <c:pt idx="1037">
                  <c:v>43042</c:v>
                </c:pt>
                <c:pt idx="1038">
                  <c:v>43043</c:v>
                </c:pt>
                <c:pt idx="1039">
                  <c:v>43044</c:v>
                </c:pt>
                <c:pt idx="1040">
                  <c:v>43045</c:v>
                </c:pt>
                <c:pt idx="1041">
                  <c:v>43046</c:v>
                </c:pt>
                <c:pt idx="1042">
                  <c:v>43047</c:v>
                </c:pt>
                <c:pt idx="1043">
                  <c:v>43048</c:v>
                </c:pt>
                <c:pt idx="1044">
                  <c:v>43049</c:v>
                </c:pt>
                <c:pt idx="1045">
                  <c:v>43050</c:v>
                </c:pt>
                <c:pt idx="1046">
                  <c:v>43051</c:v>
                </c:pt>
                <c:pt idx="1047">
                  <c:v>43052</c:v>
                </c:pt>
                <c:pt idx="1048">
                  <c:v>43053</c:v>
                </c:pt>
                <c:pt idx="1049">
                  <c:v>43054</c:v>
                </c:pt>
                <c:pt idx="1050">
                  <c:v>43055</c:v>
                </c:pt>
                <c:pt idx="1051">
                  <c:v>43056</c:v>
                </c:pt>
                <c:pt idx="1052">
                  <c:v>43057</c:v>
                </c:pt>
                <c:pt idx="1053">
                  <c:v>43058</c:v>
                </c:pt>
                <c:pt idx="1054">
                  <c:v>43059</c:v>
                </c:pt>
                <c:pt idx="1055">
                  <c:v>43060</c:v>
                </c:pt>
                <c:pt idx="1056">
                  <c:v>43061</c:v>
                </c:pt>
                <c:pt idx="1057">
                  <c:v>43062</c:v>
                </c:pt>
                <c:pt idx="1058">
                  <c:v>43063</c:v>
                </c:pt>
                <c:pt idx="1059">
                  <c:v>43064</c:v>
                </c:pt>
                <c:pt idx="1060">
                  <c:v>43065</c:v>
                </c:pt>
                <c:pt idx="1061">
                  <c:v>43066</c:v>
                </c:pt>
                <c:pt idx="1062">
                  <c:v>43067</c:v>
                </c:pt>
                <c:pt idx="1063">
                  <c:v>43068</c:v>
                </c:pt>
                <c:pt idx="1064">
                  <c:v>43069</c:v>
                </c:pt>
                <c:pt idx="1065">
                  <c:v>43070</c:v>
                </c:pt>
                <c:pt idx="1066">
                  <c:v>43071</c:v>
                </c:pt>
                <c:pt idx="1067">
                  <c:v>43072</c:v>
                </c:pt>
                <c:pt idx="1068">
                  <c:v>43073</c:v>
                </c:pt>
                <c:pt idx="1069">
                  <c:v>43074</c:v>
                </c:pt>
                <c:pt idx="1070">
                  <c:v>43075</c:v>
                </c:pt>
                <c:pt idx="1071">
                  <c:v>43076</c:v>
                </c:pt>
                <c:pt idx="1072">
                  <c:v>43077</c:v>
                </c:pt>
                <c:pt idx="1073">
                  <c:v>43078</c:v>
                </c:pt>
                <c:pt idx="1074">
                  <c:v>43079</c:v>
                </c:pt>
                <c:pt idx="1075">
                  <c:v>43080</c:v>
                </c:pt>
                <c:pt idx="1076">
                  <c:v>43081</c:v>
                </c:pt>
                <c:pt idx="1077">
                  <c:v>43082</c:v>
                </c:pt>
                <c:pt idx="1078">
                  <c:v>43083</c:v>
                </c:pt>
                <c:pt idx="1079">
                  <c:v>43084</c:v>
                </c:pt>
                <c:pt idx="1080">
                  <c:v>43085</c:v>
                </c:pt>
                <c:pt idx="1081">
                  <c:v>43086</c:v>
                </c:pt>
                <c:pt idx="1082">
                  <c:v>43087</c:v>
                </c:pt>
                <c:pt idx="1083">
                  <c:v>43088</c:v>
                </c:pt>
                <c:pt idx="1084">
                  <c:v>43089</c:v>
                </c:pt>
                <c:pt idx="1085">
                  <c:v>43090</c:v>
                </c:pt>
                <c:pt idx="1086">
                  <c:v>43091</c:v>
                </c:pt>
                <c:pt idx="1087">
                  <c:v>43092</c:v>
                </c:pt>
                <c:pt idx="1088">
                  <c:v>43093</c:v>
                </c:pt>
                <c:pt idx="1089">
                  <c:v>43094</c:v>
                </c:pt>
                <c:pt idx="1090">
                  <c:v>43095</c:v>
                </c:pt>
                <c:pt idx="1091">
                  <c:v>43096</c:v>
                </c:pt>
                <c:pt idx="1092">
                  <c:v>43097</c:v>
                </c:pt>
                <c:pt idx="1093">
                  <c:v>43098</c:v>
                </c:pt>
                <c:pt idx="1094">
                  <c:v>43099</c:v>
                </c:pt>
                <c:pt idx="1095">
                  <c:v>43100</c:v>
                </c:pt>
                <c:pt idx="1096">
                  <c:v>43101</c:v>
                </c:pt>
                <c:pt idx="1097">
                  <c:v>43102</c:v>
                </c:pt>
                <c:pt idx="1098">
                  <c:v>43103</c:v>
                </c:pt>
                <c:pt idx="1099">
                  <c:v>43104</c:v>
                </c:pt>
                <c:pt idx="1100">
                  <c:v>43105</c:v>
                </c:pt>
                <c:pt idx="1101">
                  <c:v>43106</c:v>
                </c:pt>
                <c:pt idx="1102">
                  <c:v>43107</c:v>
                </c:pt>
                <c:pt idx="1103">
                  <c:v>43108</c:v>
                </c:pt>
                <c:pt idx="1104">
                  <c:v>43109</c:v>
                </c:pt>
                <c:pt idx="1105">
                  <c:v>43110</c:v>
                </c:pt>
                <c:pt idx="1106">
                  <c:v>43111</c:v>
                </c:pt>
                <c:pt idx="1107">
                  <c:v>43112</c:v>
                </c:pt>
                <c:pt idx="1108">
                  <c:v>43113</c:v>
                </c:pt>
                <c:pt idx="1109">
                  <c:v>43114</c:v>
                </c:pt>
                <c:pt idx="1110">
                  <c:v>43115</c:v>
                </c:pt>
                <c:pt idx="1111">
                  <c:v>43116</c:v>
                </c:pt>
                <c:pt idx="1112">
                  <c:v>43117</c:v>
                </c:pt>
                <c:pt idx="1113">
                  <c:v>43118</c:v>
                </c:pt>
                <c:pt idx="1114">
                  <c:v>43119</c:v>
                </c:pt>
                <c:pt idx="1115">
                  <c:v>43120</c:v>
                </c:pt>
                <c:pt idx="1116">
                  <c:v>43121</c:v>
                </c:pt>
                <c:pt idx="1117">
                  <c:v>43122</c:v>
                </c:pt>
                <c:pt idx="1118">
                  <c:v>43123</c:v>
                </c:pt>
                <c:pt idx="1119">
                  <c:v>43124</c:v>
                </c:pt>
                <c:pt idx="1120">
                  <c:v>43125</c:v>
                </c:pt>
                <c:pt idx="1121">
                  <c:v>43126</c:v>
                </c:pt>
                <c:pt idx="1122">
                  <c:v>43127</c:v>
                </c:pt>
                <c:pt idx="1123">
                  <c:v>43128</c:v>
                </c:pt>
                <c:pt idx="1124">
                  <c:v>43129</c:v>
                </c:pt>
                <c:pt idx="1125">
                  <c:v>43130</c:v>
                </c:pt>
                <c:pt idx="1126">
                  <c:v>43131</c:v>
                </c:pt>
                <c:pt idx="1127">
                  <c:v>43132</c:v>
                </c:pt>
                <c:pt idx="1128">
                  <c:v>43133</c:v>
                </c:pt>
                <c:pt idx="1129">
                  <c:v>43134</c:v>
                </c:pt>
                <c:pt idx="1130">
                  <c:v>43135</c:v>
                </c:pt>
                <c:pt idx="1131">
                  <c:v>43136</c:v>
                </c:pt>
                <c:pt idx="1132">
                  <c:v>43137</c:v>
                </c:pt>
                <c:pt idx="1133">
                  <c:v>43138</c:v>
                </c:pt>
                <c:pt idx="1134">
                  <c:v>43139</c:v>
                </c:pt>
                <c:pt idx="1135">
                  <c:v>43140</c:v>
                </c:pt>
                <c:pt idx="1136">
                  <c:v>43141</c:v>
                </c:pt>
                <c:pt idx="1137">
                  <c:v>43142</c:v>
                </c:pt>
                <c:pt idx="1138">
                  <c:v>43143</c:v>
                </c:pt>
                <c:pt idx="1139">
                  <c:v>43144</c:v>
                </c:pt>
                <c:pt idx="1140">
                  <c:v>43145</c:v>
                </c:pt>
                <c:pt idx="1141">
                  <c:v>43146</c:v>
                </c:pt>
                <c:pt idx="1142">
                  <c:v>43147</c:v>
                </c:pt>
                <c:pt idx="1143">
                  <c:v>43148</c:v>
                </c:pt>
                <c:pt idx="1144">
                  <c:v>43149</c:v>
                </c:pt>
                <c:pt idx="1145">
                  <c:v>43150</c:v>
                </c:pt>
                <c:pt idx="1146">
                  <c:v>43151</c:v>
                </c:pt>
                <c:pt idx="1147">
                  <c:v>43152</c:v>
                </c:pt>
                <c:pt idx="1148">
                  <c:v>43153</c:v>
                </c:pt>
                <c:pt idx="1149">
                  <c:v>43154</c:v>
                </c:pt>
                <c:pt idx="1150">
                  <c:v>43155</c:v>
                </c:pt>
                <c:pt idx="1151">
                  <c:v>43156</c:v>
                </c:pt>
                <c:pt idx="1152">
                  <c:v>43157</c:v>
                </c:pt>
                <c:pt idx="1153">
                  <c:v>43158</c:v>
                </c:pt>
                <c:pt idx="1154">
                  <c:v>43159</c:v>
                </c:pt>
                <c:pt idx="1155">
                  <c:v>43160</c:v>
                </c:pt>
                <c:pt idx="1156">
                  <c:v>43161</c:v>
                </c:pt>
                <c:pt idx="1157">
                  <c:v>43162</c:v>
                </c:pt>
                <c:pt idx="1158">
                  <c:v>43163</c:v>
                </c:pt>
                <c:pt idx="1159">
                  <c:v>43164</c:v>
                </c:pt>
                <c:pt idx="1160">
                  <c:v>43165</c:v>
                </c:pt>
                <c:pt idx="1161">
                  <c:v>43166</c:v>
                </c:pt>
                <c:pt idx="1162">
                  <c:v>43167</c:v>
                </c:pt>
                <c:pt idx="1163">
                  <c:v>43168</c:v>
                </c:pt>
                <c:pt idx="1164">
                  <c:v>43169</c:v>
                </c:pt>
                <c:pt idx="1165">
                  <c:v>43170</c:v>
                </c:pt>
                <c:pt idx="1166">
                  <c:v>43171</c:v>
                </c:pt>
                <c:pt idx="1167">
                  <c:v>43172</c:v>
                </c:pt>
                <c:pt idx="1168">
                  <c:v>43173</c:v>
                </c:pt>
                <c:pt idx="1169">
                  <c:v>43174</c:v>
                </c:pt>
                <c:pt idx="1170">
                  <c:v>43175</c:v>
                </c:pt>
                <c:pt idx="1171">
                  <c:v>43176</c:v>
                </c:pt>
                <c:pt idx="1172">
                  <c:v>43177</c:v>
                </c:pt>
                <c:pt idx="1173">
                  <c:v>43178</c:v>
                </c:pt>
                <c:pt idx="1174">
                  <c:v>43179</c:v>
                </c:pt>
                <c:pt idx="1175">
                  <c:v>43180</c:v>
                </c:pt>
                <c:pt idx="1176">
                  <c:v>43181</c:v>
                </c:pt>
                <c:pt idx="1177">
                  <c:v>43182</c:v>
                </c:pt>
                <c:pt idx="1178">
                  <c:v>43183</c:v>
                </c:pt>
                <c:pt idx="1179">
                  <c:v>43184</c:v>
                </c:pt>
                <c:pt idx="1180">
                  <c:v>43185</c:v>
                </c:pt>
                <c:pt idx="1181">
                  <c:v>43186</c:v>
                </c:pt>
                <c:pt idx="1182">
                  <c:v>43187</c:v>
                </c:pt>
                <c:pt idx="1183">
                  <c:v>43188</c:v>
                </c:pt>
                <c:pt idx="1184">
                  <c:v>43189</c:v>
                </c:pt>
                <c:pt idx="1185">
                  <c:v>43190</c:v>
                </c:pt>
                <c:pt idx="1186">
                  <c:v>43191</c:v>
                </c:pt>
                <c:pt idx="1187">
                  <c:v>43192</c:v>
                </c:pt>
                <c:pt idx="1188">
                  <c:v>43193</c:v>
                </c:pt>
                <c:pt idx="1189">
                  <c:v>43194</c:v>
                </c:pt>
                <c:pt idx="1190">
                  <c:v>43195</c:v>
                </c:pt>
                <c:pt idx="1191">
                  <c:v>43196</c:v>
                </c:pt>
                <c:pt idx="1192">
                  <c:v>43197</c:v>
                </c:pt>
                <c:pt idx="1193">
                  <c:v>43198</c:v>
                </c:pt>
                <c:pt idx="1194">
                  <c:v>43199</c:v>
                </c:pt>
                <c:pt idx="1195">
                  <c:v>43200</c:v>
                </c:pt>
                <c:pt idx="1196">
                  <c:v>43201</c:v>
                </c:pt>
                <c:pt idx="1197">
                  <c:v>43202</c:v>
                </c:pt>
                <c:pt idx="1198">
                  <c:v>43203</c:v>
                </c:pt>
                <c:pt idx="1199">
                  <c:v>43204</c:v>
                </c:pt>
                <c:pt idx="1200">
                  <c:v>43205</c:v>
                </c:pt>
                <c:pt idx="1201">
                  <c:v>43206</c:v>
                </c:pt>
                <c:pt idx="1202">
                  <c:v>43207</c:v>
                </c:pt>
                <c:pt idx="1203">
                  <c:v>43208</c:v>
                </c:pt>
                <c:pt idx="1204">
                  <c:v>43209</c:v>
                </c:pt>
                <c:pt idx="1205">
                  <c:v>43210</c:v>
                </c:pt>
                <c:pt idx="1206">
                  <c:v>43211</c:v>
                </c:pt>
                <c:pt idx="1207">
                  <c:v>43212</c:v>
                </c:pt>
                <c:pt idx="1208">
                  <c:v>43213</c:v>
                </c:pt>
                <c:pt idx="1209">
                  <c:v>43214</c:v>
                </c:pt>
                <c:pt idx="1210">
                  <c:v>43215</c:v>
                </c:pt>
                <c:pt idx="1211">
                  <c:v>43216</c:v>
                </c:pt>
                <c:pt idx="1212">
                  <c:v>43217</c:v>
                </c:pt>
                <c:pt idx="1213">
                  <c:v>43218</c:v>
                </c:pt>
                <c:pt idx="1214">
                  <c:v>43219</c:v>
                </c:pt>
                <c:pt idx="1215">
                  <c:v>43220</c:v>
                </c:pt>
                <c:pt idx="1216">
                  <c:v>43221</c:v>
                </c:pt>
                <c:pt idx="1217">
                  <c:v>43222</c:v>
                </c:pt>
                <c:pt idx="1218">
                  <c:v>43223</c:v>
                </c:pt>
                <c:pt idx="1219">
                  <c:v>43224</c:v>
                </c:pt>
                <c:pt idx="1220">
                  <c:v>43225</c:v>
                </c:pt>
                <c:pt idx="1221">
                  <c:v>43226</c:v>
                </c:pt>
                <c:pt idx="1222">
                  <c:v>43227</c:v>
                </c:pt>
                <c:pt idx="1223">
                  <c:v>43228</c:v>
                </c:pt>
                <c:pt idx="1224">
                  <c:v>43229</c:v>
                </c:pt>
                <c:pt idx="1225">
                  <c:v>43230</c:v>
                </c:pt>
                <c:pt idx="1226">
                  <c:v>43231</c:v>
                </c:pt>
                <c:pt idx="1227">
                  <c:v>43232</c:v>
                </c:pt>
                <c:pt idx="1228">
                  <c:v>43233</c:v>
                </c:pt>
                <c:pt idx="1229">
                  <c:v>43234</c:v>
                </c:pt>
                <c:pt idx="1230">
                  <c:v>43235</c:v>
                </c:pt>
                <c:pt idx="1231">
                  <c:v>43236</c:v>
                </c:pt>
                <c:pt idx="1232">
                  <c:v>43237</c:v>
                </c:pt>
                <c:pt idx="1233">
                  <c:v>43238</c:v>
                </c:pt>
                <c:pt idx="1234">
                  <c:v>43239</c:v>
                </c:pt>
                <c:pt idx="1235">
                  <c:v>43240</c:v>
                </c:pt>
                <c:pt idx="1236">
                  <c:v>43241</c:v>
                </c:pt>
                <c:pt idx="1237">
                  <c:v>43242</c:v>
                </c:pt>
                <c:pt idx="1238">
                  <c:v>43243</c:v>
                </c:pt>
                <c:pt idx="1239">
                  <c:v>43244</c:v>
                </c:pt>
                <c:pt idx="1240">
                  <c:v>43245</c:v>
                </c:pt>
                <c:pt idx="1241">
                  <c:v>43246</c:v>
                </c:pt>
                <c:pt idx="1242">
                  <c:v>43247</c:v>
                </c:pt>
                <c:pt idx="1243">
                  <c:v>43248</c:v>
                </c:pt>
                <c:pt idx="1244">
                  <c:v>43249</c:v>
                </c:pt>
                <c:pt idx="1245">
                  <c:v>43250</c:v>
                </c:pt>
                <c:pt idx="1246">
                  <c:v>43251</c:v>
                </c:pt>
                <c:pt idx="1247">
                  <c:v>43252</c:v>
                </c:pt>
                <c:pt idx="1248">
                  <c:v>43253</c:v>
                </c:pt>
                <c:pt idx="1249">
                  <c:v>43254</c:v>
                </c:pt>
                <c:pt idx="1250">
                  <c:v>43255</c:v>
                </c:pt>
                <c:pt idx="1251">
                  <c:v>43256</c:v>
                </c:pt>
                <c:pt idx="1252">
                  <c:v>43257</c:v>
                </c:pt>
                <c:pt idx="1253">
                  <c:v>43258</c:v>
                </c:pt>
                <c:pt idx="1254">
                  <c:v>43259</c:v>
                </c:pt>
                <c:pt idx="1255">
                  <c:v>43260</c:v>
                </c:pt>
                <c:pt idx="1256">
                  <c:v>43261</c:v>
                </c:pt>
                <c:pt idx="1257">
                  <c:v>43262</c:v>
                </c:pt>
                <c:pt idx="1258">
                  <c:v>43263</c:v>
                </c:pt>
                <c:pt idx="1259">
                  <c:v>43264</c:v>
                </c:pt>
                <c:pt idx="1260">
                  <c:v>43265</c:v>
                </c:pt>
                <c:pt idx="1261">
                  <c:v>43266</c:v>
                </c:pt>
                <c:pt idx="1262">
                  <c:v>43267</c:v>
                </c:pt>
                <c:pt idx="1263">
                  <c:v>43268</c:v>
                </c:pt>
                <c:pt idx="1264">
                  <c:v>43269</c:v>
                </c:pt>
                <c:pt idx="1265">
                  <c:v>43270</c:v>
                </c:pt>
                <c:pt idx="1266">
                  <c:v>43271</c:v>
                </c:pt>
                <c:pt idx="1267">
                  <c:v>43272</c:v>
                </c:pt>
                <c:pt idx="1268">
                  <c:v>43273</c:v>
                </c:pt>
                <c:pt idx="1269">
                  <c:v>43274</c:v>
                </c:pt>
                <c:pt idx="1270">
                  <c:v>43275</c:v>
                </c:pt>
                <c:pt idx="1271">
                  <c:v>43276</c:v>
                </c:pt>
                <c:pt idx="1272">
                  <c:v>43277</c:v>
                </c:pt>
                <c:pt idx="1273">
                  <c:v>43278</c:v>
                </c:pt>
                <c:pt idx="1274">
                  <c:v>43279</c:v>
                </c:pt>
                <c:pt idx="1275">
                  <c:v>43280</c:v>
                </c:pt>
                <c:pt idx="1276">
                  <c:v>43281</c:v>
                </c:pt>
                <c:pt idx="1277">
                  <c:v>43282</c:v>
                </c:pt>
                <c:pt idx="1278">
                  <c:v>43283</c:v>
                </c:pt>
                <c:pt idx="1279">
                  <c:v>43284</c:v>
                </c:pt>
                <c:pt idx="1280">
                  <c:v>43285</c:v>
                </c:pt>
                <c:pt idx="1281">
                  <c:v>43286</c:v>
                </c:pt>
                <c:pt idx="1282">
                  <c:v>43287</c:v>
                </c:pt>
                <c:pt idx="1283">
                  <c:v>43288</c:v>
                </c:pt>
                <c:pt idx="1284">
                  <c:v>43289</c:v>
                </c:pt>
                <c:pt idx="1285">
                  <c:v>43290</c:v>
                </c:pt>
                <c:pt idx="1286">
                  <c:v>43291</c:v>
                </c:pt>
                <c:pt idx="1287">
                  <c:v>43292</c:v>
                </c:pt>
                <c:pt idx="1288">
                  <c:v>43293</c:v>
                </c:pt>
                <c:pt idx="1289">
                  <c:v>43294</c:v>
                </c:pt>
                <c:pt idx="1290">
                  <c:v>43295</c:v>
                </c:pt>
                <c:pt idx="1291">
                  <c:v>43296</c:v>
                </c:pt>
                <c:pt idx="1292">
                  <c:v>43297</c:v>
                </c:pt>
                <c:pt idx="1293">
                  <c:v>43298</c:v>
                </c:pt>
                <c:pt idx="1294">
                  <c:v>43299</c:v>
                </c:pt>
                <c:pt idx="1295">
                  <c:v>43300</c:v>
                </c:pt>
                <c:pt idx="1296">
                  <c:v>43301</c:v>
                </c:pt>
                <c:pt idx="1297">
                  <c:v>43302</c:v>
                </c:pt>
                <c:pt idx="1298">
                  <c:v>43303</c:v>
                </c:pt>
                <c:pt idx="1299">
                  <c:v>43304</c:v>
                </c:pt>
                <c:pt idx="1300">
                  <c:v>43305</c:v>
                </c:pt>
                <c:pt idx="1301">
                  <c:v>43306</c:v>
                </c:pt>
                <c:pt idx="1302">
                  <c:v>43307</c:v>
                </c:pt>
                <c:pt idx="1303">
                  <c:v>43308</c:v>
                </c:pt>
                <c:pt idx="1304">
                  <c:v>43309</c:v>
                </c:pt>
                <c:pt idx="1305">
                  <c:v>43310</c:v>
                </c:pt>
                <c:pt idx="1306">
                  <c:v>43311</c:v>
                </c:pt>
                <c:pt idx="1307">
                  <c:v>43312</c:v>
                </c:pt>
                <c:pt idx="1308">
                  <c:v>43313</c:v>
                </c:pt>
                <c:pt idx="1309">
                  <c:v>43314</c:v>
                </c:pt>
                <c:pt idx="1310">
                  <c:v>43315</c:v>
                </c:pt>
                <c:pt idx="1311">
                  <c:v>43316</c:v>
                </c:pt>
                <c:pt idx="1312">
                  <c:v>43317</c:v>
                </c:pt>
                <c:pt idx="1313">
                  <c:v>43318</c:v>
                </c:pt>
                <c:pt idx="1314">
                  <c:v>43319</c:v>
                </c:pt>
                <c:pt idx="1315">
                  <c:v>43320</c:v>
                </c:pt>
                <c:pt idx="1316">
                  <c:v>43321</c:v>
                </c:pt>
                <c:pt idx="1317">
                  <c:v>43322</c:v>
                </c:pt>
                <c:pt idx="1318">
                  <c:v>43323</c:v>
                </c:pt>
                <c:pt idx="1319">
                  <c:v>43324</c:v>
                </c:pt>
                <c:pt idx="1320">
                  <c:v>43325</c:v>
                </c:pt>
                <c:pt idx="1321">
                  <c:v>43326</c:v>
                </c:pt>
                <c:pt idx="1322">
                  <c:v>43327</c:v>
                </c:pt>
                <c:pt idx="1323">
                  <c:v>43328</c:v>
                </c:pt>
                <c:pt idx="1324">
                  <c:v>43329</c:v>
                </c:pt>
                <c:pt idx="1325">
                  <c:v>43330</c:v>
                </c:pt>
                <c:pt idx="1326">
                  <c:v>43331</c:v>
                </c:pt>
                <c:pt idx="1327">
                  <c:v>43332</c:v>
                </c:pt>
                <c:pt idx="1328">
                  <c:v>43333</c:v>
                </c:pt>
                <c:pt idx="1329">
                  <c:v>43334</c:v>
                </c:pt>
                <c:pt idx="1330">
                  <c:v>43335</c:v>
                </c:pt>
                <c:pt idx="1331">
                  <c:v>43336</c:v>
                </c:pt>
                <c:pt idx="1332">
                  <c:v>43337</c:v>
                </c:pt>
                <c:pt idx="1333">
                  <c:v>43338</c:v>
                </c:pt>
                <c:pt idx="1334">
                  <c:v>43339</c:v>
                </c:pt>
                <c:pt idx="1335">
                  <c:v>43340</c:v>
                </c:pt>
                <c:pt idx="1336">
                  <c:v>43341</c:v>
                </c:pt>
                <c:pt idx="1337">
                  <c:v>43342</c:v>
                </c:pt>
                <c:pt idx="1338">
                  <c:v>43343</c:v>
                </c:pt>
                <c:pt idx="1339">
                  <c:v>43344</c:v>
                </c:pt>
                <c:pt idx="1340">
                  <c:v>43345</c:v>
                </c:pt>
                <c:pt idx="1341">
                  <c:v>43346</c:v>
                </c:pt>
                <c:pt idx="1342">
                  <c:v>43347</c:v>
                </c:pt>
                <c:pt idx="1343">
                  <c:v>43348</c:v>
                </c:pt>
                <c:pt idx="1344">
                  <c:v>43349</c:v>
                </c:pt>
                <c:pt idx="1345">
                  <c:v>43350</c:v>
                </c:pt>
                <c:pt idx="1346">
                  <c:v>43351</c:v>
                </c:pt>
                <c:pt idx="1347">
                  <c:v>43352</c:v>
                </c:pt>
                <c:pt idx="1348">
                  <c:v>43353</c:v>
                </c:pt>
                <c:pt idx="1349">
                  <c:v>43354</c:v>
                </c:pt>
                <c:pt idx="1350">
                  <c:v>43355</c:v>
                </c:pt>
                <c:pt idx="1351">
                  <c:v>43356</c:v>
                </c:pt>
                <c:pt idx="1352">
                  <c:v>43357</c:v>
                </c:pt>
                <c:pt idx="1353">
                  <c:v>43358</c:v>
                </c:pt>
                <c:pt idx="1354">
                  <c:v>43359</c:v>
                </c:pt>
                <c:pt idx="1355">
                  <c:v>43360</c:v>
                </c:pt>
                <c:pt idx="1356">
                  <c:v>43361</c:v>
                </c:pt>
                <c:pt idx="1357">
                  <c:v>43362</c:v>
                </c:pt>
                <c:pt idx="1358">
                  <c:v>43363</c:v>
                </c:pt>
                <c:pt idx="1359">
                  <c:v>43364</c:v>
                </c:pt>
                <c:pt idx="1360">
                  <c:v>43365</c:v>
                </c:pt>
                <c:pt idx="1361">
                  <c:v>43366</c:v>
                </c:pt>
                <c:pt idx="1362">
                  <c:v>43367</c:v>
                </c:pt>
                <c:pt idx="1363">
                  <c:v>43368</c:v>
                </c:pt>
                <c:pt idx="1364">
                  <c:v>43369</c:v>
                </c:pt>
                <c:pt idx="1365">
                  <c:v>43370</c:v>
                </c:pt>
                <c:pt idx="1366">
                  <c:v>43371</c:v>
                </c:pt>
                <c:pt idx="1367">
                  <c:v>43372</c:v>
                </c:pt>
                <c:pt idx="1368">
                  <c:v>43373</c:v>
                </c:pt>
                <c:pt idx="1369">
                  <c:v>43374</c:v>
                </c:pt>
                <c:pt idx="1370">
                  <c:v>43375</c:v>
                </c:pt>
                <c:pt idx="1371">
                  <c:v>43376</c:v>
                </c:pt>
                <c:pt idx="1372">
                  <c:v>43377</c:v>
                </c:pt>
                <c:pt idx="1373">
                  <c:v>43378</c:v>
                </c:pt>
                <c:pt idx="1374">
                  <c:v>43379</c:v>
                </c:pt>
                <c:pt idx="1375">
                  <c:v>43380</c:v>
                </c:pt>
                <c:pt idx="1376">
                  <c:v>43381</c:v>
                </c:pt>
                <c:pt idx="1377">
                  <c:v>43382</c:v>
                </c:pt>
                <c:pt idx="1378">
                  <c:v>43383</c:v>
                </c:pt>
                <c:pt idx="1379">
                  <c:v>43384</c:v>
                </c:pt>
                <c:pt idx="1380">
                  <c:v>43385</c:v>
                </c:pt>
                <c:pt idx="1381">
                  <c:v>43386</c:v>
                </c:pt>
                <c:pt idx="1382">
                  <c:v>43387</c:v>
                </c:pt>
                <c:pt idx="1383">
                  <c:v>43388</c:v>
                </c:pt>
                <c:pt idx="1384">
                  <c:v>43389</c:v>
                </c:pt>
                <c:pt idx="1385">
                  <c:v>43390</c:v>
                </c:pt>
                <c:pt idx="1386">
                  <c:v>43391</c:v>
                </c:pt>
                <c:pt idx="1387">
                  <c:v>43392</c:v>
                </c:pt>
                <c:pt idx="1388">
                  <c:v>43393</c:v>
                </c:pt>
                <c:pt idx="1389">
                  <c:v>43394</c:v>
                </c:pt>
                <c:pt idx="1390">
                  <c:v>43395</c:v>
                </c:pt>
                <c:pt idx="1391">
                  <c:v>43396</c:v>
                </c:pt>
                <c:pt idx="1392">
                  <c:v>43397</c:v>
                </c:pt>
                <c:pt idx="1393">
                  <c:v>43398</c:v>
                </c:pt>
                <c:pt idx="1394">
                  <c:v>43399</c:v>
                </c:pt>
                <c:pt idx="1395">
                  <c:v>43400</c:v>
                </c:pt>
                <c:pt idx="1396">
                  <c:v>43401</c:v>
                </c:pt>
                <c:pt idx="1397">
                  <c:v>43402</c:v>
                </c:pt>
                <c:pt idx="1398">
                  <c:v>43403</c:v>
                </c:pt>
                <c:pt idx="1399">
                  <c:v>43404</c:v>
                </c:pt>
                <c:pt idx="1400">
                  <c:v>43405</c:v>
                </c:pt>
                <c:pt idx="1401">
                  <c:v>43406</c:v>
                </c:pt>
                <c:pt idx="1402">
                  <c:v>43407</c:v>
                </c:pt>
                <c:pt idx="1403">
                  <c:v>43408</c:v>
                </c:pt>
                <c:pt idx="1404">
                  <c:v>43409</c:v>
                </c:pt>
                <c:pt idx="1405">
                  <c:v>43410</c:v>
                </c:pt>
                <c:pt idx="1406">
                  <c:v>43411</c:v>
                </c:pt>
                <c:pt idx="1407">
                  <c:v>43412</c:v>
                </c:pt>
                <c:pt idx="1408">
                  <c:v>43413</c:v>
                </c:pt>
                <c:pt idx="1409">
                  <c:v>43414</c:v>
                </c:pt>
                <c:pt idx="1410">
                  <c:v>43415</c:v>
                </c:pt>
                <c:pt idx="1411">
                  <c:v>43416</c:v>
                </c:pt>
                <c:pt idx="1412">
                  <c:v>43417</c:v>
                </c:pt>
                <c:pt idx="1413">
                  <c:v>43418</c:v>
                </c:pt>
                <c:pt idx="1414">
                  <c:v>43419</c:v>
                </c:pt>
                <c:pt idx="1415">
                  <c:v>43420</c:v>
                </c:pt>
                <c:pt idx="1416">
                  <c:v>43421</c:v>
                </c:pt>
                <c:pt idx="1417">
                  <c:v>43422</c:v>
                </c:pt>
                <c:pt idx="1418">
                  <c:v>43423</c:v>
                </c:pt>
                <c:pt idx="1419">
                  <c:v>43424</c:v>
                </c:pt>
                <c:pt idx="1420">
                  <c:v>43425</c:v>
                </c:pt>
                <c:pt idx="1421">
                  <c:v>43426</c:v>
                </c:pt>
                <c:pt idx="1422">
                  <c:v>43427</c:v>
                </c:pt>
                <c:pt idx="1423">
                  <c:v>43428</c:v>
                </c:pt>
                <c:pt idx="1424">
                  <c:v>43429</c:v>
                </c:pt>
                <c:pt idx="1425">
                  <c:v>43430</c:v>
                </c:pt>
                <c:pt idx="1426">
                  <c:v>43431</c:v>
                </c:pt>
                <c:pt idx="1427">
                  <c:v>43432</c:v>
                </c:pt>
                <c:pt idx="1428">
                  <c:v>43433</c:v>
                </c:pt>
                <c:pt idx="1429">
                  <c:v>43434</c:v>
                </c:pt>
                <c:pt idx="1430">
                  <c:v>43435</c:v>
                </c:pt>
                <c:pt idx="1431">
                  <c:v>43436</c:v>
                </c:pt>
                <c:pt idx="1432">
                  <c:v>43437</c:v>
                </c:pt>
                <c:pt idx="1433">
                  <c:v>43438</c:v>
                </c:pt>
                <c:pt idx="1434">
                  <c:v>43439</c:v>
                </c:pt>
                <c:pt idx="1435">
                  <c:v>43440</c:v>
                </c:pt>
                <c:pt idx="1436">
                  <c:v>43441</c:v>
                </c:pt>
                <c:pt idx="1437">
                  <c:v>43442</c:v>
                </c:pt>
                <c:pt idx="1438">
                  <c:v>43443</c:v>
                </c:pt>
                <c:pt idx="1439">
                  <c:v>43444</c:v>
                </c:pt>
                <c:pt idx="1440">
                  <c:v>43445</c:v>
                </c:pt>
                <c:pt idx="1441">
                  <c:v>43446</c:v>
                </c:pt>
                <c:pt idx="1442">
                  <c:v>43447</c:v>
                </c:pt>
                <c:pt idx="1443">
                  <c:v>43448</c:v>
                </c:pt>
                <c:pt idx="1444">
                  <c:v>43449</c:v>
                </c:pt>
                <c:pt idx="1445">
                  <c:v>43450</c:v>
                </c:pt>
                <c:pt idx="1446">
                  <c:v>43451</c:v>
                </c:pt>
                <c:pt idx="1447">
                  <c:v>43452</c:v>
                </c:pt>
                <c:pt idx="1448">
                  <c:v>43453</c:v>
                </c:pt>
                <c:pt idx="1449">
                  <c:v>43454</c:v>
                </c:pt>
                <c:pt idx="1450">
                  <c:v>43455</c:v>
                </c:pt>
                <c:pt idx="1451">
                  <c:v>43456</c:v>
                </c:pt>
                <c:pt idx="1452">
                  <c:v>43457</c:v>
                </c:pt>
                <c:pt idx="1453">
                  <c:v>43458</c:v>
                </c:pt>
                <c:pt idx="1454">
                  <c:v>43459</c:v>
                </c:pt>
                <c:pt idx="1455">
                  <c:v>43460</c:v>
                </c:pt>
                <c:pt idx="1456">
                  <c:v>43461</c:v>
                </c:pt>
                <c:pt idx="1457">
                  <c:v>43462</c:v>
                </c:pt>
                <c:pt idx="1458">
                  <c:v>43463</c:v>
                </c:pt>
                <c:pt idx="1459">
                  <c:v>43464</c:v>
                </c:pt>
                <c:pt idx="1460">
                  <c:v>43465</c:v>
                </c:pt>
                <c:pt idx="1461">
                  <c:v>43466</c:v>
                </c:pt>
                <c:pt idx="1462">
                  <c:v>43467</c:v>
                </c:pt>
                <c:pt idx="1463">
                  <c:v>43468</c:v>
                </c:pt>
                <c:pt idx="1464">
                  <c:v>43469</c:v>
                </c:pt>
                <c:pt idx="1465">
                  <c:v>43470</c:v>
                </c:pt>
                <c:pt idx="1466">
                  <c:v>43471</c:v>
                </c:pt>
                <c:pt idx="1467">
                  <c:v>43472</c:v>
                </c:pt>
                <c:pt idx="1468">
                  <c:v>43473</c:v>
                </c:pt>
                <c:pt idx="1469">
                  <c:v>43474</c:v>
                </c:pt>
                <c:pt idx="1470">
                  <c:v>43475</c:v>
                </c:pt>
                <c:pt idx="1471">
                  <c:v>43476</c:v>
                </c:pt>
                <c:pt idx="1472">
                  <c:v>43477</c:v>
                </c:pt>
                <c:pt idx="1473">
                  <c:v>43478</c:v>
                </c:pt>
                <c:pt idx="1474">
                  <c:v>43479</c:v>
                </c:pt>
                <c:pt idx="1475">
                  <c:v>43480</c:v>
                </c:pt>
                <c:pt idx="1476">
                  <c:v>43481</c:v>
                </c:pt>
                <c:pt idx="1477">
                  <c:v>43482</c:v>
                </c:pt>
                <c:pt idx="1478">
                  <c:v>43483</c:v>
                </c:pt>
                <c:pt idx="1479">
                  <c:v>43484</c:v>
                </c:pt>
                <c:pt idx="1480">
                  <c:v>43485</c:v>
                </c:pt>
                <c:pt idx="1481">
                  <c:v>43486</c:v>
                </c:pt>
                <c:pt idx="1482">
                  <c:v>43487</c:v>
                </c:pt>
                <c:pt idx="1483">
                  <c:v>43488</c:v>
                </c:pt>
                <c:pt idx="1484">
                  <c:v>43489</c:v>
                </c:pt>
                <c:pt idx="1485">
                  <c:v>43490</c:v>
                </c:pt>
                <c:pt idx="1486">
                  <c:v>43491</c:v>
                </c:pt>
                <c:pt idx="1487">
                  <c:v>43492</c:v>
                </c:pt>
                <c:pt idx="1488">
                  <c:v>43493</c:v>
                </c:pt>
                <c:pt idx="1489">
                  <c:v>43494</c:v>
                </c:pt>
                <c:pt idx="1490">
                  <c:v>43495</c:v>
                </c:pt>
                <c:pt idx="1491">
                  <c:v>43496</c:v>
                </c:pt>
                <c:pt idx="1492">
                  <c:v>43497</c:v>
                </c:pt>
                <c:pt idx="1493">
                  <c:v>43498</c:v>
                </c:pt>
                <c:pt idx="1494">
                  <c:v>43499</c:v>
                </c:pt>
                <c:pt idx="1495">
                  <c:v>43500</c:v>
                </c:pt>
                <c:pt idx="1496">
                  <c:v>43501</c:v>
                </c:pt>
                <c:pt idx="1497">
                  <c:v>43502</c:v>
                </c:pt>
                <c:pt idx="1498">
                  <c:v>43503</c:v>
                </c:pt>
                <c:pt idx="1499">
                  <c:v>43504</c:v>
                </c:pt>
                <c:pt idx="1500">
                  <c:v>43505</c:v>
                </c:pt>
                <c:pt idx="1501">
                  <c:v>43506</c:v>
                </c:pt>
                <c:pt idx="1502">
                  <c:v>43507</c:v>
                </c:pt>
                <c:pt idx="1503">
                  <c:v>43508</c:v>
                </c:pt>
                <c:pt idx="1504">
                  <c:v>43509</c:v>
                </c:pt>
                <c:pt idx="1505">
                  <c:v>43510</c:v>
                </c:pt>
                <c:pt idx="1506">
                  <c:v>43511</c:v>
                </c:pt>
                <c:pt idx="1507">
                  <c:v>43512</c:v>
                </c:pt>
                <c:pt idx="1508">
                  <c:v>43513</c:v>
                </c:pt>
                <c:pt idx="1509">
                  <c:v>43514</c:v>
                </c:pt>
                <c:pt idx="1510">
                  <c:v>43515</c:v>
                </c:pt>
                <c:pt idx="1511">
                  <c:v>43516</c:v>
                </c:pt>
                <c:pt idx="1512">
                  <c:v>43517</c:v>
                </c:pt>
                <c:pt idx="1513">
                  <c:v>43518</c:v>
                </c:pt>
                <c:pt idx="1514">
                  <c:v>43519</c:v>
                </c:pt>
                <c:pt idx="1515">
                  <c:v>43520</c:v>
                </c:pt>
                <c:pt idx="1516">
                  <c:v>43521</c:v>
                </c:pt>
                <c:pt idx="1517">
                  <c:v>43522</c:v>
                </c:pt>
                <c:pt idx="1518">
                  <c:v>43523</c:v>
                </c:pt>
                <c:pt idx="1519">
                  <c:v>43524</c:v>
                </c:pt>
                <c:pt idx="1520">
                  <c:v>43525</c:v>
                </c:pt>
                <c:pt idx="1521">
                  <c:v>43526</c:v>
                </c:pt>
                <c:pt idx="1522">
                  <c:v>43527</c:v>
                </c:pt>
                <c:pt idx="1523">
                  <c:v>43528</c:v>
                </c:pt>
                <c:pt idx="1524">
                  <c:v>43529</c:v>
                </c:pt>
                <c:pt idx="1525">
                  <c:v>43530</c:v>
                </c:pt>
                <c:pt idx="1526">
                  <c:v>43531</c:v>
                </c:pt>
                <c:pt idx="1527">
                  <c:v>43532</c:v>
                </c:pt>
                <c:pt idx="1528">
                  <c:v>43533</c:v>
                </c:pt>
                <c:pt idx="1529">
                  <c:v>43534</c:v>
                </c:pt>
                <c:pt idx="1530">
                  <c:v>43535</c:v>
                </c:pt>
                <c:pt idx="1531">
                  <c:v>43536</c:v>
                </c:pt>
                <c:pt idx="1532">
                  <c:v>43537</c:v>
                </c:pt>
                <c:pt idx="1533">
                  <c:v>43538</c:v>
                </c:pt>
                <c:pt idx="1534">
                  <c:v>43539</c:v>
                </c:pt>
                <c:pt idx="1535">
                  <c:v>43540</c:v>
                </c:pt>
                <c:pt idx="1536">
                  <c:v>43541</c:v>
                </c:pt>
                <c:pt idx="1537">
                  <c:v>43542</c:v>
                </c:pt>
                <c:pt idx="1538">
                  <c:v>43543</c:v>
                </c:pt>
                <c:pt idx="1539">
                  <c:v>43544</c:v>
                </c:pt>
                <c:pt idx="1540">
                  <c:v>43545</c:v>
                </c:pt>
                <c:pt idx="1541">
                  <c:v>43546</c:v>
                </c:pt>
                <c:pt idx="1542">
                  <c:v>43547</c:v>
                </c:pt>
                <c:pt idx="1543">
                  <c:v>43548</c:v>
                </c:pt>
                <c:pt idx="1544">
                  <c:v>43549</c:v>
                </c:pt>
                <c:pt idx="1545">
                  <c:v>43550</c:v>
                </c:pt>
                <c:pt idx="1546">
                  <c:v>43551</c:v>
                </c:pt>
                <c:pt idx="1547">
                  <c:v>43552</c:v>
                </c:pt>
                <c:pt idx="1548">
                  <c:v>43553</c:v>
                </c:pt>
                <c:pt idx="1549">
                  <c:v>43554</c:v>
                </c:pt>
                <c:pt idx="1550">
                  <c:v>43555</c:v>
                </c:pt>
                <c:pt idx="1551">
                  <c:v>43556</c:v>
                </c:pt>
                <c:pt idx="1552">
                  <c:v>43557</c:v>
                </c:pt>
                <c:pt idx="1553">
                  <c:v>43558</c:v>
                </c:pt>
                <c:pt idx="1554">
                  <c:v>43559</c:v>
                </c:pt>
                <c:pt idx="1555">
                  <c:v>43560</c:v>
                </c:pt>
                <c:pt idx="1556">
                  <c:v>43561</c:v>
                </c:pt>
                <c:pt idx="1557">
                  <c:v>43562</c:v>
                </c:pt>
                <c:pt idx="1558">
                  <c:v>43563</c:v>
                </c:pt>
                <c:pt idx="1559">
                  <c:v>43564</c:v>
                </c:pt>
                <c:pt idx="1560">
                  <c:v>43565</c:v>
                </c:pt>
                <c:pt idx="1561">
                  <c:v>43566</c:v>
                </c:pt>
                <c:pt idx="1562">
                  <c:v>43567</c:v>
                </c:pt>
                <c:pt idx="1563">
                  <c:v>43568</c:v>
                </c:pt>
                <c:pt idx="1564">
                  <c:v>43569</c:v>
                </c:pt>
                <c:pt idx="1565">
                  <c:v>43570</c:v>
                </c:pt>
                <c:pt idx="1566">
                  <c:v>43571</c:v>
                </c:pt>
                <c:pt idx="1567">
                  <c:v>43572</c:v>
                </c:pt>
                <c:pt idx="1568">
                  <c:v>43573</c:v>
                </c:pt>
                <c:pt idx="1569">
                  <c:v>43574</c:v>
                </c:pt>
                <c:pt idx="1570">
                  <c:v>43575</c:v>
                </c:pt>
                <c:pt idx="1571">
                  <c:v>43576</c:v>
                </c:pt>
                <c:pt idx="1572">
                  <c:v>43577</c:v>
                </c:pt>
                <c:pt idx="1573">
                  <c:v>43578</c:v>
                </c:pt>
                <c:pt idx="1574">
                  <c:v>43579</c:v>
                </c:pt>
                <c:pt idx="1575">
                  <c:v>43580</c:v>
                </c:pt>
                <c:pt idx="1576">
                  <c:v>43581</c:v>
                </c:pt>
                <c:pt idx="1577">
                  <c:v>43582</c:v>
                </c:pt>
                <c:pt idx="1578">
                  <c:v>43583</c:v>
                </c:pt>
                <c:pt idx="1579">
                  <c:v>43584</c:v>
                </c:pt>
                <c:pt idx="1580">
                  <c:v>43585</c:v>
                </c:pt>
                <c:pt idx="1581">
                  <c:v>43586</c:v>
                </c:pt>
                <c:pt idx="1582">
                  <c:v>43587</c:v>
                </c:pt>
                <c:pt idx="1583">
                  <c:v>43588</c:v>
                </c:pt>
                <c:pt idx="1584">
                  <c:v>43589</c:v>
                </c:pt>
                <c:pt idx="1585">
                  <c:v>43590</c:v>
                </c:pt>
                <c:pt idx="1586">
                  <c:v>43591</c:v>
                </c:pt>
                <c:pt idx="1587">
                  <c:v>43592</c:v>
                </c:pt>
                <c:pt idx="1588">
                  <c:v>43593</c:v>
                </c:pt>
                <c:pt idx="1589">
                  <c:v>43594</c:v>
                </c:pt>
                <c:pt idx="1590">
                  <c:v>43595</c:v>
                </c:pt>
                <c:pt idx="1591">
                  <c:v>43596</c:v>
                </c:pt>
                <c:pt idx="1592">
                  <c:v>43597</c:v>
                </c:pt>
                <c:pt idx="1593">
                  <c:v>43598</c:v>
                </c:pt>
                <c:pt idx="1594">
                  <c:v>43599</c:v>
                </c:pt>
                <c:pt idx="1595">
                  <c:v>43600</c:v>
                </c:pt>
                <c:pt idx="1596">
                  <c:v>43601</c:v>
                </c:pt>
                <c:pt idx="1597">
                  <c:v>43602</c:v>
                </c:pt>
                <c:pt idx="1598">
                  <c:v>43603</c:v>
                </c:pt>
                <c:pt idx="1599">
                  <c:v>43604</c:v>
                </c:pt>
                <c:pt idx="1600">
                  <c:v>43605</c:v>
                </c:pt>
                <c:pt idx="1601">
                  <c:v>43606</c:v>
                </c:pt>
                <c:pt idx="1602">
                  <c:v>43607</c:v>
                </c:pt>
                <c:pt idx="1603">
                  <c:v>43608</c:v>
                </c:pt>
                <c:pt idx="1604">
                  <c:v>43609</c:v>
                </c:pt>
                <c:pt idx="1605">
                  <c:v>43610</c:v>
                </c:pt>
                <c:pt idx="1606">
                  <c:v>43611</c:v>
                </c:pt>
                <c:pt idx="1607">
                  <c:v>43612</c:v>
                </c:pt>
                <c:pt idx="1608">
                  <c:v>43613</c:v>
                </c:pt>
                <c:pt idx="1609">
                  <c:v>43614</c:v>
                </c:pt>
                <c:pt idx="1610">
                  <c:v>43615</c:v>
                </c:pt>
                <c:pt idx="1611">
                  <c:v>43616</c:v>
                </c:pt>
                <c:pt idx="1612">
                  <c:v>43617</c:v>
                </c:pt>
                <c:pt idx="1613">
                  <c:v>43618</c:v>
                </c:pt>
                <c:pt idx="1614">
                  <c:v>43619</c:v>
                </c:pt>
                <c:pt idx="1615">
                  <c:v>43620</c:v>
                </c:pt>
                <c:pt idx="1616">
                  <c:v>43621</c:v>
                </c:pt>
                <c:pt idx="1617">
                  <c:v>43622</c:v>
                </c:pt>
                <c:pt idx="1618">
                  <c:v>43623</c:v>
                </c:pt>
                <c:pt idx="1619">
                  <c:v>43624</c:v>
                </c:pt>
                <c:pt idx="1620">
                  <c:v>43625</c:v>
                </c:pt>
                <c:pt idx="1621">
                  <c:v>43626</c:v>
                </c:pt>
                <c:pt idx="1622">
                  <c:v>43627</c:v>
                </c:pt>
                <c:pt idx="1623">
                  <c:v>43628</c:v>
                </c:pt>
                <c:pt idx="1624">
                  <c:v>43629</c:v>
                </c:pt>
                <c:pt idx="1625">
                  <c:v>43630</c:v>
                </c:pt>
                <c:pt idx="1626">
                  <c:v>43631</c:v>
                </c:pt>
                <c:pt idx="1627">
                  <c:v>43632</c:v>
                </c:pt>
                <c:pt idx="1628">
                  <c:v>43633</c:v>
                </c:pt>
                <c:pt idx="1629">
                  <c:v>43634</c:v>
                </c:pt>
                <c:pt idx="1630">
                  <c:v>43635</c:v>
                </c:pt>
                <c:pt idx="1631">
                  <c:v>43636</c:v>
                </c:pt>
                <c:pt idx="1632">
                  <c:v>43637</c:v>
                </c:pt>
                <c:pt idx="1633">
                  <c:v>43638</c:v>
                </c:pt>
                <c:pt idx="1634">
                  <c:v>43639</c:v>
                </c:pt>
                <c:pt idx="1635">
                  <c:v>43640</c:v>
                </c:pt>
                <c:pt idx="1636">
                  <c:v>43641</c:v>
                </c:pt>
                <c:pt idx="1637">
                  <c:v>43642</c:v>
                </c:pt>
                <c:pt idx="1638">
                  <c:v>43643</c:v>
                </c:pt>
                <c:pt idx="1639">
                  <c:v>43644</c:v>
                </c:pt>
                <c:pt idx="1640">
                  <c:v>43645</c:v>
                </c:pt>
                <c:pt idx="1641">
                  <c:v>43646</c:v>
                </c:pt>
                <c:pt idx="1642">
                  <c:v>43647</c:v>
                </c:pt>
                <c:pt idx="1643">
                  <c:v>43648</c:v>
                </c:pt>
                <c:pt idx="1644">
                  <c:v>43649</c:v>
                </c:pt>
                <c:pt idx="1645">
                  <c:v>43650</c:v>
                </c:pt>
                <c:pt idx="1646">
                  <c:v>43651</c:v>
                </c:pt>
                <c:pt idx="1647">
                  <c:v>43652</c:v>
                </c:pt>
                <c:pt idx="1648">
                  <c:v>43653</c:v>
                </c:pt>
                <c:pt idx="1649">
                  <c:v>43654</c:v>
                </c:pt>
                <c:pt idx="1650">
                  <c:v>43655</c:v>
                </c:pt>
                <c:pt idx="1651">
                  <c:v>43656</c:v>
                </c:pt>
                <c:pt idx="1652">
                  <c:v>43657</c:v>
                </c:pt>
                <c:pt idx="1653">
                  <c:v>43658</c:v>
                </c:pt>
                <c:pt idx="1654">
                  <c:v>43659</c:v>
                </c:pt>
                <c:pt idx="1655">
                  <c:v>43660</c:v>
                </c:pt>
                <c:pt idx="1656">
                  <c:v>43661</c:v>
                </c:pt>
                <c:pt idx="1657">
                  <c:v>43662</c:v>
                </c:pt>
                <c:pt idx="1658">
                  <c:v>43663</c:v>
                </c:pt>
                <c:pt idx="1659">
                  <c:v>43664</c:v>
                </c:pt>
                <c:pt idx="1660">
                  <c:v>43665</c:v>
                </c:pt>
                <c:pt idx="1661">
                  <c:v>43666</c:v>
                </c:pt>
                <c:pt idx="1662">
                  <c:v>43667</c:v>
                </c:pt>
                <c:pt idx="1663">
                  <c:v>43668</c:v>
                </c:pt>
                <c:pt idx="1664">
                  <c:v>43669</c:v>
                </c:pt>
                <c:pt idx="1665">
                  <c:v>43670</c:v>
                </c:pt>
                <c:pt idx="1666">
                  <c:v>43671</c:v>
                </c:pt>
                <c:pt idx="1667">
                  <c:v>43672</c:v>
                </c:pt>
                <c:pt idx="1668">
                  <c:v>43673</c:v>
                </c:pt>
                <c:pt idx="1669">
                  <c:v>43674</c:v>
                </c:pt>
                <c:pt idx="1670">
                  <c:v>43675</c:v>
                </c:pt>
                <c:pt idx="1671">
                  <c:v>43676</c:v>
                </c:pt>
                <c:pt idx="1672">
                  <c:v>43677</c:v>
                </c:pt>
                <c:pt idx="1673">
                  <c:v>43678</c:v>
                </c:pt>
                <c:pt idx="1674">
                  <c:v>43679</c:v>
                </c:pt>
                <c:pt idx="1675">
                  <c:v>43680</c:v>
                </c:pt>
                <c:pt idx="1676">
                  <c:v>43681</c:v>
                </c:pt>
                <c:pt idx="1677">
                  <c:v>43682</c:v>
                </c:pt>
                <c:pt idx="1678">
                  <c:v>43683</c:v>
                </c:pt>
                <c:pt idx="1679">
                  <c:v>43684</c:v>
                </c:pt>
                <c:pt idx="1680">
                  <c:v>43685</c:v>
                </c:pt>
                <c:pt idx="1681">
                  <c:v>43686</c:v>
                </c:pt>
                <c:pt idx="1682">
                  <c:v>43687</c:v>
                </c:pt>
                <c:pt idx="1683">
                  <c:v>43688</c:v>
                </c:pt>
                <c:pt idx="1684">
                  <c:v>43689</c:v>
                </c:pt>
                <c:pt idx="1685">
                  <c:v>43690</c:v>
                </c:pt>
                <c:pt idx="1686">
                  <c:v>43691</c:v>
                </c:pt>
                <c:pt idx="1687">
                  <c:v>43692</c:v>
                </c:pt>
                <c:pt idx="1688">
                  <c:v>43693</c:v>
                </c:pt>
                <c:pt idx="1689">
                  <c:v>43694</c:v>
                </c:pt>
                <c:pt idx="1690">
                  <c:v>43695</c:v>
                </c:pt>
                <c:pt idx="1691">
                  <c:v>43696</c:v>
                </c:pt>
                <c:pt idx="1692">
                  <c:v>43697</c:v>
                </c:pt>
                <c:pt idx="1693">
                  <c:v>43698</c:v>
                </c:pt>
                <c:pt idx="1694">
                  <c:v>43699</c:v>
                </c:pt>
                <c:pt idx="1695">
                  <c:v>43700</c:v>
                </c:pt>
                <c:pt idx="1696">
                  <c:v>43701</c:v>
                </c:pt>
                <c:pt idx="1697">
                  <c:v>43702</c:v>
                </c:pt>
                <c:pt idx="1698">
                  <c:v>43703</c:v>
                </c:pt>
                <c:pt idx="1699">
                  <c:v>43704</c:v>
                </c:pt>
                <c:pt idx="1700">
                  <c:v>43705</c:v>
                </c:pt>
                <c:pt idx="1701">
                  <c:v>43706</c:v>
                </c:pt>
                <c:pt idx="1702">
                  <c:v>43707</c:v>
                </c:pt>
                <c:pt idx="1703">
                  <c:v>43708</c:v>
                </c:pt>
                <c:pt idx="1704">
                  <c:v>43709</c:v>
                </c:pt>
                <c:pt idx="1705">
                  <c:v>43710</c:v>
                </c:pt>
                <c:pt idx="1706">
                  <c:v>43711</c:v>
                </c:pt>
                <c:pt idx="1707">
                  <c:v>43712</c:v>
                </c:pt>
                <c:pt idx="1708">
                  <c:v>43713</c:v>
                </c:pt>
                <c:pt idx="1709">
                  <c:v>43714</c:v>
                </c:pt>
                <c:pt idx="1710">
                  <c:v>43715</c:v>
                </c:pt>
                <c:pt idx="1711">
                  <c:v>43716</c:v>
                </c:pt>
                <c:pt idx="1712">
                  <c:v>43717</c:v>
                </c:pt>
                <c:pt idx="1713">
                  <c:v>43718</c:v>
                </c:pt>
                <c:pt idx="1714">
                  <c:v>43719</c:v>
                </c:pt>
                <c:pt idx="1715">
                  <c:v>43720</c:v>
                </c:pt>
                <c:pt idx="1716">
                  <c:v>43721</c:v>
                </c:pt>
                <c:pt idx="1717">
                  <c:v>43722</c:v>
                </c:pt>
                <c:pt idx="1718">
                  <c:v>43723</c:v>
                </c:pt>
                <c:pt idx="1719">
                  <c:v>43724</c:v>
                </c:pt>
                <c:pt idx="1720">
                  <c:v>43725</c:v>
                </c:pt>
                <c:pt idx="1721">
                  <c:v>43726</c:v>
                </c:pt>
                <c:pt idx="1722">
                  <c:v>43727</c:v>
                </c:pt>
                <c:pt idx="1723">
                  <c:v>43728</c:v>
                </c:pt>
                <c:pt idx="1724">
                  <c:v>43729</c:v>
                </c:pt>
                <c:pt idx="1725">
                  <c:v>43730</c:v>
                </c:pt>
                <c:pt idx="1726">
                  <c:v>43731</c:v>
                </c:pt>
                <c:pt idx="1727">
                  <c:v>43732</c:v>
                </c:pt>
                <c:pt idx="1728">
                  <c:v>43733</c:v>
                </c:pt>
                <c:pt idx="1729">
                  <c:v>43734</c:v>
                </c:pt>
                <c:pt idx="1730">
                  <c:v>43735</c:v>
                </c:pt>
                <c:pt idx="1731">
                  <c:v>43736</c:v>
                </c:pt>
                <c:pt idx="1732">
                  <c:v>43737</c:v>
                </c:pt>
                <c:pt idx="1733">
                  <c:v>43738</c:v>
                </c:pt>
                <c:pt idx="1734">
                  <c:v>43739</c:v>
                </c:pt>
                <c:pt idx="1735">
                  <c:v>43740</c:v>
                </c:pt>
                <c:pt idx="1736">
                  <c:v>43741</c:v>
                </c:pt>
                <c:pt idx="1737">
                  <c:v>43742</c:v>
                </c:pt>
                <c:pt idx="1738">
                  <c:v>43743</c:v>
                </c:pt>
                <c:pt idx="1739">
                  <c:v>43744</c:v>
                </c:pt>
                <c:pt idx="1740">
                  <c:v>43745</c:v>
                </c:pt>
                <c:pt idx="1741">
                  <c:v>43746</c:v>
                </c:pt>
                <c:pt idx="1742">
                  <c:v>43747</c:v>
                </c:pt>
                <c:pt idx="1743">
                  <c:v>43748</c:v>
                </c:pt>
                <c:pt idx="1744">
                  <c:v>43749</c:v>
                </c:pt>
                <c:pt idx="1745">
                  <c:v>43750</c:v>
                </c:pt>
                <c:pt idx="1746">
                  <c:v>43751</c:v>
                </c:pt>
                <c:pt idx="1747">
                  <c:v>43752</c:v>
                </c:pt>
                <c:pt idx="1748">
                  <c:v>43753</c:v>
                </c:pt>
                <c:pt idx="1749">
                  <c:v>43754</c:v>
                </c:pt>
                <c:pt idx="1750">
                  <c:v>43755</c:v>
                </c:pt>
                <c:pt idx="1751">
                  <c:v>43756</c:v>
                </c:pt>
                <c:pt idx="1752">
                  <c:v>43757</c:v>
                </c:pt>
                <c:pt idx="1753">
                  <c:v>43758</c:v>
                </c:pt>
                <c:pt idx="1754">
                  <c:v>43759</c:v>
                </c:pt>
                <c:pt idx="1755">
                  <c:v>43760</c:v>
                </c:pt>
                <c:pt idx="1756">
                  <c:v>43761</c:v>
                </c:pt>
                <c:pt idx="1757">
                  <c:v>43762</c:v>
                </c:pt>
                <c:pt idx="1758">
                  <c:v>43763</c:v>
                </c:pt>
                <c:pt idx="1759">
                  <c:v>43764</c:v>
                </c:pt>
                <c:pt idx="1760">
                  <c:v>43765</c:v>
                </c:pt>
                <c:pt idx="1761">
                  <c:v>43766</c:v>
                </c:pt>
                <c:pt idx="1762">
                  <c:v>43767</c:v>
                </c:pt>
                <c:pt idx="1763">
                  <c:v>43768</c:v>
                </c:pt>
                <c:pt idx="1764">
                  <c:v>43769</c:v>
                </c:pt>
                <c:pt idx="1765">
                  <c:v>43770</c:v>
                </c:pt>
                <c:pt idx="1766">
                  <c:v>43771</c:v>
                </c:pt>
                <c:pt idx="1767">
                  <c:v>43772</c:v>
                </c:pt>
                <c:pt idx="1768">
                  <c:v>43773</c:v>
                </c:pt>
                <c:pt idx="1769">
                  <c:v>43774</c:v>
                </c:pt>
                <c:pt idx="1770">
                  <c:v>43775</c:v>
                </c:pt>
                <c:pt idx="1771">
                  <c:v>43776</c:v>
                </c:pt>
                <c:pt idx="1772">
                  <c:v>43777</c:v>
                </c:pt>
                <c:pt idx="1773">
                  <c:v>43778</c:v>
                </c:pt>
                <c:pt idx="1774">
                  <c:v>43779</c:v>
                </c:pt>
                <c:pt idx="1775">
                  <c:v>43780</c:v>
                </c:pt>
                <c:pt idx="1776">
                  <c:v>43781</c:v>
                </c:pt>
                <c:pt idx="1777">
                  <c:v>43782</c:v>
                </c:pt>
                <c:pt idx="1778">
                  <c:v>43783</c:v>
                </c:pt>
                <c:pt idx="1779">
                  <c:v>43784</c:v>
                </c:pt>
                <c:pt idx="1780">
                  <c:v>43785</c:v>
                </c:pt>
                <c:pt idx="1781">
                  <c:v>43786</c:v>
                </c:pt>
                <c:pt idx="1782">
                  <c:v>43787</c:v>
                </c:pt>
                <c:pt idx="1783">
                  <c:v>43788</c:v>
                </c:pt>
                <c:pt idx="1784">
                  <c:v>43789</c:v>
                </c:pt>
                <c:pt idx="1785">
                  <c:v>43790</c:v>
                </c:pt>
                <c:pt idx="1786">
                  <c:v>43791</c:v>
                </c:pt>
                <c:pt idx="1787">
                  <c:v>43792</c:v>
                </c:pt>
                <c:pt idx="1788">
                  <c:v>43793</c:v>
                </c:pt>
                <c:pt idx="1789">
                  <c:v>43794</c:v>
                </c:pt>
                <c:pt idx="1790">
                  <c:v>43795</c:v>
                </c:pt>
                <c:pt idx="1791">
                  <c:v>43796</c:v>
                </c:pt>
                <c:pt idx="1792">
                  <c:v>43797</c:v>
                </c:pt>
                <c:pt idx="1793">
                  <c:v>43798</c:v>
                </c:pt>
                <c:pt idx="1794">
                  <c:v>43799</c:v>
                </c:pt>
                <c:pt idx="1795">
                  <c:v>43800</c:v>
                </c:pt>
                <c:pt idx="1796">
                  <c:v>43801</c:v>
                </c:pt>
                <c:pt idx="1797">
                  <c:v>43802</c:v>
                </c:pt>
                <c:pt idx="1798">
                  <c:v>43803</c:v>
                </c:pt>
                <c:pt idx="1799">
                  <c:v>43804</c:v>
                </c:pt>
                <c:pt idx="1800">
                  <c:v>43805</c:v>
                </c:pt>
                <c:pt idx="1801">
                  <c:v>43806</c:v>
                </c:pt>
                <c:pt idx="1802">
                  <c:v>43807</c:v>
                </c:pt>
                <c:pt idx="1803">
                  <c:v>43808</c:v>
                </c:pt>
                <c:pt idx="1804">
                  <c:v>43809</c:v>
                </c:pt>
                <c:pt idx="1805">
                  <c:v>43810</c:v>
                </c:pt>
                <c:pt idx="1806">
                  <c:v>43811</c:v>
                </c:pt>
                <c:pt idx="1807">
                  <c:v>43812</c:v>
                </c:pt>
                <c:pt idx="1808">
                  <c:v>43813</c:v>
                </c:pt>
                <c:pt idx="1809">
                  <c:v>43814</c:v>
                </c:pt>
                <c:pt idx="1810">
                  <c:v>43815</c:v>
                </c:pt>
                <c:pt idx="1811">
                  <c:v>43816</c:v>
                </c:pt>
                <c:pt idx="1812">
                  <c:v>43817</c:v>
                </c:pt>
                <c:pt idx="1813">
                  <c:v>43818</c:v>
                </c:pt>
                <c:pt idx="1814">
                  <c:v>43819</c:v>
                </c:pt>
                <c:pt idx="1815">
                  <c:v>43820</c:v>
                </c:pt>
                <c:pt idx="1816">
                  <c:v>43821</c:v>
                </c:pt>
                <c:pt idx="1817">
                  <c:v>43822</c:v>
                </c:pt>
                <c:pt idx="1818">
                  <c:v>43823</c:v>
                </c:pt>
                <c:pt idx="1819">
                  <c:v>43824</c:v>
                </c:pt>
                <c:pt idx="1820">
                  <c:v>43825</c:v>
                </c:pt>
                <c:pt idx="1821">
                  <c:v>43826</c:v>
                </c:pt>
                <c:pt idx="1822">
                  <c:v>43827</c:v>
                </c:pt>
                <c:pt idx="1823">
                  <c:v>43828</c:v>
                </c:pt>
                <c:pt idx="1824">
                  <c:v>43829</c:v>
                </c:pt>
                <c:pt idx="1825">
                  <c:v>43830</c:v>
                </c:pt>
                <c:pt idx="1826">
                  <c:v>43831</c:v>
                </c:pt>
                <c:pt idx="1827">
                  <c:v>43832</c:v>
                </c:pt>
                <c:pt idx="1828">
                  <c:v>43833</c:v>
                </c:pt>
                <c:pt idx="1829">
                  <c:v>43834</c:v>
                </c:pt>
                <c:pt idx="1830">
                  <c:v>43835</c:v>
                </c:pt>
                <c:pt idx="1831">
                  <c:v>43836</c:v>
                </c:pt>
                <c:pt idx="1832">
                  <c:v>43837</c:v>
                </c:pt>
                <c:pt idx="1833">
                  <c:v>43838</c:v>
                </c:pt>
                <c:pt idx="1834">
                  <c:v>43839</c:v>
                </c:pt>
                <c:pt idx="1835">
                  <c:v>43840</c:v>
                </c:pt>
                <c:pt idx="1836">
                  <c:v>43841</c:v>
                </c:pt>
                <c:pt idx="1837">
                  <c:v>43842</c:v>
                </c:pt>
                <c:pt idx="1838">
                  <c:v>43843</c:v>
                </c:pt>
                <c:pt idx="1839">
                  <c:v>43844</c:v>
                </c:pt>
                <c:pt idx="1840">
                  <c:v>43845</c:v>
                </c:pt>
                <c:pt idx="1841">
                  <c:v>43846</c:v>
                </c:pt>
                <c:pt idx="1842">
                  <c:v>43847</c:v>
                </c:pt>
                <c:pt idx="1843">
                  <c:v>43848</c:v>
                </c:pt>
                <c:pt idx="1844">
                  <c:v>43849</c:v>
                </c:pt>
                <c:pt idx="1845">
                  <c:v>43850</c:v>
                </c:pt>
                <c:pt idx="1846">
                  <c:v>43851</c:v>
                </c:pt>
                <c:pt idx="1847">
                  <c:v>43852</c:v>
                </c:pt>
                <c:pt idx="1848">
                  <c:v>43853</c:v>
                </c:pt>
                <c:pt idx="1849">
                  <c:v>43854</c:v>
                </c:pt>
                <c:pt idx="1850">
                  <c:v>43855</c:v>
                </c:pt>
                <c:pt idx="1851">
                  <c:v>43856</c:v>
                </c:pt>
                <c:pt idx="1852">
                  <c:v>43857</c:v>
                </c:pt>
                <c:pt idx="1853">
                  <c:v>43858</c:v>
                </c:pt>
                <c:pt idx="1854">
                  <c:v>43859</c:v>
                </c:pt>
                <c:pt idx="1855">
                  <c:v>43860</c:v>
                </c:pt>
                <c:pt idx="1856">
                  <c:v>43861</c:v>
                </c:pt>
                <c:pt idx="1857">
                  <c:v>43862</c:v>
                </c:pt>
                <c:pt idx="1858">
                  <c:v>43863</c:v>
                </c:pt>
                <c:pt idx="1859">
                  <c:v>43864</c:v>
                </c:pt>
                <c:pt idx="1860">
                  <c:v>43865</c:v>
                </c:pt>
                <c:pt idx="1861">
                  <c:v>43866</c:v>
                </c:pt>
                <c:pt idx="1862">
                  <c:v>43867</c:v>
                </c:pt>
                <c:pt idx="1863">
                  <c:v>43868</c:v>
                </c:pt>
                <c:pt idx="1864">
                  <c:v>43869</c:v>
                </c:pt>
                <c:pt idx="1865">
                  <c:v>43870</c:v>
                </c:pt>
                <c:pt idx="1866">
                  <c:v>43871</c:v>
                </c:pt>
                <c:pt idx="1867">
                  <c:v>43872</c:v>
                </c:pt>
                <c:pt idx="1868">
                  <c:v>43873</c:v>
                </c:pt>
                <c:pt idx="1869">
                  <c:v>43874</c:v>
                </c:pt>
                <c:pt idx="1870">
                  <c:v>43875</c:v>
                </c:pt>
                <c:pt idx="1871">
                  <c:v>43876</c:v>
                </c:pt>
                <c:pt idx="1872">
                  <c:v>43877</c:v>
                </c:pt>
                <c:pt idx="1873">
                  <c:v>43878</c:v>
                </c:pt>
                <c:pt idx="1874">
                  <c:v>43879</c:v>
                </c:pt>
                <c:pt idx="1875">
                  <c:v>43880</c:v>
                </c:pt>
                <c:pt idx="1876">
                  <c:v>43881</c:v>
                </c:pt>
                <c:pt idx="1877">
                  <c:v>43882</c:v>
                </c:pt>
                <c:pt idx="1878">
                  <c:v>43883</c:v>
                </c:pt>
                <c:pt idx="1879">
                  <c:v>43884</c:v>
                </c:pt>
                <c:pt idx="1880">
                  <c:v>43885</c:v>
                </c:pt>
                <c:pt idx="1881">
                  <c:v>43886</c:v>
                </c:pt>
                <c:pt idx="1882">
                  <c:v>43887</c:v>
                </c:pt>
                <c:pt idx="1883">
                  <c:v>43888</c:v>
                </c:pt>
                <c:pt idx="1884">
                  <c:v>43889</c:v>
                </c:pt>
                <c:pt idx="1885">
                  <c:v>43890</c:v>
                </c:pt>
                <c:pt idx="1886">
                  <c:v>43891</c:v>
                </c:pt>
                <c:pt idx="1887">
                  <c:v>43892</c:v>
                </c:pt>
                <c:pt idx="1888">
                  <c:v>43893</c:v>
                </c:pt>
                <c:pt idx="1889">
                  <c:v>43894</c:v>
                </c:pt>
                <c:pt idx="1890">
                  <c:v>43895</c:v>
                </c:pt>
                <c:pt idx="1891">
                  <c:v>43896</c:v>
                </c:pt>
                <c:pt idx="1892">
                  <c:v>43897</c:v>
                </c:pt>
                <c:pt idx="1893">
                  <c:v>43898</c:v>
                </c:pt>
                <c:pt idx="1894">
                  <c:v>43899</c:v>
                </c:pt>
                <c:pt idx="1895">
                  <c:v>43900</c:v>
                </c:pt>
                <c:pt idx="1896">
                  <c:v>43901</c:v>
                </c:pt>
                <c:pt idx="1897">
                  <c:v>43902</c:v>
                </c:pt>
                <c:pt idx="1898">
                  <c:v>43903</c:v>
                </c:pt>
                <c:pt idx="1899">
                  <c:v>43904</c:v>
                </c:pt>
                <c:pt idx="1900">
                  <c:v>43905</c:v>
                </c:pt>
                <c:pt idx="1901">
                  <c:v>43906</c:v>
                </c:pt>
                <c:pt idx="1902">
                  <c:v>43907</c:v>
                </c:pt>
                <c:pt idx="1903">
                  <c:v>43908</c:v>
                </c:pt>
                <c:pt idx="1904">
                  <c:v>43909</c:v>
                </c:pt>
                <c:pt idx="1905">
                  <c:v>43910</c:v>
                </c:pt>
                <c:pt idx="1906">
                  <c:v>43911</c:v>
                </c:pt>
                <c:pt idx="1907">
                  <c:v>43912</c:v>
                </c:pt>
                <c:pt idx="1908">
                  <c:v>43913</c:v>
                </c:pt>
                <c:pt idx="1909">
                  <c:v>43914</c:v>
                </c:pt>
                <c:pt idx="1910">
                  <c:v>43915</c:v>
                </c:pt>
                <c:pt idx="1911">
                  <c:v>43916</c:v>
                </c:pt>
                <c:pt idx="1912">
                  <c:v>43917</c:v>
                </c:pt>
                <c:pt idx="1913">
                  <c:v>43918</c:v>
                </c:pt>
                <c:pt idx="1914">
                  <c:v>43919</c:v>
                </c:pt>
                <c:pt idx="1915">
                  <c:v>43920</c:v>
                </c:pt>
                <c:pt idx="1916">
                  <c:v>43921</c:v>
                </c:pt>
                <c:pt idx="1917">
                  <c:v>43922</c:v>
                </c:pt>
                <c:pt idx="1918">
                  <c:v>43923</c:v>
                </c:pt>
                <c:pt idx="1919">
                  <c:v>43924</c:v>
                </c:pt>
                <c:pt idx="1920">
                  <c:v>43925</c:v>
                </c:pt>
                <c:pt idx="1921">
                  <c:v>43926</c:v>
                </c:pt>
                <c:pt idx="1922">
                  <c:v>43927</c:v>
                </c:pt>
                <c:pt idx="1923">
                  <c:v>43928</c:v>
                </c:pt>
                <c:pt idx="1924">
                  <c:v>43929</c:v>
                </c:pt>
                <c:pt idx="1925">
                  <c:v>43930</c:v>
                </c:pt>
                <c:pt idx="1926">
                  <c:v>43931</c:v>
                </c:pt>
                <c:pt idx="1927">
                  <c:v>43932</c:v>
                </c:pt>
                <c:pt idx="1928">
                  <c:v>43933</c:v>
                </c:pt>
                <c:pt idx="1929">
                  <c:v>43934</c:v>
                </c:pt>
                <c:pt idx="1930">
                  <c:v>43935</c:v>
                </c:pt>
                <c:pt idx="1931">
                  <c:v>43936</c:v>
                </c:pt>
                <c:pt idx="1932">
                  <c:v>43937</c:v>
                </c:pt>
                <c:pt idx="1933">
                  <c:v>43938</c:v>
                </c:pt>
                <c:pt idx="1934">
                  <c:v>43939</c:v>
                </c:pt>
                <c:pt idx="1935">
                  <c:v>43940</c:v>
                </c:pt>
                <c:pt idx="1936">
                  <c:v>43941</c:v>
                </c:pt>
                <c:pt idx="1937">
                  <c:v>43942</c:v>
                </c:pt>
                <c:pt idx="1938">
                  <c:v>43943</c:v>
                </c:pt>
                <c:pt idx="1939">
                  <c:v>43944</c:v>
                </c:pt>
                <c:pt idx="1940">
                  <c:v>43945</c:v>
                </c:pt>
                <c:pt idx="1941">
                  <c:v>43946</c:v>
                </c:pt>
                <c:pt idx="1942">
                  <c:v>43947</c:v>
                </c:pt>
                <c:pt idx="1943">
                  <c:v>43948</c:v>
                </c:pt>
                <c:pt idx="1944">
                  <c:v>43949</c:v>
                </c:pt>
                <c:pt idx="1945">
                  <c:v>43950</c:v>
                </c:pt>
                <c:pt idx="1946">
                  <c:v>43951</c:v>
                </c:pt>
                <c:pt idx="1947">
                  <c:v>43952</c:v>
                </c:pt>
                <c:pt idx="1948">
                  <c:v>43953</c:v>
                </c:pt>
                <c:pt idx="1949">
                  <c:v>43954</c:v>
                </c:pt>
                <c:pt idx="1950">
                  <c:v>43955</c:v>
                </c:pt>
                <c:pt idx="1951">
                  <c:v>43956</c:v>
                </c:pt>
                <c:pt idx="1952">
                  <c:v>43957</c:v>
                </c:pt>
                <c:pt idx="1953">
                  <c:v>43958</c:v>
                </c:pt>
                <c:pt idx="1954">
                  <c:v>43959</c:v>
                </c:pt>
                <c:pt idx="1955">
                  <c:v>43960</c:v>
                </c:pt>
                <c:pt idx="1956">
                  <c:v>43961</c:v>
                </c:pt>
                <c:pt idx="1957">
                  <c:v>43962</c:v>
                </c:pt>
                <c:pt idx="1958">
                  <c:v>43963</c:v>
                </c:pt>
                <c:pt idx="1959">
                  <c:v>43964</c:v>
                </c:pt>
                <c:pt idx="1960">
                  <c:v>43965</c:v>
                </c:pt>
                <c:pt idx="1961">
                  <c:v>43966</c:v>
                </c:pt>
                <c:pt idx="1962">
                  <c:v>43967</c:v>
                </c:pt>
                <c:pt idx="1963">
                  <c:v>43968</c:v>
                </c:pt>
                <c:pt idx="1964">
                  <c:v>43969</c:v>
                </c:pt>
                <c:pt idx="1965">
                  <c:v>43970</c:v>
                </c:pt>
                <c:pt idx="1966">
                  <c:v>43971</c:v>
                </c:pt>
                <c:pt idx="1967">
                  <c:v>43972</c:v>
                </c:pt>
                <c:pt idx="1968">
                  <c:v>43973</c:v>
                </c:pt>
                <c:pt idx="1969">
                  <c:v>43974</c:v>
                </c:pt>
                <c:pt idx="1970">
                  <c:v>43975</c:v>
                </c:pt>
                <c:pt idx="1971">
                  <c:v>43976</c:v>
                </c:pt>
                <c:pt idx="1972">
                  <c:v>43977</c:v>
                </c:pt>
                <c:pt idx="1973">
                  <c:v>43978</c:v>
                </c:pt>
                <c:pt idx="1974">
                  <c:v>43979</c:v>
                </c:pt>
                <c:pt idx="1975">
                  <c:v>43980</c:v>
                </c:pt>
                <c:pt idx="1976">
                  <c:v>43981</c:v>
                </c:pt>
                <c:pt idx="1977">
                  <c:v>43982</c:v>
                </c:pt>
                <c:pt idx="1978">
                  <c:v>43983</c:v>
                </c:pt>
                <c:pt idx="1979">
                  <c:v>43984</c:v>
                </c:pt>
                <c:pt idx="1980">
                  <c:v>43985</c:v>
                </c:pt>
                <c:pt idx="1981">
                  <c:v>43986</c:v>
                </c:pt>
                <c:pt idx="1982">
                  <c:v>43987</c:v>
                </c:pt>
                <c:pt idx="1983">
                  <c:v>43988</c:v>
                </c:pt>
                <c:pt idx="1984">
                  <c:v>43989</c:v>
                </c:pt>
                <c:pt idx="1985">
                  <c:v>43990</c:v>
                </c:pt>
                <c:pt idx="1986">
                  <c:v>43991</c:v>
                </c:pt>
                <c:pt idx="1987">
                  <c:v>43992</c:v>
                </c:pt>
                <c:pt idx="1988">
                  <c:v>43993</c:v>
                </c:pt>
                <c:pt idx="1989">
                  <c:v>43994</c:v>
                </c:pt>
                <c:pt idx="1990">
                  <c:v>43995</c:v>
                </c:pt>
                <c:pt idx="1991">
                  <c:v>43996</c:v>
                </c:pt>
                <c:pt idx="1992">
                  <c:v>43997</c:v>
                </c:pt>
                <c:pt idx="1993">
                  <c:v>43998</c:v>
                </c:pt>
                <c:pt idx="1994">
                  <c:v>43999</c:v>
                </c:pt>
                <c:pt idx="1995">
                  <c:v>44000</c:v>
                </c:pt>
                <c:pt idx="1996">
                  <c:v>44001</c:v>
                </c:pt>
                <c:pt idx="1997">
                  <c:v>44002</c:v>
                </c:pt>
                <c:pt idx="1998">
                  <c:v>44003</c:v>
                </c:pt>
                <c:pt idx="1999">
                  <c:v>44004</c:v>
                </c:pt>
                <c:pt idx="2000">
                  <c:v>44005</c:v>
                </c:pt>
                <c:pt idx="2001">
                  <c:v>44006</c:v>
                </c:pt>
                <c:pt idx="2002">
                  <c:v>44007</c:v>
                </c:pt>
                <c:pt idx="2003">
                  <c:v>44008</c:v>
                </c:pt>
                <c:pt idx="2004">
                  <c:v>44009</c:v>
                </c:pt>
                <c:pt idx="2005">
                  <c:v>44010</c:v>
                </c:pt>
                <c:pt idx="2006">
                  <c:v>44011</c:v>
                </c:pt>
                <c:pt idx="2007">
                  <c:v>44012</c:v>
                </c:pt>
                <c:pt idx="2008">
                  <c:v>44013</c:v>
                </c:pt>
                <c:pt idx="2009">
                  <c:v>44014</c:v>
                </c:pt>
                <c:pt idx="2010">
                  <c:v>44015</c:v>
                </c:pt>
                <c:pt idx="2011">
                  <c:v>44016</c:v>
                </c:pt>
                <c:pt idx="2012">
                  <c:v>44017</c:v>
                </c:pt>
                <c:pt idx="2013">
                  <c:v>44018</c:v>
                </c:pt>
                <c:pt idx="2014">
                  <c:v>44019</c:v>
                </c:pt>
                <c:pt idx="2015">
                  <c:v>44020</c:v>
                </c:pt>
                <c:pt idx="2016">
                  <c:v>44021</c:v>
                </c:pt>
                <c:pt idx="2017">
                  <c:v>44022</c:v>
                </c:pt>
                <c:pt idx="2018">
                  <c:v>44023</c:v>
                </c:pt>
                <c:pt idx="2019">
                  <c:v>44024</c:v>
                </c:pt>
                <c:pt idx="2020">
                  <c:v>44025</c:v>
                </c:pt>
                <c:pt idx="2021">
                  <c:v>44026</c:v>
                </c:pt>
                <c:pt idx="2022">
                  <c:v>44027</c:v>
                </c:pt>
                <c:pt idx="2023">
                  <c:v>44028</c:v>
                </c:pt>
                <c:pt idx="2024">
                  <c:v>44029</c:v>
                </c:pt>
                <c:pt idx="2025">
                  <c:v>44030</c:v>
                </c:pt>
                <c:pt idx="2026">
                  <c:v>44031</c:v>
                </c:pt>
                <c:pt idx="2027">
                  <c:v>44032</c:v>
                </c:pt>
                <c:pt idx="2028">
                  <c:v>44033</c:v>
                </c:pt>
                <c:pt idx="2029">
                  <c:v>44034</c:v>
                </c:pt>
                <c:pt idx="2030">
                  <c:v>44035</c:v>
                </c:pt>
                <c:pt idx="2031">
                  <c:v>44036</c:v>
                </c:pt>
                <c:pt idx="2032">
                  <c:v>44037</c:v>
                </c:pt>
                <c:pt idx="2033">
                  <c:v>44038</c:v>
                </c:pt>
                <c:pt idx="2034">
                  <c:v>44039</c:v>
                </c:pt>
                <c:pt idx="2035">
                  <c:v>44040</c:v>
                </c:pt>
                <c:pt idx="2036">
                  <c:v>44041</c:v>
                </c:pt>
                <c:pt idx="2037">
                  <c:v>44042</c:v>
                </c:pt>
                <c:pt idx="2038">
                  <c:v>44043</c:v>
                </c:pt>
                <c:pt idx="2039">
                  <c:v>44044</c:v>
                </c:pt>
                <c:pt idx="2040">
                  <c:v>44045</c:v>
                </c:pt>
                <c:pt idx="2041">
                  <c:v>44046</c:v>
                </c:pt>
                <c:pt idx="2042">
                  <c:v>44047</c:v>
                </c:pt>
                <c:pt idx="2043">
                  <c:v>44048</c:v>
                </c:pt>
                <c:pt idx="2044">
                  <c:v>44049</c:v>
                </c:pt>
                <c:pt idx="2045">
                  <c:v>44050</c:v>
                </c:pt>
                <c:pt idx="2046">
                  <c:v>44051</c:v>
                </c:pt>
                <c:pt idx="2047">
                  <c:v>44052</c:v>
                </c:pt>
                <c:pt idx="2048">
                  <c:v>44053</c:v>
                </c:pt>
                <c:pt idx="2049">
                  <c:v>44054</c:v>
                </c:pt>
                <c:pt idx="2050">
                  <c:v>44055</c:v>
                </c:pt>
                <c:pt idx="2051">
                  <c:v>44056</c:v>
                </c:pt>
                <c:pt idx="2052">
                  <c:v>44057</c:v>
                </c:pt>
                <c:pt idx="2053">
                  <c:v>44058</c:v>
                </c:pt>
                <c:pt idx="2054">
                  <c:v>44059</c:v>
                </c:pt>
                <c:pt idx="2055">
                  <c:v>44060</c:v>
                </c:pt>
                <c:pt idx="2056">
                  <c:v>44061</c:v>
                </c:pt>
                <c:pt idx="2057">
                  <c:v>44062</c:v>
                </c:pt>
                <c:pt idx="2058">
                  <c:v>44063</c:v>
                </c:pt>
                <c:pt idx="2059">
                  <c:v>44064</c:v>
                </c:pt>
                <c:pt idx="2060">
                  <c:v>44065</c:v>
                </c:pt>
                <c:pt idx="2061">
                  <c:v>44066</c:v>
                </c:pt>
                <c:pt idx="2062">
                  <c:v>44067</c:v>
                </c:pt>
                <c:pt idx="2063">
                  <c:v>44068</c:v>
                </c:pt>
                <c:pt idx="2064">
                  <c:v>44069</c:v>
                </c:pt>
                <c:pt idx="2065">
                  <c:v>44070</c:v>
                </c:pt>
                <c:pt idx="2066">
                  <c:v>44071</c:v>
                </c:pt>
                <c:pt idx="2067">
                  <c:v>44072</c:v>
                </c:pt>
                <c:pt idx="2068">
                  <c:v>44073</c:v>
                </c:pt>
                <c:pt idx="2069">
                  <c:v>44074</c:v>
                </c:pt>
                <c:pt idx="2070">
                  <c:v>44075</c:v>
                </c:pt>
                <c:pt idx="2071">
                  <c:v>44076</c:v>
                </c:pt>
                <c:pt idx="2072">
                  <c:v>44077</c:v>
                </c:pt>
                <c:pt idx="2073">
                  <c:v>44078</c:v>
                </c:pt>
                <c:pt idx="2074">
                  <c:v>44079</c:v>
                </c:pt>
                <c:pt idx="2075">
                  <c:v>44080</c:v>
                </c:pt>
                <c:pt idx="2076">
                  <c:v>44081</c:v>
                </c:pt>
                <c:pt idx="2077">
                  <c:v>44082</c:v>
                </c:pt>
                <c:pt idx="2078">
                  <c:v>44083</c:v>
                </c:pt>
                <c:pt idx="2079">
                  <c:v>44084</c:v>
                </c:pt>
                <c:pt idx="2080">
                  <c:v>44085</c:v>
                </c:pt>
                <c:pt idx="2081">
                  <c:v>44086</c:v>
                </c:pt>
                <c:pt idx="2082">
                  <c:v>44087</c:v>
                </c:pt>
                <c:pt idx="2083">
                  <c:v>44088</c:v>
                </c:pt>
                <c:pt idx="2084">
                  <c:v>44089</c:v>
                </c:pt>
                <c:pt idx="2085">
                  <c:v>44090</c:v>
                </c:pt>
                <c:pt idx="2086">
                  <c:v>44091</c:v>
                </c:pt>
                <c:pt idx="2087">
                  <c:v>44092</c:v>
                </c:pt>
                <c:pt idx="2088">
                  <c:v>44093</c:v>
                </c:pt>
                <c:pt idx="2089">
                  <c:v>44094</c:v>
                </c:pt>
                <c:pt idx="2090">
                  <c:v>44095</c:v>
                </c:pt>
                <c:pt idx="2091">
                  <c:v>44096</c:v>
                </c:pt>
                <c:pt idx="2092">
                  <c:v>44097</c:v>
                </c:pt>
                <c:pt idx="2093">
                  <c:v>44098</c:v>
                </c:pt>
                <c:pt idx="2094">
                  <c:v>44099</c:v>
                </c:pt>
                <c:pt idx="2095">
                  <c:v>44100</c:v>
                </c:pt>
                <c:pt idx="2096">
                  <c:v>44101</c:v>
                </c:pt>
                <c:pt idx="2097">
                  <c:v>44102</c:v>
                </c:pt>
                <c:pt idx="2098">
                  <c:v>44103</c:v>
                </c:pt>
                <c:pt idx="2099">
                  <c:v>44104</c:v>
                </c:pt>
                <c:pt idx="2100">
                  <c:v>44105</c:v>
                </c:pt>
                <c:pt idx="2101">
                  <c:v>44106</c:v>
                </c:pt>
                <c:pt idx="2102">
                  <c:v>44107</c:v>
                </c:pt>
                <c:pt idx="2103">
                  <c:v>44108</c:v>
                </c:pt>
                <c:pt idx="2104">
                  <c:v>44109</c:v>
                </c:pt>
                <c:pt idx="2105">
                  <c:v>44110</c:v>
                </c:pt>
                <c:pt idx="2106">
                  <c:v>44111</c:v>
                </c:pt>
                <c:pt idx="2107">
                  <c:v>44112</c:v>
                </c:pt>
                <c:pt idx="2108">
                  <c:v>44113</c:v>
                </c:pt>
                <c:pt idx="2109">
                  <c:v>44114</c:v>
                </c:pt>
                <c:pt idx="2110">
                  <c:v>44115</c:v>
                </c:pt>
                <c:pt idx="2111">
                  <c:v>44116</c:v>
                </c:pt>
                <c:pt idx="2112">
                  <c:v>44117</c:v>
                </c:pt>
                <c:pt idx="2113">
                  <c:v>44118</c:v>
                </c:pt>
                <c:pt idx="2114">
                  <c:v>44119</c:v>
                </c:pt>
                <c:pt idx="2115">
                  <c:v>44120</c:v>
                </c:pt>
                <c:pt idx="2116">
                  <c:v>44121</c:v>
                </c:pt>
                <c:pt idx="2117">
                  <c:v>44122</c:v>
                </c:pt>
                <c:pt idx="2118">
                  <c:v>44123</c:v>
                </c:pt>
                <c:pt idx="2119">
                  <c:v>44124</c:v>
                </c:pt>
                <c:pt idx="2120">
                  <c:v>44125</c:v>
                </c:pt>
                <c:pt idx="2121">
                  <c:v>44126</c:v>
                </c:pt>
                <c:pt idx="2122">
                  <c:v>44127</c:v>
                </c:pt>
                <c:pt idx="2123">
                  <c:v>44128</c:v>
                </c:pt>
                <c:pt idx="2124">
                  <c:v>44129</c:v>
                </c:pt>
                <c:pt idx="2125">
                  <c:v>44130</c:v>
                </c:pt>
                <c:pt idx="2126">
                  <c:v>44131</c:v>
                </c:pt>
                <c:pt idx="2127">
                  <c:v>44132</c:v>
                </c:pt>
                <c:pt idx="2128">
                  <c:v>44133</c:v>
                </c:pt>
                <c:pt idx="2129">
                  <c:v>44134</c:v>
                </c:pt>
                <c:pt idx="2130">
                  <c:v>44135</c:v>
                </c:pt>
                <c:pt idx="2131">
                  <c:v>44136</c:v>
                </c:pt>
                <c:pt idx="2132">
                  <c:v>44137</c:v>
                </c:pt>
                <c:pt idx="2133">
                  <c:v>44138</c:v>
                </c:pt>
                <c:pt idx="2134">
                  <c:v>44139</c:v>
                </c:pt>
                <c:pt idx="2135">
                  <c:v>44140</c:v>
                </c:pt>
                <c:pt idx="2136">
                  <c:v>44141</c:v>
                </c:pt>
                <c:pt idx="2137">
                  <c:v>44142</c:v>
                </c:pt>
                <c:pt idx="2138">
                  <c:v>44143</c:v>
                </c:pt>
                <c:pt idx="2139">
                  <c:v>44144</c:v>
                </c:pt>
                <c:pt idx="2140">
                  <c:v>44145</c:v>
                </c:pt>
                <c:pt idx="2141">
                  <c:v>44146</c:v>
                </c:pt>
                <c:pt idx="2142">
                  <c:v>44147</c:v>
                </c:pt>
                <c:pt idx="2143">
                  <c:v>44148</c:v>
                </c:pt>
                <c:pt idx="2144">
                  <c:v>44149</c:v>
                </c:pt>
                <c:pt idx="2145">
                  <c:v>44150</c:v>
                </c:pt>
                <c:pt idx="2146">
                  <c:v>44151</c:v>
                </c:pt>
                <c:pt idx="2147">
                  <c:v>44152</c:v>
                </c:pt>
                <c:pt idx="2148">
                  <c:v>44153</c:v>
                </c:pt>
                <c:pt idx="2149">
                  <c:v>44154</c:v>
                </c:pt>
                <c:pt idx="2150">
                  <c:v>44155</c:v>
                </c:pt>
                <c:pt idx="2151">
                  <c:v>44156</c:v>
                </c:pt>
                <c:pt idx="2152">
                  <c:v>44157</c:v>
                </c:pt>
                <c:pt idx="2153">
                  <c:v>44158</c:v>
                </c:pt>
                <c:pt idx="2154">
                  <c:v>44159</c:v>
                </c:pt>
                <c:pt idx="2155">
                  <c:v>44160</c:v>
                </c:pt>
                <c:pt idx="2156">
                  <c:v>44161</c:v>
                </c:pt>
                <c:pt idx="2157">
                  <c:v>44162</c:v>
                </c:pt>
                <c:pt idx="2158">
                  <c:v>44163</c:v>
                </c:pt>
                <c:pt idx="2159">
                  <c:v>44164</c:v>
                </c:pt>
                <c:pt idx="2160">
                  <c:v>44165</c:v>
                </c:pt>
                <c:pt idx="2161">
                  <c:v>44166</c:v>
                </c:pt>
                <c:pt idx="2162">
                  <c:v>44167</c:v>
                </c:pt>
                <c:pt idx="2163">
                  <c:v>44168</c:v>
                </c:pt>
                <c:pt idx="2164">
                  <c:v>44169</c:v>
                </c:pt>
                <c:pt idx="2165">
                  <c:v>44170</c:v>
                </c:pt>
                <c:pt idx="2166">
                  <c:v>44171</c:v>
                </c:pt>
                <c:pt idx="2167">
                  <c:v>44172</c:v>
                </c:pt>
                <c:pt idx="2168">
                  <c:v>44173</c:v>
                </c:pt>
                <c:pt idx="2169">
                  <c:v>44174</c:v>
                </c:pt>
                <c:pt idx="2170">
                  <c:v>44175</c:v>
                </c:pt>
                <c:pt idx="2171">
                  <c:v>44176</c:v>
                </c:pt>
                <c:pt idx="2172">
                  <c:v>44177</c:v>
                </c:pt>
                <c:pt idx="2173">
                  <c:v>44178</c:v>
                </c:pt>
                <c:pt idx="2174">
                  <c:v>44179</c:v>
                </c:pt>
                <c:pt idx="2175">
                  <c:v>44180</c:v>
                </c:pt>
                <c:pt idx="2176">
                  <c:v>44181</c:v>
                </c:pt>
                <c:pt idx="2177">
                  <c:v>44182</c:v>
                </c:pt>
                <c:pt idx="2178">
                  <c:v>44183</c:v>
                </c:pt>
                <c:pt idx="2179">
                  <c:v>44184</c:v>
                </c:pt>
                <c:pt idx="2180">
                  <c:v>44185</c:v>
                </c:pt>
                <c:pt idx="2181">
                  <c:v>44186</c:v>
                </c:pt>
                <c:pt idx="2182">
                  <c:v>44187</c:v>
                </c:pt>
                <c:pt idx="2183">
                  <c:v>44188</c:v>
                </c:pt>
                <c:pt idx="2184">
                  <c:v>44189</c:v>
                </c:pt>
                <c:pt idx="2185">
                  <c:v>44190</c:v>
                </c:pt>
                <c:pt idx="2186">
                  <c:v>44191</c:v>
                </c:pt>
                <c:pt idx="2187">
                  <c:v>44192</c:v>
                </c:pt>
                <c:pt idx="2188">
                  <c:v>44193</c:v>
                </c:pt>
                <c:pt idx="2189">
                  <c:v>44194</c:v>
                </c:pt>
                <c:pt idx="2190">
                  <c:v>44195</c:v>
                </c:pt>
                <c:pt idx="2191">
                  <c:v>44196</c:v>
                </c:pt>
                <c:pt idx="2192">
                  <c:v>44197</c:v>
                </c:pt>
                <c:pt idx="2193">
                  <c:v>44198</c:v>
                </c:pt>
                <c:pt idx="2194">
                  <c:v>44199</c:v>
                </c:pt>
                <c:pt idx="2195">
                  <c:v>44200</c:v>
                </c:pt>
                <c:pt idx="2196">
                  <c:v>44201</c:v>
                </c:pt>
                <c:pt idx="2197">
                  <c:v>44202</c:v>
                </c:pt>
                <c:pt idx="2198">
                  <c:v>44203</c:v>
                </c:pt>
                <c:pt idx="2199">
                  <c:v>44204</c:v>
                </c:pt>
                <c:pt idx="2200">
                  <c:v>44205</c:v>
                </c:pt>
                <c:pt idx="2201">
                  <c:v>44206</c:v>
                </c:pt>
                <c:pt idx="2202">
                  <c:v>44207</c:v>
                </c:pt>
                <c:pt idx="2203">
                  <c:v>44208</c:v>
                </c:pt>
                <c:pt idx="2204">
                  <c:v>44209</c:v>
                </c:pt>
                <c:pt idx="2205">
                  <c:v>44210</c:v>
                </c:pt>
                <c:pt idx="2206">
                  <c:v>44211</c:v>
                </c:pt>
                <c:pt idx="2207">
                  <c:v>44212</c:v>
                </c:pt>
                <c:pt idx="2208">
                  <c:v>44213</c:v>
                </c:pt>
                <c:pt idx="2209">
                  <c:v>44214</c:v>
                </c:pt>
                <c:pt idx="2210">
                  <c:v>44215</c:v>
                </c:pt>
                <c:pt idx="2211">
                  <c:v>44216</c:v>
                </c:pt>
                <c:pt idx="2212">
                  <c:v>44217</c:v>
                </c:pt>
                <c:pt idx="2213">
                  <c:v>44218</c:v>
                </c:pt>
                <c:pt idx="2214">
                  <c:v>44219</c:v>
                </c:pt>
                <c:pt idx="2215">
                  <c:v>44220</c:v>
                </c:pt>
                <c:pt idx="2216">
                  <c:v>44221</c:v>
                </c:pt>
                <c:pt idx="2217">
                  <c:v>44222</c:v>
                </c:pt>
                <c:pt idx="2218">
                  <c:v>44223</c:v>
                </c:pt>
                <c:pt idx="2219">
                  <c:v>44224</c:v>
                </c:pt>
                <c:pt idx="2220">
                  <c:v>44225</c:v>
                </c:pt>
                <c:pt idx="2221">
                  <c:v>44226</c:v>
                </c:pt>
                <c:pt idx="2222">
                  <c:v>44227</c:v>
                </c:pt>
                <c:pt idx="2223">
                  <c:v>44228</c:v>
                </c:pt>
                <c:pt idx="2224">
                  <c:v>44229</c:v>
                </c:pt>
                <c:pt idx="2225">
                  <c:v>44230</c:v>
                </c:pt>
                <c:pt idx="2226">
                  <c:v>44231</c:v>
                </c:pt>
                <c:pt idx="2227">
                  <c:v>44232</c:v>
                </c:pt>
                <c:pt idx="2228">
                  <c:v>44233</c:v>
                </c:pt>
                <c:pt idx="2229">
                  <c:v>44234</c:v>
                </c:pt>
                <c:pt idx="2230">
                  <c:v>44235</c:v>
                </c:pt>
                <c:pt idx="2231">
                  <c:v>44236</c:v>
                </c:pt>
                <c:pt idx="2232">
                  <c:v>44237</c:v>
                </c:pt>
                <c:pt idx="2233">
                  <c:v>44238</c:v>
                </c:pt>
                <c:pt idx="2234">
                  <c:v>44239</c:v>
                </c:pt>
                <c:pt idx="2235">
                  <c:v>44240</c:v>
                </c:pt>
                <c:pt idx="2236">
                  <c:v>44241</c:v>
                </c:pt>
                <c:pt idx="2237">
                  <c:v>44242</c:v>
                </c:pt>
                <c:pt idx="2238">
                  <c:v>44243</c:v>
                </c:pt>
                <c:pt idx="2239">
                  <c:v>44244</c:v>
                </c:pt>
                <c:pt idx="2240">
                  <c:v>44245</c:v>
                </c:pt>
                <c:pt idx="2241">
                  <c:v>44246</c:v>
                </c:pt>
                <c:pt idx="2242">
                  <c:v>44247</c:v>
                </c:pt>
                <c:pt idx="2243">
                  <c:v>44248</c:v>
                </c:pt>
                <c:pt idx="2244">
                  <c:v>44249</c:v>
                </c:pt>
                <c:pt idx="2245">
                  <c:v>44250</c:v>
                </c:pt>
                <c:pt idx="2246">
                  <c:v>44251</c:v>
                </c:pt>
                <c:pt idx="2247">
                  <c:v>44252</c:v>
                </c:pt>
                <c:pt idx="2248">
                  <c:v>44253</c:v>
                </c:pt>
                <c:pt idx="2249">
                  <c:v>44254</c:v>
                </c:pt>
                <c:pt idx="2250">
                  <c:v>44255</c:v>
                </c:pt>
                <c:pt idx="2251">
                  <c:v>44256</c:v>
                </c:pt>
                <c:pt idx="2252">
                  <c:v>44257</c:v>
                </c:pt>
                <c:pt idx="2253">
                  <c:v>44258</c:v>
                </c:pt>
                <c:pt idx="2254">
                  <c:v>44259</c:v>
                </c:pt>
                <c:pt idx="2255">
                  <c:v>44260</c:v>
                </c:pt>
                <c:pt idx="2256">
                  <c:v>44261</c:v>
                </c:pt>
                <c:pt idx="2257">
                  <c:v>44262</c:v>
                </c:pt>
                <c:pt idx="2258">
                  <c:v>44263</c:v>
                </c:pt>
                <c:pt idx="2259">
                  <c:v>44264</c:v>
                </c:pt>
                <c:pt idx="2260">
                  <c:v>44265</c:v>
                </c:pt>
                <c:pt idx="2261">
                  <c:v>44266</c:v>
                </c:pt>
                <c:pt idx="2262">
                  <c:v>44267</c:v>
                </c:pt>
                <c:pt idx="2263">
                  <c:v>44268</c:v>
                </c:pt>
                <c:pt idx="2264">
                  <c:v>44269</c:v>
                </c:pt>
                <c:pt idx="2265">
                  <c:v>44270</c:v>
                </c:pt>
                <c:pt idx="2266">
                  <c:v>44271</c:v>
                </c:pt>
                <c:pt idx="2267">
                  <c:v>44272</c:v>
                </c:pt>
                <c:pt idx="2268">
                  <c:v>44273</c:v>
                </c:pt>
                <c:pt idx="2269">
                  <c:v>44274</c:v>
                </c:pt>
                <c:pt idx="2270">
                  <c:v>44275</c:v>
                </c:pt>
                <c:pt idx="2271">
                  <c:v>44276</c:v>
                </c:pt>
                <c:pt idx="2272">
                  <c:v>44277</c:v>
                </c:pt>
                <c:pt idx="2273">
                  <c:v>44278</c:v>
                </c:pt>
                <c:pt idx="2274">
                  <c:v>44279</c:v>
                </c:pt>
                <c:pt idx="2275">
                  <c:v>44280</c:v>
                </c:pt>
                <c:pt idx="2276">
                  <c:v>44281</c:v>
                </c:pt>
                <c:pt idx="2277">
                  <c:v>44282</c:v>
                </c:pt>
                <c:pt idx="2278">
                  <c:v>44283</c:v>
                </c:pt>
                <c:pt idx="2279">
                  <c:v>44284</c:v>
                </c:pt>
                <c:pt idx="2280">
                  <c:v>44285</c:v>
                </c:pt>
                <c:pt idx="2281">
                  <c:v>44286</c:v>
                </c:pt>
                <c:pt idx="2282">
                  <c:v>44287</c:v>
                </c:pt>
                <c:pt idx="2283">
                  <c:v>44288</c:v>
                </c:pt>
                <c:pt idx="2284">
                  <c:v>44289</c:v>
                </c:pt>
                <c:pt idx="2285">
                  <c:v>44290</c:v>
                </c:pt>
                <c:pt idx="2286">
                  <c:v>44291</c:v>
                </c:pt>
                <c:pt idx="2287">
                  <c:v>44292</c:v>
                </c:pt>
                <c:pt idx="2288">
                  <c:v>44293</c:v>
                </c:pt>
                <c:pt idx="2289">
                  <c:v>44294</c:v>
                </c:pt>
                <c:pt idx="2290">
                  <c:v>44295</c:v>
                </c:pt>
                <c:pt idx="2291">
                  <c:v>44296</c:v>
                </c:pt>
                <c:pt idx="2292">
                  <c:v>44297</c:v>
                </c:pt>
                <c:pt idx="2293">
                  <c:v>44298</c:v>
                </c:pt>
                <c:pt idx="2294">
                  <c:v>44299</c:v>
                </c:pt>
                <c:pt idx="2295">
                  <c:v>44300</c:v>
                </c:pt>
                <c:pt idx="2296">
                  <c:v>44301</c:v>
                </c:pt>
                <c:pt idx="2297">
                  <c:v>44302</c:v>
                </c:pt>
                <c:pt idx="2298">
                  <c:v>44303</c:v>
                </c:pt>
                <c:pt idx="2299">
                  <c:v>44304</c:v>
                </c:pt>
                <c:pt idx="2300">
                  <c:v>44305</c:v>
                </c:pt>
                <c:pt idx="2301">
                  <c:v>44306</c:v>
                </c:pt>
                <c:pt idx="2302">
                  <c:v>44307</c:v>
                </c:pt>
                <c:pt idx="2303">
                  <c:v>44308</c:v>
                </c:pt>
                <c:pt idx="2304">
                  <c:v>44309</c:v>
                </c:pt>
                <c:pt idx="2305">
                  <c:v>44310</c:v>
                </c:pt>
                <c:pt idx="2306">
                  <c:v>44311</c:v>
                </c:pt>
                <c:pt idx="2307">
                  <c:v>44312</c:v>
                </c:pt>
                <c:pt idx="2308">
                  <c:v>44313</c:v>
                </c:pt>
                <c:pt idx="2309">
                  <c:v>44314</c:v>
                </c:pt>
                <c:pt idx="2310">
                  <c:v>44315</c:v>
                </c:pt>
                <c:pt idx="2311">
                  <c:v>44316</c:v>
                </c:pt>
                <c:pt idx="2312">
                  <c:v>44317</c:v>
                </c:pt>
                <c:pt idx="2313">
                  <c:v>44318</c:v>
                </c:pt>
                <c:pt idx="2314">
                  <c:v>44319</c:v>
                </c:pt>
                <c:pt idx="2315">
                  <c:v>44320</c:v>
                </c:pt>
                <c:pt idx="2316">
                  <c:v>44321</c:v>
                </c:pt>
                <c:pt idx="2317">
                  <c:v>44322</c:v>
                </c:pt>
                <c:pt idx="2318">
                  <c:v>44323</c:v>
                </c:pt>
                <c:pt idx="2319">
                  <c:v>44324</c:v>
                </c:pt>
                <c:pt idx="2320">
                  <c:v>44325</c:v>
                </c:pt>
                <c:pt idx="2321">
                  <c:v>44326</c:v>
                </c:pt>
                <c:pt idx="2322">
                  <c:v>44327</c:v>
                </c:pt>
                <c:pt idx="2323">
                  <c:v>44328</c:v>
                </c:pt>
                <c:pt idx="2324">
                  <c:v>44329</c:v>
                </c:pt>
                <c:pt idx="2325">
                  <c:v>44330</c:v>
                </c:pt>
                <c:pt idx="2326">
                  <c:v>44331</c:v>
                </c:pt>
                <c:pt idx="2327">
                  <c:v>44332</c:v>
                </c:pt>
                <c:pt idx="2328">
                  <c:v>44333</c:v>
                </c:pt>
                <c:pt idx="2329">
                  <c:v>44334</c:v>
                </c:pt>
                <c:pt idx="2330">
                  <c:v>44335</c:v>
                </c:pt>
                <c:pt idx="2331">
                  <c:v>44336</c:v>
                </c:pt>
                <c:pt idx="2332">
                  <c:v>44337</c:v>
                </c:pt>
                <c:pt idx="2333">
                  <c:v>44338</c:v>
                </c:pt>
                <c:pt idx="2334">
                  <c:v>44339</c:v>
                </c:pt>
                <c:pt idx="2335">
                  <c:v>44340</c:v>
                </c:pt>
                <c:pt idx="2336">
                  <c:v>44341</c:v>
                </c:pt>
                <c:pt idx="2337">
                  <c:v>44342</c:v>
                </c:pt>
                <c:pt idx="2338">
                  <c:v>44343</c:v>
                </c:pt>
                <c:pt idx="2339">
                  <c:v>44344</c:v>
                </c:pt>
                <c:pt idx="2340">
                  <c:v>44345</c:v>
                </c:pt>
                <c:pt idx="2341">
                  <c:v>44346</c:v>
                </c:pt>
                <c:pt idx="2342">
                  <c:v>44347</c:v>
                </c:pt>
                <c:pt idx="2343">
                  <c:v>44348</c:v>
                </c:pt>
                <c:pt idx="2344">
                  <c:v>44349</c:v>
                </c:pt>
                <c:pt idx="2345">
                  <c:v>44350</c:v>
                </c:pt>
                <c:pt idx="2346">
                  <c:v>44351</c:v>
                </c:pt>
                <c:pt idx="2347">
                  <c:v>44352</c:v>
                </c:pt>
                <c:pt idx="2348">
                  <c:v>44353</c:v>
                </c:pt>
                <c:pt idx="2349">
                  <c:v>44354</c:v>
                </c:pt>
                <c:pt idx="2350">
                  <c:v>44355</c:v>
                </c:pt>
                <c:pt idx="2351">
                  <c:v>44356</c:v>
                </c:pt>
                <c:pt idx="2352">
                  <c:v>44357</c:v>
                </c:pt>
                <c:pt idx="2353">
                  <c:v>44358</c:v>
                </c:pt>
                <c:pt idx="2354">
                  <c:v>44359</c:v>
                </c:pt>
                <c:pt idx="2355">
                  <c:v>44360</c:v>
                </c:pt>
                <c:pt idx="2356">
                  <c:v>44361</c:v>
                </c:pt>
                <c:pt idx="2357">
                  <c:v>44362</c:v>
                </c:pt>
                <c:pt idx="2358">
                  <c:v>44363</c:v>
                </c:pt>
                <c:pt idx="2359">
                  <c:v>44364</c:v>
                </c:pt>
                <c:pt idx="2360">
                  <c:v>44365</c:v>
                </c:pt>
                <c:pt idx="2361">
                  <c:v>44366</c:v>
                </c:pt>
                <c:pt idx="2362">
                  <c:v>44367</c:v>
                </c:pt>
                <c:pt idx="2363">
                  <c:v>44368</c:v>
                </c:pt>
                <c:pt idx="2364">
                  <c:v>44369</c:v>
                </c:pt>
                <c:pt idx="2365">
                  <c:v>44370</c:v>
                </c:pt>
                <c:pt idx="2366">
                  <c:v>44371</c:v>
                </c:pt>
                <c:pt idx="2367">
                  <c:v>44372</c:v>
                </c:pt>
                <c:pt idx="2368">
                  <c:v>44373</c:v>
                </c:pt>
                <c:pt idx="2369">
                  <c:v>44374</c:v>
                </c:pt>
                <c:pt idx="2370">
                  <c:v>44375</c:v>
                </c:pt>
                <c:pt idx="2371">
                  <c:v>44376</c:v>
                </c:pt>
                <c:pt idx="2372">
                  <c:v>44377</c:v>
                </c:pt>
                <c:pt idx="2373">
                  <c:v>44378</c:v>
                </c:pt>
                <c:pt idx="2374">
                  <c:v>44379</c:v>
                </c:pt>
                <c:pt idx="2375">
                  <c:v>44380</c:v>
                </c:pt>
                <c:pt idx="2376">
                  <c:v>44381</c:v>
                </c:pt>
                <c:pt idx="2377">
                  <c:v>44382</c:v>
                </c:pt>
                <c:pt idx="2378">
                  <c:v>44383</c:v>
                </c:pt>
                <c:pt idx="2379">
                  <c:v>44384</c:v>
                </c:pt>
                <c:pt idx="2380">
                  <c:v>44385</c:v>
                </c:pt>
                <c:pt idx="2381">
                  <c:v>44386</c:v>
                </c:pt>
                <c:pt idx="2382">
                  <c:v>44387</c:v>
                </c:pt>
                <c:pt idx="2383">
                  <c:v>44388</c:v>
                </c:pt>
                <c:pt idx="2384">
                  <c:v>44389</c:v>
                </c:pt>
                <c:pt idx="2385">
                  <c:v>44390</c:v>
                </c:pt>
                <c:pt idx="2386">
                  <c:v>44391</c:v>
                </c:pt>
                <c:pt idx="2387">
                  <c:v>44392</c:v>
                </c:pt>
                <c:pt idx="2388">
                  <c:v>44393</c:v>
                </c:pt>
                <c:pt idx="2389">
                  <c:v>44394</c:v>
                </c:pt>
                <c:pt idx="2390">
                  <c:v>44395</c:v>
                </c:pt>
                <c:pt idx="2391">
                  <c:v>44396</c:v>
                </c:pt>
                <c:pt idx="2392">
                  <c:v>44397</c:v>
                </c:pt>
                <c:pt idx="2393">
                  <c:v>44398</c:v>
                </c:pt>
                <c:pt idx="2394">
                  <c:v>44399</c:v>
                </c:pt>
                <c:pt idx="2395">
                  <c:v>44400</c:v>
                </c:pt>
                <c:pt idx="2396">
                  <c:v>44401</c:v>
                </c:pt>
                <c:pt idx="2397">
                  <c:v>44402</c:v>
                </c:pt>
                <c:pt idx="2398">
                  <c:v>44403</c:v>
                </c:pt>
                <c:pt idx="2399">
                  <c:v>44404</c:v>
                </c:pt>
                <c:pt idx="2400">
                  <c:v>44405</c:v>
                </c:pt>
                <c:pt idx="2401">
                  <c:v>44406</c:v>
                </c:pt>
                <c:pt idx="2402">
                  <c:v>44407</c:v>
                </c:pt>
                <c:pt idx="2403">
                  <c:v>44408</c:v>
                </c:pt>
                <c:pt idx="2404">
                  <c:v>44409</c:v>
                </c:pt>
                <c:pt idx="2405">
                  <c:v>44410</c:v>
                </c:pt>
                <c:pt idx="2406">
                  <c:v>44411</c:v>
                </c:pt>
                <c:pt idx="2407">
                  <c:v>44412</c:v>
                </c:pt>
                <c:pt idx="2408">
                  <c:v>44413</c:v>
                </c:pt>
                <c:pt idx="2409">
                  <c:v>44414</c:v>
                </c:pt>
                <c:pt idx="2410">
                  <c:v>44415</c:v>
                </c:pt>
                <c:pt idx="2411">
                  <c:v>44416</c:v>
                </c:pt>
                <c:pt idx="2412">
                  <c:v>44417</c:v>
                </c:pt>
                <c:pt idx="2413">
                  <c:v>44418</c:v>
                </c:pt>
                <c:pt idx="2414">
                  <c:v>44419</c:v>
                </c:pt>
                <c:pt idx="2415">
                  <c:v>44420</c:v>
                </c:pt>
                <c:pt idx="2416">
                  <c:v>44421</c:v>
                </c:pt>
                <c:pt idx="2417">
                  <c:v>44422</c:v>
                </c:pt>
                <c:pt idx="2418">
                  <c:v>44423</c:v>
                </c:pt>
                <c:pt idx="2419">
                  <c:v>44424</c:v>
                </c:pt>
                <c:pt idx="2420">
                  <c:v>44425</c:v>
                </c:pt>
                <c:pt idx="2421">
                  <c:v>44426</c:v>
                </c:pt>
                <c:pt idx="2422">
                  <c:v>44427</c:v>
                </c:pt>
                <c:pt idx="2423">
                  <c:v>44428</c:v>
                </c:pt>
                <c:pt idx="2424">
                  <c:v>44429</c:v>
                </c:pt>
                <c:pt idx="2425">
                  <c:v>44430</c:v>
                </c:pt>
                <c:pt idx="2426">
                  <c:v>44431</c:v>
                </c:pt>
                <c:pt idx="2427">
                  <c:v>44432</c:v>
                </c:pt>
                <c:pt idx="2428">
                  <c:v>44433</c:v>
                </c:pt>
                <c:pt idx="2429">
                  <c:v>44434</c:v>
                </c:pt>
                <c:pt idx="2430">
                  <c:v>44435</c:v>
                </c:pt>
                <c:pt idx="2431">
                  <c:v>44436</c:v>
                </c:pt>
                <c:pt idx="2432">
                  <c:v>44437</c:v>
                </c:pt>
                <c:pt idx="2433">
                  <c:v>44438</c:v>
                </c:pt>
                <c:pt idx="2434">
                  <c:v>44439</c:v>
                </c:pt>
                <c:pt idx="2435">
                  <c:v>44440</c:v>
                </c:pt>
                <c:pt idx="2436">
                  <c:v>44441</c:v>
                </c:pt>
                <c:pt idx="2437">
                  <c:v>44442</c:v>
                </c:pt>
                <c:pt idx="2438">
                  <c:v>44443</c:v>
                </c:pt>
                <c:pt idx="2439">
                  <c:v>44444</c:v>
                </c:pt>
                <c:pt idx="2440">
                  <c:v>44445</c:v>
                </c:pt>
                <c:pt idx="2441">
                  <c:v>44446</c:v>
                </c:pt>
                <c:pt idx="2442">
                  <c:v>44447</c:v>
                </c:pt>
                <c:pt idx="2443">
                  <c:v>44448</c:v>
                </c:pt>
                <c:pt idx="2444">
                  <c:v>44449</c:v>
                </c:pt>
                <c:pt idx="2445">
                  <c:v>44450</c:v>
                </c:pt>
                <c:pt idx="2446">
                  <c:v>44451</c:v>
                </c:pt>
                <c:pt idx="2447">
                  <c:v>44452</c:v>
                </c:pt>
                <c:pt idx="2448">
                  <c:v>44453</c:v>
                </c:pt>
                <c:pt idx="2449">
                  <c:v>44454</c:v>
                </c:pt>
                <c:pt idx="2450">
                  <c:v>44455</c:v>
                </c:pt>
                <c:pt idx="2451">
                  <c:v>44456</c:v>
                </c:pt>
                <c:pt idx="2452">
                  <c:v>44457</c:v>
                </c:pt>
                <c:pt idx="2453">
                  <c:v>44458</c:v>
                </c:pt>
                <c:pt idx="2454">
                  <c:v>44459</c:v>
                </c:pt>
                <c:pt idx="2455">
                  <c:v>44460</c:v>
                </c:pt>
                <c:pt idx="2456">
                  <c:v>44461</c:v>
                </c:pt>
                <c:pt idx="2457">
                  <c:v>44462</c:v>
                </c:pt>
                <c:pt idx="2458">
                  <c:v>44463</c:v>
                </c:pt>
                <c:pt idx="2459">
                  <c:v>44464</c:v>
                </c:pt>
                <c:pt idx="2460">
                  <c:v>44465</c:v>
                </c:pt>
                <c:pt idx="2461">
                  <c:v>44466</c:v>
                </c:pt>
                <c:pt idx="2462">
                  <c:v>44467</c:v>
                </c:pt>
                <c:pt idx="2463">
                  <c:v>44468</c:v>
                </c:pt>
                <c:pt idx="2464">
                  <c:v>44469</c:v>
                </c:pt>
                <c:pt idx="2465">
                  <c:v>44470</c:v>
                </c:pt>
                <c:pt idx="2466">
                  <c:v>44471</c:v>
                </c:pt>
                <c:pt idx="2467">
                  <c:v>44472</c:v>
                </c:pt>
                <c:pt idx="2468">
                  <c:v>44473</c:v>
                </c:pt>
                <c:pt idx="2469">
                  <c:v>44474</c:v>
                </c:pt>
                <c:pt idx="2470">
                  <c:v>44475</c:v>
                </c:pt>
                <c:pt idx="2471">
                  <c:v>44476</c:v>
                </c:pt>
                <c:pt idx="2472">
                  <c:v>44477</c:v>
                </c:pt>
                <c:pt idx="2473">
                  <c:v>44478</c:v>
                </c:pt>
                <c:pt idx="2474">
                  <c:v>44479</c:v>
                </c:pt>
                <c:pt idx="2475">
                  <c:v>44480</c:v>
                </c:pt>
                <c:pt idx="2476">
                  <c:v>44481</c:v>
                </c:pt>
                <c:pt idx="2477">
                  <c:v>44482</c:v>
                </c:pt>
                <c:pt idx="2478">
                  <c:v>44483</c:v>
                </c:pt>
                <c:pt idx="2479">
                  <c:v>44484</c:v>
                </c:pt>
                <c:pt idx="2480">
                  <c:v>44485</c:v>
                </c:pt>
                <c:pt idx="2481">
                  <c:v>44486</c:v>
                </c:pt>
                <c:pt idx="2482">
                  <c:v>44487</c:v>
                </c:pt>
                <c:pt idx="2483">
                  <c:v>44488</c:v>
                </c:pt>
                <c:pt idx="2484">
                  <c:v>44489</c:v>
                </c:pt>
                <c:pt idx="2485">
                  <c:v>44490</c:v>
                </c:pt>
                <c:pt idx="2486">
                  <c:v>44491</c:v>
                </c:pt>
                <c:pt idx="2487">
                  <c:v>44492</c:v>
                </c:pt>
                <c:pt idx="2488">
                  <c:v>44493</c:v>
                </c:pt>
                <c:pt idx="2489">
                  <c:v>44494</c:v>
                </c:pt>
                <c:pt idx="2490">
                  <c:v>44495</c:v>
                </c:pt>
                <c:pt idx="2491">
                  <c:v>44496</c:v>
                </c:pt>
                <c:pt idx="2492">
                  <c:v>44497</c:v>
                </c:pt>
                <c:pt idx="2493">
                  <c:v>44498</c:v>
                </c:pt>
                <c:pt idx="2494">
                  <c:v>44499</c:v>
                </c:pt>
                <c:pt idx="2495">
                  <c:v>44500</c:v>
                </c:pt>
                <c:pt idx="2496">
                  <c:v>44501</c:v>
                </c:pt>
                <c:pt idx="2497">
                  <c:v>44502</c:v>
                </c:pt>
                <c:pt idx="2498">
                  <c:v>44503</c:v>
                </c:pt>
                <c:pt idx="2499">
                  <c:v>44504</c:v>
                </c:pt>
                <c:pt idx="2500">
                  <c:v>44505</c:v>
                </c:pt>
                <c:pt idx="2501">
                  <c:v>44506</c:v>
                </c:pt>
                <c:pt idx="2502">
                  <c:v>44507</c:v>
                </c:pt>
                <c:pt idx="2503">
                  <c:v>44508</c:v>
                </c:pt>
                <c:pt idx="2504">
                  <c:v>44509</c:v>
                </c:pt>
                <c:pt idx="2505">
                  <c:v>44510</c:v>
                </c:pt>
                <c:pt idx="2506">
                  <c:v>44511</c:v>
                </c:pt>
                <c:pt idx="2507">
                  <c:v>44512</c:v>
                </c:pt>
                <c:pt idx="2508">
                  <c:v>44513</c:v>
                </c:pt>
                <c:pt idx="2509">
                  <c:v>44514</c:v>
                </c:pt>
                <c:pt idx="2510">
                  <c:v>44515</c:v>
                </c:pt>
                <c:pt idx="2511">
                  <c:v>44516</c:v>
                </c:pt>
                <c:pt idx="2512">
                  <c:v>44517</c:v>
                </c:pt>
                <c:pt idx="2513">
                  <c:v>44518</c:v>
                </c:pt>
                <c:pt idx="2514">
                  <c:v>44519</c:v>
                </c:pt>
                <c:pt idx="2515">
                  <c:v>44520</c:v>
                </c:pt>
                <c:pt idx="2516">
                  <c:v>44521</c:v>
                </c:pt>
                <c:pt idx="2517">
                  <c:v>44522</c:v>
                </c:pt>
                <c:pt idx="2518">
                  <c:v>44523</c:v>
                </c:pt>
                <c:pt idx="2519">
                  <c:v>44524</c:v>
                </c:pt>
                <c:pt idx="2520">
                  <c:v>44525</c:v>
                </c:pt>
                <c:pt idx="2521">
                  <c:v>44526</c:v>
                </c:pt>
                <c:pt idx="2522">
                  <c:v>44527</c:v>
                </c:pt>
                <c:pt idx="2523">
                  <c:v>44528</c:v>
                </c:pt>
                <c:pt idx="2524">
                  <c:v>44529</c:v>
                </c:pt>
                <c:pt idx="2525">
                  <c:v>44530</c:v>
                </c:pt>
                <c:pt idx="2526">
                  <c:v>44531</c:v>
                </c:pt>
                <c:pt idx="2527">
                  <c:v>44532</c:v>
                </c:pt>
                <c:pt idx="2528">
                  <c:v>44533</c:v>
                </c:pt>
                <c:pt idx="2529">
                  <c:v>44534</c:v>
                </c:pt>
                <c:pt idx="2530">
                  <c:v>44535</c:v>
                </c:pt>
                <c:pt idx="2531">
                  <c:v>44536</c:v>
                </c:pt>
                <c:pt idx="2532">
                  <c:v>44537</c:v>
                </c:pt>
                <c:pt idx="2533">
                  <c:v>44538</c:v>
                </c:pt>
                <c:pt idx="2534">
                  <c:v>44539</c:v>
                </c:pt>
                <c:pt idx="2535">
                  <c:v>44540</c:v>
                </c:pt>
                <c:pt idx="2536">
                  <c:v>44541</c:v>
                </c:pt>
                <c:pt idx="2537">
                  <c:v>44542</c:v>
                </c:pt>
                <c:pt idx="2538">
                  <c:v>44543</c:v>
                </c:pt>
                <c:pt idx="2539">
                  <c:v>44544</c:v>
                </c:pt>
                <c:pt idx="2540">
                  <c:v>44545</c:v>
                </c:pt>
                <c:pt idx="2541">
                  <c:v>44546</c:v>
                </c:pt>
                <c:pt idx="2542">
                  <c:v>44547</c:v>
                </c:pt>
                <c:pt idx="2543">
                  <c:v>44548</c:v>
                </c:pt>
                <c:pt idx="2544">
                  <c:v>44549</c:v>
                </c:pt>
                <c:pt idx="2545">
                  <c:v>44550</c:v>
                </c:pt>
                <c:pt idx="2546">
                  <c:v>44551</c:v>
                </c:pt>
                <c:pt idx="2547">
                  <c:v>44552</c:v>
                </c:pt>
                <c:pt idx="2548">
                  <c:v>44553</c:v>
                </c:pt>
                <c:pt idx="2549">
                  <c:v>44554</c:v>
                </c:pt>
                <c:pt idx="2550">
                  <c:v>44555</c:v>
                </c:pt>
                <c:pt idx="2551">
                  <c:v>44556</c:v>
                </c:pt>
                <c:pt idx="2552">
                  <c:v>44557</c:v>
                </c:pt>
                <c:pt idx="2553">
                  <c:v>44558</c:v>
                </c:pt>
                <c:pt idx="2554">
                  <c:v>44559</c:v>
                </c:pt>
                <c:pt idx="2555">
                  <c:v>44560</c:v>
                </c:pt>
                <c:pt idx="2556">
                  <c:v>44561</c:v>
                </c:pt>
                <c:pt idx="2557">
                  <c:v>44562</c:v>
                </c:pt>
                <c:pt idx="2558">
                  <c:v>44563</c:v>
                </c:pt>
                <c:pt idx="2559">
                  <c:v>44564</c:v>
                </c:pt>
                <c:pt idx="2560">
                  <c:v>44565</c:v>
                </c:pt>
                <c:pt idx="2561">
                  <c:v>44566</c:v>
                </c:pt>
                <c:pt idx="2562">
                  <c:v>44567</c:v>
                </c:pt>
                <c:pt idx="2563">
                  <c:v>44568</c:v>
                </c:pt>
                <c:pt idx="2564">
                  <c:v>44569</c:v>
                </c:pt>
                <c:pt idx="2565">
                  <c:v>44570</c:v>
                </c:pt>
                <c:pt idx="2566">
                  <c:v>44571</c:v>
                </c:pt>
                <c:pt idx="2567">
                  <c:v>44572</c:v>
                </c:pt>
                <c:pt idx="2568">
                  <c:v>44573</c:v>
                </c:pt>
                <c:pt idx="2569">
                  <c:v>44574</c:v>
                </c:pt>
                <c:pt idx="2570">
                  <c:v>44575</c:v>
                </c:pt>
                <c:pt idx="2571">
                  <c:v>44576</c:v>
                </c:pt>
                <c:pt idx="2572">
                  <c:v>44577</c:v>
                </c:pt>
                <c:pt idx="2573">
                  <c:v>44578</c:v>
                </c:pt>
                <c:pt idx="2574">
                  <c:v>44579</c:v>
                </c:pt>
                <c:pt idx="2575">
                  <c:v>44580</c:v>
                </c:pt>
                <c:pt idx="2576">
                  <c:v>44581</c:v>
                </c:pt>
                <c:pt idx="2577">
                  <c:v>44582</c:v>
                </c:pt>
                <c:pt idx="2578">
                  <c:v>44583</c:v>
                </c:pt>
                <c:pt idx="2579">
                  <c:v>44584</c:v>
                </c:pt>
                <c:pt idx="2580">
                  <c:v>44585</c:v>
                </c:pt>
                <c:pt idx="2581">
                  <c:v>44586</c:v>
                </c:pt>
                <c:pt idx="2582">
                  <c:v>44587</c:v>
                </c:pt>
                <c:pt idx="2583">
                  <c:v>44588</c:v>
                </c:pt>
                <c:pt idx="2584">
                  <c:v>44589</c:v>
                </c:pt>
                <c:pt idx="2585">
                  <c:v>44590</c:v>
                </c:pt>
                <c:pt idx="2586">
                  <c:v>44591</c:v>
                </c:pt>
                <c:pt idx="2587">
                  <c:v>44592</c:v>
                </c:pt>
                <c:pt idx="2588">
                  <c:v>44593</c:v>
                </c:pt>
                <c:pt idx="2589">
                  <c:v>44594</c:v>
                </c:pt>
                <c:pt idx="2590">
                  <c:v>44595</c:v>
                </c:pt>
                <c:pt idx="2591">
                  <c:v>44596</c:v>
                </c:pt>
                <c:pt idx="2592">
                  <c:v>44597</c:v>
                </c:pt>
                <c:pt idx="2593">
                  <c:v>44598</c:v>
                </c:pt>
                <c:pt idx="2594">
                  <c:v>44599</c:v>
                </c:pt>
                <c:pt idx="2595">
                  <c:v>44600</c:v>
                </c:pt>
                <c:pt idx="2596">
                  <c:v>44601</c:v>
                </c:pt>
                <c:pt idx="2597">
                  <c:v>44602</c:v>
                </c:pt>
                <c:pt idx="2598">
                  <c:v>44603</c:v>
                </c:pt>
                <c:pt idx="2599">
                  <c:v>44604</c:v>
                </c:pt>
                <c:pt idx="2600">
                  <c:v>44605</c:v>
                </c:pt>
                <c:pt idx="2601">
                  <c:v>44606</c:v>
                </c:pt>
                <c:pt idx="2602">
                  <c:v>44607</c:v>
                </c:pt>
                <c:pt idx="2603">
                  <c:v>44608</c:v>
                </c:pt>
                <c:pt idx="2604">
                  <c:v>44609</c:v>
                </c:pt>
                <c:pt idx="2605">
                  <c:v>44610</c:v>
                </c:pt>
                <c:pt idx="2606">
                  <c:v>44611</c:v>
                </c:pt>
                <c:pt idx="2607">
                  <c:v>44612</c:v>
                </c:pt>
                <c:pt idx="2608">
                  <c:v>44613</c:v>
                </c:pt>
                <c:pt idx="2609">
                  <c:v>44614</c:v>
                </c:pt>
                <c:pt idx="2610">
                  <c:v>44615</c:v>
                </c:pt>
                <c:pt idx="2611">
                  <c:v>44616</c:v>
                </c:pt>
                <c:pt idx="2612">
                  <c:v>44617</c:v>
                </c:pt>
                <c:pt idx="2613">
                  <c:v>44618</c:v>
                </c:pt>
                <c:pt idx="2614">
                  <c:v>44619</c:v>
                </c:pt>
                <c:pt idx="2615">
                  <c:v>44620</c:v>
                </c:pt>
                <c:pt idx="2616">
                  <c:v>44621</c:v>
                </c:pt>
                <c:pt idx="2617">
                  <c:v>44622</c:v>
                </c:pt>
                <c:pt idx="2618">
                  <c:v>44623</c:v>
                </c:pt>
                <c:pt idx="2619">
                  <c:v>44624</c:v>
                </c:pt>
                <c:pt idx="2620">
                  <c:v>44625</c:v>
                </c:pt>
                <c:pt idx="2621">
                  <c:v>44626</c:v>
                </c:pt>
                <c:pt idx="2622">
                  <c:v>44627</c:v>
                </c:pt>
                <c:pt idx="2623">
                  <c:v>44628</c:v>
                </c:pt>
                <c:pt idx="2624">
                  <c:v>44629</c:v>
                </c:pt>
                <c:pt idx="2625">
                  <c:v>44630</c:v>
                </c:pt>
                <c:pt idx="2626">
                  <c:v>44631</c:v>
                </c:pt>
                <c:pt idx="2627">
                  <c:v>44632</c:v>
                </c:pt>
                <c:pt idx="2628">
                  <c:v>44633</c:v>
                </c:pt>
                <c:pt idx="2629">
                  <c:v>44634</c:v>
                </c:pt>
                <c:pt idx="2630">
                  <c:v>44635</c:v>
                </c:pt>
                <c:pt idx="2631">
                  <c:v>44636</c:v>
                </c:pt>
                <c:pt idx="2632">
                  <c:v>44637</c:v>
                </c:pt>
                <c:pt idx="2633">
                  <c:v>44638</c:v>
                </c:pt>
                <c:pt idx="2634">
                  <c:v>44639</c:v>
                </c:pt>
                <c:pt idx="2635">
                  <c:v>44640</c:v>
                </c:pt>
                <c:pt idx="2636">
                  <c:v>44641</c:v>
                </c:pt>
                <c:pt idx="2637">
                  <c:v>44642</c:v>
                </c:pt>
                <c:pt idx="2638">
                  <c:v>44643</c:v>
                </c:pt>
                <c:pt idx="2639">
                  <c:v>44644</c:v>
                </c:pt>
                <c:pt idx="2640">
                  <c:v>44645</c:v>
                </c:pt>
                <c:pt idx="2641">
                  <c:v>44646</c:v>
                </c:pt>
                <c:pt idx="2642">
                  <c:v>44647</c:v>
                </c:pt>
                <c:pt idx="2643">
                  <c:v>44648</c:v>
                </c:pt>
                <c:pt idx="2644">
                  <c:v>44649</c:v>
                </c:pt>
                <c:pt idx="2645">
                  <c:v>44650</c:v>
                </c:pt>
                <c:pt idx="2646">
                  <c:v>44651</c:v>
                </c:pt>
                <c:pt idx="2647">
                  <c:v>44652</c:v>
                </c:pt>
                <c:pt idx="2648">
                  <c:v>44653</c:v>
                </c:pt>
                <c:pt idx="2649">
                  <c:v>44654</c:v>
                </c:pt>
                <c:pt idx="2650">
                  <c:v>44655</c:v>
                </c:pt>
                <c:pt idx="2651">
                  <c:v>44656</c:v>
                </c:pt>
                <c:pt idx="2652">
                  <c:v>44657</c:v>
                </c:pt>
                <c:pt idx="2653">
                  <c:v>44658</c:v>
                </c:pt>
                <c:pt idx="2654">
                  <c:v>44659</c:v>
                </c:pt>
                <c:pt idx="2655">
                  <c:v>44660</c:v>
                </c:pt>
                <c:pt idx="2656">
                  <c:v>44661</c:v>
                </c:pt>
                <c:pt idx="2657">
                  <c:v>44662</c:v>
                </c:pt>
                <c:pt idx="2658">
                  <c:v>44663</c:v>
                </c:pt>
                <c:pt idx="2659">
                  <c:v>44664</c:v>
                </c:pt>
                <c:pt idx="2660">
                  <c:v>44665</c:v>
                </c:pt>
                <c:pt idx="2661">
                  <c:v>44666</c:v>
                </c:pt>
                <c:pt idx="2662">
                  <c:v>44667</c:v>
                </c:pt>
                <c:pt idx="2663">
                  <c:v>44668</c:v>
                </c:pt>
                <c:pt idx="2664">
                  <c:v>44669</c:v>
                </c:pt>
                <c:pt idx="2665">
                  <c:v>44670</c:v>
                </c:pt>
                <c:pt idx="2666">
                  <c:v>44671</c:v>
                </c:pt>
                <c:pt idx="2667">
                  <c:v>44672</c:v>
                </c:pt>
                <c:pt idx="2668">
                  <c:v>44673</c:v>
                </c:pt>
                <c:pt idx="2669">
                  <c:v>44674</c:v>
                </c:pt>
                <c:pt idx="2670">
                  <c:v>44675</c:v>
                </c:pt>
                <c:pt idx="2671">
                  <c:v>44676</c:v>
                </c:pt>
                <c:pt idx="2672">
                  <c:v>44677</c:v>
                </c:pt>
                <c:pt idx="2673">
                  <c:v>44678</c:v>
                </c:pt>
                <c:pt idx="2674">
                  <c:v>44679</c:v>
                </c:pt>
                <c:pt idx="2675">
                  <c:v>44680</c:v>
                </c:pt>
                <c:pt idx="2676">
                  <c:v>44681</c:v>
                </c:pt>
                <c:pt idx="2677">
                  <c:v>44682</c:v>
                </c:pt>
                <c:pt idx="2678">
                  <c:v>44683</c:v>
                </c:pt>
                <c:pt idx="2679">
                  <c:v>44684</c:v>
                </c:pt>
                <c:pt idx="2680">
                  <c:v>44685</c:v>
                </c:pt>
                <c:pt idx="2681">
                  <c:v>44686</c:v>
                </c:pt>
                <c:pt idx="2682">
                  <c:v>44687</c:v>
                </c:pt>
                <c:pt idx="2683">
                  <c:v>44688</c:v>
                </c:pt>
                <c:pt idx="2684">
                  <c:v>44689</c:v>
                </c:pt>
                <c:pt idx="2685">
                  <c:v>44690</c:v>
                </c:pt>
                <c:pt idx="2686">
                  <c:v>44691</c:v>
                </c:pt>
                <c:pt idx="2687">
                  <c:v>44692</c:v>
                </c:pt>
                <c:pt idx="2688">
                  <c:v>44693</c:v>
                </c:pt>
                <c:pt idx="2689">
                  <c:v>44694</c:v>
                </c:pt>
                <c:pt idx="2690">
                  <c:v>44695</c:v>
                </c:pt>
                <c:pt idx="2691">
                  <c:v>44696</c:v>
                </c:pt>
                <c:pt idx="2692">
                  <c:v>44697</c:v>
                </c:pt>
                <c:pt idx="2693">
                  <c:v>44698</c:v>
                </c:pt>
                <c:pt idx="2694">
                  <c:v>44699</c:v>
                </c:pt>
                <c:pt idx="2695">
                  <c:v>44700</c:v>
                </c:pt>
                <c:pt idx="2696">
                  <c:v>44701</c:v>
                </c:pt>
                <c:pt idx="2697">
                  <c:v>44702</c:v>
                </c:pt>
                <c:pt idx="2698">
                  <c:v>44703</c:v>
                </c:pt>
                <c:pt idx="2699">
                  <c:v>44704</c:v>
                </c:pt>
                <c:pt idx="2700">
                  <c:v>44705</c:v>
                </c:pt>
                <c:pt idx="2701">
                  <c:v>44706</c:v>
                </c:pt>
                <c:pt idx="2702">
                  <c:v>44707</c:v>
                </c:pt>
                <c:pt idx="2703">
                  <c:v>44708</c:v>
                </c:pt>
                <c:pt idx="2704">
                  <c:v>44709</c:v>
                </c:pt>
                <c:pt idx="2705">
                  <c:v>44710</c:v>
                </c:pt>
                <c:pt idx="2706">
                  <c:v>44711</c:v>
                </c:pt>
                <c:pt idx="2707">
                  <c:v>44712</c:v>
                </c:pt>
                <c:pt idx="2708">
                  <c:v>44713</c:v>
                </c:pt>
                <c:pt idx="2709">
                  <c:v>44714</c:v>
                </c:pt>
                <c:pt idx="2710">
                  <c:v>44715</c:v>
                </c:pt>
                <c:pt idx="2711">
                  <c:v>44716</c:v>
                </c:pt>
                <c:pt idx="2712">
                  <c:v>44717</c:v>
                </c:pt>
                <c:pt idx="2713">
                  <c:v>44718</c:v>
                </c:pt>
                <c:pt idx="2714">
                  <c:v>44719</c:v>
                </c:pt>
                <c:pt idx="2715">
                  <c:v>44720</c:v>
                </c:pt>
                <c:pt idx="2716">
                  <c:v>44721</c:v>
                </c:pt>
                <c:pt idx="2717">
                  <c:v>44722</c:v>
                </c:pt>
                <c:pt idx="2718">
                  <c:v>44723</c:v>
                </c:pt>
                <c:pt idx="2719">
                  <c:v>44724</c:v>
                </c:pt>
                <c:pt idx="2720">
                  <c:v>44725</c:v>
                </c:pt>
                <c:pt idx="2721">
                  <c:v>44726</c:v>
                </c:pt>
                <c:pt idx="2722">
                  <c:v>44727</c:v>
                </c:pt>
                <c:pt idx="2723">
                  <c:v>44728</c:v>
                </c:pt>
                <c:pt idx="2724">
                  <c:v>44729</c:v>
                </c:pt>
                <c:pt idx="2725">
                  <c:v>44730</c:v>
                </c:pt>
                <c:pt idx="2726">
                  <c:v>44731</c:v>
                </c:pt>
                <c:pt idx="2727">
                  <c:v>44732</c:v>
                </c:pt>
                <c:pt idx="2728">
                  <c:v>44733</c:v>
                </c:pt>
                <c:pt idx="2729">
                  <c:v>44734</c:v>
                </c:pt>
                <c:pt idx="2730">
                  <c:v>44735</c:v>
                </c:pt>
                <c:pt idx="2731">
                  <c:v>44736</c:v>
                </c:pt>
                <c:pt idx="2732">
                  <c:v>44737</c:v>
                </c:pt>
                <c:pt idx="2733">
                  <c:v>44738</c:v>
                </c:pt>
                <c:pt idx="2734">
                  <c:v>44739</c:v>
                </c:pt>
                <c:pt idx="2735">
                  <c:v>44740</c:v>
                </c:pt>
                <c:pt idx="2736">
                  <c:v>44741</c:v>
                </c:pt>
                <c:pt idx="2737">
                  <c:v>44742</c:v>
                </c:pt>
                <c:pt idx="2738">
                  <c:v>44743</c:v>
                </c:pt>
                <c:pt idx="2739">
                  <c:v>44744</c:v>
                </c:pt>
                <c:pt idx="2740">
                  <c:v>44745</c:v>
                </c:pt>
                <c:pt idx="2741">
                  <c:v>44746</c:v>
                </c:pt>
                <c:pt idx="2742">
                  <c:v>44747</c:v>
                </c:pt>
                <c:pt idx="2743">
                  <c:v>44748</c:v>
                </c:pt>
                <c:pt idx="2744">
                  <c:v>44749</c:v>
                </c:pt>
                <c:pt idx="2745">
                  <c:v>44750</c:v>
                </c:pt>
                <c:pt idx="2746">
                  <c:v>44751</c:v>
                </c:pt>
                <c:pt idx="2747">
                  <c:v>44752</c:v>
                </c:pt>
                <c:pt idx="2748">
                  <c:v>44753</c:v>
                </c:pt>
                <c:pt idx="2749">
                  <c:v>44754</c:v>
                </c:pt>
                <c:pt idx="2750">
                  <c:v>44755</c:v>
                </c:pt>
                <c:pt idx="2751">
                  <c:v>44756</c:v>
                </c:pt>
                <c:pt idx="2752">
                  <c:v>44757</c:v>
                </c:pt>
                <c:pt idx="2753">
                  <c:v>44758</c:v>
                </c:pt>
                <c:pt idx="2754">
                  <c:v>44759</c:v>
                </c:pt>
                <c:pt idx="2755">
                  <c:v>44760</c:v>
                </c:pt>
                <c:pt idx="2756">
                  <c:v>44761</c:v>
                </c:pt>
                <c:pt idx="2757">
                  <c:v>44762</c:v>
                </c:pt>
                <c:pt idx="2758">
                  <c:v>44763</c:v>
                </c:pt>
                <c:pt idx="2759">
                  <c:v>44764</c:v>
                </c:pt>
                <c:pt idx="2760">
                  <c:v>44765</c:v>
                </c:pt>
                <c:pt idx="2761">
                  <c:v>44766</c:v>
                </c:pt>
                <c:pt idx="2762">
                  <c:v>44767</c:v>
                </c:pt>
                <c:pt idx="2763">
                  <c:v>44768</c:v>
                </c:pt>
                <c:pt idx="2764">
                  <c:v>44769</c:v>
                </c:pt>
                <c:pt idx="2765">
                  <c:v>44770</c:v>
                </c:pt>
                <c:pt idx="2766">
                  <c:v>44771</c:v>
                </c:pt>
                <c:pt idx="2767">
                  <c:v>44772</c:v>
                </c:pt>
                <c:pt idx="2768">
                  <c:v>44773</c:v>
                </c:pt>
                <c:pt idx="2769">
                  <c:v>44774</c:v>
                </c:pt>
              </c:numCache>
            </c:numRef>
          </c:cat>
          <c:val>
            <c:numRef>
              <c:f>Delhi_combined!$M$2:$M$2771</c:f>
              <c:numCache>
                <c:formatCode>General</c:formatCode>
                <c:ptCount val="2770"/>
                <c:pt idx="0">
                  <c:v>0.197685788787483</c:v>
                </c:pt>
                <c:pt idx="1">
                  <c:v>0.17856366797044701</c:v>
                </c:pt>
                <c:pt idx="2">
                  <c:v>0.16465667101260301</c:v>
                </c:pt>
                <c:pt idx="3">
                  <c:v>0.20051064754454501</c:v>
                </c:pt>
                <c:pt idx="4">
                  <c:v>0.18970013037809599</c:v>
                </c:pt>
                <c:pt idx="5">
                  <c:v>0.20556279878313699</c:v>
                </c:pt>
                <c:pt idx="6">
                  <c:v>0.21811169056931701</c:v>
                </c:pt>
                <c:pt idx="7">
                  <c:v>0.234463276836158</c:v>
                </c:pt>
                <c:pt idx="8">
                  <c:v>0.20947414167753101</c:v>
                </c:pt>
                <c:pt idx="9">
                  <c:v>0.25200999565406301</c:v>
                </c:pt>
                <c:pt idx="10">
                  <c:v>0.256899174272055</c:v>
                </c:pt>
                <c:pt idx="11">
                  <c:v>0.24288352890047801</c:v>
                </c:pt>
                <c:pt idx="12">
                  <c:v>0.24923946110386699</c:v>
                </c:pt>
                <c:pt idx="13">
                  <c:v>0.22365275966970799</c:v>
                </c:pt>
                <c:pt idx="14">
                  <c:v>0.30801825293350699</c:v>
                </c:pt>
                <c:pt idx="15">
                  <c:v>0.26841590612777</c:v>
                </c:pt>
                <c:pt idx="16">
                  <c:v>0.28813559322033899</c:v>
                </c:pt>
                <c:pt idx="17">
                  <c:v>0.292101260321599</c:v>
                </c:pt>
                <c:pt idx="18">
                  <c:v>0.21664493698392001</c:v>
                </c:pt>
                <c:pt idx="19">
                  <c:v>0.18595176010430201</c:v>
                </c:pt>
                <c:pt idx="20">
                  <c:v>0.12255541069100299</c:v>
                </c:pt>
                <c:pt idx="21">
                  <c:v>0.118535419382877</c:v>
                </c:pt>
                <c:pt idx="22">
                  <c:v>9.4252498913515795E-2</c:v>
                </c:pt>
                <c:pt idx="23">
                  <c:v>8.5669274228596201E-2</c:v>
                </c:pt>
                <c:pt idx="24">
                  <c:v>0.113157322903085</c:v>
                </c:pt>
                <c:pt idx="25">
                  <c:v>0.139395914819643</c:v>
                </c:pt>
                <c:pt idx="26">
                  <c:v>0.16509126466753499</c:v>
                </c:pt>
                <c:pt idx="27">
                  <c:v>0.15536723163841801</c:v>
                </c:pt>
                <c:pt idx="28">
                  <c:v>0.20827900912646599</c:v>
                </c:pt>
                <c:pt idx="29">
                  <c:v>0.20876792698826499</c:v>
                </c:pt>
                <c:pt idx="30">
                  <c:v>0.22468491960017301</c:v>
                </c:pt>
                <c:pt idx="31">
                  <c:v>0.31600391134289402</c:v>
                </c:pt>
                <c:pt idx="32">
                  <c:v>0.20235767057800899</c:v>
                </c:pt>
                <c:pt idx="33">
                  <c:v>0.16867666232073</c:v>
                </c:pt>
                <c:pt idx="34">
                  <c:v>0.16128857018687501</c:v>
                </c:pt>
                <c:pt idx="35">
                  <c:v>0.19833767926988199</c:v>
                </c:pt>
                <c:pt idx="36">
                  <c:v>0.363972186006084</c:v>
                </c:pt>
                <c:pt idx="37">
                  <c:v>0.31339634941329803</c:v>
                </c:pt>
                <c:pt idx="38">
                  <c:v>0.27373967840069502</c:v>
                </c:pt>
                <c:pt idx="39">
                  <c:v>0.212842242503259</c:v>
                </c:pt>
                <c:pt idx="40">
                  <c:v>0.22924815297696599</c:v>
                </c:pt>
                <c:pt idx="41">
                  <c:v>0.29134072142546702</c:v>
                </c:pt>
                <c:pt idx="42">
                  <c:v>0.23212733594089499</c:v>
                </c:pt>
                <c:pt idx="43">
                  <c:v>0.242340286831812</c:v>
                </c:pt>
                <c:pt idx="44">
                  <c:v>0.29231855714906502</c:v>
                </c:pt>
                <c:pt idx="45">
                  <c:v>0.31589526292916098</c:v>
                </c:pt>
                <c:pt idx="46">
                  <c:v>0.240221642764015</c:v>
                </c:pt>
                <c:pt idx="47">
                  <c:v>0.137983485441112</c:v>
                </c:pt>
                <c:pt idx="48">
                  <c:v>0.32752064319860902</c:v>
                </c:pt>
                <c:pt idx="49">
                  <c:v>0.220067362016514</c:v>
                </c:pt>
                <c:pt idx="50">
                  <c:v>0.188559322033898</c:v>
                </c:pt>
                <c:pt idx="51">
                  <c:v>0.245056497175141</c:v>
                </c:pt>
                <c:pt idx="52">
                  <c:v>0.17291395045632299</c:v>
                </c:pt>
                <c:pt idx="53">
                  <c:v>0.20768144285093401</c:v>
                </c:pt>
                <c:pt idx="54">
                  <c:v>0.26292916123424598</c:v>
                </c:pt>
                <c:pt idx="55">
                  <c:v>0.15906127770534501</c:v>
                </c:pt>
                <c:pt idx="56">
                  <c:v>0.113809213385484</c:v>
                </c:pt>
                <c:pt idx="57">
                  <c:v>0.134452411994784</c:v>
                </c:pt>
                <c:pt idx="58">
                  <c:v>0.112179487179487</c:v>
                </c:pt>
                <c:pt idx="59">
                  <c:v>0.116362451108213</c:v>
                </c:pt>
                <c:pt idx="60">
                  <c:v>7.2957409821816602E-2</c:v>
                </c:pt>
                <c:pt idx="61">
                  <c:v>0.129019991308126</c:v>
                </c:pt>
                <c:pt idx="62">
                  <c:v>0.131899174272055</c:v>
                </c:pt>
                <c:pt idx="63">
                  <c:v>0.16905693176879599</c:v>
                </c:pt>
                <c:pt idx="64">
                  <c:v>0.14444806605823499</c:v>
                </c:pt>
                <c:pt idx="65">
                  <c:v>0.1040308561495</c:v>
                </c:pt>
                <c:pt idx="66">
                  <c:v>0.11054976097348899</c:v>
                </c:pt>
                <c:pt idx="67">
                  <c:v>9.8924380704041706E-2</c:v>
                </c:pt>
                <c:pt idx="68">
                  <c:v>0.10223815732290301</c:v>
                </c:pt>
                <c:pt idx="69">
                  <c:v>0.139232942199043</c:v>
                </c:pt>
                <c:pt idx="70">
                  <c:v>0.175412863972186</c:v>
                </c:pt>
                <c:pt idx="71">
                  <c:v>0.16704693611473201</c:v>
                </c:pt>
                <c:pt idx="72">
                  <c:v>0.16177748804867401</c:v>
                </c:pt>
                <c:pt idx="73">
                  <c:v>9.6479791395045603E-2</c:v>
                </c:pt>
                <c:pt idx="74">
                  <c:v>9.3111690569317604E-2</c:v>
                </c:pt>
                <c:pt idx="75">
                  <c:v>0.113863537592351</c:v>
                </c:pt>
                <c:pt idx="76">
                  <c:v>9.0178183398522294E-2</c:v>
                </c:pt>
                <c:pt idx="77">
                  <c:v>0.12912863972186001</c:v>
                </c:pt>
                <c:pt idx="78">
                  <c:v>0.15775749674054701</c:v>
                </c:pt>
                <c:pt idx="79">
                  <c:v>0.15868100825727899</c:v>
                </c:pt>
                <c:pt idx="80">
                  <c:v>0.110115167318557</c:v>
                </c:pt>
                <c:pt idx="81">
                  <c:v>0.125162972620599</c:v>
                </c:pt>
                <c:pt idx="82">
                  <c:v>0.16302694480660501</c:v>
                </c:pt>
                <c:pt idx="83">
                  <c:v>0.183724467622772</c:v>
                </c:pt>
                <c:pt idx="84">
                  <c:v>0.17937853107344601</c:v>
                </c:pt>
                <c:pt idx="85">
                  <c:v>0.13450673620165099</c:v>
                </c:pt>
                <c:pt idx="86">
                  <c:v>0.15976749239461099</c:v>
                </c:pt>
                <c:pt idx="87">
                  <c:v>0.18394176445023899</c:v>
                </c:pt>
                <c:pt idx="88">
                  <c:v>9.5610604085180295E-2</c:v>
                </c:pt>
                <c:pt idx="89">
                  <c:v>0.10935462842242499</c:v>
                </c:pt>
                <c:pt idx="90">
                  <c:v>0.17769448066058199</c:v>
                </c:pt>
                <c:pt idx="91">
                  <c:v>0.111581920903954</c:v>
                </c:pt>
                <c:pt idx="92">
                  <c:v>0.100336810082572</c:v>
                </c:pt>
                <c:pt idx="93">
                  <c:v>0.13559322033898299</c:v>
                </c:pt>
                <c:pt idx="94">
                  <c:v>0.150749674054758</c:v>
                </c:pt>
                <c:pt idx="95">
                  <c:v>0.17834637114298099</c:v>
                </c:pt>
                <c:pt idx="96">
                  <c:v>0.13293133420252001</c:v>
                </c:pt>
                <c:pt idx="97">
                  <c:v>0.18861364624076399</c:v>
                </c:pt>
                <c:pt idx="98">
                  <c:v>0.190949587136027</c:v>
                </c:pt>
                <c:pt idx="99">
                  <c:v>0.286668839634941</c:v>
                </c:pt>
                <c:pt idx="100">
                  <c:v>0.32333767926988199</c:v>
                </c:pt>
                <c:pt idx="101">
                  <c:v>0.24608865710560601</c:v>
                </c:pt>
                <c:pt idx="102">
                  <c:v>0.27325076053889602</c:v>
                </c:pt>
                <c:pt idx="103">
                  <c:v>0.23169274228596201</c:v>
                </c:pt>
                <c:pt idx="104">
                  <c:v>0.257551064754454</c:v>
                </c:pt>
                <c:pt idx="105">
                  <c:v>0.23935245545414999</c:v>
                </c:pt>
                <c:pt idx="106">
                  <c:v>0.21778574532811801</c:v>
                </c:pt>
                <c:pt idx="107">
                  <c:v>0.27765102129508901</c:v>
                </c:pt>
                <c:pt idx="108">
                  <c:v>0.35164059104737</c:v>
                </c:pt>
                <c:pt idx="109">
                  <c:v>0.32817253368100802</c:v>
                </c:pt>
                <c:pt idx="110">
                  <c:v>0.27542372881355898</c:v>
                </c:pt>
                <c:pt idx="111">
                  <c:v>0.30024989135158597</c:v>
                </c:pt>
                <c:pt idx="112">
                  <c:v>0.41536288570186802</c:v>
                </c:pt>
                <c:pt idx="113">
                  <c:v>0.48136679704476298</c:v>
                </c:pt>
                <c:pt idx="114">
                  <c:v>0.31980660582355402</c:v>
                </c:pt>
                <c:pt idx="115">
                  <c:v>0.169654498044328</c:v>
                </c:pt>
                <c:pt idx="116">
                  <c:v>0.19306823120382399</c:v>
                </c:pt>
                <c:pt idx="117">
                  <c:v>0.18948283355063</c:v>
                </c:pt>
                <c:pt idx="118">
                  <c:v>0.23348544111255901</c:v>
                </c:pt>
                <c:pt idx="119">
                  <c:v>0.238483268144285</c:v>
                </c:pt>
                <c:pt idx="120">
                  <c:v>0.233539765319426</c:v>
                </c:pt>
                <c:pt idx="121">
                  <c:v>0.33729900043459299</c:v>
                </c:pt>
                <c:pt idx="122">
                  <c:v>0.45252064319860902</c:v>
                </c:pt>
                <c:pt idx="123">
                  <c:v>0.464471968709256</c:v>
                </c:pt>
                <c:pt idx="124">
                  <c:v>0.58588657105606201</c:v>
                </c:pt>
                <c:pt idx="125">
                  <c:v>0.47740112994350198</c:v>
                </c:pt>
                <c:pt idx="126">
                  <c:v>0.34322033898304999</c:v>
                </c:pt>
                <c:pt idx="127">
                  <c:v>0.30714906562364103</c:v>
                </c:pt>
                <c:pt idx="128">
                  <c:v>0.34533898305084698</c:v>
                </c:pt>
                <c:pt idx="129">
                  <c:v>0.31241851368969997</c:v>
                </c:pt>
                <c:pt idx="130">
                  <c:v>0.23196436332029499</c:v>
                </c:pt>
                <c:pt idx="131">
                  <c:v>0.233811386353759</c:v>
                </c:pt>
                <c:pt idx="132">
                  <c:v>0.26406996957844397</c:v>
                </c:pt>
                <c:pt idx="133">
                  <c:v>0.229356801390699</c:v>
                </c:pt>
                <c:pt idx="134">
                  <c:v>0.345230334637114</c:v>
                </c:pt>
                <c:pt idx="135">
                  <c:v>0.41014776184267698</c:v>
                </c:pt>
                <c:pt idx="136">
                  <c:v>0.31307040417209903</c:v>
                </c:pt>
                <c:pt idx="137">
                  <c:v>0.25880052151238497</c:v>
                </c:pt>
                <c:pt idx="138">
                  <c:v>0.40998478922207698</c:v>
                </c:pt>
                <c:pt idx="139">
                  <c:v>0.28623424598000802</c:v>
                </c:pt>
                <c:pt idx="140">
                  <c:v>0.28808126901347197</c:v>
                </c:pt>
                <c:pt idx="141">
                  <c:v>0.30877879182963902</c:v>
                </c:pt>
                <c:pt idx="142">
                  <c:v>0.28677748804867398</c:v>
                </c:pt>
                <c:pt idx="143">
                  <c:v>0.30579096045197701</c:v>
                </c:pt>
                <c:pt idx="144">
                  <c:v>0.32947631464580601</c:v>
                </c:pt>
                <c:pt idx="145">
                  <c:v>0.281236418948283</c:v>
                </c:pt>
                <c:pt idx="146">
                  <c:v>0.38260538896132101</c:v>
                </c:pt>
                <c:pt idx="147">
                  <c:v>0.39477401129943501</c:v>
                </c:pt>
                <c:pt idx="148">
                  <c:v>0.352781399391568</c:v>
                </c:pt>
                <c:pt idx="149">
                  <c:v>0.35451977401129903</c:v>
                </c:pt>
                <c:pt idx="150">
                  <c:v>0.22740112994350201</c:v>
                </c:pt>
                <c:pt idx="151">
                  <c:v>0.26374402433724398</c:v>
                </c:pt>
                <c:pt idx="152">
                  <c:v>0.29492611907866101</c:v>
                </c:pt>
                <c:pt idx="153">
                  <c:v>0.35446544980443201</c:v>
                </c:pt>
                <c:pt idx="154">
                  <c:v>0.33887440243372402</c:v>
                </c:pt>
                <c:pt idx="155">
                  <c:v>0.34023250760538898</c:v>
                </c:pt>
                <c:pt idx="156">
                  <c:v>0.25190134724032998</c:v>
                </c:pt>
                <c:pt idx="157">
                  <c:v>0.41867666232072998</c:v>
                </c:pt>
                <c:pt idx="158">
                  <c:v>0.59398087787918297</c:v>
                </c:pt>
                <c:pt idx="159">
                  <c:v>0.41764450239026502</c:v>
                </c:pt>
                <c:pt idx="160">
                  <c:v>0.16987179487179399</c:v>
                </c:pt>
                <c:pt idx="161">
                  <c:v>0.17921555845284601</c:v>
                </c:pt>
                <c:pt idx="162">
                  <c:v>0.197522816166883</c:v>
                </c:pt>
                <c:pt idx="163">
                  <c:v>0.28737505432420601</c:v>
                </c:pt>
                <c:pt idx="164">
                  <c:v>0.373533246414602</c:v>
                </c:pt>
                <c:pt idx="165">
                  <c:v>0.39542590178183401</c:v>
                </c:pt>
                <c:pt idx="166">
                  <c:v>0.44312255541069001</c:v>
                </c:pt>
                <c:pt idx="167">
                  <c:v>0.38548457192524899</c:v>
                </c:pt>
                <c:pt idx="168">
                  <c:v>0.51200564971751406</c:v>
                </c:pt>
                <c:pt idx="169">
                  <c:v>0.35424815297696599</c:v>
                </c:pt>
                <c:pt idx="170">
                  <c:v>0.28628857018687498</c:v>
                </c:pt>
                <c:pt idx="171">
                  <c:v>0.27585832246849101</c:v>
                </c:pt>
                <c:pt idx="172">
                  <c:v>0.31986093003042099</c:v>
                </c:pt>
                <c:pt idx="173">
                  <c:v>0.33235549760973399</c:v>
                </c:pt>
                <c:pt idx="174">
                  <c:v>0.327629291612342</c:v>
                </c:pt>
                <c:pt idx="175">
                  <c:v>0.242937853107344</c:v>
                </c:pt>
                <c:pt idx="176">
                  <c:v>0.25467188179052502</c:v>
                </c:pt>
                <c:pt idx="177">
                  <c:v>0.20941981747066399</c:v>
                </c:pt>
                <c:pt idx="178">
                  <c:v>0.25635593220338898</c:v>
                </c:pt>
                <c:pt idx="179">
                  <c:v>0.20844198174706599</c:v>
                </c:pt>
                <c:pt idx="180">
                  <c:v>0.25021729682746602</c:v>
                </c:pt>
                <c:pt idx="181">
                  <c:v>0.26966536288570098</c:v>
                </c:pt>
                <c:pt idx="182">
                  <c:v>0.28493046501521002</c:v>
                </c:pt>
                <c:pt idx="183">
                  <c:v>0.201488483268144</c:v>
                </c:pt>
                <c:pt idx="184">
                  <c:v>0.19306823120382399</c:v>
                </c:pt>
                <c:pt idx="185">
                  <c:v>0.200401999130812</c:v>
                </c:pt>
                <c:pt idx="186">
                  <c:v>0.23940677966101601</c:v>
                </c:pt>
                <c:pt idx="187">
                  <c:v>0.28085614950021698</c:v>
                </c:pt>
                <c:pt idx="188">
                  <c:v>0.28623424598000802</c:v>
                </c:pt>
                <c:pt idx="189">
                  <c:v>0.29003694046066902</c:v>
                </c:pt>
                <c:pt idx="190">
                  <c:v>0.25374837027379399</c:v>
                </c:pt>
                <c:pt idx="191">
                  <c:v>0.27917209908735302</c:v>
                </c:pt>
                <c:pt idx="192">
                  <c:v>0.17802042590178099</c:v>
                </c:pt>
                <c:pt idx="193">
                  <c:v>0.204856584093872</c:v>
                </c:pt>
                <c:pt idx="194">
                  <c:v>0.236093003042155</c:v>
                </c:pt>
                <c:pt idx="195">
                  <c:v>0.20670360712733499</c:v>
                </c:pt>
                <c:pt idx="196">
                  <c:v>0.19947848761407999</c:v>
                </c:pt>
                <c:pt idx="197">
                  <c:v>0.228541938287701</c:v>
                </c:pt>
                <c:pt idx="198">
                  <c:v>0.26504780530204203</c:v>
                </c:pt>
                <c:pt idx="199">
                  <c:v>0.28721208170360701</c:v>
                </c:pt>
                <c:pt idx="200">
                  <c:v>0.338820078226857</c:v>
                </c:pt>
                <c:pt idx="201">
                  <c:v>0.25152107779226401</c:v>
                </c:pt>
                <c:pt idx="202">
                  <c:v>0.22495654063450601</c:v>
                </c:pt>
                <c:pt idx="203">
                  <c:v>0.217188179052585</c:v>
                </c:pt>
                <c:pt idx="204">
                  <c:v>0.238972186006084</c:v>
                </c:pt>
                <c:pt idx="205">
                  <c:v>0.23283355063016001</c:v>
                </c:pt>
                <c:pt idx="206">
                  <c:v>0.16655801825293301</c:v>
                </c:pt>
                <c:pt idx="207">
                  <c:v>0.18041069100391099</c:v>
                </c:pt>
                <c:pt idx="208">
                  <c:v>0.218654932637983</c:v>
                </c:pt>
                <c:pt idx="209">
                  <c:v>0.19388309430682299</c:v>
                </c:pt>
                <c:pt idx="210">
                  <c:v>0.17905258583224601</c:v>
                </c:pt>
                <c:pt idx="211">
                  <c:v>0.19502390265102101</c:v>
                </c:pt>
                <c:pt idx="212">
                  <c:v>0.19089526292916101</c:v>
                </c:pt>
                <c:pt idx="213">
                  <c:v>0.20621468926553599</c:v>
                </c:pt>
                <c:pt idx="214">
                  <c:v>0.21822033898304999</c:v>
                </c:pt>
                <c:pt idx="215">
                  <c:v>0.25391134289439299</c:v>
                </c:pt>
                <c:pt idx="216">
                  <c:v>0.28672316384180702</c:v>
                </c:pt>
                <c:pt idx="217">
                  <c:v>0.28525641025641002</c:v>
                </c:pt>
                <c:pt idx="218">
                  <c:v>0.26205997392438002</c:v>
                </c:pt>
                <c:pt idx="219">
                  <c:v>0.27439156888309402</c:v>
                </c:pt>
                <c:pt idx="220">
                  <c:v>0.21441764450239001</c:v>
                </c:pt>
                <c:pt idx="221">
                  <c:v>0.246957844415471</c:v>
                </c:pt>
                <c:pt idx="222">
                  <c:v>0.26852455454150298</c:v>
                </c:pt>
                <c:pt idx="223">
                  <c:v>0.24831594958713599</c:v>
                </c:pt>
                <c:pt idx="224">
                  <c:v>0.28661451542807398</c:v>
                </c:pt>
                <c:pt idx="225">
                  <c:v>0.27683615819209001</c:v>
                </c:pt>
                <c:pt idx="226">
                  <c:v>0.241199478487614</c:v>
                </c:pt>
                <c:pt idx="227">
                  <c:v>0.26287483702737902</c:v>
                </c:pt>
                <c:pt idx="228">
                  <c:v>0.24125380269447999</c:v>
                </c:pt>
                <c:pt idx="229">
                  <c:v>0.30503042155584498</c:v>
                </c:pt>
                <c:pt idx="230">
                  <c:v>0.198120382442416</c:v>
                </c:pt>
                <c:pt idx="231">
                  <c:v>0.173837461973055</c:v>
                </c:pt>
                <c:pt idx="232">
                  <c:v>0.19486093003042099</c:v>
                </c:pt>
                <c:pt idx="233">
                  <c:v>0.218817905258583</c:v>
                </c:pt>
                <c:pt idx="234">
                  <c:v>0.183398522381573</c:v>
                </c:pt>
                <c:pt idx="235">
                  <c:v>0.242340286831812</c:v>
                </c:pt>
                <c:pt idx="236">
                  <c:v>0.21664493698392001</c:v>
                </c:pt>
                <c:pt idx="237">
                  <c:v>0.20561712299000401</c:v>
                </c:pt>
                <c:pt idx="238">
                  <c:v>0.21952411994784801</c:v>
                </c:pt>
                <c:pt idx="239">
                  <c:v>0.27564102564102499</c:v>
                </c:pt>
                <c:pt idx="240">
                  <c:v>0.26781833985223802</c:v>
                </c:pt>
                <c:pt idx="241">
                  <c:v>0.21642764015645299</c:v>
                </c:pt>
                <c:pt idx="242">
                  <c:v>0.176716644936983</c:v>
                </c:pt>
                <c:pt idx="243">
                  <c:v>0.14895697522816101</c:v>
                </c:pt>
                <c:pt idx="244">
                  <c:v>0.15840938722294601</c:v>
                </c:pt>
                <c:pt idx="245">
                  <c:v>0.19181877444589299</c:v>
                </c:pt>
                <c:pt idx="246">
                  <c:v>0.22653194263363699</c:v>
                </c:pt>
                <c:pt idx="247">
                  <c:v>0.16025641025640999</c:v>
                </c:pt>
                <c:pt idx="248">
                  <c:v>0.151075619295958</c:v>
                </c:pt>
                <c:pt idx="249">
                  <c:v>0.19279661016949101</c:v>
                </c:pt>
                <c:pt idx="250">
                  <c:v>0.208387657540199</c:v>
                </c:pt>
                <c:pt idx="251">
                  <c:v>0.19665362885701801</c:v>
                </c:pt>
                <c:pt idx="252">
                  <c:v>0.2287049109083</c:v>
                </c:pt>
                <c:pt idx="253">
                  <c:v>0.25429161234245901</c:v>
                </c:pt>
                <c:pt idx="254">
                  <c:v>0.29579530638852602</c:v>
                </c:pt>
                <c:pt idx="255">
                  <c:v>0.24641460234680501</c:v>
                </c:pt>
                <c:pt idx="256">
                  <c:v>0.32980225988700501</c:v>
                </c:pt>
                <c:pt idx="257">
                  <c:v>0.30589960886570999</c:v>
                </c:pt>
                <c:pt idx="258">
                  <c:v>0.25228161668839599</c:v>
                </c:pt>
                <c:pt idx="259">
                  <c:v>0.33116036505867003</c:v>
                </c:pt>
                <c:pt idx="260">
                  <c:v>0.23522381573229001</c:v>
                </c:pt>
                <c:pt idx="261">
                  <c:v>0.27069752281616599</c:v>
                </c:pt>
                <c:pt idx="262">
                  <c:v>0.340775749674054</c:v>
                </c:pt>
                <c:pt idx="263">
                  <c:v>0.34055845284658798</c:v>
                </c:pt>
                <c:pt idx="264">
                  <c:v>0.21066927422859599</c:v>
                </c:pt>
                <c:pt idx="265">
                  <c:v>0.169328552803129</c:v>
                </c:pt>
                <c:pt idx="266">
                  <c:v>0.212733594089526</c:v>
                </c:pt>
                <c:pt idx="267">
                  <c:v>0.24494784876140799</c:v>
                </c:pt>
                <c:pt idx="268">
                  <c:v>0.2496740547588</c:v>
                </c:pt>
                <c:pt idx="269">
                  <c:v>0.239732724902216</c:v>
                </c:pt>
                <c:pt idx="270">
                  <c:v>0.23582138200782199</c:v>
                </c:pt>
                <c:pt idx="271">
                  <c:v>0.26178835289004698</c:v>
                </c:pt>
                <c:pt idx="272">
                  <c:v>0.23310517166449299</c:v>
                </c:pt>
                <c:pt idx="273">
                  <c:v>0.297044763146458</c:v>
                </c:pt>
                <c:pt idx="274">
                  <c:v>0.285365058670143</c:v>
                </c:pt>
                <c:pt idx="275">
                  <c:v>0.29840286831812202</c:v>
                </c:pt>
                <c:pt idx="276">
                  <c:v>0.34137331594958698</c:v>
                </c:pt>
                <c:pt idx="277">
                  <c:v>0.409713168187744</c:v>
                </c:pt>
                <c:pt idx="278">
                  <c:v>0.35348761408083401</c:v>
                </c:pt>
                <c:pt idx="279">
                  <c:v>0.30991960017383702</c:v>
                </c:pt>
                <c:pt idx="280">
                  <c:v>0.31681877444589301</c:v>
                </c:pt>
                <c:pt idx="281">
                  <c:v>0.35392220773576699</c:v>
                </c:pt>
                <c:pt idx="282">
                  <c:v>0.33295306388526702</c:v>
                </c:pt>
                <c:pt idx="283">
                  <c:v>0.281562364189482</c:v>
                </c:pt>
                <c:pt idx="284">
                  <c:v>0.28748370273793999</c:v>
                </c:pt>
                <c:pt idx="285">
                  <c:v>0.26575401999130799</c:v>
                </c:pt>
                <c:pt idx="286">
                  <c:v>0.23614732724902199</c:v>
                </c:pt>
                <c:pt idx="287">
                  <c:v>0.33029117774880401</c:v>
                </c:pt>
                <c:pt idx="288">
                  <c:v>0.37070838765753999</c:v>
                </c:pt>
                <c:pt idx="289">
                  <c:v>0.11022381573229</c:v>
                </c:pt>
                <c:pt idx="290">
                  <c:v>0.22321816601477601</c:v>
                </c:pt>
                <c:pt idx="291">
                  <c:v>0.335017383746197</c:v>
                </c:pt>
                <c:pt idx="292">
                  <c:v>0.40536723163841798</c:v>
                </c:pt>
                <c:pt idx="293">
                  <c:v>0.254780530204259</c:v>
                </c:pt>
                <c:pt idx="294">
                  <c:v>0.17905258583224601</c:v>
                </c:pt>
                <c:pt idx="295">
                  <c:v>0.36603650586701397</c:v>
                </c:pt>
                <c:pt idx="296">
                  <c:v>0.38776618861364598</c:v>
                </c:pt>
                <c:pt idx="297">
                  <c:v>0.30671447196870899</c:v>
                </c:pt>
                <c:pt idx="298">
                  <c:v>0.25966970882225099</c:v>
                </c:pt>
                <c:pt idx="299">
                  <c:v>0.26754671881790498</c:v>
                </c:pt>
                <c:pt idx="300">
                  <c:v>0.237831377661886</c:v>
                </c:pt>
                <c:pt idx="301">
                  <c:v>0.31366797044763101</c:v>
                </c:pt>
                <c:pt idx="302">
                  <c:v>0.231584093872229</c:v>
                </c:pt>
                <c:pt idx="303">
                  <c:v>0.19073229030856101</c:v>
                </c:pt>
                <c:pt idx="304">
                  <c:v>0.32686875271621002</c:v>
                </c:pt>
                <c:pt idx="305">
                  <c:v>0.37157757496740501</c:v>
                </c:pt>
                <c:pt idx="306">
                  <c:v>0.44947848761407999</c:v>
                </c:pt>
                <c:pt idx="307">
                  <c:v>0.475173837461973</c:v>
                </c:pt>
                <c:pt idx="308">
                  <c:v>0.34647979139504498</c:v>
                </c:pt>
                <c:pt idx="309">
                  <c:v>0.315786614515428</c:v>
                </c:pt>
                <c:pt idx="310">
                  <c:v>0.470393307257714</c:v>
                </c:pt>
                <c:pt idx="311">
                  <c:v>0.41275532377227198</c:v>
                </c:pt>
                <c:pt idx="312">
                  <c:v>0.430247718383311</c:v>
                </c:pt>
                <c:pt idx="313">
                  <c:v>0.46115819209039499</c:v>
                </c:pt>
                <c:pt idx="314">
                  <c:v>0.30269448066058202</c:v>
                </c:pt>
                <c:pt idx="315">
                  <c:v>0.29709908735332402</c:v>
                </c:pt>
                <c:pt idx="316">
                  <c:v>0.33496305953932998</c:v>
                </c:pt>
                <c:pt idx="317">
                  <c:v>0.32621686223381102</c:v>
                </c:pt>
                <c:pt idx="318">
                  <c:v>0.45425901781833899</c:v>
                </c:pt>
                <c:pt idx="319">
                  <c:v>0.46191873098652703</c:v>
                </c:pt>
                <c:pt idx="320">
                  <c:v>0.31024554541503602</c:v>
                </c:pt>
                <c:pt idx="321">
                  <c:v>0.404117774880486</c:v>
                </c:pt>
                <c:pt idx="322">
                  <c:v>0.52488048674489296</c:v>
                </c:pt>
                <c:pt idx="323">
                  <c:v>0.55106475445458403</c:v>
                </c:pt>
                <c:pt idx="324">
                  <c:v>0.53107344632768305</c:v>
                </c:pt>
                <c:pt idx="325">
                  <c:v>0.50152107779226396</c:v>
                </c:pt>
                <c:pt idx="326">
                  <c:v>0.57197957409821798</c:v>
                </c:pt>
                <c:pt idx="327">
                  <c:v>0.482073011734028</c:v>
                </c:pt>
                <c:pt idx="328">
                  <c:v>0.29677314211212502</c:v>
                </c:pt>
                <c:pt idx="329">
                  <c:v>0.37641242937853098</c:v>
                </c:pt>
                <c:pt idx="330">
                  <c:v>0.38760321599304598</c:v>
                </c:pt>
                <c:pt idx="331">
                  <c:v>0.25646458061712302</c:v>
                </c:pt>
                <c:pt idx="332">
                  <c:v>0.28161668839634901</c:v>
                </c:pt>
                <c:pt idx="333">
                  <c:v>0.42633637548891701</c:v>
                </c:pt>
                <c:pt idx="334">
                  <c:v>0.45105388961321102</c:v>
                </c:pt>
                <c:pt idx="335">
                  <c:v>0.52145806171229803</c:v>
                </c:pt>
                <c:pt idx="336">
                  <c:v>0.50472620599739204</c:v>
                </c:pt>
                <c:pt idx="337">
                  <c:v>0.43198609300304203</c:v>
                </c:pt>
                <c:pt idx="338">
                  <c:v>0.65792046936114701</c:v>
                </c:pt>
                <c:pt idx="339">
                  <c:v>0.61630812690134695</c:v>
                </c:pt>
                <c:pt idx="340">
                  <c:v>0.56372229465449797</c:v>
                </c:pt>
                <c:pt idx="341">
                  <c:v>0.76102781399391495</c:v>
                </c:pt>
                <c:pt idx="342">
                  <c:v>0.51059322033898302</c:v>
                </c:pt>
                <c:pt idx="343">
                  <c:v>0.424000434593654</c:v>
                </c:pt>
                <c:pt idx="344">
                  <c:v>0.34881573229030799</c:v>
                </c:pt>
                <c:pt idx="345">
                  <c:v>0.298837461973055</c:v>
                </c:pt>
                <c:pt idx="346">
                  <c:v>0.34713168187744398</c:v>
                </c:pt>
                <c:pt idx="347">
                  <c:v>0.32100173837461898</c:v>
                </c:pt>
                <c:pt idx="348">
                  <c:v>0.22012168622338099</c:v>
                </c:pt>
                <c:pt idx="349">
                  <c:v>0.1870925684485</c:v>
                </c:pt>
                <c:pt idx="350">
                  <c:v>0.125325945241199</c:v>
                </c:pt>
                <c:pt idx="351">
                  <c:v>0.13711429813124701</c:v>
                </c:pt>
                <c:pt idx="352">
                  <c:v>0.1458061712299</c:v>
                </c:pt>
                <c:pt idx="353">
                  <c:v>0.60397653194263301</c:v>
                </c:pt>
                <c:pt idx="354">
                  <c:v>0.429106910039113</c:v>
                </c:pt>
                <c:pt idx="355">
                  <c:v>0.73962407648848305</c:v>
                </c:pt>
                <c:pt idx="356">
                  <c:v>0.55785528031290699</c:v>
                </c:pt>
                <c:pt idx="357">
                  <c:v>0.298837461973055</c:v>
                </c:pt>
                <c:pt idx="358">
                  <c:v>0.39064537157757401</c:v>
                </c:pt>
                <c:pt idx="359">
                  <c:v>0.48326814428509302</c:v>
                </c:pt>
                <c:pt idx="360">
                  <c:v>0.49201434159061203</c:v>
                </c:pt>
                <c:pt idx="361">
                  <c:v>0.411179921773142</c:v>
                </c:pt>
                <c:pt idx="362">
                  <c:v>0.39716427640156399</c:v>
                </c:pt>
                <c:pt idx="363">
                  <c:v>0.47479356801390699</c:v>
                </c:pt>
                <c:pt idx="364">
                  <c:v>0.39618644067796599</c:v>
                </c:pt>
                <c:pt idx="365">
                  <c:v>0.510864841373316</c:v>
                </c:pt>
                <c:pt idx="366">
                  <c:v>0.44122120817035998</c:v>
                </c:pt>
                <c:pt idx="367">
                  <c:v>0.41650369404606602</c:v>
                </c:pt>
                <c:pt idx="368">
                  <c:v>0.72767275097783501</c:v>
                </c:pt>
                <c:pt idx="369">
                  <c:v>0.64542590178183401</c:v>
                </c:pt>
                <c:pt idx="370">
                  <c:v>0.56377661886136399</c:v>
                </c:pt>
                <c:pt idx="371">
                  <c:v>0.52346805736636204</c:v>
                </c:pt>
                <c:pt idx="372">
                  <c:v>0.368589743589743</c:v>
                </c:pt>
                <c:pt idx="373">
                  <c:v>0.32936766623207298</c:v>
                </c:pt>
                <c:pt idx="374">
                  <c:v>0.37407648848326802</c:v>
                </c:pt>
                <c:pt idx="375">
                  <c:v>0.41503694046066902</c:v>
                </c:pt>
                <c:pt idx="376">
                  <c:v>0.42704259017818302</c:v>
                </c:pt>
                <c:pt idx="377">
                  <c:v>0.39754454584963</c:v>
                </c:pt>
                <c:pt idx="378">
                  <c:v>0.30372664059104698</c:v>
                </c:pt>
                <c:pt idx="379">
                  <c:v>0.24907648848326799</c:v>
                </c:pt>
                <c:pt idx="380">
                  <c:v>0.227727075184702</c:v>
                </c:pt>
                <c:pt idx="381">
                  <c:v>0.31812255541069101</c:v>
                </c:pt>
                <c:pt idx="382">
                  <c:v>0.42492394611038597</c:v>
                </c:pt>
                <c:pt idx="383">
                  <c:v>0.33159495871360201</c:v>
                </c:pt>
                <c:pt idx="384">
                  <c:v>0.30785528031290699</c:v>
                </c:pt>
                <c:pt idx="385">
                  <c:v>0.28699478487614</c:v>
                </c:pt>
                <c:pt idx="386">
                  <c:v>0.40145588874402399</c:v>
                </c:pt>
                <c:pt idx="387">
                  <c:v>0.42486962190352001</c:v>
                </c:pt>
                <c:pt idx="388">
                  <c:v>0.350662755323772</c:v>
                </c:pt>
                <c:pt idx="389">
                  <c:v>0.36337461973055102</c:v>
                </c:pt>
                <c:pt idx="390">
                  <c:v>0.43535419382877</c:v>
                </c:pt>
                <c:pt idx="391">
                  <c:v>0.47767275097783501</c:v>
                </c:pt>
                <c:pt idx="392">
                  <c:v>0.49136245110821303</c:v>
                </c:pt>
                <c:pt idx="393">
                  <c:v>0.63597348978704904</c:v>
                </c:pt>
                <c:pt idx="394">
                  <c:v>0.60403085614950003</c:v>
                </c:pt>
                <c:pt idx="395">
                  <c:v>0.250814863102998</c:v>
                </c:pt>
                <c:pt idx="396">
                  <c:v>0.32659713168187698</c:v>
                </c:pt>
                <c:pt idx="397">
                  <c:v>0.34550195567144698</c:v>
                </c:pt>
                <c:pt idx="398">
                  <c:v>0.33577792264232897</c:v>
                </c:pt>
                <c:pt idx="399">
                  <c:v>0.36641677531507999</c:v>
                </c:pt>
                <c:pt idx="400">
                  <c:v>0.46800304215558403</c:v>
                </c:pt>
                <c:pt idx="401">
                  <c:v>0.46642764015645299</c:v>
                </c:pt>
                <c:pt idx="402">
                  <c:v>0.39444806605823501</c:v>
                </c:pt>
                <c:pt idx="403">
                  <c:v>0.30964797913950398</c:v>
                </c:pt>
                <c:pt idx="404">
                  <c:v>0.35555193394176399</c:v>
                </c:pt>
                <c:pt idx="405">
                  <c:v>0.44534984789221999</c:v>
                </c:pt>
                <c:pt idx="406">
                  <c:v>0.38564754454584899</c:v>
                </c:pt>
                <c:pt idx="407">
                  <c:v>0.43149717514124297</c:v>
                </c:pt>
                <c:pt idx="408">
                  <c:v>0.30448717948717902</c:v>
                </c:pt>
                <c:pt idx="409">
                  <c:v>0.33534332898739599</c:v>
                </c:pt>
                <c:pt idx="410">
                  <c:v>0.36288570186875202</c:v>
                </c:pt>
                <c:pt idx="411">
                  <c:v>0.35718166014776098</c:v>
                </c:pt>
                <c:pt idx="412">
                  <c:v>0.43872229465449802</c:v>
                </c:pt>
                <c:pt idx="413">
                  <c:v>0.41346153846153799</c:v>
                </c:pt>
                <c:pt idx="414">
                  <c:v>0.36098435462842199</c:v>
                </c:pt>
                <c:pt idx="415">
                  <c:v>0.25923511516731801</c:v>
                </c:pt>
                <c:pt idx="416">
                  <c:v>0.16574315514993401</c:v>
                </c:pt>
                <c:pt idx="417">
                  <c:v>0.22528248587570601</c:v>
                </c:pt>
                <c:pt idx="418">
                  <c:v>0.308398522381573</c:v>
                </c:pt>
                <c:pt idx="419">
                  <c:v>0.63581051716644899</c:v>
                </c:pt>
                <c:pt idx="420">
                  <c:v>0.445078226857887</c:v>
                </c:pt>
                <c:pt idx="421">
                  <c:v>0.41731855714906502</c:v>
                </c:pt>
                <c:pt idx="422">
                  <c:v>0.470393307257714</c:v>
                </c:pt>
                <c:pt idx="423">
                  <c:v>0.41519991308126902</c:v>
                </c:pt>
                <c:pt idx="424">
                  <c:v>0.41503694046066902</c:v>
                </c:pt>
                <c:pt idx="425">
                  <c:v>0.55421555845284598</c:v>
                </c:pt>
                <c:pt idx="426">
                  <c:v>0.55535636679704403</c:v>
                </c:pt>
                <c:pt idx="427">
                  <c:v>0.54709908735332402</c:v>
                </c:pt>
                <c:pt idx="428">
                  <c:v>0.32849847892220702</c:v>
                </c:pt>
                <c:pt idx="429">
                  <c:v>0.26157105606258102</c:v>
                </c:pt>
                <c:pt idx="430">
                  <c:v>0.30302042590178102</c:v>
                </c:pt>
                <c:pt idx="431">
                  <c:v>0.29709908735332402</c:v>
                </c:pt>
                <c:pt idx="432">
                  <c:v>0.238483268144285</c:v>
                </c:pt>
                <c:pt idx="433">
                  <c:v>0.27026292916123401</c:v>
                </c:pt>
                <c:pt idx="434">
                  <c:v>0.326977401129943</c:v>
                </c:pt>
                <c:pt idx="435">
                  <c:v>0.165362885701868</c:v>
                </c:pt>
                <c:pt idx="436">
                  <c:v>8.6321164710995199E-2</c:v>
                </c:pt>
                <c:pt idx="437">
                  <c:v>5.77466318991742E-2</c:v>
                </c:pt>
                <c:pt idx="438">
                  <c:v>0.20702955236853501</c:v>
                </c:pt>
                <c:pt idx="439">
                  <c:v>0.18763581051716599</c:v>
                </c:pt>
                <c:pt idx="440">
                  <c:v>0.19888092133854801</c:v>
                </c:pt>
                <c:pt idx="441">
                  <c:v>0.35794219904389302</c:v>
                </c:pt>
                <c:pt idx="442">
                  <c:v>0.351151673185571</c:v>
                </c:pt>
                <c:pt idx="443">
                  <c:v>0.42313124728378898</c:v>
                </c:pt>
                <c:pt idx="444">
                  <c:v>0.31421121251629702</c:v>
                </c:pt>
                <c:pt idx="445">
                  <c:v>0.19757714037374999</c:v>
                </c:pt>
                <c:pt idx="446">
                  <c:v>0.16905693176879599</c:v>
                </c:pt>
                <c:pt idx="447">
                  <c:v>0.27406562364189402</c:v>
                </c:pt>
                <c:pt idx="448">
                  <c:v>0.48044328552803101</c:v>
                </c:pt>
                <c:pt idx="449">
                  <c:v>0.46669926119078597</c:v>
                </c:pt>
                <c:pt idx="450">
                  <c:v>0.23093220338983</c:v>
                </c:pt>
                <c:pt idx="451">
                  <c:v>0.201977401129943</c:v>
                </c:pt>
                <c:pt idx="452">
                  <c:v>0.28797262059973899</c:v>
                </c:pt>
                <c:pt idx="453">
                  <c:v>0.26466753585397601</c:v>
                </c:pt>
                <c:pt idx="454">
                  <c:v>0.25391134289439299</c:v>
                </c:pt>
                <c:pt idx="455">
                  <c:v>0.33251847023033398</c:v>
                </c:pt>
                <c:pt idx="456">
                  <c:v>8.6321164710995199E-2</c:v>
                </c:pt>
                <c:pt idx="457">
                  <c:v>9.9358974358974297E-2</c:v>
                </c:pt>
                <c:pt idx="458">
                  <c:v>0.24435028248587501</c:v>
                </c:pt>
                <c:pt idx="459">
                  <c:v>0.171392872664059</c:v>
                </c:pt>
                <c:pt idx="460">
                  <c:v>0.109463276836158</c:v>
                </c:pt>
                <c:pt idx="461">
                  <c:v>0.28541938287700902</c:v>
                </c:pt>
                <c:pt idx="462">
                  <c:v>0.31833985223815697</c:v>
                </c:pt>
                <c:pt idx="463">
                  <c:v>0.29090612777053398</c:v>
                </c:pt>
                <c:pt idx="464">
                  <c:v>0.34240547588005199</c:v>
                </c:pt>
                <c:pt idx="465">
                  <c:v>0.26048457192524899</c:v>
                </c:pt>
                <c:pt idx="466">
                  <c:v>0.198283355063016</c:v>
                </c:pt>
                <c:pt idx="467">
                  <c:v>0.192524989135158</c:v>
                </c:pt>
                <c:pt idx="468">
                  <c:v>0.251466753585397</c:v>
                </c:pt>
                <c:pt idx="469">
                  <c:v>0.31948066058235502</c:v>
                </c:pt>
                <c:pt idx="470">
                  <c:v>0.41395045632333699</c:v>
                </c:pt>
                <c:pt idx="471">
                  <c:v>0.20366145154280699</c:v>
                </c:pt>
                <c:pt idx="472">
                  <c:v>0.23006301607996499</c:v>
                </c:pt>
                <c:pt idx="473">
                  <c:v>0.267926988265971</c:v>
                </c:pt>
                <c:pt idx="474">
                  <c:v>0.34338331160364999</c:v>
                </c:pt>
                <c:pt idx="475">
                  <c:v>0.26428726640590999</c:v>
                </c:pt>
                <c:pt idx="476">
                  <c:v>0.232887874837027</c:v>
                </c:pt>
                <c:pt idx="477">
                  <c:v>0.24337244676227701</c:v>
                </c:pt>
                <c:pt idx="478">
                  <c:v>0.27585832246849101</c:v>
                </c:pt>
                <c:pt idx="479">
                  <c:v>0.37983485441112502</c:v>
                </c:pt>
                <c:pt idx="480">
                  <c:v>0.38048674489352402</c:v>
                </c:pt>
                <c:pt idx="481">
                  <c:v>0.53199695784441503</c:v>
                </c:pt>
                <c:pt idx="482">
                  <c:v>0.58958061712299004</c:v>
                </c:pt>
                <c:pt idx="483">
                  <c:v>0.43676662320730097</c:v>
                </c:pt>
                <c:pt idx="484">
                  <c:v>0.47946544980443201</c:v>
                </c:pt>
                <c:pt idx="485">
                  <c:v>0.279932637983485</c:v>
                </c:pt>
                <c:pt idx="486">
                  <c:v>0.28411560191221202</c:v>
                </c:pt>
                <c:pt idx="487">
                  <c:v>0.22414167753150799</c:v>
                </c:pt>
                <c:pt idx="488">
                  <c:v>0.32447848761407999</c:v>
                </c:pt>
                <c:pt idx="489">
                  <c:v>0.33556062581486301</c:v>
                </c:pt>
                <c:pt idx="490">
                  <c:v>0.25135810517166401</c:v>
                </c:pt>
                <c:pt idx="491">
                  <c:v>0.299163407214254</c:v>
                </c:pt>
                <c:pt idx="492">
                  <c:v>0.36223381138635302</c:v>
                </c:pt>
                <c:pt idx="493">
                  <c:v>0.34876140808344103</c:v>
                </c:pt>
                <c:pt idx="494">
                  <c:v>0.26439591481964297</c:v>
                </c:pt>
                <c:pt idx="495">
                  <c:v>0.31247283789656599</c:v>
                </c:pt>
                <c:pt idx="496">
                  <c:v>0.28411560191221202</c:v>
                </c:pt>
                <c:pt idx="497">
                  <c:v>0.34903302911777401</c:v>
                </c:pt>
                <c:pt idx="498">
                  <c:v>0.32752064319860902</c:v>
                </c:pt>
                <c:pt idx="499">
                  <c:v>0.36782920469361102</c:v>
                </c:pt>
                <c:pt idx="500">
                  <c:v>0.30997392438070398</c:v>
                </c:pt>
                <c:pt idx="501">
                  <c:v>0.31757931334202499</c:v>
                </c:pt>
                <c:pt idx="502">
                  <c:v>0.338983050847457</c:v>
                </c:pt>
                <c:pt idx="503">
                  <c:v>0.43769013472403301</c:v>
                </c:pt>
                <c:pt idx="504">
                  <c:v>0.367937853107344</c:v>
                </c:pt>
                <c:pt idx="505">
                  <c:v>0.28259452411994701</c:v>
                </c:pt>
                <c:pt idx="506">
                  <c:v>0.262005649717514</c:v>
                </c:pt>
                <c:pt idx="507">
                  <c:v>0.29019991308126902</c:v>
                </c:pt>
                <c:pt idx="508">
                  <c:v>0.24913081269013401</c:v>
                </c:pt>
                <c:pt idx="509">
                  <c:v>0.23669056931768701</c:v>
                </c:pt>
                <c:pt idx="510">
                  <c:v>0.27580399826162499</c:v>
                </c:pt>
                <c:pt idx="511">
                  <c:v>0.26140808344198102</c:v>
                </c:pt>
                <c:pt idx="512">
                  <c:v>0.273685354193828</c:v>
                </c:pt>
                <c:pt idx="513">
                  <c:v>0.18671229900043401</c:v>
                </c:pt>
                <c:pt idx="514">
                  <c:v>0.193991742720556</c:v>
                </c:pt>
                <c:pt idx="515">
                  <c:v>0.27259887005649702</c:v>
                </c:pt>
                <c:pt idx="516">
                  <c:v>0.26841590612777</c:v>
                </c:pt>
                <c:pt idx="517">
                  <c:v>0.242014341590612</c:v>
                </c:pt>
                <c:pt idx="518">
                  <c:v>0.27096914385049897</c:v>
                </c:pt>
                <c:pt idx="519">
                  <c:v>0.40737722729248099</c:v>
                </c:pt>
                <c:pt idx="520">
                  <c:v>0.40884398087787899</c:v>
                </c:pt>
                <c:pt idx="521">
                  <c:v>0.19931551499348099</c:v>
                </c:pt>
                <c:pt idx="522">
                  <c:v>0.24701216862233799</c:v>
                </c:pt>
                <c:pt idx="523">
                  <c:v>0.24717514124293699</c:v>
                </c:pt>
                <c:pt idx="524">
                  <c:v>0.31133202955236799</c:v>
                </c:pt>
                <c:pt idx="525">
                  <c:v>0.26982833550630098</c:v>
                </c:pt>
                <c:pt idx="526">
                  <c:v>0.28112777053455001</c:v>
                </c:pt>
                <c:pt idx="527">
                  <c:v>0.21099521946979499</c:v>
                </c:pt>
                <c:pt idx="528">
                  <c:v>0.217514124293785</c:v>
                </c:pt>
                <c:pt idx="529">
                  <c:v>0.18752716210343301</c:v>
                </c:pt>
                <c:pt idx="530">
                  <c:v>0.20941981747066399</c:v>
                </c:pt>
                <c:pt idx="531">
                  <c:v>0.205019556714471</c:v>
                </c:pt>
                <c:pt idx="532">
                  <c:v>0.165362885701868</c:v>
                </c:pt>
                <c:pt idx="533">
                  <c:v>0.22419600173837401</c:v>
                </c:pt>
                <c:pt idx="534">
                  <c:v>0.18459365493263699</c:v>
                </c:pt>
                <c:pt idx="535">
                  <c:v>0.17682529335071701</c:v>
                </c:pt>
                <c:pt idx="536">
                  <c:v>0.21860060843111601</c:v>
                </c:pt>
                <c:pt idx="537">
                  <c:v>0.17405475880052099</c:v>
                </c:pt>
                <c:pt idx="538">
                  <c:v>0.17323989569752199</c:v>
                </c:pt>
                <c:pt idx="539">
                  <c:v>0.20480225988700501</c:v>
                </c:pt>
                <c:pt idx="540">
                  <c:v>0.24603433289873899</c:v>
                </c:pt>
                <c:pt idx="541">
                  <c:v>0.27656453715775697</c:v>
                </c:pt>
                <c:pt idx="542">
                  <c:v>0.220393307257714</c:v>
                </c:pt>
                <c:pt idx="543">
                  <c:v>0.20252064319860899</c:v>
                </c:pt>
                <c:pt idx="544">
                  <c:v>0.217677096914385</c:v>
                </c:pt>
                <c:pt idx="545">
                  <c:v>0.201053889613211</c:v>
                </c:pt>
                <c:pt idx="546">
                  <c:v>0.18562581486310301</c:v>
                </c:pt>
                <c:pt idx="547">
                  <c:v>0.15906127770534501</c:v>
                </c:pt>
                <c:pt idx="548">
                  <c:v>0.18415906127770501</c:v>
                </c:pt>
                <c:pt idx="549">
                  <c:v>0.19985875706214601</c:v>
                </c:pt>
                <c:pt idx="550">
                  <c:v>0.20605171664493699</c:v>
                </c:pt>
                <c:pt idx="551">
                  <c:v>0.25662755323772202</c:v>
                </c:pt>
                <c:pt idx="552">
                  <c:v>0.18893959148196399</c:v>
                </c:pt>
                <c:pt idx="553">
                  <c:v>0.150423728813559</c:v>
                </c:pt>
                <c:pt idx="554">
                  <c:v>0.228541938287701</c:v>
                </c:pt>
                <c:pt idx="555">
                  <c:v>0.16715558452846499</c:v>
                </c:pt>
                <c:pt idx="556">
                  <c:v>0.195078226857887</c:v>
                </c:pt>
                <c:pt idx="557">
                  <c:v>0.18236636245110799</c:v>
                </c:pt>
                <c:pt idx="558">
                  <c:v>0.17682529335071701</c:v>
                </c:pt>
                <c:pt idx="559">
                  <c:v>0.17362016514558801</c:v>
                </c:pt>
                <c:pt idx="560">
                  <c:v>0.161342894393741</c:v>
                </c:pt>
                <c:pt idx="561">
                  <c:v>0.158463711429813</c:v>
                </c:pt>
                <c:pt idx="562">
                  <c:v>0.121577574967405</c:v>
                </c:pt>
                <c:pt idx="563">
                  <c:v>8.5560625814863095E-2</c:v>
                </c:pt>
                <c:pt idx="564">
                  <c:v>0.178455019556714</c:v>
                </c:pt>
                <c:pt idx="565">
                  <c:v>0.17057800956106001</c:v>
                </c:pt>
                <c:pt idx="566">
                  <c:v>0.18991742720556201</c:v>
                </c:pt>
                <c:pt idx="567">
                  <c:v>0.205345501955671</c:v>
                </c:pt>
                <c:pt idx="568">
                  <c:v>0.203281182094741</c:v>
                </c:pt>
                <c:pt idx="569">
                  <c:v>0.12972620599739201</c:v>
                </c:pt>
                <c:pt idx="570">
                  <c:v>0.30725771403737501</c:v>
                </c:pt>
                <c:pt idx="571">
                  <c:v>0.317253368100825</c:v>
                </c:pt>
                <c:pt idx="572">
                  <c:v>0.219904389395914</c:v>
                </c:pt>
                <c:pt idx="573">
                  <c:v>0.221968709256844</c:v>
                </c:pt>
                <c:pt idx="574">
                  <c:v>0.232561929595827</c:v>
                </c:pt>
                <c:pt idx="575">
                  <c:v>0.24000434593654901</c:v>
                </c:pt>
                <c:pt idx="576">
                  <c:v>0.19980443285527999</c:v>
                </c:pt>
                <c:pt idx="577">
                  <c:v>0.176553672316384</c:v>
                </c:pt>
                <c:pt idx="578">
                  <c:v>0.16221208170360699</c:v>
                </c:pt>
                <c:pt idx="579">
                  <c:v>0.18942850934376301</c:v>
                </c:pt>
                <c:pt idx="580">
                  <c:v>0.19632768361581901</c:v>
                </c:pt>
                <c:pt idx="581">
                  <c:v>0.19518687527162101</c:v>
                </c:pt>
                <c:pt idx="582">
                  <c:v>0.18296392872664</c:v>
                </c:pt>
                <c:pt idx="583">
                  <c:v>0.20800738809213301</c:v>
                </c:pt>
                <c:pt idx="584">
                  <c:v>0.17068665797479299</c:v>
                </c:pt>
                <c:pt idx="585">
                  <c:v>0.186169056931768</c:v>
                </c:pt>
                <c:pt idx="586">
                  <c:v>0.157811820947414</c:v>
                </c:pt>
                <c:pt idx="587">
                  <c:v>0.167101260321599</c:v>
                </c:pt>
                <c:pt idx="588">
                  <c:v>0.16177748804867401</c:v>
                </c:pt>
                <c:pt idx="589">
                  <c:v>0.18959148196436301</c:v>
                </c:pt>
                <c:pt idx="590">
                  <c:v>0.236255975662755</c:v>
                </c:pt>
                <c:pt idx="591">
                  <c:v>0.23104085180356301</c:v>
                </c:pt>
                <c:pt idx="592">
                  <c:v>0.17905258583224601</c:v>
                </c:pt>
                <c:pt idx="593">
                  <c:v>0.15612777053454999</c:v>
                </c:pt>
                <c:pt idx="594">
                  <c:v>0.19806605823554899</c:v>
                </c:pt>
                <c:pt idx="595">
                  <c:v>0.27966101694915202</c:v>
                </c:pt>
                <c:pt idx="596">
                  <c:v>0.23886353759235099</c:v>
                </c:pt>
                <c:pt idx="597">
                  <c:v>0.19469795740982099</c:v>
                </c:pt>
                <c:pt idx="598">
                  <c:v>0.149826162538026</c:v>
                </c:pt>
                <c:pt idx="599">
                  <c:v>0.17008909169926101</c:v>
                </c:pt>
                <c:pt idx="600">
                  <c:v>0.21441764450239001</c:v>
                </c:pt>
                <c:pt idx="601">
                  <c:v>0.17405475880052099</c:v>
                </c:pt>
                <c:pt idx="602">
                  <c:v>0.192362016514558</c:v>
                </c:pt>
                <c:pt idx="603">
                  <c:v>0.19344850065189001</c:v>
                </c:pt>
                <c:pt idx="604">
                  <c:v>0.113211647109952</c:v>
                </c:pt>
                <c:pt idx="605">
                  <c:v>0.155910473707083</c:v>
                </c:pt>
                <c:pt idx="606">
                  <c:v>0.20360712733594</c:v>
                </c:pt>
                <c:pt idx="607">
                  <c:v>0.23212733594089499</c:v>
                </c:pt>
                <c:pt idx="608">
                  <c:v>0.22718383311603599</c:v>
                </c:pt>
                <c:pt idx="609">
                  <c:v>0.28129074315514901</c:v>
                </c:pt>
                <c:pt idx="610">
                  <c:v>0.22658626684050401</c:v>
                </c:pt>
                <c:pt idx="611">
                  <c:v>0.22191438504997801</c:v>
                </c:pt>
                <c:pt idx="612">
                  <c:v>0.17362016514558801</c:v>
                </c:pt>
                <c:pt idx="613">
                  <c:v>0.18155149934810899</c:v>
                </c:pt>
                <c:pt idx="614">
                  <c:v>0.188722294654498</c:v>
                </c:pt>
                <c:pt idx="615">
                  <c:v>0.213005215123859</c:v>
                </c:pt>
                <c:pt idx="616">
                  <c:v>0.215612777053455</c:v>
                </c:pt>
                <c:pt idx="617">
                  <c:v>0.23723381138635299</c:v>
                </c:pt>
                <c:pt idx="618">
                  <c:v>0.20719252498913501</c:v>
                </c:pt>
                <c:pt idx="619">
                  <c:v>0.22044763146457999</c:v>
                </c:pt>
                <c:pt idx="620">
                  <c:v>0.21409169926119001</c:v>
                </c:pt>
                <c:pt idx="621">
                  <c:v>0.238157322903085</c:v>
                </c:pt>
                <c:pt idx="622">
                  <c:v>0.24771838331160301</c:v>
                </c:pt>
                <c:pt idx="623">
                  <c:v>0.29731638418078998</c:v>
                </c:pt>
                <c:pt idx="624">
                  <c:v>0.310843111690569</c:v>
                </c:pt>
                <c:pt idx="625">
                  <c:v>0.308561495002172</c:v>
                </c:pt>
                <c:pt idx="626">
                  <c:v>0.30867014341590598</c:v>
                </c:pt>
                <c:pt idx="627">
                  <c:v>0.36598218166014701</c:v>
                </c:pt>
                <c:pt idx="628">
                  <c:v>0.46827466318991701</c:v>
                </c:pt>
                <c:pt idx="629">
                  <c:v>0.380269448066058</c:v>
                </c:pt>
                <c:pt idx="630">
                  <c:v>0.24092785745328099</c:v>
                </c:pt>
                <c:pt idx="631">
                  <c:v>0.31095176010430198</c:v>
                </c:pt>
                <c:pt idx="632">
                  <c:v>0.29150369404606602</c:v>
                </c:pt>
                <c:pt idx="633">
                  <c:v>0.30253150803998202</c:v>
                </c:pt>
                <c:pt idx="634">
                  <c:v>0.37103433289873899</c:v>
                </c:pt>
                <c:pt idx="635">
                  <c:v>0.22289222077357601</c:v>
                </c:pt>
                <c:pt idx="636">
                  <c:v>0.54682746631899104</c:v>
                </c:pt>
                <c:pt idx="637">
                  <c:v>0.34224250325945199</c:v>
                </c:pt>
                <c:pt idx="638">
                  <c:v>0.35337896566710097</c:v>
                </c:pt>
                <c:pt idx="639">
                  <c:v>0.40042372881355898</c:v>
                </c:pt>
                <c:pt idx="640">
                  <c:v>0.32496740547587999</c:v>
                </c:pt>
                <c:pt idx="641">
                  <c:v>0.36022381573229001</c:v>
                </c:pt>
                <c:pt idx="642">
                  <c:v>0.42470664928292001</c:v>
                </c:pt>
                <c:pt idx="643">
                  <c:v>0.423511516731855</c:v>
                </c:pt>
                <c:pt idx="644">
                  <c:v>0.47723815732290298</c:v>
                </c:pt>
                <c:pt idx="645">
                  <c:v>0.40737722729248099</c:v>
                </c:pt>
                <c:pt idx="646">
                  <c:v>0.418242068665797</c:v>
                </c:pt>
                <c:pt idx="647">
                  <c:v>0.50325945241199399</c:v>
                </c:pt>
                <c:pt idx="648">
                  <c:v>0.482724902216427</c:v>
                </c:pt>
                <c:pt idx="649">
                  <c:v>0.45561712299000401</c:v>
                </c:pt>
                <c:pt idx="650">
                  <c:v>0.45252064319860902</c:v>
                </c:pt>
                <c:pt idx="651">
                  <c:v>0.440623641894828</c:v>
                </c:pt>
                <c:pt idx="652">
                  <c:v>0.47343546284224203</c:v>
                </c:pt>
                <c:pt idx="653">
                  <c:v>0.59121034332898703</c:v>
                </c:pt>
                <c:pt idx="654">
                  <c:v>0.483539765319426</c:v>
                </c:pt>
                <c:pt idx="655">
                  <c:v>0.51222294654498002</c:v>
                </c:pt>
                <c:pt idx="656">
                  <c:v>0.51754671881790504</c:v>
                </c:pt>
                <c:pt idx="657">
                  <c:v>0.49717514124293699</c:v>
                </c:pt>
                <c:pt idx="658">
                  <c:v>0.49043893959148099</c:v>
                </c:pt>
                <c:pt idx="659">
                  <c:v>0.47951977401129903</c:v>
                </c:pt>
                <c:pt idx="660">
                  <c:v>0.46153846153846101</c:v>
                </c:pt>
                <c:pt idx="661">
                  <c:v>0.49011299435028199</c:v>
                </c:pt>
                <c:pt idx="662">
                  <c:v>0.47897653194263301</c:v>
                </c:pt>
                <c:pt idx="663">
                  <c:v>0.44926119078661397</c:v>
                </c:pt>
                <c:pt idx="664">
                  <c:v>0.60424815297696599</c:v>
                </c:pt>
                <c:pt idx="665">
                  <c:v>0.65227075184702299</c:v>
                </c:pt>
                <c:pt idx="666">
                  <c:v>0.64873967840069502</c:v>
                </c:pt>
                <c:pt idx="667">
                  <c:v>0.88276836158191996</c:v>
                </c:pt>
                <c:pt idx="668">
                  <c:v>0.61163624511082104</c:v>
                </c:pt>
                <c:pt idx="669">
                  <c:v>0.61500434593654896</c:v>
                </c:pt>
                <c:pt idx="670">
                  <c:v>0.65547588005215096</c:v>
                </c:pt>
                <c:pt idx="671">
                  <c:v>0.81008257279443696</c:v>
                </c:pt>
                <c:pt idx="672">
                  <c:v>0.80899608865710504</c:v>
                </c:pt>
                <c:pt idx="673">
                  <c:v>0.71664493698391996</c:v>
                </c:pt>
                <c:pt idx="674">
                  <c:v>0.61554758800521503</c:v>
                </c:pt>
                <c:pt idx="675">
                  <c:v>0.69616471099521904</c:v>
                </c:pt>
                <c:pt idx="676">
                  <c:v>0.67014341590612703</c:v>
                </c:pt>
                <c:pt idx="677">
                  <c:v>0.50076053889613203</c:v>
                </c:pt>
                <c:pt idx="678">
                  <c:v>0.56095176010430203</c:v>
                </c:pt>
                <c:pt idx="679">
                  <c:v>0.72783572359843496</c:v>
                </c:pt>
                <c:pt idx="680">
                  <c:v>0.79872881355932202</c:v>
                </c:pt>
                <c:pt idx="681">
                  <c:v>0.69089526292916104</c:v>
                </c:pt>
                <c:pt idx="682">
                  <c:v>0.61788352890047804</c:v>
                </c:pt>
                <c:pt idx="683">
                  <c:v>0.64960886571055998</c:v>
                </c:pt>
                <c:pt idx="684">
                  <c:v>0.63374619730551895</c:v>
                </c:pt>
                <c:pt idx="685">
                  <c:v>0.59566492829204698</c:v>
                </c:pt>
                <c:pt idx="686">
                  <c:v>0.52276184267709602</c:v>
                </c:pt>
                <c:pt idx="687">
                  <c:v>0.55926770969143802</c:v>
                </c:pt>
                <c:pt idx="688">
                  <c:v>0.61989352455454105</c:v>
                </c:pt>
                <c:pt idx="689">
                  <c:v>0.636516731855714</c:v>
                </c:pt>
                <c:pt idx="690">
                  <c:v>0.69996740547587999</c:v>
                </c:pt>
                <c:pt idx="691">
                  <c:v>0.60582355497609697</c:v>
                </c:pt>
                <c:pt idx="692">
                  <c:v>0.53634289439374105</c:v>
                </c:pt>
                <c:pt idx="693">
                  <c:v>0.59485006518904804</c:v>
                </c:pt>
                <c:pt idx="694">
                  <c:v>0.37429378531073398</c:v>
                </c:pt>
                <c:pt idx="695">
                  <c:v>0.38032377227292402</c:v>
                </c:pt>
                <c:pt idx="696">
                  <c:v>0.38727727075184698</c:v>
                </c:pt>
                <c:pt idx="697">
                  <c:v>0.45083659278574501</c:v>
                </c:pt>
                <c:pt idx="698">
                  <c:v>0.72403302911777401</c:v>
                </c:pt>
                <c:pt idx="699">
                  <c:v>0.51955671447196805</c:v>
                </c:pt>
                <c:pt idx="700">
                  <c:v>0.45170578009561002</c:v>
                </c:pt>
                <c:pt idx="701">
                  <c:v>0.552314211212516</c:v>
                </c:pt>
                <c:pt idx="702">
                  <c:v>0.53101912212081703</c:v>
                </c:pt>
                <c:pt idx="703">
                  <c:v>0.59430682312038197</c:v>
                </c:pt>
                <c:pt idx="704">
                  <c:v>0.42802042590178102</c:v>
                </c:pt>
                <c:pt idx="705">
                  <c:v>0.52520643198609296</c:v>
                </c:pt>
                <c:pt idx="706">
                  <c:v>0.44469795740982099</c:v>
                </c:pt>
                <c:pt idx="707">
                  <c:v>0.39352455454150298</c:v>
                </c:pt>
                <c:pt idx="708">
                  <c:v>0.38809213385484498</c:v>
                </c:pt>
                <c:pt idx="709">
                  <c:v>0.31975228161668801</c:v>
                </c:pt>
                <c:pt idx="710">
                  <c:v>0.27591264667535798</c:v>
                </c:pt>
                <c:pt idx="711">
                  <c:v>0.417753150803998</c:v>
                </c:pt>
                <c:pt idx="712">
                  <c:v>0.417264232942199</c:v>
                </c:pt>
                <c:pt idx="713">
                  <c:v>0.36060408518035603</c:v>
                </c:pt>
                <c:pt idx="714">
                  <c:v>0.33425684485006502</c:v>
                </c:pt>
                <c:pt idx="715">
                  <c:v>0.463168187744458</c:v>
                </c:pt>
                <c:pt idx="716">
                  <c:v>0.48098652759669702</c:v>
                </c:pt>
                <c:pt idx="717">
                  <c:v>0.47218600608431099</c:v>
                </c:pt>
                <c:pt idx="718">
                  <c:v>0.47816166883963401</c:v>
                </c:pt>
                <c:pt idx="719">
                  <c:v>0.37130595393307197</c:v>
                </c:pt>
                <c:pt idx="720">
                  <c:v>0.362179487179487</c:v>
                </c:pt>
                <c:pt idx="721">
                  <c:v>0.44562146892655302</c:v>
                </c:pt>
                <c:pt idx="722">
                  <c:v>0.66753585397653104</c:v>
                </c:pt>
                <c:pt idx="723">
                  <c:v>0.61945893089960802</c:v>
                </c:pt>
                <c:pt idx="724">
                  <c:v>0.32529335071707899</c:v>
                </c:pt>
                <c:pt idx="725">
                  <c:v>0.35576923076923</c:v>
                </c:pt>
                <c:pt idx="726">
                  <c:v>0.50765971316818703</c:v>
                </c:pt>
                <c:pt idx="727">
                  <c:v>0.70300956106040802</c:v>
                </c:pt>
                <c:pt idx="728">
                  <c:v>0.59083007388092101</c:v>
                </c:pt>
                <c:pt idx="729">
                  <c:v>0.339308996088657</c:v>
                </c:pt>
                <c:pt idx="730">
                  <c:v>0.30780095610604002</c:v>
                </c:pt>
                <c:pt idx="731">
                  <c:v>0.35957192524989101</c:v>
                </c:pt>
                <c:pt idx="732">
                  <c:v>0.519067796610169</c:v>
                </c:pt>
                <c:pt idx="733">
                  <c:v>0.49320947414167698</c:v>
                </c:pt>
                <c:pt idx="734">
                  <c:v>0.494730551933941</c:v>
                </c:pt>
                <c:pt idx="735">
                  <c:v>0.47343546284224203</c:v>
                </c:pt>
                <c:pt idx="736">
                  <c:v>0.35777922642329402</c:v>
                </c:pt>
                <c:pt idx="737">
                  <c:v>0.21104954367666201</c:v>
                </c:pt>
                <c:pt idx="738">
                  <c:v>0.28416992611907799</c:v>
                </c:pt>
                <c:pt idx="739">
                  <c:v>0.34946762277270699</c:v>
                </c:pt>
                <c:pt idx="740">
                  <c:v>0.32159930465015202</c:v>
                </c:pt>
                <c:pt idx="741">
                  <c:v>0.36788352890047799</c:v>
                </c:pt>
                <c:pt idx="742">
                  <c:v>0.43106258148630999</c:v>
                </c:pt>
                <c:pt idx="743">
                  <c:v>0.46213602781399299</c:v>
                </c:pt>
                <c:pt idx="744">
                  <c:v>0.46039765319426301</c:v>
                </c:pt>
                <c:pt idx="745">
                  <c:v>0.34751195132550999</c:v>
                </c:pt>
                <c:pt idx="746">
                  <c:v>0.33105171664493699</c:v>
                </c:pt>
                <c:pt idx="747">
                  <c:v>0.279443720121686</c:v>
                </c:pt>
                <c:pt idx="748">
                  <c:v>0.363646240764884</c:v>
                </c:pt>
                <c:pt idx="749">
                  <c:v>0.303943937418513</c:v>
                </c:pt>
                <c:pt idx="750">
                  <c:v>0.346045197740113</c:v>
                </c:pt>
                <c:pt idx="751">
                  <c:v>0.34419817470664898</c:v>
                </c:pt>
                <c:pt idx="752">
                  <c:v>0.34609952194697902</c:v>
                </c:pt>
                <c:pt idx="753">
                  <c:v>0.36543893959148099</c:v>
                </c:pt>
                <c:pt idx="754">
                  <c:v>0.50043459365493204</c:v>
                </c:pt>
                <c:pt idx="755">
                  <c:v>0.47816166883963401</c:v>
                </c:pt>
                <c:pt idx="756">
                  <c:v>0.27373967840069502</c:v>
                </c:pt>
                <c:pt idx="757">
                  <c:v>0.22946544980443201</c:v>
                </c:pt>
                <c:pt idx="758">
                  <c:v>0.24891351586266799</c:v>
                </c:pt>
                <c:pt idx="759">
                  <c:v>0.25358539765319399</c:v>
                </c:pt>
                <c:pt idx="760">
                  <c:v>0.35544328552803101</c:v>
                </c:pt>
                <c:pt idx="761">
                  <c:v>0.44969578444154701</c:v>
                </c:pt>
                <c:pt idx="762">
                  <c:v>0.34810951760104297</c:v>
                </c:pt>
                <c:pt idx="763">
                  <c:v>0.50988700564971701</c:v>
                </c:pt>
                <c:pt idx="764">
                  <c:v>0.48011734028683101</c:v>
                </c:pt>
                <c:pt idx="765">
                  <c:v>0.33686440677966101</c:v>
                </c:pt>
                <c:pt idx="766">
                  <c:v>0.26928509343763501</c:v>
                </c:pt>
                <c:pt idx="767">
                  <c:v>0.32931334202520601</c:v>
                </c:pt>
                <c:pt idx="768">
                  <c:v>0.30035853976531901</c:v>
                </c:pt>
                <c:pt idx="769">
                  <c:v>0.38016079965232502</c:v>
                </c:pt>
                <c:pt idx="770">
                  <c:v>0.36527596697088199</c:v>
                </c:pt>
                <c:pt idx="771">
                  <c:v>0.34099304650152101</c:v>
                </c:pt>
                <c:pt idx="772">
                  <c:v>0.316764450239026</c:v>
                </c:pt>
                <c:pt idx="773">
                  <c:v>0.30948500651890398</c:v>
                </c:pt>
                <c:pt idx="774">
                  <c:v>0.398196436332029</c:v>
                </c:pt>
                <c:pt idx="775">
                  <c:v>0.44279661016949101</c:v>
                </c:pt>
                <c:pt idx="776">
                  <c:v>0.446219035202086</c:v>
                </c:pt>
                <c:pt idx="777">
                  <c:v>0.42818339852238102</c:v>
                </c:pt>
                <c:pt idx="778">
                  <c:v>0.39412212081703601</c:v>
                </c:pt>
                <c:pt idx="779">
                  <c:v>0.39102564102564102</c:v>
                </c:pt>
                <c:pt idx="780">
                  <c:v>0.37396784006953498</c:v>
                </c:pt>
                <c:pt idx="781">
                  <c:v>0.36641677531507999</c:v>
                </c:pt>
                <c:pt idx="782">
                  <c:v>0.32985658409387197</c:v>
                </c:pt>
                <c:pt idx="783">
                  <c:v>0.35647544545849602</c:v>
                </c:pt>
                <c:pt idx="784">
                  <c:v>0.29997827031725299</c:v>
                </c:pt>
                <c:pt idx="785">
                  <c:v>0.22924815297696599</c:v>
                </c:pt>
                <c:pt idx="786">
                  <c:v>0.25336810082572703</c:v>
                </c:pt>
                <c:pt idx="787">
                  <c:v>0.322359843546284</c:v>
                </c:pt>
                <c:pt idx="788">
                  <c:v>0.39548022598869997</c:v>
                </c:pt>
                <c:pt idx="789">
                  <c:v>0.51423294219904303</c:v>
                </c:pt>
                <c:pt idx="790">
                  <c:v>0.43166014776184197</c:v>
                </c:pt>
                <c:pt idx="791">
                  <c:v>0.37527162103433198</c:v>
                </c:pt>
                <c:pt idx="792">
                  <c:v>0.30769230769230699</c:v>
                </c:pt>
                <c:pt idx="793">
                  <c:v>0.32893307257714</c:v>
                </c:pt>
                <c:pt idx="794">
                  <c:v>0.33398522381573198</c:v>
                </c:pt>
                <c:pt idx="795">
                  <c:v>0.35305302042590098</c:v>
                </c:pt>
                <c:pt idx="796">
                  <c:v>0.35397653194263301</c:v>
                </c:pt>
                <c:pt idx="797">
                  <c:v>0.27096914385049897</c:v>
                </c:pt>
                <c:pt idx="798">
                  <c:v>0.21555845284658801</c:v>
                </c:pt>
                <c:pt idx="799">
                  <c:v>0.181008257279443</c:v>
                </c:pt>
                <c:pt idx="800">
                  <c:v>0.173837461973055</c:v>
                </c:pt>
                <c:pt idx="801">
                  <c:v>0.174435028248587</c:v>
                </c:pt>
                <c:pt idx="802">
                  <c:v>0.150912646675358</c:v>
                </c:pt>
                <c:pt idx="803">
                  <c:v>0.18622338113863501</c:v>
                </c:pt>
                <c:pt idx="804">
                  <c:v>0.22848761408083401</c:v>
                </c:pt>
                <c:pt idx="805">
                  <c:v>0.22913950456323301</c:v>
                </c:pt>
                <c:pt idx="806">
                  <c:v>0.21023468057366301</c:v>
                </c:pt>
                <c:pt idx="807">
                  <c:v>0.25342242503259399</c:v>
                </c:pt>
                <c:pt idx="808">
                  <c:v>0.280584528465884</c:v>
                </c:pt>
                <c:pt idx="809">
                  <c:v>0.269067796610169</c:v>
                </c:pt>
                <c:pt idx="810">
                  <c:v>0.28215993046501497</c:v>
                </c:pt>
                <c:pt idx="811">
                  <c:v>0.37652107779226401</c:v>
                </c:pt>
                <c:pt idx="812">
                  <c:v>0.38325727944372001</c:v>
                </c:pt>
                <c:pt idx="813">
                  <c:v>0.43198609300304203</c:v>
                </c:pt>
                <c:pt idx="814">
                  <c:v>0.45534550195567097</c:v>
                </c:pt>
                <c:pt idx="815">
                  <c:v>0.428292046936114</c:v>
                </c:pt>
                <c:pt idx="816">
                  <c:v>0.43046501521077701</c:v>
                </c:pt>
                <c:pt idx="817">
                  <c:v>0.46468926553672302</c:v>
                </c:pt>
                <c:pt idx="818">
                  <c:v>0.41215775749674</c:v>
                </c:pt>
                <c:pt idx="819">
                  <c:v>0.41438504997827003</c:v>
                </c:pt>
                <c:pt idx="820">
                  <c:v>0.45751847023033398</c:v>
                </c:pt>
                <c:pt idx="821">
                  <c:v>0.44410039113428901</c:v>
                </c:pt>
                <c:pt idx="822">
                  <c:v>0.423511516731855</c:v>
                </c:pt>
                <c:pt idx="823">
                  <c:v>0.45523685354193799</c:v>
                </c:pt>
                <c:pt idx="824">
                  <c:v>0.40020643198609301</c:v>
                </c:pt>
                <c:pt idx="825">
                  <c:v>0.35120599739243802</c:v>
                </c:pt>
                <c:pt idx="826">
                  <c:v>0.36467840069534901</c:v>
                </c:pt>
                <c:pt idx="827">
                  <c:v>0.40737722729248099</c:v>
                </c:pt>
                <c:pt idx="828">
                  <c:v>0.421555845284658</c:v>
                </c:pt>
                <c:pt idx="829">
                  <c:v>0.36994784876140802</c:v>
                </c:pt>
                <c:pt idx="830">
                  <c:v>0.391460234680573</c:v>
                </c:pt>
                <c:pt idx="831">
                  <c:v>0.38885267275097701</c:v>
                </c:pt>
                <c:pt idx="832">
                  <c:v>0.33230117340286802</c:v>
                </c:pt>
                <c:pt idx="833">
                  <c:v>0.47691221208170298</c:v>
                </c:pt>
                <c:pt idx="834">
                  <c:v>0.59838113863537501</c:v>
                </c:pt>
                <c:pt idx="835">
                  <c:v>0.55627987831377601</c:v>
                </c:pt>
                <c:pt idx="836">
                  <c:v>0.55709474141677495</c:v>
                </c:pt>
                <c:pt idx="837">
                  <c:v>0.55709474141677495</c:v>
                </c:pt>
                <c:pt idx="838">
                  <c:v>0.47832464146023401</c:v>
                </c:pt>
                <c:pt idx="839">
                  <c:v>0.43502824858757</c:v>
                </c:pt>
                <c:pt idx="840">
                  <c:v>0.50602998696219004</c:v>
                </c:pt>
                <c:pt idx="841">
                  <c:v>0.56089743589743501</c:v>
                </c:pt>
                <c:pt idx="842">
                  <c:v>0.50956106040851801</c:v>
                </c:pt>
                <c:pt idx="843">
                  <c:v>0.40770317253368099</c:v>
                </c:pt>
                <c:pt idx="844">
                  <c:v>0.33311603650586702</c:v>
                </c:pt>
                <c:pt idx="845">
                  <c:v>0.37804215558452797</c:v>
                </c:pt>
                <c:pt idx="846">
                  <c:v>0.39624076488483201</c:v>
                </c:pt>
                <c:pt idx="847">
                  <c:v>0.39922859626249402</c:v>
                </c:pt>
                <c:pt idx="848">
                  <c:v>0.373533246414602</c:v>
                </c:pt>
                <c:pt idx="849">
                  <c:v>0.46289656671012502</c:v>
                </c:pt>
                <c:pt idx="850">
                  <c:v>0.35609517601043</c:v>
                </c:pt>
                <c:pt idx="851">
                  <c:v>0.38233376792698798</c:v>
                </c:pt>
                <c:pt idx="852">
                  <c:v>0.58930899608865706</c:v>
                </c:pt>
                <c:pt idx="853">
                  <c:v>0.52808561495002104</c:v>
                </c:pt>
                <c:pt idx="854">
                  <c:v>0.368100825727944</c:v>
                </c:pt>
                <c:pt idx="855">
                  <c:v>0.411016949152542</c:v>
                </c:pt>
                <c:pt idx="856">
                  <c:v>0.50081486310299805</c:v>
                </c:pt>
                <c:pt idx="857">
                  <c:v>0.501629726205997</c:v>
                </c:pt>
                <c:pt idx="858">
                  <c:v>0.51167970447631395</c:v>
                </c:pt>
                <c:pt idx="859">
                  <c:v>0.35424815297696599</c:v>
                </c:pt>
                <c:pt idx="860">
                  <c:v>0.25249891351586201</c:v>
                </c:pt>
                <c:pt idx="861">
                  <c:v>0.338005215123859</c:v>
                </c:pt>
                <c:pt idx="862">
                  <c:v>0.38483268144284999</c:v>
                </c:pt>
                <c:pt idx="863">
                  <c:v>0.475499782703172</c:v>
                </c:pt>
                <c:pt idx="864">
                  <c:v>0.38227944372012101</c:v>
                </c:pt>
                <c:pt idx="865">
                  <c:v>0.41041938287700902</c:v>
                </c:pt>
                <c:pt idx="866">
                  <c:v>0.297859626249456</c:v>
                </c:pt>
                <c:pt idx="867">
                  <c:v>0.25988700564971701</c:v>
                </c:pt>
                <c:pt idx="868">
                  <c:v>0.27325076053889602</c:v>
                </c:pt>
                <c:pt idx="869">
                  <c:v>0.32013255106475402</c:v>
                </c:pt>
                <c:pt idx="870">
                  <c:v>0.32453281182094701</c:v>
                </c:pt>
                <c:pt idx="871">
                  <c:v>0.284550195567144</c:v>
                </c:pt>
                <c:pt idx="872">
                  <c:v>0.346045197740113</c:v>
                </c:pt>
                <c:pt idx="873">
                  <c:v>0.45746414602346802</c:v>
                </c:pt>
                <c:pt idx="874">
                  <c:v>0.43850499782703101</c:v>
                </c:pt>
                <c:pt idx="875">
                  <c:v>0.35696436332029502</c:v>
                </c:pt>
                <c:pt idx="876">
                  <c:v>0.42954150369404598</c:v>
                </c:pt>
                <c:pt idx="877">
                  <c:v>0.27227292481529702</c:v>
                </c:pt>
                <c:pt idx="878">
                  <c:v>0.24771838331160301</c:v>
                </c:pt>
                <c:pt idx="879">
                  <c:v>0.29986962190352001</c:v>
                </c:pt>
                <c:pt idx="880">
                  <c:v>0.34827249022164197</c:v>
                </c:pt>
                <c:pt idx="881">
                  <c:v>0.38016079965232502</c:v>
                </c:pt>
                <c:pt idx="882">
                  <c:v>0.52873750543242004</c:v>
                </c:pt>
                <c:pt idx="883">
                  <c:v>0.71463494132985605</c:v>
                </c:pt>
                <c:pt idx="884">
                  <c:v>0.64846805736636204</c:v>
                </c:pt>
                <c:pt idx="885">
                  <c:v>0.50347674923946095</c:v>
                </c:pt>
                <c:pt idx="886">
                  <c:v>0.34805519339417601</c:v>
                </c:pt>
                <c:pt idx="887">
                  <c:v>0.31307040417209903</c:v>
                </c:pt>
                <c:pt idx="888">
                  <c:v>0.38445241199478403</c:v>
                </c:pt>
                <c:pt idx="889">
                  <c:v>0.434050412863972</c:v>
                </c:pt>
                <c:pt idx="890">
                  <c:v>0.41568883094306802</c:v>
                </c:pt>
                <c:pt idx="891">
                  <c:v>0.43481095176010398</c:v>
                </c:pt>
                <c:pt idx="892">
                  <c:v>0.41867666232072998</c:v>
                </c:pt>
                <c:pt idx="893">
                  <c:v>0.57708604954367604</c:v>
                </c:pt>
                <c:pt idx="894">
                  <c:v>0.524989135158626</c:v>
                </c:pt>
                <c:pt idx="895">
                  <c:v>0.47207735767057801</c:v>
                </c:pt>
                <c:pt idx="896">
                  <c:v>0.755595393307257</c:v>
                </c:pt>
                <c:pt idx="897">
                  <c:v>0.43692959582789997</c:v>
                </c:pt>
                <c:pt idx="898">
                  <c:v>0.38532159930464999</c:v>
                </c:pt>
                <c:pt idx="899">
                  <c:v>0.30774663189917401</c:v>
                </c:pt>
                <c:pt idx="900">
                  <c:v>0.19898956975228099</c:v>
                </c:pt>
                <c:pt idx="901">
                  <c:v>0.54188396349413204</c:v>
                </c:pt>
                <c:pt idx="902">
                  <c:v>0.34332898739678402</c:v>
                </c:pt>
                <c:pt idx="903">
                  <c:v>0.19746849196001701</c:v>
                </c:pt>
                <c:pt idx="904">
                  <c:v>0.56111473272490198</c:v>
                </c:pt>
                <c:pt idx="905">
                  <c:v>0.45545415036940401</c:v>
                </c:pt>
                <c:pt idx="906">
                  <c:v>0.387983485441112</c:v>
                </c:pt>
                <c:pt idx="907">
                  <c:v>0.29318774445892998</c:v>
                </c:pt>
                <c:pt idx="908">
                  <c:v>0.29345936549326301</c:v>
                </c:pt>
                <c:pt idx="909">
                  <c:v>0.31518904823989502</c:v>
                </c:pt>
                <c:pt idx="910">
                  <c:v>0.19018904823989499</c:v>
                </c:pt>
                <c:pt idx="911">
                  <c:v>0.179106910039113</c:v>
                </c:pt>
                <c:pt idx="912">
                  <c:v>9.4524119947848706E-2</c:v>
                </c:pt>
                <c:pt idx="913">
                  <c:v>6.17666232073011E-2</c:v>
                </c:pt>
                <c:pt idx="914">
                  <c:v>0.108974358974358</c:v>
                </c:pt>
                <c:pt idx="915">
                  <c:v>0.105225988700564</c:v>
                </c:pt>
                <c:pt idx="916">
                  <c:v>8.0725771403737503E-2</c:v>
                </c:pt>
                <c:pt idx="917">
                  <c:v>9.9521946979574102E-2</c:v>
                </c:pt>
                <c:pt idx="918">
                  <c:v>9.8924380704041706E-2</c:v>
                </c:pt>
                <c:pt idx="919">
                  <c:v>0.12777053455019499</c:v>
                </c:pt>
                <c:pt idx="920">
                  <c:v>0.11495002172968199</c:v>
                </c:pt>
                <c:pt idx="921">
                  <c:v>0.102183833116036</c:v>
                </c:pt>
                <c:pt idx="922">
                  <c:v>0.11647109952194599</c:v>
                </c:pt>
                <c:pt idx="923">
                  <c:v>0.108539765319426</c:v>
                </c:pt>
                <c:pt idx="924">
                  <c:v>0.11728596262494501</c:v>
                </c:pt>
                <c:pt idx="925">
                  <c:v>0.208387657540199</c:v>
                </c:pt>
                <c:pt idx="926">
                  <c:v>0.42084963059539299</c:v>
                </c:pt>
                <c:pt idx="927">
                  <c:v>0.41818774445892998</c:v>
                </c:pt>
                <c:pt idx="928">
                  <c:v>0.47050195567144698</c:v>
                </c:pt>
                <c:pt idx="929">
                  <c:v>0.68942850934376299</c:v>
                </c:pt>
                <c:pt idx="930">
                  <c:v>0.745056497175141</c:v>
                </c:pt>
                <c:pt idx="931">
                  <c:v>0.33431116905693098</c:v>
                </c:pt>
                <c:pt idx="932">
                  <c:v>0.12858539765319399</c:v>
                </c:pt>
                <c:pt idx="933">
                  <c:v>0.108105171664493</c:v>
                </c:pt>
                <c:pt idx="934">
                  <c:v>9.8978704910908294E-2</c:v>
                </c:pt>
                <c:pt idx="935">
                  <c:v>0.108376792698826</c:v>
                </c:pt>
                <c:pt idx="936">
                  <c:v>9.8326814428509296E-2</c:v>
                </c:pt>
                <c:pt idx="937">
                  <c:v>0.119241634072142</c:v>
                </c:pt>
                <c:pt idx="938">
                  <c:v>0.13760321599304601</c:v>
                </c:pt>
                <c:pt idx="939">
                  <c:v>0.130758365927857</c:v>
                </c:pt>
                <c:pt idx="940">
                  <c:v>0.12423946110386699</c:v>
                </c:pt>
                <c:pt idx="941">
                  <c:v>0.111799217731421</c:v>
                </c:pt>
                <c:pt idx="942">
                  <c:v>0.142275097783572</c:v>
                </c:pt>
                <c:pt idx="943">
                  <c:v>0.12711864406779599</c:v>
                </c:pt>
                <c:pt idx="944">
                  <c:v>0.14417644502390201</c:v>
                </c:pt>
                <c:pt idx="945">
                  <c:v>0.15840938722294601</c:v>
                </c:pt>
                <c:pt idx="946">
                  <c:v>0.18328987396783999</c:v>
                </c:pt>
                <c:pt idx="947">
                  <c:v>0.23348544111255901</c:v>
                </c:pt>
                <c:pt idx="948">
                  <c:v>0.22680356366797</c:v>
                </c:pt>
                <c:pt idx="949">
                  <c:v>0.174923946110386</c:v>
                </c:pt>
                <c:pt idx="950">
                  <c:v>0.16248370273793999</c:v>
                </c:pt>
                <c:pt idx="951">
                  <c:v>0.26455888744024297</c:v>
                </c:pt>
                <c:pt idx="952">
                  <c:v>0.34767492394610999</c:v>
                </c:pt>
                <c:pt idx="953">
                  <c:v>0.192253368100825</c:v>
                </c:pt>
                <c:pt idx="956">
                  <c:v>0.47843328987396699</c:v>
                </c:pt>
                <c:pt idx="957">
                  <c:v>0.27113211647109903</c:v>
                </c:pt>
                <c:pt idx="958">
                  <c:v>0.35126032159930398</c:v>
                </c:pt>
                <c:pt idx="959">
                  <c:v>0.37364189482833499</c:v>
                </c:pt>
                <c:pt idx="960">
                  <c:v>0.32676010430247698</c:v>
                </c:pt>
                <c:pt idx="961">
                  <c:v>0.21550412863972099</c:v>
                </c:pt>
                <c:pt idx="962">
                  <c:v>0.16449369839200301</c:v>
                </c:pt>
                <c:pt idx="963">
                  <c:v>0.132659713168187</c:v>
                </c:pt>
                <c:pt idx="964">
                  <c:v>0.21023468057366301</c:v>
                </c:pt>
                <c:pt idx="965">
                  <c:v>0.235930030421555</c:v>
                </c:pt>
                <c:pt idx="966">
                  <c:v>0.245871360278139</c:v>
                </c:pt>
                <c:pt idx="967">
                  <c:v>0.213494132985658</c:v>
                </c:pt>
                <c:pt idx="968">
                  <c:v>0.204530638852672</c:v>
                </c:pt>
                <c:pt idx="969">
                  <c:v>0.18502824858757</c:v>
                </c:pt>
                <c:pt idx="970">
                  <c:v>0.15151021295089001</c:v>
                </c:pt>
                <c:pt idx="971">
                  <c:v>0.37918296392872602</c:v>
                </c:pt>
                <c:pt idx="972">
                  <c:v>0.55350934376358096</c:v>
                </c:pt>
                <c:pt idx="973">
                  <c:v>0.27542372881355898</c:v>
                </c:pt>
                <c:pt idx="974">
                  <c:v>0.14471968709256799</c:v>
                </c:pt>
                <c:pt idx="975">
                  <c:v>0.14173185571490601</c:v>
                </c:pt>
                <c:pt idx="976">
                  <c:v>0.14841373315949499</c:v>
                </c:pt>
                <c:pt idx="977">
                  <c:v>0.14042807475010799</c:v>
                </c:pt>
                <c:pt idx="978">
                  <c:v>0.16454802259887</c:v>
                </c:pt>
                <c:pt idx="979">
                  <c:v>0.195132551064754</c:v>
                </c:pt>
                <c:pt idx="980">
                  <c:v>0.129019991308126</c:v>
                </c:pt>
                <c:pt idx="981">
                  <c:v>8.9743589743589702E-2</c:v>
                </c:pt>
                <c:pt idx="982">
                  <c:v>9.5284658843980796E-2</c:v>
                </c:pt>
                <c:pt idx="983">
                  <c:v>0.107344632768361</c:v>
                </c:pt>
                <c:pt idx="984">
                  <c:v>0.11000651890482301</c:v>
                </c:pt>
                <c:pt idx="985">
                  <c:v>8.9960886571055998E-2</c:v>
                </c:pt>
                <c:pt idx="986">
                  <c:v>5.84528465884398E-2</c:v>
                </c:pt>
                <c:pt idx="987">
                  <c:v>0.173185571490656</c:v>
                </c:pt>
                <c:pt idx="988">
                  <c:v>0.18877661886136399</c:v>
                </c:pt>
                <c:pt idx="989">
                  <c:v>0.19882659713168099</c:v>
                </c:pt>
                <c:pt idx="990">
                  <c:v>0.202792264232942</c:v>
                </c:pt>
                <c:pt idx="991">
                  <c:v>0.30785528031290699</c:v>
                </c:pt>
                <c:pt idx="992">
                  <c:v>0.18861364624076399</c:v>
                </c:pt>
                <c:pt idx="993">
                  <c:v>0.116742720556279</c:v>
                </c:pt>
                <c:pt idx="994">
                  <c:v>0.123533246414602</c:v>
                </c:pt>
                <c:pt idx="995">
                  <c:v>0.12168622338113801</c:v>
                </c:pt>
                <c:pt idx="996">
                  <c:v>0.101205997392438</c:v>
                </c:pt>
                <c:pt idx="997">
                  <c:v>9.2405475880052101E-2</c:v>
                </c:pt>
                <c:pt idx="998">
                  <c:v>0.148033463711429</c:v>
                </c:pt>
                <c:pt idx="999">
                  <c:v>0.149500217296827</c:v>
                </c:pt>
                <c:pt idx="1000">
                  <c:v>0.116199478487614</c:v>
                </c:pt>
                <c:pt idx="1001">
                  <c:v>0.20941981747066399</c:v>
                </c:pt>
                <c:pt idx="1002">
                  <c:v>0.15998478922207701</c:v>
                </c:pt>
                <c:pt idx="1003">
                  <c:v>0.141677531508039</c:v>
                </c:pt>
                <c:pt idx="1004">
                  <c:v>0.15569317687961701</c:v>
                </c:pt>
                <c:pt idx="1005">
                  <c:v>0.13689700130377999</c:v>
                </c:pt>
                <c:pt idx="1006">
                  <c:v>0.14173185571490601</c:v>
                </c:pt>
                <c:pt idx="1007">
                  <c:v>0.157485875706214</c:v>
                </c:pt>
                <c:pt idx="1008">
                  <c:v>0.132822685788787</c:v>
                </c:pt>
                <c:pt idx="1009">
                  <c:v>0.14906562364189399</c:v>
                </c:pt>
                <c:pt idx="1010">
                  <c:v>0.13912429378530999</c:v>
                </c:pt>
                <c:pt idx="1011">
                  <c:v>0.133148631029986</c:v>
                </c:pt>
                <c:pt idx="1012">
                  <c:v>0.14700130378096399</c:v>
                </c:pt>
                <c:pt idx="1013">
                  <c:v>0.172044763146458</c:v>
                </c:pt>
                <c:pt idx="1014">
                  <c:v>0.16797044763146399</c:v>
                </c:pt>
                <c:pt idx="1015">
                  <c:v>0.16894828335506301</c:v>
                </c:pt>
                <c:pt idx="1016">
                  <c:v>0.15840938722294601</c:v>
                </c:pt>
                <c:pt idx="1017">
                  <c:v>0.163733159495871</c:v>
                </c:pt>
                <c:pt idx="1018">
                  <c:v>0.16297262059973899</c:v>
                </c:pt>
                <c:pt idx="1019">
                  <c:v>0.31795958279009101</c:v>
                </c:pt>
                <c:pt idx="1020">
                  <c:v>0.31008257279443702</c:v>
                </c:pt>
                <c:pt idx="1021">
                  <c:v>0.34305736636245099</c:v>
                </c:pt>
                <c:pt idx="1022">
                  <c:v>0.29068883094306802</c:v>
                </c:pt>
                <c:pt idx="1023">
                  <c:v>0.29747935680138998</c:v>
                </c:pt>
                <c:pt idx="1024">
                  <c:v>0.27232724902216399</c:v>
                </c:pt>
                <c:pt idx="1025">
                  <c:v>0.30356366797044698</c:v>
                </c:pt>
                <c:pt idx="1026">
                  <c:v>0.34903302911777401</c:v>
                </c:pt>
                <c:pt idx="1027">
                  <c:v>0.44181877444589301</c:v>
                </c:pt>
                <c:pt idx="1028">
                  <c:v>0.43796175575836499</c:v>
                </c:pt>
                <c:pt idx="1029">
                  <c:v>0.49196001738374601</c:v>
                </c:pt>
                <c:pt idx="1030">
                  <c:v>0.35549760973489702</c:v>
                </c:pt>
                <c:pt idx="1031">
                  <c:v>0.45876792698826502</c:v>
                </c:pt>
                <c:pt idx="1032">
                  <c:v>0.32925901781833899</c:v>
                </c:pt>
                <c:pt idx="1033">
                  <c:v>0.37760756192959499</c:v>
                </c:pt>
                <c:pt idx="1034">
                  <c:v>0.28835289004780501</c:v>
                </c:pt>
                <c:pt idx="1035">
                  <c:v>0.25440026075619199</c:v>
                </c:pt>
                <c:pt idx="1036">
                  <c:v>0.25912646675358503</c:v>
                </c:pt>
                <c:pt idx="1037">
                  <c:v>0.25255323772272897</c:v>
                </c:pt>
                <c:pt idx="1038">
                  <c:v>0.25684485006518898</c:v>
                </c:pt>
                <c:pt idx="1039">
                  <c:v>0.32898739678400601</c:v>
                </c:pt>
                <c:pt idx="1040">
                  <c:v>0.31111473272490198</c:v>
                </c:pt>
                <c:pt idx="1041">
                  <c:v>0.35403085614949997</c:v>
                </c:pt>
                <c:pt idx="1042">
                  <c:v>0.42106692742285901</c:v>
                </c:pt>
                <c:pt idx="1043">
                  <c:v>0.44366579747935603</c:v>
                </c:pt>
                <c:pt idx="1044">
                  <c:v>0.43855932203389802</c:v>
                </c:pt>
                <c:pt idx="1045">
                  <c:v>0.42704259017818302</c:v>
                </c:pt>
                <c:pt idx="1046">
                  <c:v>0.38081269013472402</c:v>
                </c:pt>
                <c:pt idx="1047">
                  <c:v>0.35729030856149402</c:v>
                </c:pt>
                <c:pt idx="1048">
                  <c:v>0.30671447196870899</c:v>
                </c:pt>
                <c:pt idx="1049">
                  <c:v>0.31426553672316299</c:v>
                </c:pt>
                <c:pt idx="1050">
                  <c:v>0.292590178183398</c:v>
                </c:pt>
                <c:pt idx="1051">
                  <c:v>0.257388092133854</c:v>
                </c:pt>
                <c:pt idx="1052">
                  <c:v>0.23853759235115099</c:v>
                </c:pt>
                <c:pt idx="1053">
                  <c:v>0.24771838331160301</c:v>
                </c:pt>
                <c:pt idx="1054">
                  <c:v>0.28645154280747498</c:v>
                </c:pt>
                <c:pt idx="1055">
                  <c:v>0.29742503259452402</c:v>
                </c:pt>
                <c:pt idx="1056">
                  <c:v>0.29682746631899098</c:v>
                </c:pt>
                <c:pt idx="1057">
                  <c:v>0.299000434593654</c:v>
                </c:pt>
                <c:pt idx="1058">
                  <c:v>0.34848978704910899</c:v>
                </c:pt>
                <c:pt idx="1059">
                  <c:v>0.415471534115601</c:v>
                </c:pt>
                <c:pt idx="1060">
                  <c:v>0.36723163841807899</c:v>
                </c:pt>
                <c:pt idx="1061">
                  <c:v>0.37445675793133398</c:v>
                </c:pt>
                <c:pt idx="1062">
                  <c:v>0.33968926553672302</c:v>
                </c:pt>
                <c:pt idx="1063">
                  <c:v>0.40944154715341102</c:v>
                </c:pt>
                <c:pt idx="1064">
                  <c:v>0.31361364624076399</c:v>
                </c:pt>
                <c:pt idx="1065">
                  <c:v>0.308724467622772</c:v>
                </c:pt>
                <c:pt idx="1066">
                  <c:v>0.35669274228596198</c:v>
                </c:pt>
                <c:pt idx="1067">
                  <c:v>0.35761625380269402</c:v>
                </c:pt>
                <c:pt idx="1068">
                  <c:v>0.35576923076923</c:v>
                </c:pt>
                <c:pt idx="1069">
                  <c:v>0.350988700564971</c:v>
                </c:pt>
                <c:pt idx="1070">
                  <c:v>0.27716210343328901</c:v>
                </c:pt>
                <c:pt idx="1071">
                  <c:v>0.24896784006953401</c:v>
                </c:pt>
                <c:pt idx="1072">
                  <c:v>0.29253585397653098</c:v>
                </c:pt>
                <c:pt idx="1073">
                  <c:v>0.38102998696218998</c:v>
                </c:pt>
                <c:pt idx="1074">
                  <c:v>0.45599739243807003</c:v>
                </c:pt>
                <c:pt idx="1075">
                  <c:v>0.38705997392438002</c:v>
                </c:pt>
                <c:pt idx="1076">
                  <c:v>0.24956540634506699</c:v>
                </c:pt>
                <c:pt idx="1077">
                  <c:v>0.21876358105171601</c:v>
                </c:pt>
                <c:pt idx="1078">
                  <c:v>0.198772272924815</c:v>
                </c:pt>
                <c:pt idx="1079">
                  <c:v>0.18866797044763101</c:v>
                </c:pt>
                <c:pt idx="1080">
                  <c:v>0.16210343328987301</c:v>
                </c:pt>
                <c:pt idx="1081">
                  <c:v>0.20300956106040799</c:v>
                </c:pt>
                <c:pt idx="1082">
                  <c:v>0.24880486744893501</c:v>
                </c:pt>
                <c:pt idx="1083">
                  <c:v>0.29791395045632302</c:v>
                </c:pt>
                <c:pt idx="1084">
                  <c:v>0.36076705780095603</c:v>
                </c:pt>
                <c:pt idx="1085">
                  <c:v>0.33480008691873098</c:v>
                </c:pt>
                <c:pt idx="1086">
                  <c:v>0.27558670143415898</c:v>
                </c:pt>
                <c:pt idx="1087">
                  <c:v>0.27689048239895597</c:v>
                </c:pt>
                <c:pt idx="1088">
                  <c:v>0.36207083876575402</c:v>
                </c:pt>
                <c:pt idx="1089">
                  <c:v>0.320078226857887</c:v>
                </c:pt>
                <c:pt idx="1090">
                  <c:v>0.31290743155149903</c:v>
                </c:pt>
                <c:pt idx="1091">
                  <c:v>0.356421121251629</c:v>
                </c:pt>
                <c:pt idx="1092">
                  <c:v>0.38162755323772202</c:v>
                </c:pt>
                <c:pt idx="1093">
                  <c:v>0.32431551499348099</c:v>
                </c:pt>
                <c:pt idx="1094">
                  <c:v>0.328118209474141</c:v>
                </c:pt>
                <c:pt idx="1095">
                  <c:v>0.363809213385484</c:v>
                </c:pt>
                <c:pt idx="1096">
                  <c:v>0.34724033029117701</c:v>
                </c:pt>
                <c:pt idx="1097">
                  <c:v>0.29188396349413298</c:v>
                </c:pt>
                <c:pt idx="1098">
                  <c:v>0.28378965667101202</c:v>
                </c:pt>
                <c:pt idx="1099">
                  <c:v>0.33447414167753098</c:v>
                </c:pt>
                <c:pt idx="1100">
                  <c:v>0.297696653628857</c:v>
                </c:pt>
                <c:pt idx="1101">
                  <c:v>0.32116471099521898</c:v>
                </c:pt>
                <c:pt idx="1102">
                  <c:v>0.255432420686658</c:v>
                </c:pt>
                <c:pt idx="1103">
                  <c:v>0.28031290743155102</c:v>
                </c:pt>
                <c:pt idx="1104">
                  <c:v>0.35957192524989101</c:v>
                </c:pt>
                <c:pt idx="1105">
                  <c:v>0.32708604954367598</c:v>
                </c:pt>
                <c:pt idx="1106">
                  <c:v>0.34533898305084698</c:v>
                </c:pt>
                <c:pt idx="1107">
                  <c:v>0.35473707083876499</c:v>
                </c:pt>
                <c:pt idx="1108">
                  <c:v>0.3328987396784</c:v>
                </c:pt>
                <c:pt idx="1109">
                  <c:v>0.29536071273359399</c:v>
                </c:pt>
                <c:pt idx="1110">
                  <c:v>0.28525641025641002</c:v>
                </c:pt>
                <c:pt idx="1111">
                  <c:v>0.25456323337679199</c:v>
                </c:pt>
                <c:pt idx="1112">
                  <c:v>0.25999565406344999</c:v>
                </c:pt>
                <c:pt idx="1113">
                  <c:v>0.29921773142112101</c:v>
                </c:pt>
                <c:pt idx="1114">
                  <c:v>0.26863320295523602</c:v>
                </c:pt>
                <c:pt idx="1115">
                  <c:v>0.21115819209039499</c:v>
                </c:pt>
                <c:pt idx="1116">
                  <c:v>0.23951542807474999</c:v>
                </c:pt>
                <c:pt idx="1117">
                  <c:v>0.30666014776184197</c:v>
                </c:pt>
                <c:pt idx="1118">
                  <c:v>0.256736201651455</c:v>
                </c:pt>
                <c:pt idx="1119">
                  <c:v>0.191927422859626</c:v>
                </c:pt>
                <c:pt idx="1120">
                  <c:v>0.218003042155584</c:v>
                </c:pt>
                <c:pt idx="1121">
                  <c:v>0.20735549760973401</c:v>
                </c:pt>
                <c:pt idx="1122">
                  <c:v>0.24521946979574</c:v>
                </c:pt>
                <c:pt idx="1123">
                  <c:v>0.25858322468491901</c:v>
                </c:pt>
                <c:pt idx="1124">
                  <c:v>0.29612125162972602</c:v>
                </c:pt>
                <c:pt idx="1125">
                  <c:v>0.25852890047805299</c:v>
                </c:pt>
                <c:pt idx="1126">
                  <c:v>0.246957844415471</c:v>
                </c:pt>
                <c:pt idx="1127">
                  <c:v>0.34702303346371099</c:v>
                </c:pt>
                <c:pt idx="1128">
                  <c:v>0.29487179487179399</c:v>
                </c:pt>
                <c:pt idx="1129">
                  <c:v>0.27955236853541898</c:v>
                </c:pt>
                <c:pt idx="1130">
                  <c:v>0.25391134289439299</c:v>
                </c:pt>
                <c:pt idx="1131">
                  <c:v>0.34452411994784798</c:v>
                </c:pt>
                <c:pt idx="1132">
                  <c:v>0.30698609300304203</c:v>
                </c:pt>
                <c:pt idx="1133">
                  <c:v>0.296229900043459</c:v>
                </c:pt>
                <c:pt idx="1134">
                  <c:v>0.40650803998261598</c:v>
                </c:pt>
                <c:pt idx="1135">
                  <c:v>0.40471534115601898</c:v>
                </c:pt>
                <c:pt idx="1136">
                  <c:v>0.53813559322033899</c:v>
                </c:pt>
                <c:pt idx="1137">
                  <c:v>0.338983050847457</c:v>
                </c:pt>
                <c:pt idx="1138">
                  <c:v>0.17970447631464501</c:v>
                </c:pt>
                <c:pt idx="1139">
                  <c:v>0.25249891351586201</c:v>
                </c:pt>
                <c:pt idx="1140">
                  <c:v>0.18970013037809599</c:v>
                </c:pt>
                <c:pt idx="1141">
                  <c:v>0.209365493263798</c:v>
                </c:pt>
                <c:pt idx="1142">
                  <c:v>0.26254889178617902</c:v>
                </c:pt>
                <c:pt idx="1143">
                  <c:v>0.27107779226423201</c:v>
                </c:pt>
                <c:pt idx="1144">
                  <c:v>0.27672750977835697</c:v>
                </c:pt>
                <c:pt idx="1145">
                  <c:v>0.38983050847457601</c:v>
                </c:pt>
                <c:pt idx="1146">
                  <c:v>0.37098000869187298</c:v>
                </c:pt>
                <c:pt idx="1147">
                  <c:v>0.50271621034332903</c:v>
                </c:pt>
                <c:pt idx="1148">
                  <c:v>0.36071273359408901</c:v>
                </c:pt>
                <c:pt idx="1149">
                  <c:v>0.38445241199478403</c:v>
                </c:pt>
                <c:pt idx="1150">
                  <c:v>0.34039548022598798</c:v>
                </c:pt>
                <c:pt idx="1151">
                  <c:v>0.23294219904389299</c:v>
                </c:pt>
                <c:pt idx="1152">
                  <c:v>0.182475010864841</c:v>
                </c:pt>
                <c:pt idx="1153">
                  <c:v>0.23424598000869101</c:v>
                </c:pt>
                <c:pt idx="1154">
                  <c:v>0.285202086049543</c:v>
                </c:pt>
                <c:pt idx="1155">
                  <c:v>0.281073446327683</c:v>
                </c:pt>
                <c:pt idx="1156">
                  <c:v>0.27509778357235898</c:v>
                </c:pt>
                <c:pt idx="1157">
                  <c:v>0.223109517601043</c:v>
                </c:pt>
                <c:pt idx="1158">
                  <c:v>0.21197305519339399</c:v>
                </c:pt>
                <c:pt idx="1159">
                  <c:v>0.21501521077792199</c:v>
                </c:pt>
                <c:pt idx="1160">
                  <c:v>0.20599739243807</c:v>
                </c:pt>
                <c:pt idx="1161">
                  <c:v>0.24771838331160301</c:v>
                </c:pt>
                <c:pt idx="1162">
                  <c:v>0.43187744458930899</c:v>
                </c:pt>
                <c:pt idx="1163">
                  <c:v>0.35777922642329402</c:v>
                </c:pt>
                <c:pt idx="1164">
                  <c:v>0.21648196436332001</c:v>
                </c:pt>
                <c:pt idx="1165">
                  <c:v>0.227129508909169</c:v>
                </c:pt>
                <c:pt idx="1166">
                  <c:v>0.24619730551933899</c:v>
                </c:pt>
                <c:pt idx="1167">
                  <c:v>0.30693176879617501</c:v>
                </c:pt>
                <c:pt idx="1168">
                  <c:v>0.352129508909169</c:v>
                </c:pt>
                <c:pt idx="1169">
                  <c:v>0.26542807475010799</c:v>
                </c:pt>
                <c:pt idx="1170">
                  <c:v>0.225336810082572</c:v>
                </c:pt>
                <c:pt idx="1171">
                  <c:v>0.177151238591916</c:v>
                </c:pt>
                <c:pt idx="1172">
                  <c:v>0.17231638418079001</c:v>
                </c:pt>
                <c:pt idx="1173">
                  <c:v>0.23821164710995199</c:v>
                </c:pt>
                <c:pt idx="1174">
                  <c:v>0.302640156453715</c:v>
                </c:pt>
                <c:pt idx="1175">
                  <c:v>0.24625162972620501</c:v>
                </c:pt>
                <c:pt idx="1176">
                  <c:v>0.18193176879617501</c:v>
                </c:pt>
                <c:pt idx="1177">
                  <c:v>0.187581486310299</c:v>
                </c:pt>
                <c:pt idx="1178">
                  <c:v>0.20273794002607501</c:v>
                </c:pt>
                <c:pt idx="1179">
                  <c:v>0.18828770099956499</c:v>
                </c:pt>
                <c:pt idx="1180">
                  <c:v>0.22381573229030799</c:v>
                </c:pt>
                <c:pt idx="1181">
                  <c:v>0.33001955671447197</c:v>
                </c:pt>
                <c:pt idx="1182">
                  <c:v>0.38591916558018202</c:v>
                </c:pt>
                <c:pt idx="1183">
                  <c:v>0.22577140373750501</c:v>
                </c:pt>
                <c:pt idx="1184">
                  <c:v>0.249022164276401</c:v>
                </c:pt>
                <c:pt idx="1185">
                  <c:v>0.24315514993480999</c:v>
                </c:pt>
                <c:pt idx="1186">
                  <c:v>0.20626901347240301</c:v>
                </c:pt>
                <c:pt idx="1187">
                  <c:v>0.26358105171664498</c:v>
                </c:pt>
                <c:pt idx="1188">
                  <c:v>0.28047588005215102</c:v>
                </c:pt>
                <c:pt idx="1189">
                  <c:v>0.28525641025641002</c:v>
                </c:pt>
                <c:pt idx="1190">
                  <c:v>0.32724902216427598</c:v>
                </c:pt>
                <c:pt idx="1191">
                  <c:v>0.24402433724467601</c:v>
                </c:pt>
                <c:pt idx="1192">
                  <c:v>0.20067362016514501</c:v>
                </c:pt>
                <c:pt idx="1193">
                  <c:v>0.186277705345501</c:v>
                </c:pt>
                <c:pt idx="1194">
                  <c:v>0.214308996088657</c:v>
                </c:pt>
                <c:pt idx="1195">
                  <c:v>0.24532811820947401</c:v>
                </c:pt>
                <c:pt idx="1196">
                  <c:v>0.17563016079965199</c:v>
                </c:pt>
                <c:pt idx="1197">
                  <c:v>0.22240330291177701</c:v>
                </c:pt>
                <c:pt idx="1198">
                  <c:v>0.297044763146458</c:v>
                </c:pt>
                <c:pt idx="1199">
                  <c:v>0.32274011299435001</c:v>
                </c:pt>
                <c:pt idx="1200">
                  <c:v>0.368263798348544</c:v>
                </c:pt>
                <c:pt idx="1201">
                  <c:v>0.41378748370273699</c:v>
                </c:pt>
                <c:pt idx="1202">
                  <c:v>0.31421121251629702</c:v>
                </c:pt>
                <c:pt idx="1203">
                  <c:v>0.21968709256844801</c:v>
                </c:pt>
                <c:pt idx="1204">
                  <c:v>0.28129074315514901</c:v>
                </c:pt>
                <c:pt idx="1205">
                  <c:v>0.22033898305084701</c:v>
                </c:pt>
                <c:pt idx="1206">
                  <c:v>0.16835071707953</c:v>
                </c:pt>
                <c:pt idx="1207">
                  <c:v>0.17182746631899101</c:v>
                </c:pt>
                <c:pt idx="1208">
                  <c:v>0.21420034767492299</c:v>
                </c:pt>
                <c:pt idx="1209">
                  <c:v>0.31002824858757</c:v>
                </c:pt>
                <c:pt idx="1210">
                  <c:v>0.448011734028683</c:v>
                </c:pt>
                <c:pt idx="1211">
                  <c:v>0.42644502390265099</c:v>
                </c:pt>
                <c:pt idx="1212">
                  <c:v>0.27086049543676599</c:v>
                </c:pt>
                <c:pt idx="1213">
                  <c:v>0.19616471099521901</c:v>
                </c:pt>
                <c:pt idx="1214">
                  <c:v>0.231258148631029</c:v>
                </c:pt>
                <c:pt idx="1215">
                  <c:v>0.25217296827466301</c:v>
                </c:pt>
                <c:pt idx="1216">
                  <c:v>0.18127987831377601</c:v>
                </c:pt>
                <c:pt idx="1217">
                  <c:v>0.18546284224250301</c:v>
                </c:pt>
                <c:pt idx="1218">
                  <c:v>0.17258800521512299</c:v>
                </c:pt>
                <c:pt idx="1219">
                  <c:v>0.165362885701868</c:v>
                </c:pt>
                <c:pt idx="1220">
                  <c:v>0.25396566710126001</c:v>
                </c:pt>
                <c:pt idx="1221">
                  <c:v>0.29166666666666602</c:v>
                </c:pt>
                <c:pt idx="1222">
                  <c:v>0.29742503259452402</c:v>
                </c:pt>
                <c:pt idx="1223">
                  <c:v>0.15026075619295901</c:v>
                </c:pt>
                <c:pt idx="1224">
                  <c:v>0.25038026944806602</c:v>
                </c:pt>
                <c:pt idx="1225">
                  <c:v>0.28330073880921303</c:v>
                </c:pt>
                <c:pt idx="1226">
                  <c:v>0.35533463711429802</c:v>
                </c:pt>
                <c:pt idx="1227">
                  <c:v>0.40270534550195503</c:v>
                </c:pt>
                <c:pt idx="1228">
                  <c:v>0.16960017383746101</c:v>
                </c:pt>
                <c:pt idx="1229">
                  <c:v>0.218926553672316</c:v>
                </c:pt>
                <c:pt idx="1230">
                  <c:v>0.21626466753585399</c:v>
                </c:pt>
                <c:pt idx="1231">
                  <c:v>0.22702086049543599</c:v>
                </c:pt>
                <c:pt idx="1232">
                  <c:v>0.23978704910908299</c:v>
                </c:pt>
                <c:pt idx="1233">
                  <c:v>0.29269882659713098</c:v>
                </c:pt>
                <c:pt idx="1234">
                  <c:v>0.35593220338983</c:v>
                </c:pt>
                <c:pt idx="1235">
                  <c:v>0.24923946110386699</c:v>
                </c:pt>
                <c:pt idx="1236">
                  <c:v>0.23185571490656201</c:v>
                </c:pt>
                <c:pt idx="1237">
                  <c:v>0.320893089960886</c:v>
                </c:pt>
                <c:pt idx="1238">
                  <c:v>0.41981747066492803</c:v>
                </c:pt>
                <c:pt idx="1239">
                  <c:v>0.31241851368969997</c:v>
                </c:pt>
                <c:pt idx="1240">
                  <c:v>0.322359843546284</c:v>
                </c:pt>
                <c:pt idx="1241">
                  <c:v>0.352455454150369</c:v>
                </c:pt>
                <c:pt idx="1242">
                  <c:v>0.316764450239026</c:v>
                </c:pt>
                <c:pt idx="1243">
                  <c:v>0.29340504128639699</c:v>
                </c:pt>
                <c:pt idx="1244">
                  <c:v>0.327792264232942</c:v>
                </c:pt>
                <c:pt idx="1245">
                  <c:v>0.18041069100391099</c:v>
                </c:pt>
                <c:pt idx="1246">
                  <c:v>0.22142546718817899</c:v>
                </c:pt>
                <c:pt idx="1247">
                  <c:v>0.163733159495871</c:v>
                </c:pt>
                <c:pt idx="1248">
                  <c:v>0.15906127770534501</c:v>
                </c:pt>
                <c:pt idx="1249">
                  <c:v>0.17117557583659199</c:v>
                </c:pt>
                <c:pt idx="1250">
                  <c:v>0.16666666666666599</c:v>
                </c:pt>
                <c:pt idx="1251">
                  <c:v>0.150315080399826</c:v>
                </c:pt>
                <c:pt idx="1252">
                  <c:v>0.169002607561929</c:v>
                </c:pt>
                <c:pt idx="1253">
                  <c:v>0.18361581920903899</c:v>
                </c:pt>
                <c:pt idx="1254">
                  <c:v>0.16987179487179399</c:v>
                </c:pt>
                <c:pt idx="1255">
                  <c:v>0.14879400260756101</c:v>
                </c:pt>
                <c:pt idx="1256">
                  <c:v>0.18595176010430201</c:v>
                </c:pt>
                <c:pt idx="1257">
                  <c:v>0.18931986093003</c:v>
                </c:pt>
                <c:pt idx="1258">
                  <c:v>0.17231638418079001</c:v>
                </c:pt>
                <c:pt idx="1259">
                  <c:v>0.139884832681442</c:v>
                </c:pt>
                <c:pt idx="1260">
                  <c:v>0.137820512820512</c:v>
                </c:pt>
                <c:pt idx="1261">
                  <c:v>0.13369187309865199</c:v>
                </c:pt>
                <c:pt idx="1262">
                  <c:v>0.13581051716644901</c:v>
                </c:pt>
                <c:pt idx="1263">
                  <c:v>0.123750543242068</c:v>
                </c:pt>
                <c:pt idx="1264">
                  <c:v>0.14493698392003401</c:v>
                </c:pt>
                <c:pt idx="1265">
                  <c:v>0.144067796610169</c:v>
                </c:pt>
                <c:pt idx="1266">
                  <c:v>0.18312690134724</c:v>
                </c:pt>
                <c:pt idx="1267">
                  <c:v>0.18915688830943</c:v>
                </c:pt>
                <c:pt idx="1268">
                  <c:v>0.24478487614080799</c:v>
                </c:pt>
                <c:pt idx="1269">
                  <c:v>0.24027596697088199</c:v>
                </c:pt>
                <c:pt idx="1270">
                  <c:v>0.19002607561929499</c:v>
                </c:pt>
                <c:pt idx="1271">
                  <c:v>0.18970013037809599</c:v>
                </c:pt>
                <c:pt idx="1272">
                  <c:v>0.18557149065623599</c:v>
                </c:pt>
                <c:pt idx="1273">
                  <c:v>0.16840504128639699</c:v>
                </c:pt>
                <c:pt idx="1274">
                  <c:v>0.15759452411994701</c:v>
                </c:pt>
                <c:pt idx="1275">
                  <c:v>0.165308561495002</c:v>
                </c:pt>
                <c:pt idx="1276">
                  <c:v>0.17867231638417999</c:v>
                </c:pt>
                <c:pt idx="1277">
                  <c:v>0.154606692742285</c:v>
                </c:pt>
                <c:pt idx="1278">
                  <c:v>0.13983050847457601</c:v>
                </c:pt>
                <c:pt idx="1279">
                  <c:v>0.202466318991742</c:v>
                </c:pt>
                <c:pt idx="1280">
                  <c:v>0.169328552803129</c:v>
                </c:pt>
                <c:pt idx="1281">
                  <c:v>0.20670360712733499</c:v>
                </c:pt>
                <c:pt idx="1282">
                  <c:v>0.199424163407214</c:v>
                </c:pt>
                <c:pt idx="1283">
                  <c:v>0.18703824424163401</c:v>
                </c:pt>
                <c:pt idx="1284">
                  <c:v>0.21648196436332001</c:v>
                </c:pt>
                <c:pt idx="1285">
                  <c:v>0.19089526292916101</c:v>
                </c:pt>
                <c:pt idx="1286">
                  <c:v>0.15313993915688801</c:v>
                </c:pt>
                <c:pt idx="1287">
                  <c:v>0.172859626249456</c:v>
                </c:pt>
                <c:pt idx="1288">
                  <c:v>0.18589743589743499</c:v>
                </c:pt>
                <c:pt idx="1289">
                  <c:v>0.173511516731855</c:v>
                </c:pt>
                <c:pt idx="1290">
                  <c:v>0.17182746631899101</c:v>
                </c:pt>
                <c:pt idx="1291">
                  <c:v>0.156996957844415</c:v>
                </c:pt>
                <c:pt idx="1292">
                  <c:v>0.18095393307257701</c:v>
                </c:pt>
                <c:pt idx="1293">
                  <c:v>0.166938287700999</c:v>
                </c:pt>
                <c:pt idx="1294">
                  <c:v>0.15998478922207701</c:v>
                </c:pt>
                <c:pt idx="1295">
                  <c:v>0.14890265102129499</c:v>
                </c:pt>
                <c:pt idx="1296">
                  <c:v>0.18176879617557501</c:v>
                </c:pt>
                <c:pt idx="1297">
                  <c:v>0.198174706649282</c:v>
                </c:pt>
                <c:pt idx="1298">
                  <c:v>0.149663189917427</c:v>
                </c:pt>
                <c:pt idx="1299">
                  <c:v>0.15612777053454999</c:v>
                </c:pt>
                <c:pt idx="1300">
                  <c:v>0.15835506301607899</c:v>
                </c:pt>
                <c:pt idx="1301">
                  <c:v>0.149826162538026</c:v>
                </c:pt>
                <c:pt idx="1302">
                  <c:v>0.136353759235115</c:v>
                </c:pt>
                <c:pt idx="1303">
                  <c:v>0.12717296827466301</c:v>
                </c:pt>
                <c:pt idx="1304">
                  <c:v>0.11728596262494501</c:v>
                </c:pt>
                <c:pt idx="1305">
                  <c:v>0.13591916558018199</c:v>
                </c:pt>
                <c:pt idx="1306">
                  <c:v>0.13613646240764801</c:v>
                </c:pt>
                <c:pt idx="1307">
                  <c:v>0.156671012603216</c:v>
                </c:pt>
                <c:pt idx="1308">
                  <c:v>0.14200347674923899</c:v>
                </c:pt>
                <c:pt idx="1309">
                  <c:v>0.13689700130377999</c:v>
                </c:pt>
                <c:pt idx="1310">
                  <c:v>0.141677531508039</c:v>
                </c:pt>
                <c:pt idx="1311">
                  <c:v>0.15629074315514899</c:v>
                </c:pt>
                <c:pt idx="1312">
                  <c:v>0.13483268144284999</c:v>
                </c:pt>
                <c:pt idx="1313">
                  <c:v>0.14444806605823499</c:v>
                </c:pt>
                <c:pt idx="1314">
                  <c:v>0.14205780095610601</c:v>
                </c:pt>
                <c:pt idx="1315">
                  <c:v>0.13711429813124701</c:v>
                </c:pt>
                <c:pt idx="1316">
                  <c:v>0.135701868752716</c:v>
                </c:pt>
                <c:pt idx="1317">
                  <c:v>0.18915688830943</c:v>
                </c:pt>
                <c:pt idx="1318">
                  <c:v>0.13070404172099001</c:v>
                </c:pt>
                <c:pt idx="1319">
                  <c:v>0.12766188613646201</c:v>
                </c:pt>
                <c:pt idx="1320">
                  <c:v>0.136027813993915</c:v>
                </c:pt>
                <c:pt idx="1321">
                  <c:v>0.160202086049543</c:v>
                </c:pt>
                <c:pt idx="1322">
                  <c:v>0.128857018687527</c:v>
                </c:pt>
                <c:pt idx="1323">
                  <c:v>0.159278574532811</c:v>
                </c:pt>
                <c:pt idx="1324">
                  <c:v>0.13352890047805299</c:v>
                </c:pt>
                <c:pt idx="1325">
                  <c:v>0.14216644936983899</c:v>
                </c:pt>
                <c:pt idx="1326">
                  <c:v>0.173022598870056</c:v>
                </c:pt>
                <c:pt idx="1327">
                  <c:v>0.17677096914384999</c:v>
                </c:pt>
                <c:pt idx="1328">
                  <c:v>0.15129291612342399</c:v>
                </c:pt>
                <c:pt idx="1329">
                  <c:v>0.15308561495002099</c:v>
                </c:pt>
                <c:pt idx="1330">
                  <c:v>0.134289439374185</c:v>
                </c:pt>
                <c:pt idx="1331">
                  <c:v>0.133637548891786</c:v>
                </c:pt>
                <c:pt idx="1332">
                  <c:v>0.123750543242068</c:v>
                </c:pt>
                <c:pt idx="1333">
                  <c:v>0.108213820078226</c:v>
                </c:pt>
                <c:pt idx="1334">
                  <c:v>0.128205128205128</c:v>
                </c:pt>
                <c:pt idx="1335">
                  <c:v>0.138635375923511</c:v>
                </c:pt>
                <c:pt idx="1336">
                  <c:v>0.14189482833550601</c:v>
                </c:pt>
                <c:pt idx="1337">
                  <c:v>0.153628857018687</c:v>
                </c:pt>
                <c:pt idx="1338">
                  <c:v>0.141025641025641</c:v>
                </c:pt>
                <c:pt idx="1339">
                  <c:v>0.15487831377661801</c:v>
                </c:pt>
                <c:pt idx="1340">
                  <c:v>0.12733594089526201</c:v>
                </c:pt>
                <c:pt idx="1341">
                  <c:v>0.15009778357235901</c:v>
                </c:pt>
                <c:pt idx="1342">
                  <c:v>0.195241199478487</c:v>
                </c:pt>
                <c:pt idx="1343">
                  <c:v>0.16639504563233301</c:v>
                </c:pt>
                <c:pt idx="1344">
                  <c:v>0.167753150803998</c:v>
                </c:pt>
                <c:pt idx="1345">
                  <c:v>0.20594306823120301</c:v>
                </c:pt>
                <c:pt idx="1346">
                  <c:v>0.14477401129943501</c:v>
                </c:pt>
                <c:pt idx="1347">
                  <c:v>0.12809647979139499</c:v>
                </c:pt>
                <c:pt idx="1348">
                  <c:v>0.160853976531942</c:v>
                </c:pt>
                <c:pt idx="1349">
                  <c:v>0.14124293785310699</c:v>
                </c:pt>
                <c:pt idx="1350">
                  <c:v>0.132551064754454</c:v>
                </c:pt>
                <c:pt idx="1351">
                  <c:v>0.12608648413733101</c:v>
                </c:pt>
                <c:pt idx="1352">
                  <c:v>0.13678835289004701</c:v>
                </c:pt>
                <c:pt idx="1353">
                  <c:v>0.150586701434159</c:v>
                </c:pt>
                <c:pt idx="1354">
                  <c:v>0.14080834419817401</c:v>
                </c:pt>
                <c:pt idx="1355">
                  <c:v>0.15835506301607899</c:v>
                </c:pt>
                <c:pt idx="1356">
                  <c:v>0.16188613646240699</c:v>
                </c:pt>
                <c:pt idx="1357">
                  <c:v>0.202955236853541</c:v>
                </c:pt>
                <c:pt idx="1358">
                  <c:v>0.20730117340286799</c:v>
                </c:pt>
                <c:pt idx="1359">
                  <c:v>0.14504563233376699</c:v>
                </c:pt>
                <c:pt idx="1360">
                  <c:v>0.11799217731421099</c:v>
                </c:pt>
                <c:pt idx="1361">
                  <c:v>0.10799652325075999</c:v>
                </c:pt>
                <c:pt idx="1362">
                  <c:v>0.136190786614515</c:v>
                </c:pt>
                <c:pt idx="1363">
                  <c:v>0.13945023902650999</c:v>
                </c:pt>
                <c:pt idx="1364">
                  <c:v>0.175901781833985</c:v>
                </c:pt>
                <c:pt idx="1365">
                  <c:v>0.203281182094741</c:v>
                </c:pt>
                <c:pt idx="1366">
                  <c:v>0.24272055627987801</c:v>
                </c:pt>
                <c:pt idx="1367">
                  <c:v>0.25070621468926502</c:v>
                </c:pt>
                <c:pt idx="1368">
                  <c:v>0.18752716210343301</c:v>
                </c:pt>
                <c:pt idx="1369">
                  <c:v>0.221968709256844</c:v>
                </c:pt>
                <c:pt idx="1370">
                  <c:v>0.199261190786614</c:v>
                </c:pt>
                <c:pt idx="1371">
                  <c:v>0.231258148631029</c:v>
                </c:pt>
                <c:pt idx="1372">
                  <c:v>0.26081051716644899</c:v>
                </c:pt>
                <c:pt idx="1373">
                  <c:v>0.29166666666666602</c:v>
                </c:pt>
                <c:pt idx="1374">
                  <c:v>0.24288352890047801</c:v>
                </c:pt>
                <c:pt idx="1375">
                  <c:v>0.243426770969143</c:v>
                </c:pt>
                <c:pt idx="1376">
                  <c:v>0.30535636679704398</c:v>
                </c:pt>
                <c:pt idx="1377">
                  <c:v>0.29465449804432797</c:v>
                </c:pt>
                <c:pt idx="1378">
                  <c:v>0.25928943937418503</c:v>
                </c:pt>
                <c:pt idx="1379">
                  <c:v>0.205019556714471</c:v>
                </c:pt>
                <c:pt idx="1380">
                  <c:v>0.24163407214254601</c:v>
                </c:pt>
                <c:pt idx="1381">
                  <c:v>0.27102346805736599</c:v>
                </c:pt>
                <c:pt idx="1382">
                  <c:v>0.25717079530638798</c:v>
                </c:pt>
                <c:pt idx="1383">
                  <c:v>0.30117340286831801</c:v>
                </c:pt>
                <c:pt idx="1384">
                  <c:v>0.34865275966970799</c:v>
                </c:pt>
                <c:pt idx="1385">
                  <c:v>0.28688613646240702</c:v>
                </c:pt>
                <c:pt idx="1386">
                  <c:v>0.31312472837896499</c:v>
                </c:pt>
                <c:pt idx="1387">
                  <c:v>0.29503476749239399</c:v>
                </c:pt>
                <c:pt idx="1388">
                  <c:v>0.29356801390699599</c:v>
                </c:pt>
                <c:pt idx="1389">
                  <c:v>0.302966101694915</c:v>
                </c:pt>
                <c:pt idx="1390">
                  <c:v>0.30144502390265099</c:v>
                </c:pt>
                <c:pt idx="1391">
                  <c:v>0.34398087787918202</c:v>
                </c:pt>
                <c:pt idx="1392">
                  <c:v>0.422207735767057</c:v>
                </c:pt>
                <c:pt idx="1393">
                  <c:v>0.39238374619730498</c:v>
                </c:pt>
                <c:pt idx="1394">
                  <c:v>0.40221642764015603</c:v>
                </c:pt>
                <c:pt idx="1395">
                  <c:v>0.41992611907866101</c:v>
                </c:pt>
                <c:pt idx="1396">
                  <c:v>0.31323337679269803</c:v>
                </c:pt>
                <c:pt idx="1397">
                  <c:v>0.338005215123859</c:v>
                </c:pt>
                <c:pt idx="1398">
                  <c:v>0.38276836158192001</c:v>
                </c:pt>
                <c:pt idx="1399">
                  <c:v>0.36951325510647498</c:v>
                </c:pt>
                <c:pt idx="1400">
                  <c:v>0.38912429378530999</c:v>
                </c:pt>
                <c:pt idx="1401">
                  <c:v>0.35843111690569301</c:v>
                </c:pt>
                <c:pt idx="1402">
                  <c:v>0.25744241634072101</c:v>
                </c:pt>
                <c:pt idx="1403">
                  <c:v>0.185680139069969</c:v>
                </c:pt>
                <c:pt idx="1404">
                  <c:v>0.26211429813124698</c:v>
                </c:pt>
                <c:pt idx="1405">
                  <c:v>0.237831377661886</c:v>
                </c:pt>
                <c:pt idx="1406">
                  <c:v>0.24521946979574</c:v>
                </c:pt>
                <c:pt idx="1407">
                  <c:v>0.35077140373750498</c:v>
                </c:pt>
                <c:pt idx="1408">
                  <c:v>0.37076271186440601</c:v>
                </c:pt>
                <c:pt idx="1409">
                  <c:v>0.43187744458930899</c:v>
                </c:pt>
                <c:pt idx="1410">
                  <c:v>0.38325727944372001</c:v>
                </c:pt>
                <c:pt idx="1411">
                  <c:v>0.39048239895697501</c:v>
                </c:pt>
                <c:pt idx="1412">
                  <c:v>0.405910473707083</c:v>
                </c:pt>
                <c:pt idx="1413">
                  <c:v>0.32246849196001698</c:v>
                </c:pt>
                <c:pt idx="1414">
                  <c:v>0.25983268144284999</c:v>
                </c:pt>
                <c:pt idx="1415">
                  <c:v>0.23038896132116399</c:v>
                </c:pt>
                <c:pt idx="1416">
                  <c:v>0.28210560625814801</c:v>
                </c:pt>
                <c:pt idx="1417">
                  <c:v>0.33583224684919599</c:v>
                </c:pt>
                <c:pt idx="1418">
                  <c:v>0.30818122555410599</c:v>
                </c:pt>
                <c:pt idx="1419">
                  <c:v>0.34745762711864397</c:v>
                </c:pt>
                <c:pt idx="1420">
                  <c:v>0.346534115601912</c:v>
                </c:pt>
                <c:pt idx="1421">
                  <c:v>0.40705128205128199</c:v>
                </c:pt>
                <c:pt idx="1422">
                  <c:v>0.33170360712733499</c:v>
                </c:pt>
                <c:pt idx="1423">
                  <c:v>0.25298783137766101</c:v>
                </c:pt>
                <c:pt idx="1424">
                  <c:v>0.315949587136027</c:v>
                </c:pt>
                <c:pt idx="1425">
                  <c:v>0.37103433289873899</c:v>
                </c:pt>
                <c:pt idx="1426">
                  <c:v>0.42883528900478002</c:v>
                </c:pt>
                <c:pt idx="1427">
                  <c:v>0.37809647979139499</c:v>
                </c:pt>
                <c:pt idx="1428">
                  <c:v>0.34593654932637902</c:v>
                </c:pt>
                <c:pt idx="1429">
                  <c:v>0.308235549760973</c:v>
                </c:pt>
                <c:pt idx="1430">
                  <c:v>0.30655149934810899</c:v>
                </c:pt>
                <c:pt idx="1431">
                  <c:v>0.36495002172968199</c:v>
                </c:pt>
                <c:pt idx="1432">
                  <c:v>0.363483268144285</c:v>
                </c:pt>
                <c:pt idx="1433">
                  <c:v>0.40292264232942199</c:v>
                </c:pt>
                <c:pt idx="1434">
                  <c:v>0.35783355063015998</c:v>
                </c:pt>
                <c:pt idx="1435">
                  <c:v>0.38966753585397601</c:v>
                </c:pt>
                <c:pt idx="1436">
                  <c:v>0.297859626249456</c:v>
                </c:pt>
                <c:pt idx="1437">
                  <c:v>0.32083876575401998</c:v>
                </c:pt>
                <c:pt idx="1438">
                  <c:v>0.35473707083876499</c:v>
                </c:pt>
                <c:pt idx="1439">
                  <c:v>0.36169056931768701</c:v>
                </c:pt>
                <c:pt idx="1440">
                  <c:v>0.37413081269013398</c:v>
                </c:pt>
                <c:pt idx="1441">
                  <c:v>0.299326379834854</c:v>
                </c:pt>
                <c:pt idx="1442">
                  <c:v>0.23136679704476301</c:v>
                </c:pt>
                <c:pt idx="1443">
                  <c:v>0.245654063450673</c:v>
                </c:pt>
                <c:pt idx="1444">
                  <c:v>0.25700782268578798</c:v>
                </c:pt>
                <c:pt idx="1445">
                  <c:v>0.27629291612342399</c:v>
                </c:pt>
                <c:pt idx="1446">
                  <c:v>0.31551499348109502</c:v>
                </c:pt>
                <c:pt idx="1447">
                  <c:v>0.3332246849196</c:v>
                </c:pt>
                <c:pt idx="1448">
                  <c:v>0.34642546718817901</c:v>
                </c:pt>
                <c:pt idx="1449">
                  <c:v>0.3746740547588</c:v>
                </c:pt>
                <c:pt idx="1450">
                  <c:v>0.358702737940026</c:v>
                </c:pt>
                <c:pt idx="1451">
                  <c:v>0.42758583224684898</c:v>
                </c:pt>
                <c:pt idx="1452">
                  <c:v>0.421718817905258</c:v>
                </c:pt>
                <c:pt idx="1453">
                  <c:v>0.40884398087787899</c:v>
                </c:pt>
                <c:pt idx="1454">
                  <c:v>0.33246414602346802</c:v>
                </c:pt>
                <c:pt idx="1455">
                  <c:v>0.35419382877009897</c:v>
                </c:pt>
                <c:pt idx="1456">
                  <c:v>0.42606475445458403</c:v>
                </c:pt>
                <c:pt idx="1457">
                  <c:v>0.32915036940460601</c:v>
                </c:pt>
                <c:pt idx="1458">
                  <c:v>0.352944372012168</c:v>
                </c:pt>
                <c:pt idx="1459">
                  <c:v>0.41769882659713098</c:v>
                </c:pt>
                <c:pt idx="1460">
                  <c:v>0.38320295523685299</c:v>
                </c:pt>
                <c:pt idx="1461">
                  <c:v>0.37733594089526201</c:v>
                </c:pt>
                <c:pt idx="1462">
                  <c:v>0.40775749674054701</c:v>
                </c:pt>
                <c:pt idx="1463">
                  <c:v>0.35962624945675697</c:v>
                </c:pt>
                <c:pt idx="1464">
                  <c:v>0.31252716210343301</c:v>
                </c:pt>
                <c:pt idx="1465">
                  <c:v>0.32784658843980802</c:v>
                </c:pt>
                <c:pt idx="1466">
                  <c:v>0.28215993046501497</c:v>
                </c:pt>
                <c:pt idx="1467">
                  <c:v>0.28493046501521002</c:v>
                </c:pt>
                <c:pt idx="1468">
                  <c:v>0.26591699261190699</c:v>
                </c:pt>
                <c:pt idx="1469">
                  <c:v>0.26885049978270298</c:v>
                </c:pt>
                <c:pt idx="1470">
                  <c:v>0.316275532377227</c:v>
                </c:pt>
                <c:pt idx="1471">
                  <c:v>0.41672099087353298</c:v>
                </c:pt>
                <c:pt idx="1472">
                  <c:v>0.46251629726205901</c:v>
                </c:pt>
                <c:pt idx="1473">
                  <c:v>0.35913733159495798</c:v>
                </c:pt>
                <c:pt idx="1474">
                  <c:v>0.2290308561495</c:v>
                </c:pt>
                <c:pt idx="1475">
                  <c:v>0.28493046501521002</c:v>
                </c:pt>
                <c:pt idx="1476">
                  <c:v>0.45496523250760501</c:v>
                </c:pt>
                <c:pt idx="1477">
                  <c:v>0.46034332898739599</c:v>
                </c:pt>
                <c:pt idx="1478">
                  <c:v>0.37255541069100301</c:v>
                </c:pt>
                <c:pt idx="1479">
                  <c:v>0.423185571490656</c:v>
                </c:pt>
                <c:pt idx="1480">
                  <c:v>0.57605388961321102</c:v>
                </c:pt>
                <c:pt idx="1481">
                  <c:v>0.34245980008691801</c:v>
                </c:pt>
                <c:pt idx="1482">
                  <c:v>0.20947414167753101</c:v>
                </c:pt>
                <c:pt idx="1483">
                  <c:v>0.261516731855714</c:v>
                </c:pt>
                <c:pt idx="1484">
                  <c:v>0.239624076488483</c:v>
                </c:pt>
                <c:pt idx="1485">
                  <c:v>0.21745980008691801</c:v>
                </c:pt>
                <c:pt idx="1486">
                  <c:v>0.20876792698826499</c:v>
                </c:pt>
                <c:pt idx="1487">
                  <c:v>0.24592568448500601</c:v>
                </c:pt>
                <c:pt idx="1488">
                  <c:v>0.26689482833550598</c:v>
                </c:pt>
                <c:pt idx="1489">
                  <c:v>0.279606692742285</c:v>
                </c:pt>
                <c:pt idx="1490">
                  <c:v>0.346045197740113</c:v>
                </c:pt>
                <c:pt idx="1491">
                  <c:v>0.356910039113428</c:v>
                </c:pt>
                <c:pt idx="1492">
                  <c:v>0.27569534984789201</c:v>
                </c:pt>
                <c:pt idx="1493">
                  <c:v>0.194969578444154</c:v>
                </c:pt>
                <c:pt idx="1494">
                  <c:v>0.187581486310299</c:v>
                </c:pt>
                <c:pt idx="1495">
                  <c:v>0.28710343328987398</c:v>
                </c:pt>
                <c:pt idx="1496">
                  <c:v>0.41226640591047298</c:v>
                </c:pt>
                <c:pt idx="1497">
                  <c:v>0.27460886571055998</c:v>
                </c:pt>
                <c:pt idx="1498">
                  <c:v>0.16731855714906499</c:v>
                </c:pt>
                <c:pt idx="1499">
                  <c:v>0.213168187744458</c:v>
                </c:pt>
                <c:pt idx="1500">
                  <c:v>0.20811603650586699</c:v>
                </c:pt>
                <c:pt idx="1501">
                  <c:v>0.267601043024771</c:v>
                </c:pt>
                <c:pt idx="1502">
                  <c:v>0.31812255541069101</c:v>
                </c:pt>
                <c:pt idx="1503">
                  <c:v>0.36054976097348901</c:v>
                </c:pt>
                <c:pt idx="1504">
                  <c:v>0.38048674489352402</c:v>
                </c:pt>
                <c:pt idx="1505">
                  <c:v>0.28873315949587097</c:v>
                </c:pt>
                <c:pt idx="1506">
                  <c:v>0.240547588005215</c:v>
                </c:pt>
                <c:pt idx="1507">
                  <c:v>0.18106258148630999</c:v>
                </c:pt>
                <c:pt idx="1508">
                  <c:v>0.23136679704476301</c:v>
                </c:pt>
                <c:pt idx="1509">
                  <c:v>0.30486744893524498</c:v>
                </c:pt>
                <c:pt idx="1510">
                  <c:v>0.30117340286831801</c:v>
                </c:pt>
                <c:pt idx="1511">
                  <c:v>0.28183398522381498</c:v>
                </c:pt>
                <c:pt idx="1512">
                  <c:v>0.25613863537592302</c:v>
                </c:pt>
                <c:pt idx="1513">
                  <c:v>0.18443068231203799</c:v>
                </c:pt>
                <c:pt idx="1514">
                  <c:v>0.196219035202086</c:v>
                </c:pt>
                <c:pt idx="1515">
                  <c:v>0.251303780964797</c:v>
                </c:pt>
                <c:pt idx="1516">
                  <c:v>0.292590178183398</c:v>
                </c:pt>
                <c:pt idx="1517">
                  <c:v>0.27330508474576198</c:v>
                </c:pt>
                <c:pt idx="1518">
                  <c:v>0.19051499348109499</c:v>
                </c:pt>
                <c:pt idx="1519">
                  <c:v>0.244567579313342</c:v>
                </c:pt>
                <c:pt idx="1520">
                  <c:v>0.26548239895697501</c:v>
                </c:pt>
                <c:pt idx="1521">
                  <c:v>0.33708170360712703</c:v>
                </c:pt>
                <c:pt idx="1522">
                  <c:v>0.22061060408517999</c:v>
                </c:pt>
                <c:pt idx="1523">
                  <c:v>0.217840069534984</c:v>
                </c:pt>
                <c:pt idx="1524">
                  <c:v>0.21756844850065099</c:v>
                </c:pt>
                <c:pt idx="1525">
                  <c:v>0.24608865710560601</c:v>
                </c:pt>
                <c:pt idx="1526">
                  <c:v>0.28194263363754801</c:v>
                </c:pt>
                <c:pt idx="1527">
                  <c:v>0.28112777053455001</c:v>
                </c:pt>
                <c:pt idx="1528">
                  <c:v>0.221860060843111</c:v>
                </c:pt>
                <c:pt idx="1529">
                  <c:v>0.23995002172968199</c:v>
                </c:pt>
                <c:pt idx="1530">
                  <c:v>0.28742937853107298</c:v>
                </c:pt>
                <c:pt idx="1531">
                  <c:v>0.203444154715341</c:v>
                </c:pt>
                <c:pt idx="1532">
                  <c:v>0.30981095176010398</c:v>
                </c:pt>
                <c:pt idx="1533">
                  <c:v>0.26515645371577501</c:v>
                </c:pt>
                <c:pt idx="1534">
                  <c:v>0.22419600173837401</c:v>
                </c:pt>
                <c:pt idx="1535">
                  <c:v>0.220556279878313</c:v>
                </c:pt>
                <c:pt idx="1536">
                  <c:v>0.25467188179052502</c:v>
                </c:pt>
                <c:pt idx="1537">
                  <c:v>0.27341373315949502</c:v>
                </c:pt>
                <c:pt idx="1538">
                  <c:v>0.30133637548891701</c:v>
                </c:pt>
                <c:pt idx="1539">
                  <c:v>0.29699043893959098</c:v>
                </c:pt>
                <c:pt idx="1540">
                  <c:v>0.18812472837896499</c:v>
                </c:pt>
                <c:pt idx="1541">
                  <c:v>0.17486962190352001</c:v>
                </c:pt>
                <c:pt idx="1542">
                  <c:v>0.18779878313776599</c:v>
                </c:pt>
                <c:pt idx="1543">
                  <c:v>0.18606040851803499</c:v>
                </c:pt>
                <c:pt idx="1544">
                  <c:v>0.18926553672316301</c:v>
                </c:pt>
                <c:pt idx="1545">
                  <c:v>0.22164276401564501</c:v>
                </c:pt>
                <c:pt idx="1546">
                  <c:v>0.26988265971316799</c:v>
                </c:pt>
                <c:pt idx="1547">
                  <c:v>0.32692307692307598</c:v>
                </c:pt>
                <c:pt idx="1548">
                  <c:v>0.328118209474141</c:v>
                </c:pt>
                <c:pt idx="1549">
                  <c:v>0.29199261190786602</c:v>
                </c:pt>
                <c:pt idx="1550">
                  <c:v>0.208713602781399</c:v>
                </c:pt>
                <c:pt idx="1551">
                  <c:v>0.20941981747066399</c:v>
                </c:pt>
                <c:pt idx="1552">
                  <c:v>0.30291177748804798</c:v>
                </c:pt>
                <c:pt idx="1553">
                  <c:v>0.29829421990438898</c:v>
                </c:pt>
                <c:pt idx="1554">
                  <c:v>0.34561060408518002</c:v>
                </c:pt>
                <c:pt idx="1555">
                  <c:v>0.351477618426771</c:v>
                </c:pt>
                <c:pt idx="1556">
                  <c:v>0.26466753585397601</c:v>
                </c:pt>
                <c:pt idx="1557">
                  <c:v>0.242503259452412</c:v>
                </c:pt>
                <c:pt idx="1558">
                  <c:v>0.249185136897001</c:v>
                </c:pt>
                <c:pt idx="1559">
                  <c:v>0.29269882659713098</c:v>
                </c:pt>
                <c:pt idx="1560">
                  <c:v>0.30867014341590598</c:v>
                </c:pt>
                <c:pt idx="1561">
                  <c:v>0.25825727944372001</c:v>
                </c:pt>
                <c:pt idx="1562">
                  <c:v>0.21778574532811801</c:v>
                </c:pt>
                <c:pt idx="1563">
                  <c:v>0.20583441981747</c:v>
                </c:pt>
                <c:pt idx="1564">
                  <c:v>0.19888092133854801</c:v>
                </c:pt>
                <c:pt idx="1565">
                  <c:v>0.227727075184702</c:v>
                </c:pt>
                <c:pt idx="1566">
                  <c:v>0.19018904823989499</c:v>
                </c:pt>
                <c:pt idx="1567">
                  <c:v>0.1458061712299</c:v>
                </c:pt>
                <c:pt idx="1568">
                  <c:v>0.212244676227727</c:v>
                </c:pt>
                <c:pt idx="1569">
                  <c:v>0.25836592785745299</c:v>
                </c:pt>
                <c:pt idx="1570">
                  <c:v>0.30030421555845199</c:v>
                </c:pt>
                <c:pt idx="1571">
                  <c:v>0.320241199478487</c:v>
                </c:pt>
                <c:pt idx="1572">
                  <c:v>0.33528900478052998</c:v>
                </c:pt>
                <c:pt idx="1573">
                  <c:v>0.34468709256844798</c:v>
                </c:pt>
                <c:pt idx="1574">
                  <c:v>0.28020425901781798</c:v>
                </c:pt>
                <c:pt idx="1575">
                  <c:v>0.216699261190786</c:v>
                </c:pt>
                <c:pt idx="1576">
                  <c:v>0.27536940460669201</c:v>
                </c:pt>
                <c:pt idx="1577">
                  <c:v>0.216210343328987</c:v>
                </c:pt>
                <c:pt idx="1578">
                  <c:v>0.22218600608431099</c:v>
                </c:pt>
                <c:pt idx="1579">
                  <c:v>0.28270317253368099</c:v>
                </c:pt>
                <c:pt idx="1580">
                  <c:v>0.32225119513255102</c:v>
                </c:pt>
                <c:pt idx="1581">
                  <c:v>0.34305736636245099</c:v>
                </c:pt>
                <c:pt idx="1582">
                  <c:v>0.234626249456757</c:v>
                </c:pt>
                <c:pt idx="1583">
                  <c:v>0.27064319860929997</c:v>
                </c:pt>
                <c:pt idx="1584">
                  <c:v>0.32475010864841303</c:v>
                </c:pt>
                <c:pt idx="1585">
                  <c:v>0.29965232507605299</c:v>
                </c:pt>
                <c:pt idx="1586">
                  <c:v>0.38466970882225099</c:v>
                </c:pt>
                <c:pt idx="1587">
                  <c:v>0.37901999130812603</c:v>
                </c:pt>
                <c:pt idx="1588">
                  <c:v>0.33056279878313699</c:v>
                </c:pt>
                <c:pt idx="1589">
                  <c:v>0.27775966970882199</c:v>
                </c:pt>
                <c:pt idx="1590">
                  <c:v>0.20670360712733499</c:v>
                </c:pt>
                <c:pt idx="1591">
                  <c:v>0.22827031725336799</c:v>
                </c:pt>
                <c:pt idx="1592">
                  <c:v>0.22099087353324601</c:v>
                </c:pt>
                <c:pt idx="1593">
                  <c:v>0.27640156453715697</c:v>
                </c:pt>
                <c:pt idx="1594">
                  <c:v>0.20387874837027301</c:v>
                </c:pt>
                <c:pt idx="1595">
                  <c:v>0.31372229465449802</c:v>
                </c:pt>
                <c:pt idx="1596">
                  <c:v>0.27699913081269001</c:v>
                </c:pt>
                <c:pt idx="1597">
                  <c:v>0.248098652759669</c:v>
                </c:pt>
                <c:pt idx="1598">
                  <c:v>0.183561495002172</c:v>
                </c:pt>
                <c:pt idx="1599">
                  <c:v>0.24880486744893501</c:v>
                </c:pt>
                <c:pt idx="1600">
                  <c:v>0.30720338983050799</c:v>
                </c:pt>
                <c:pt idx="1601">
                  <c:v>0.25847457627118597</c:v>
                </c:pt>
                <c:pt idx="1602">
                  <c:v>0.28139939156888299</c:v>
                </c:pt>
                <c:pt idx="1603">
                  <c:v>0.286342894393741</c:v>
                </c:pt>
                <c:pt idx="1604">
                  <c:v>0.219089526292916</c:v>
                </c:pt>
                <c:pt idx="1605">
                  <c:v>0.18752716210343301</c:v>
                </c:pt>
                <c:pt idx="1606">
                  <c:v>0.225499782703172</c:v>
                </c:pt>
                <c:pt idx="1607">
                  <c:v>0.292916123424598</c:v>
                </c:pt>
                <c:pt idx="1608">
                  <c:v>0.33382225119513198</c:v>
                </c:pt>
                <c:pt idx="1609">
                  <c:v>0.35767057800956098</c:v>
                </c:pt>
                <c:pt idx="1610">
                  <c:v>0.39004780530204203</c:v>
                </c:pt>
                <c:pt idx="1611">
                  <c:v>0.308724467622772</c:v>
                </c:pt>
                <c:pt idx="1612">
                  <c:v>0.31095176010430198</c:v>
                </c:pt>
                <c:pt idx="1613">
                  <c:v>0.17503259452411901</c:v>
                </c:pt>
                <c:pt idx="1614">
                  <c:v>0.16476531942633599</c:v>
                </c:pt>
                <c:pt idx="1615">
                  <c:v>0.195567144719687</c:v>
                </c:pt>
                <c:pt idx="1616">
                  <c:v>0.23185571490656201</c:v>
                </c:pt>
                <c:pt idx="1617">
                  <c:v>0.24364406779660999</c:v>
                </c:pt>
                <c:pt idx="1618">
                  <c:v>0.19187309865275901</c:v>
                </c:pt>
                <c:pt idx="1619">
                  <c:v>0.27705345501955603</c:v>
                </c:pt>
                <c:pt idx="1620">
                  <c:v>0.34137331594958698</c:v>
                </c:pt>
                <c:pt idx="1621">
                  <c:v>0.33425684485006502</c:v>
                </c:pt>
                <c:pt idx="1622">
                  <c:v>0.27086049543676599</c:v>
                </c:pt>
                <c:pt idx="1623">
                  <c:v>0.165471534115601</c:v>
                </c:pt>
                <c:pt idx="1624">
                  <c:v>0.187581486310299</c:v>
                </c:pt>
                <c:pt idx="1625">
                  <c:v>0.20137983485441099</c:v>
                </c:pt>
                <c:pt idx="1626">
                  <c:v>0.25613863537592302</c:v>
                </c:pt>
                <c:pt idx="1627">
                  <c:v>0.11169056931768701</c:v>
                </c:pt>
                <c:pt idx="1628">
                  <c:v>0.14944589308996001</c:v>
                </c:pt>
                <c:pt idx="1629">
                  <c:v>0.175575836592785</c:v>
                </c:pt>
                <c:pt idx="1630">
                  <c:v>0.20176010430247701</c:v>
                </c:pt>
                <c:pt idx="1631">
                  <c:v>0.16943720121686201</c:v>
                </c:pt>
                <c:pt idx="1632">
                  <c:v>0.243263798348544</c:v>
                </c:pt>
                <c:pt idx="1633">
                  <c:v>0.23967840069534899</c:v>
                </c:pt>
                <c:pt idx="1634">
                  <c:v>0.12505432420686599</c:v>
                </c:pt>
                <c:pt idx="1635">
                  <c:v>0.140862668405041</c:v>
                </c:pt>
                <c:pt idx="1636">
                  <c:v>0.17514124293785299</c:v>
                </c:pt>
                <c:pt idx="1637">
                  <c:v>0.203118209474141</c:v>
                </c:pt>
                <c:pt idx="1638">
                  <c:v>0.21697088222511901</c:v>
                </c:pt>
                <c:pt idx="1639">
                  <c:v>0.20844198174706599</c:v>
                </c:pt>
                <c:pt idx="1640">
                  <c:v>0.187744458930899</c:v>
                </c:pt>
                <c:pt idx="1641">
                  <c:v>0.179432855280312</c:v>
                </c:pt>
                <c:pt idx="1642">
                  <c:v>0.16889395914819599</c:v>
                </c:pt>
                <c:pt idx="1643">
                  <c:v>0.15281399391568801</c:v>
                </c:pt>
                <c:pt idx="1644">
                  <c:v>0.144339417644502</c:v>
                </c:pt>
                <c:pt idx="1645">
                  <c:v>0.158789656671012</c:v>
                </c:pt>
                <c:pt idx="1646">
                  <c:v>0.188885267275097</c:v>
                </c:pt>
                <c:pt idx="1647">
                  <c:v>0.16248370273793999</c:v>
                </c:pt>
                <c:pt idx="1648">
                  <c:v>0.156833985223815</c:v>
                </c:pt>
                <c:pt idx="1649">
                  <c:v>0.178455019556714</c:v>
                </c:pt>
                <c:pt idx="1650">
                  <c:v>0.165036940460669</c:v>
                </c:pt>
                <c:pt idx="1651">
                  <c:v>0.17036071273359399</c:v>
                </c:pt>
                <c:pt idx="1652">
                  <c:v>0.162266405910473</c:v>
                </c:pt>
                <c:pt idx="1653">
                  <c:v>0.14651238591916499</c:v>
                </c:pt>
                <c:pt idx="1654">
                  <c:v>0.125651890482398</c:v>
                </c:pt>
                <c:pt idx="1655">
                  <c:v>0.136353759235115</c:v>
                </c:pt>
                <c:pt idx="1656">
                  <c:v>0.14759887005649699</c:v>
                </c:pt>
                <c:pt idx="1657">
                  <c:v>0.14960886571056001</c:v>
                </c:pt>
                <c:pt idx="1658">
                  <c:v>0.15449804432855199</c:v>
                </c:pt>
                <c:pt idx="1659">
                  <c:v>0.20176010430247701</c:v>
                </c:pt>
                <c:pt idx="1660">
                  <c:v>0.22158843980877799</c:v>
                </c:pt>
                <c:pt idx="1661">
                  <c:v>0.20154280747500999</c:v>
                </c:pt>
                <c:pt idx="1662">
                  <c:v>0.18410473707083799</c:v>
                </c:pt>
                <c:pt idx="1663">
                  <c:v>0.179432855280312</c:v>
                </c:pt>
                <c:pt idx="1664">
                  <c:v>0.216699261190786</c:v>
                </c:pt>
                <c:pt idx="1665">
                  <c:v>0.21887222946544899</c:v>
                </c:pt>
                <c:pt idx="1666">
                  <c:v>0.18209474141677501</c:v>
                </c:pt>
                <c:pt idx="1667">
                  <c:v>0.171718817905258</c:v>
                </c:pt>
                <c:pt idx="1668">
                  <c:v>0.137657540199913</c:v>
                </c:pt>
                <c:pt idx="1669">
                  <c:v>0.118915688830943</c:v>
                </c:pt>
                <c:pt idx="1670">
                  <c:v>0.13640808344198099</c:v>
                </c:pt>
                <c:pt idx="1671">
                  <c:v>0.14624076488483201</c:v>
                </c:pt>
                <c:pt idx="1672">
                  <c:v>0.14368752716210301</c:v>
                </c:pt>
                <c:pt idx="1673">
                  <c:v>0.154280747501086</c:v>
                </c:pt>
                <c:pt idx="1674">
                  <c:v>0.16818774445893001</c:v>
                </c:pt>
                <c:pt idx="1675">
                  <c:v>0.16840504128639699</c:v>
                </c:pt>
                <c:pt idx="1676">
                  <c:v>0.16786179921773101</c:v>
                </c:pt>
                <c:pt idx="1677">
                  <c:v>0.18817905258583201</c:v>
                </c:pt>
                <c:pt idx="1678">
                  <c:v>0.188396349413298</c:v>
                </c:pt>
                <c:pt idx="1679">
                  <c:v>0.172859626249456</c:v>
                </c:pt>
                <c:pt idx="1680">
                  <c:v>0.156996957844415</c:v>
                </c:pt>
                <c:pt idx="1681">
                  <c:v>0.119947848761408</c:v>
                </c:pt>
                <c:pt idx="1682">
                  <c:v>0.11983920034767399</c:v>
                </c:pt>
                <c:pt idx="1683">
                  <c:v>0.140862668405041</c:v>
                </c:pt>
                <c:pt idx="1684">
                  <c:v>0.14222077357670501</c:v>
                </c:pt>
                <c:pt idx="1685">
                  <c:v>0.14732724902216399</c:v>
                </c:pt>
                <c:pt idx="1686">
                  <c:v>0.17329421990438901</c:v>
                </c:pt>
                <c:pt idx="1687">
                  <c:v>0.13597348978704901</c:v>
                </c:pt>
                <c:pt idx="1688">
                  <c:v>0.116851368970013</c:v>
                </c:pt>
                <c:pt idx="1689">
                  <c:v>0.10375923511516701</c:v>
                </c:pt>
                <c:pt idx="1690">
                  <c:v>0.113700564971751</c:v>
                </c:pt>
                <c:pt idx="1691">
                  <c:v>0.15531290743155099</c:v>
                </c:pt>
                <c:pt idx="1692">
                  <c:v>0.14591481964363301</c:v>
                </c:pt>
                <c:pt idx="1693">
                  <c:v>0.17753150803998199</c:v>
                </c:pt>
                <c:pt idx="1694">
                  <c:v>0.22930247718383301</c:v>
                </c:pt>
                <c:pt idx="1695">
                  <c:v>0.21903520208604901</c:v>
                </c:pt>
                <c:pt idx="1696">
                  <c:v>0.22685788787483699</c:v>
                </c:pt>
                <c:pt idx="1697">
                  <c:v>0.17226205997392399</c:v>
                </c:pt>
                <c:pt idx="1698">
                  <c:v>0.17166449369839201</c:v>
                </c:pt>
                <c:pt idx="1699">
                  <c:v>0.18730986527596599</c:v>
                </c:pt>
                <c:pt idx="1700">
                  <c:v>0.188070404172099</c:v>
                </c:pt>
                <c:pt idx="1701">
                  <c:v>0.16623207301173401</c:v>
                </c:pt>
                <c:pt idx="1702">
                  <c:v>0.176227727075184</c:v>
                </c:pt>
                <c:pt idx="1703">
                  <c:v>0.22158843980877799</c:v>
                </c:pt>
                <c:pt idx="1704">
                  <c:v>0.174272055627987</c:v>
                </c:pt>
                <c:pt idx="1705">
                  <c:v>0.173348544111255</c:v>
                </c:pt>
                <c:pt idx="1706">
                  <c:v>0.19833767926988199</c:v>
                </c:pt>
                <c:pt idx="1707">
                  <c:v>0.20094524119947799</c:v>
                </c:pt>
                <c:pt idx="1708">
                  <c:v>0.15802911777487999</c:v>
                </c:pt>
                <c:pt idx="1709">
                  <c:v>0.163244241634072</c:v>
                </c:pt>
                <c:pt idx="1710">
                  <c:v>0.16786179921773101</c:v>
                </c:pt>
                <c:pt idx="1711">
                  <c:v>0.1458061712299</c:v>
                </c:pt>
                <c:pt idx="1712">
                  <c:v>0.16552585832246799</c:v>
                </c:pt>
                <c:pt idx="1713">
                  <c:v>0.18535419382877</c:v>
                </c:pt>
                <c:pt idx="1714">
                  <c:v>0.215612777053455</c:v>
                </c:pt>
                <c:pt idx="1715">
                  <c:v>0.18475662755323699</c:v>
                </c:pt>
                <c:pt idx="1716">
                  <c:v>0.16161451542807401</c:v>
                </c:pt>
                <c:pt idx="1717">
                  <c:v>0.14151455888744</c:v>
                </c:pt>
                <c:pt idx="1718">
                  <c:v>0.15085832246849101</c:v>
                </c:pt>
                <c:pt idx="1719">
                  <c:v>0.196544980443285</c:v>
                </c:pt>
                <c:pt idx="1720">
                  <c:v>0.207409821816601</c:v>
                </c:pt>
                <c:pt idx="1721">
                  <c:v>0.17003476749239399</c:v>
                </c:pt>
                <c:pt idx="1722">
                  <c:v>0.13119295958279001</c:v>
                </c:pt>
                <c:pt idx="1723">
                  <c:v>0.172370708387657</c:v>
                </c:pt>
                <c:pt idx="1724">
                  <c:v>0.17074098218166001</c:v>
                </c:pt>
                <c:pt idx="1725">
                  <c:v>0.16655801825293301</c:v>
                </c:pt>
                <c:pt idx="1726">
                  <c:v>0.163081269013472</c:v>
                </c:pt>
                <c:pt idx="1727">
                  <c:v>0.19002607561929499</c:v>
                </c:pt>
                <c:pt idx="1728">
                  <c:v>0.162918296392872</c:v>
                </c:pt>
                <c:pt idx="1729">
                  <c:v>0.148033463711429</c:v>
                </c:pt>
                <c:pt idx="1730">
                  <c:v>0.13320295523685299</c:v>
                </c:pt>
                <c:pt idx="1731">
                  <c:v>0.14222077357670501</c:v>
                </c:pt>
                <c:pt idx="1732">
                  <c:v>0.12407648848326799</c:v>
                </c:pt>
                <c:pt idx="1733">
                  <c:v>0.15151021295089001</c:v>
                </c:pt>
                <c:pt idx="1734">
                  <c:v>0.15210777922642299</c:v>
                </c:pt>
                <c:pt idx="1735">
                  <c:v>0.16145154280747501</c:v>
                </c:pt>
                <c:pt idx="1736">
                  <c:v>0.199750108648413</c:v>
                </c:pt>
                <c:pt idx="1737">
                  <c:v>0.18508257279443699</c:v>
                </c:pt>
                <c:pt idx="1738">
                  <c:v>0.183724467622772</c:v>
                </c:pt>
                <c:pt idx="1739">
                  <c:v>0.200890916992611</c:v>
                </c:pt>
                <c:pt idx="1740">
                  <c:v>0.18176879617557501</c:v>
                </c:pt>
                <c:pt idx="1741">
                  <c:v>0.18144285093437601</c:v>
                </c:pt>
                <c:pt idx="1742">
                  <c:v>0.24717514124293699</c:v>
                </c:pt>
                <c:pt idx="1743">
                  <c:v>0.273359408952629</c:v>
                </c:pt>
                <c:pt idx="1744">
                  <c:v>0.261027813993915</c:v>
                </c:pt>
                <c:pt idx="1745">
                  <c:v>0.26368970013037801</c:v>
                </c:pt>
                <c:pt idx="1746">
                  <c:v>0.27852020860495402</c:v>
                </c:pt>
                <c:pt idx="1747">
                  <c:v>0.27612994350282399</c:v>
                </c:pt>
                <c:pt idx="1748">
                  <c:v>0.31839417644502299</c:v>
                </c:pt>
                <c:pt idx="1749">
                  <c:v>0.28808126901347197</c:v>
                </c:pt>
                <c:pt idx="1750">
                  <c:v>0.25266188613646201</c:v>
                </c:pt>
                <c:pt idx="1751">
                  <c:v>0.21523250760538801</c:v>
                </c:pt>
                <c:pt idx="1752">
                  <c:v>0.27906345067361998</c:v>
                </c:pt>
                <c:pt idx="1753">
                  <c:v>0.26526510212950799</c:v>
                </c:pt>
                <c:pt idx="1754">
                  <c:v>0.27732507605388901</c:v>
                </c:pt>
                <c:pt idx="1755">
                  <c:v>0.27189265536723101</c:v>
                </c:pt>
                <c:pt idx="1756">
                  <c:v>0.314645806171229</c:v>
                </c:pt>
                <c:pt idx="1757">
                  <c:v>0.36592785745328099</c:v>
                </c:pt>
                <c:pt idx="1758">
                  <c:v>0.28547370708387598</c:v>
                </c:pt>
                <c:pt idx="1759">
                  <c:v>0.30655149934810899</c:v>
                </c:pt>
                <c:pt idx="1760">
                  <c:v>0.26276618861364598</c:v>
                </c:pt>
                <c:pt idx="1761">
                  <c:v>0.26320078226857802</c:v>
                </c:pt>
                <c:pt idx="1762">
                  <c:v>0.32610821382007799</c:v>
                </c:pt>
                <c:pt idx="1763">
                  <c:v>0.34696870925684398</c:v>
                </c:pt>
                <c:pt idx="1764">
                  <c:v>0.38771186440677902</c:v>
                </c:pt>
                <c:pt idx="1765">
                  <c:v>0.39988048674489302</c:v>
                </c:pt>
                <c:pt idx="1766">
                  <c:v>0.29389395914819599</c:v>
                </c:pt>
                <c:pt idx="1767">
                  <c:v>0.26982833550630098</c:v>
                </c:pt>
                <c:pt idx="1768">
                  <c:v>0.24190569317687899</c:v>
                </c:pt>
                <c:pt idx="1769">
                  <c:v>0.24076488483268099</c:v>
                </c:pt>
                <c:pt idx="1770">
                  <c:v>0.297533681008257</c:v>
                </c:pt>
                <c:pt idx="1771">
                  <c:v>0.28053020425901698</c:v>
                </c:pt>
                <c:pt idx="1772">
                  <c:v>0.28677748804867398</c:v>
                </c:pt>
                <c:pt idx="1773">
                  <c:v>0.23908083441981701</c:v>
                </c:pt>
                <c:pt idx="1774">
                  <c:v>0.273522381573229</c:v>
                </c:pt>
                <c:pt idx="1775">
                  <c:v>0.33333333333333298</c:v>
                </c:pt>
                <c:pt idx="1776">
                  <c:v>0.35908300738809201</c:v>
                </c:pt>
                <c:pt idx="1777">
                  <c:v>0.399826162538026</c:v>
                </c:pt>
                <c:pt idx="1778">
                  <c:v>0.44888092133854801</c:v>
                </c:pt>
                <c:pt idx="1779">
                  <c:v>0.32241416775315002</c:v>
                </c:pt>
                <c:pt idx="1780">
                  <c:v>0.23006301607996499</c:v>
                </c:pt>
                <c:pt idx="1781">
                  <c:v>0.18350717079530601</c:v>
                </c:pt>
                <c:pt idx="1782">
                  <c:v>0.21756844850065099</c:v>
                </c:pt>
                <c:pt idx="1783">
                  <c:v>0.28677748804867398</c:v>
                </c:pt>
                <c:pt idx="1784">
                  <c:v>0.42166449369839198</c:v>
                </c:pt>
                <c:pt idx="1785">
                  <c:v>0.49788135593220301</c:v>
                </c:pt>
                <c:pt idx="1786">
                  <c:v>0.40786614515427999</c:v>
                </c:pt>
                <c:pt idx="1787">
                  <c:v>0.28628857018687498</c:v>
                </c:pt>
                <c:pt idx="1788">
                  <c:v>0.23636462407648801</c:v>
                </c:pt>
                <c:pt idx="1789">
                  <c:v>0.28949369839200301</c:v>
                </c:pt>
                <c:pt idx="1790">
                  <c:v>0.292427205562798</c:v>
                </c:pt>
                <c:pt idx="1791">
                  <c:v>0.23326814428509299</c:v>
                </c:pt>
                <c:pt idx="1792">
                  <c:v>0.17546718817905199</c:v>
                </c:pt>
                <c:pt idx="1793">
                  <c:v>0.227618426770969</c:v>
                </c:pt>
                <c:pt idx="1794">
                  <c:v>0.24467622772707501</c:v>
                </c:pt>
                <c:pt idx="1795">
                  <c:v>0.27373967840069502</c:v>
                </c:pt>
                <c:pt idx="1796">
                  <c:v>0.31089743589743501</c:v>
                </c:pt>
                <c:pt idx="1797">
                  <c:v>0.33056279878313699</c:v>
                </c:pt>
                <c:pt idx="1798">
                  <c:v>0.38923294219904297</c:v>
                </c:pt>
                <c:pt idx="1799">
                  <c:v>0.49722946544980401</c:v>
                </c:pt>
                <c:pt idx="1800">
                  <c:v>0.37880269448066001</c:v>
                </c:pt>
                <c:pt idx="1801">
                  <c:v>0.36076705780095603</c:v>
                </c:pt>
                <c:pt idx="1802">
                  <c:v>0.37260973489787003</c:v>
                </c:pt>
                <c:pt idx="1803">
                  <c:v>0.37092568448500601</c:v>
                </c:pt>
                <c:pt idx="1804">
                  <c:v>0.394556714471968</c:v>
                </c:pt>
                <c:pt idx="1805">
                  <c:v>0.464797913950456</c:v>
                </c:pt>
                <c:pt idx="1806">
                  <c:v>0.34963059539330699</c:v>
                </c:pt>
                <c:pt idx="1807">
                  <c:v>0.22387005649717501</c:v>
                </c:pt>
                <c:pt idx="1808">
                  <c:v>0.22430465015210699</c:v>
                </c:pt>
                <c:pt idx="1809">
                  <c:v>0.21675358539765299</c:v>
                </c:pt>
                <c:pt idx="1810">
                  <c:v>0.190460669274228</c:v>
                </c:pt>
                <c:pt idx="1811">
                  <c:v>0.177640156453715</c:v>
                </c:pt>
                <c:pt idx="1812">
                  <c:v>0.24125380269447999</c:v>
                </c:pt>
                <c:pt idx="1813">
                  <c:v>0.30225988700564899</c:v>
                </c:pt>
                <c:pt idx="1814">
                  <c:v>0.32909604519773999</c:v>
                </c:pt>
                <c:pt idx="1815">
                  <c:v>0.27292481529769602</c:v>
                </c:pt>
                <c:pt idx="1816">
                  <c:v>0.21164710995219399</c:v>
                </c:pt>
                <c:pt idx="1817">
                  <c:v>0.216373315949587</c:v>
                </c:pt>
                <c:pt idx="1818">
                  <c:v>0.30812690134724002</c:v>
                </c:pt>
                <c:pt idx="1819">
                  <c:v>0.216047370708387</c:v>
                </c:pt>
                <c:pt idx="1820">
                  <c:v>0.244893524554541</c:v>
                </c:pt>
                <c:pt idx="1821">
                  <c:v>0.29661016949152502</c:v>
                </c:pt>
                <c:pt idx="1822">
                  <c:v>0.304106910039113</c:v>
                </c:pt>
                <c:pt idx="1823">
                  <c:v>0.31377661886136399</c:v>
                </c:pt>
                <c:pt idx="1824">
                  <c:v>0.30209691438504999</c:v>
                </c:pt>
                <c:pt idx="1825">
                  <c:v>0.25803998261625299</c:v>
                </c:pt>
                <c:pt idx="1826">
                  <c:v>0.34865275966970799</c:v>
                </c:pt>
                <c:pt idx="1827">
                  <c:v>0.35202086049543602</c:v>
                </c:pt>
                <c:pt idx="1828">
                  <c:v>0.302314211212516</c:v>
                </c:pt>
                <c:pt idx="1829">
                  <c:v>0.31328770099956499</c:v>
                </c:pt>
                <c:pt idx="1830">
                  <c:v>0.26211429813124698</c:v>
                </c:pt>
                <c:pt idx="1831">
                  <c:v>0.27808561495002099</c:v>
                </c:pt>
                <c:pt idx="1832">
                  <c:v>0.243915688830943</c:v>
                </c:pt>
                <c:pt idx="1833">
                  <c:v>0.20990873533246401</c:v>
                </c:pt>
                <c:pt idx="1834">
                  <c:v>0.17546718817905199</c:v>
                </c:pt>
                <c:pt idx="1835">
                  <c:v>0.24511082138200699</c:v>
                </c:pt>
                <c:pt idx="1836">
                  <c:v>0.28943937418513599</c:v>
                </c:pt>
                <c:pt idx="1837">
                  <c:v>0.32545632333767899</c:v>
                </c:pt>
                <c:pt idx="1838">
                  <c:v>0.299000434593654</c:v>
                </c:pt>
                <c:pt idx="1839">
                  <c:v>0.20686657974793499</c:v>
                </c:pt>
                <c:pt idx="1840">
                  <c:v>0.25776836158192001</c:v>
                </c:pt>
                <c:pt idx="1841">
                  <c:v>0.24016731855714901</c:v>
                </c:pt>
                <c:pt idx="1842">
                  <c:v>0.19659930465015199</c:v>
                </c:pt>
                <c:pt idx="1843">
                  <c:v>0.237831377661886</c:v>
                </c:pt>
                <c:pt idx="1844">
                  <c:v>0.185680139069969</c:v>
                </c:pt>
                <c:pt idx="1845">
                  <c:v>0.207572794437201</c:v>
                </c:pt>
                <c:pt idx="1846">
                  <c:v>0.26173402868318102</c:v>
                </c:pt>
                <c:pt idx="1847">
                  <c:v>0.24065623641894801</c:v>
                </c:pt>
                <c:pt idx="1848">
                  <c:v>0.19154715341156001</c:v>
                </c:pt>
                <c:pt idx="1849">
                  <c:v>0.23902651021294999</c:v>
                </c:pt>
                <c:pt idx="1850">
                  <c:v>0.30589960886570999</c:v>
                </c:pt>
                <c:pt idx="1851">
                  <c:v>0.27672750977835697</c:v>
                </c:pt>
                <c:pt idx="1852">
                  <c:v>0.364461103867883</c:v>
                </c:pt>
                <c:pt idx="1853">
                  <c:v>0.228215993046501</c:v>
                </c:pt>
                <c:pt idx="1854">
                  <c:v>0.22946544980443201</c:v>
                </c:pt>
                <c:pt idx="1855">
                  <c:v>0.24467622772707501</c:v>
                </c:pt>
                <c:pt idx="1856">
                  <c:v>0.257225119513255</c:v>
                </c:pt>
                <c:pt idx="1857">
                  <c:v>0.240384615384615</c:v>
                </c:pt>
                <c:pt idx="1858">
                  <c:v>0.245980008691873</c:v>
                </c:pt>
                <c:pt idx="1859">
                  <c:v>0.291775315080399</c:v>
                </c:pt>
                <c:pt idx="1860">
                  <c:v>0.35202086049543602</c:v>
                </c:pt>
                <c:pt idx="1861">
                  <c:v>0.28981964363320201</c:v>
                </c:pt>
                <c:pt idx="1862">
                  <c:v>0.28150803998261598</c:v>
                </c:pt>
                <c:pt idx="1863">
                  <c:v>0.31757931334202499</c:v>
                </c:pt>
                <c:pt idx="1864">
                  <c:v>0.25831160365058597</c:v>
                </c:pt>
                <c:pt idx="1865">
                  <c:v>0.27569534984789201</c:v>
                </c:pt>
                <c:pt idx="1866">
                  <c:v>0.30682312038244203</c:v>
                </c:pt>
                <c:pt idx="1867">
                  <c:v>0.32659713168187698</c:v>
                </c:pt>
                <c:pt idx="1868">
                  <c:v>0.30399826162538002</c:v>
                </c:pt>
                <c:pt idx="1869">
                  <c:v>0.22593437635810501</c:v>
                </c:pt>
                <c:pt idx="1870">
                  <c:v>0.18796175575836499</c:v>
                </c:pt>
                <c:pt idx="1871">
                  <c:v>0.24212299000434501</c:v>
                </c:pt>
                <c:pt idx="1872">
                  <c:v>0.31046284224250298</c:v>
                </c:pt>
                <c:pt idx="1873">
                  <c:v>0.33230117340286802</c:v>
                </c:pt>
                <c:pt idx="1874">
                  <c:v>0.32545632333767899</c:v>
                </c:pt>
                <c:pt idx="1875">
                  <c:v>0.32540199913081203</c:v>
                </c:pt>
                <c:pt idx="1876">
                  <c:v>0.239298131247283</c:v>
                </c:pt>
                <c:pt idx="1877">
                  <c:v>0.18073663624510999</c:v>
                </c:pt>
                <c:pt idx="1878">
                  <c:v>0.22397870491090799</c:v>
                </c:pt>
                <c:pt idx="1879">
                  <c:v>0.22946544980443201</c:v>
                </c:pt>
                <c:pt idx="1880">
                  <c:v>0.24011299435028199</c:v>
                </c:pt>
                <c:pt idx="1881">
                  <c:v>0.25401999130812603</c:v>
                </c:pt>
                <c:pt idx="1882">
                  <c:v>0.27526075619295898</c:v>
                </c:pt>
                <c:pt idx="1883">
                  <c:v>0.25070621468926502</c:v>
                </c:pt>
                <c:pt idx="1884">
                  <c:v>0.18426770969143799</c:v>
                </c:pt>
                <c:pt idx="1885">
                  <c:v>0.18459365493263699</c:v>
                </c:pt>
                <c:pt idx="1886">
                  <c:v>0.22126249456757899</c:v>
                </c:pt>
                <c:pt idx="1887">
                  <c:v>0.27287049109083</c:v>
                </c:pt>
                <c:pt idx="1888">
                  <c:v>0.25315080399826101</c:v>
                </c:pt>
                <c:pt idx="1889">
                  <c:v>0.24782703172533599</c:v>
                </c:pt>
                <c:pt idx="1890">
                  <c:v>0.179106910039113</c:v>
                </c:pt>
                <c:pt idx="1891">
                  <c:v>0.18312690134724</c:v>
                </c:pt>
                <c:pt idx="1892">
                  <c:v>0.193013906996957</c:v>
                </c:pt>
                <c:pt idx="1893">
                  <c:v>0.20176010430247701</c:v>
                </c:pt>
                <c:pt idx="1894">
                  <c:v>0.175412863972186</c:v>
                </c:pt>
                <c:pt idx="1895">
                  <c:v>0.16416775315080301</c:v>
                </c:pt>
                <c:pt idx="1896">
                  <c:v>0.161668839634941</c:v>
                </c:pt>
                <c:pt idx="1897">
                  <c:v>0.199587136027814</c:v>
                </c:pt>
                <c:pt idx="1898">
                  <c:v>0.22017601043024701</c:v>
                </c:pt>
                <c:pt idx="1899">
                  <c:v>0.187907431551499</c:v>
                </c:pt>
                <c:pt idx="1900">
                  <c:v>0.22321816601477601</c:v>
                </c:pt>
                <c:pt idx="1901">
                  <c:v>0.22555410691003899</c:v>
                </c:pt>
                <c:pt idx="1902">
                  <c:v>0.23631029986962099</c:v>
                </c:pt>
                <c:pt idx="1903">
                  <c:v>0.24913081269013401</c:v>
                </c:pt>
                <c:pt idx="1904">
                  <c:v>0.248098652759669</c:v>
                </c:pt>
                <c:pt idx="1905">
                  <c:v>0.278465884398087</c:v>
                </c:pt>
                <c:pt idx="1906">
                  <c:v>0.25010864841373298</c:v>
                </c:pt>
                <c:pt idx="1907">
                  <c:v>0.16215775749674</c:v>
                </c:pt>
                <c:pt idx="1908">
                  <c:v>0.141025641025641</c:v>
                </c:pt>
                <c:pt idx="1909">
                  <c:v>0.14705562798783101</c:v>
                </c:pt>
                <c:pt idx="1910">
                  <c:v>0.114678400695349</c:v>
                </c:pt>
                <c:pt idx="1911">
                  <c:v>9.0069534984789201E-2</c:v>
                </c:pt>
                <c:pt idx="1912">
                  <c:v>8.3224684919600098E-2</c:v>
                </c:pt>
                <c:pt idx="1913">
                  <c:v>9.5176010430247704E-2</c:v>
                </c:pt>
                <c:pt idx="1914">
                  <c:v>9.0178183398522294E-2</c:v>
                </c:pt>
                <c:pt idx="1915">
                  <c:v>9.5176010430247704E-2</c:v>
                </c:pt>
                <c:pt idx="1916">
                  <c:v>9.7946544980443195E-2</c:v>
                </c:pt>
                <c:pt idx="1917">
                  <c:v>0.104139504563233</c:v>
                </c:pt>
                <c:pt idx="1918">
                  <c:v>9.3328987396783997E-2</c:v>
                </c:pt>
                <c:pt idx="1919">
                  <c:v>0.10902868318122499</c:v>
                </c:pt>
                <c:pt idx="1920">
                  <c:v>0.121577574967405</c:v>
                </c:pt>
                <c:pt idx="1921">
                  <c:v>0.132659713168187</c:v>
                </c:pt>
                <c:pt idx="1922">
                  <c:v>0.132388092133854</c:v>
                </c:pt>
                <c:pt idx="1923">
                  <c:v>0.104682746631899</c:v>
                </c:pt>
                <c:pt idx="1924">
                  <c:v>0.100825727944372</c:v>
                </c:pt>
                <c:pt idx="1925">
                  <c:v>0.11609083007388001</c:v>
                </c:pt>
                <c:pt idx="1926">
                  <c:v>0.14732724902216399</c:v>
                </c:pt>
                <c:pt idx="1927">
                  <c:v>0.12842242503259399</c:v>
                </c:pt>
                <c:pt idx="1928">
                  <c:v>9.5556279878313694E-2</c:v>
                </c:pt>
                <c:pt idx="1929">
                  <c:v>0.12711864406779599</c:v>
                </c:pt>
                <c:pt idx="1930">
                  <c:v>0.13966753585397601</c:v>
                </c:pt>
                <c:pt idx="1931">
                  <c:v>0.13336592785745299</c:v>
                </c:pt>
                <c:pt idx="1932">
                  <c:v>0.135864841373315</c:v>
                </c:pt>
                <c:pt idx="1933">
                  <c:v>8.59952194697957E-2</c:v>
                </c:pt>
                <c:pt idx="1934">
                  <c:v>8.3930899608865697E-2</c:v>
                </c:pt>
                <c:pt idx="1935">
                  <c:v>0.107127335940895</c:v>
                </c:pt>
                <c:pt idx="1936">
                  <c:v>0.13342025206431901</c:v>
                </c:pt>
                <c:pt idx="1937">
                  <c:v>0.106692742285962</c:v>
                </c:pt>
                <c:pt idx="1938">
                  <c:v>0.13466970882225099</c:v>
                </c:pt>
                <c:pt idx="1939">
                  <c:v>0.13488700564971701</c:v>
                </c:pt>
                <c:pt idx="1940">
                  <c:v>0.13917861799217701</c:v>
                </c:pt>
                <c:pt idx="1941">
                  <c:v>0.10147761842677</c:v>
                </c:pt>
                <c:pt idx="1942">
                  <c:v>9.4795740982181603E-2</c:v>
                </c:pt>
                <c:pt idx="1943">
                  <c:v>8.0399826162538005E-2</c:v>
                </c:pt>
                <c:pt idx="1944">
                  <c:v>9.4252498913515795E-2</c:v>
                </c:pt>
                <c:pt idx="1945">
                  <c:v>0.109245980008691</c:v>
                </c:pt>
                <c:pt idx="1946">
                  <c:v>9.5664928292046897E-2</c:v>
                </c:pt>
                <c:pt idx="1947">
                  <c:v>0.100282485875706</c:v>
                </c:pt>
                <c:pt idx="1948">
                  <c:v>7.8009561060408503E-2</c:v>
                </c:pt>
                <c:pt idx="1949">
                  <c:v>8.2246849196001698E-2</c:v>
                </c:pt>
                <c:pt idx="1950">
                  <c:v>9.2079530638852602E-2</c:v>
                </c:pt>
                <c:pt idx="1951">
                  <c:v>0.116036505867014</c:v>
                </c:pt>
                <c:pt idx="1952">
                  <c:v>0.118861364624076</c:v>
                </c:pt>
                <c:pt idx="1953">
                  <c:v>9.7620599739243794E-2</c:v>
                </c:pt>
                <c:pt idx="1954">
                  <c:v>0.117666232073011</c:v>
                </c:pt>
                <c:pt idx="1955">
                  <c:v>9.5882225119513206E-2</c:v>
                </c:pt>
                <c:pt idx="1956">
                  <c:v>8.9417644502390203E-2</c:v>
                </c:pt>
                <c:pt idx="1957">
                  <c:v>0.10609517601043</c:v>
                </c:pt>
                <c:pt idx="1958">
                  <c:v>0.100445458496305</c:v>
                </c:pt>
                <c:pt idx="1959">
                  <c:v>0.11592785745328101</c:v>
                </c:pt>
                <c:pt idx="1960">
                  <c:v>0.13646240764884801</c:v>
                </c:pt>
                <c:pt idx="1961">
                  <c:v>0.127390265102129</c:v>
                </c:pt>
                <c:pt idx="1962">
                  <c:v>0.14216644936983899</c:v>
                </c:pt>
                <c:pt idx="1963">
                  <c:v>0.17362016514558801</c:v>
                </c:pt>
                <c:pt idx="1964">
                  <c:v>0.18883094306823101</c:v>
                </c:pt>
                <c:pt idx="1965">
                  <c:v>0.23180139069969499</c:v>
                </c:pt>
                <c:pt idx="1966">
                  <c:v>0.17818339852238099</c:v>
                </c:pt>
                <c:pt idx="1967">
                  <c:v>0.17036071273359399</c:v>
                </c:pt>
                <c:pt idx="1968">
                  <c:v>0.24641460234680501</c:v>
                </c:pt>
                <c:pt idx="1969">
                  <c:v>0.230497609734897</c:v>
                </c:pt>
                <c:pt idx="1970">
                  <c:v>0.14857670578009499</c:v>
                </c:pt>
                <c:pt idx="1971">
                  <c:v>0.16797044763146399</c:v>
                </c:pt>
                <c:pt idx="1972">
                  <c:v>0.20529117774880401</c:v>
                </c:pt>
                <c:pt idx="1973">
                  <c:v>0.14640373750543201</c:v>
                </c:pt>
                <c:pt idx="1974">
                  <c:v>9.2894393741851294E-2</c:v>
                </c:pt>
                <c:pt idx="1975">
                  <c:v>0.103324641460234</c:v>
                </c:pt>
                <c:pt idx="1976">
                  <c:v>0.10055410691003901</c:v>
                </c:pt>
                <c:pt idx="1977">
                  <c:v>9.2622772707518397E-2</c:v>
                </c:pt>
                <c:pt idx="1978">
                  <c:v>0.12489135158626601</c:v>
                </c:pt>
                <c:pt idx="1979">
                  <c:v>0.134615384615384</c:v>
                </c:pt>
                <c:pt idx="1980">
                  <c:v>0.152216427640156</c:v>
                </c:pt>
                <c:pt idx="1981">
                  <c:v>0.18529986962190301</c:v>
                </c:pt>
                <c:pt idx="1982">
                  <c:v>0.140536723163841</c:v>
                </c:pt>
                <c:pt idx="1983">
                  <c:v>0.11543893959148099</c:v>
                </c:pt>
                <c:pt idx="1984">
                  <c:v>0.12304432855280301</c:v>
                </c:pt>
                <c:pt idx="1985">
                  <c:v>0.140210777922642</c:v>
                </c:pt>
                <c:pt idx="1986">
                  <c:v>0.17389178617992099</c:v>
                </c:pt>
                <c:pt idx="1987">
                  <c:v>0.18638635375923501</c:v>
                </c:pt>
                <c:pt idx="1988">
                  <c:v>0.168079096045197</c:v>
                </c:pt>
                <c:pt idx="1989">
                  <c:v>0.163244241634072</c:v>
                </c:pt>
                <c:pt idx="1990">
                  <c:v>0.138309430682312</c:v>
                </c:pt>
                <c:pt idx="1991">
                  <c:v>0.14129726205997301</c:v>
                </c:pt>
                <c:pt idx="1992">
                  <c:v>0.14097131681877401</c:v>
                </c:pt>
                <c:pt idx="1993">
                  <c:v>0.13352890047805299</c:v>
                </c:pt>
                <c:pt idx="1994">
                  <c:v>9.2025206431986098E-2</c:v>
                </c:pt>
                <c:pt idx="1995">
                  <c:v>9.9521946979574102E-2</c:v>
                </c:pt>
                <c:pt idx="1996">
                  <c:v>9.6588439808778695E-2</c:v>
                </c:pt>
                <c:pt idx="1997">
                  <c:v>0.110658409387222</c:v>
                </c:pt>
                <c:pt idx="1998">
                  <c:v>0.12874837027379399</c:v>
                </c:pt>
                <c:pt idx="1999">
                  <c:v>0.11196219035202</c:v>
                </c:pt>
                <c:pt idx="2000">
                  <c:v>8.90373750543242E-2</c:v>
                </c:pt>
                <c:pt idx="2001">
                  <c:v>9.1481964363320206E-2</c:v>
                </c:pt>
                <c:pt idx="2002">
                  <c:v>0.11630812690134699</c:v>
                </c:pt>
                <c:pt idx="2003">
                  <c:v>0.11983920034767399</c:v>
                </c:pt>
                <c:pt idx="2004">
                  <c:v>0.11657974793568</c:v>
                </c:pt>
                <c:pt idx="2005">
                  <c:v>0.117340286831812</c:v>
                </c:pt>
                <c:pt idx="2006">
                  <c:v>0.117177314211212</c:v>
                </c:pt>
                <c:pt idx="2007">
                  <c:v>9.7566275532377206E-2</c:v>
                </c:pt>
                <c:pt idx="2008">
                  <c:v>0.11435245545415</c:v>
                </c:pt>
                <c:pt idx="2009">
                  <c:v>7.2251195132551002E-2</c:v>
                </c:pt>
                <c:pt idx="2010">
                  <c:v>7.1925249891351503E-2</c:v>
                </c:pt>
                <c:pt idx="2011">
                  <c:v>5.6877444589308997E-2</c:v>
                </c:pt>
                <c:pt idx="2012">
                  <c:v>4.81855714906562E-2</c:v>
                </c:pt>
                <c:pt idx="2013">
                  <c:v>6.3667970447631395E-2</c:v>
                </c:pt>
                <c:pt idx="2014">
                  <c:v>5.37266405910473E-2</c:v>
                </c:pt>
                <c:pt idx="2015">
                  <c:v>8.1975228161668801E-2</c:v>
                </c:pt>
                <c:pt idx="2016">
                  <c:v>0.101151673185571</c:v>
                </c:pt>
                <c:pt idx="2017">
                  <c:v>9.8435462842242499E-2</c:v>
                </c:pt>
                <c:pt idx="2018">
                  <c:v>9.8435462842242499E-2</c:v>
                </c:pt>
                <c:pt idx="2019">
                  <c:v>0.102183833116036</c:v>
                </c:pt>
                <c:pt idx="2020">
                  <c:v>0.11255975662755301</c:v>
                </c:pt>
                <c:pt idx="2021">
                  <c:v>0.113211647109952</c:v>
                </c:pt>
                <c:pt idx="2022">
                  <c:v>0.106584093872229</c:v>
                </c:pt>
                <c:pt idx="2023">
                  <c:v>0.106910039113428</c:v>
                </c:pt>
                <c:pt idx="2024">
                  <c:v>0.115330291177748</c:v>
                </c:pt>
                <c:pt idx="2025">
                  <c:v>0.112342459800086</c:v>
                </c:pt>
                <c:pt idx="2026">
                  <c:v>0.1035419382877</c:v>
                </c:pt>
                <c:pt idx="2027">
                  <c:v>0.122935680139069</c:v>
                </c:pt>
                <c:pt idx="2028">
                  <c:v>0.10680139069969501</c:v>
                </c:pt>
                <c:pt idx="2029">
                  <c:v>0.110441112559756</c:v>
                </c:pt>
                <c:pt idx="2030">
                  <c:v>0.12706431986093</c:v>
                </c:pt>
                <c:pt idx="2031">
                  <c:v>0.12777053455019499</c:v>
                </c:pt>
                <c:pt idx="2032">
                  <c:v>0.105606258148631</c:v>
                </c:pt>
                <c:pt idx="2033">
                  <c:v>0.138635375923511</c:v>
                </c:pt>
                <c:pt idx="2034">
                  <c:v>0.124456757931334</c:v>
                </c:pt>
                <c:pt idx="2035">
                  <c:v>0.113972186006084</c:v>
                </c:pt>
                <c:pt idx="2036">
                  <c:v>0.13135593220338901</c:v>
                </c:pt>
                <c:pt idx="2037">
                  <c:v>0.121142981312472</c:v>
                </c:pt>
                <c:pt idx="2038">
                  <c:v>0.14080834419817401</c:v>
                </c:pt>
                <c:pt idx="2039">
                  <c:v>0.125162972620599</c:v>
                </c:pt>
                <c:pt idx="2040">
                  <c:v>0.13342025206431901</c:v>
                </c:pt>
                <c:pt idx="2041">
                  <c:v>0.13054106910039101</c:v>
                </c:pt>
                <c:pt idx="2042">
                  <c:v>0.12136027813993901</c:v>
                </c:pt>
                <c:pt idx="2043">
                  <c:v>0.14667535853976499</c:v>
                </c:pt>
                <c:pt idx="2044">
                  <c:v>0.104900043459365</c:v>
                </c:pt>
                <c:pt idx="2045">
                  <c:v>0.11408083441981701</c:v>
                </c:pt>
                <c:pt idx="2046">
                  <c:v>0.1453172533681</c:v>
                </c:pt>
                <c:pt idx="2047">
                  <c:v>0.120056497175141</c:v>
                </c:pt>
                <c:pt idx="2048">
                  <c:v>0.109789222077357</c:v>
                </c:pt>
                <c:pt idx="2049">
                  <c:v>0.124293785310734</c:v>
                </c:pt>
                <c:pt idx="2050">
                  <c:v>0.10647544545849599</c:v>
                </c:pt>
                <c:pt idx="2051">
                  <c:v>0.11304867448935201</c:v>
                </c:pt>
                <c:pt idx="2052">
                  <c:v>0.118698392003476</c:v>
                </c:pt>
                <c:pt idx="2053">
                  <c:v>0.10256410256410201</c:v>
                </c:pt>
                <c:pt idx="2054">
                  <c:v>0.11728596262494501</c:v>
                </c:pt>
                <c:pt idx="2055">
                  <c:v>0.131410256410256</c:v>
                </c:pt>
                <c:pt idx="2056">
                  <c:v>0.13662538026944801</c:v>
                </c:pt>
                <c:pt idx="2057">
                  <c:v>0.1454802259887</c:v>
                </c:pt>
                <c:pt idx="2058">
                  <c:v>0.139558887440243</c:v>
                </c:pt>
                <c:pt idx="2059">
                  <c:v>0.116851368970013</c:v>
                </c:pt>
                <c:pt idx="2060">
                  <c:v>9.2677096914384999E-2</c:v>
                </c:pt>
                <c:pt idx="2061">
                  <c:v>9.4089526292916101E-2</c:v>
                </c:pt>
                <c:pt idx="2062">
                  <c:v>0.115873533246414</c:v>
                </c:pt>
                <c:pt idx="2063">
                  <c:v>0.1245110821382</c:v>
                </c:pt>
                <c:pt idx="2064">
                  <c:v>0.128368100825727</c:v>
                </c:pt>
                <c:pt idx="2065">
                  <c:v>0.123587570621468</c:v>
                </c:pt>
                <c:pt idx="2066">
                  <c:v>0.15884398087787899</c:v>
                </c:pt>
                <c:pt idx="2067">
                  <c:v>0.128531073446327</c:v>
                </c:pt>
                <c:pt idx="2068">
                  <c:v>9.0286831812255497E-2</c:v>
                </c:pt>
                <c:pt idx="2069">
                  <c:v>0.108974358974358</c:v>
                </c:pt>
                <c:pt idx="2070">
                  <c:v>0.122283789656671</c:v>
                </c:pt>
                <c:pt idx="2071">
                  <c:v>0.14254671881790501</c:v>
                </c:pt>
                <c:pt idx="2072">
                  <c:v>0.12711864406779599</c:v>
                </c:pt>
                <c:pt idx="2073">
                  <c:v>0.141025641025641</c:v>
                </c:pt>
                <c:pt idx="2074">
                  <c:v>0.16014776184267701</c:v>
                </c:pt>
                <c:pt idx="2075">
                  <c:v>0.14059104737070799</c:v>
                </c:pt>
                <c:pt idx="2076">
                  <c:v>0.161505867014341</c:v>
                </c:pt>
                <c:pt idx="2077">
                  <c:v>0.12972620599739201</c:v>
                </c:pt>
                <c:pt idx="2078">
                  <c:v>0.120817036071273</c:v>
                </c:pt>
                <c:pt idx="2079">
                  <c:v>0.13966753585397601</c:v>
                </c:pt>
                <c:pt idx="2080">
                  <c:v>0.15721425467188099</c:v>
                </c:pt>
                <c:pt idx="2081">
                  <c:v>0.14222077357670501</c:v>
                </c:pt>
                <c:pt idx="2082">
                  <c:v>0.13369187309865199</c:v>
                </c:pt>
                <c:pt idx="2083">
                  <c:v>0.148848326814428</c:v>
                </c:pt>
                <c:pt idx="2084">
                  <c:v>0.14808778791829599</c:v>
                </c:pt>
                <c:pt idx="2085">
                  <c:v>0.152053455019556</c:v>
                </c:pt>
                <c:pt idx="2086">
                  <c:v>0.13597348978704901</c:v>
                </c:pt>
                <c:pt idx="2087">
                  <c:v>0.125814863102998</c:v>
                </c:pt>
                <c:pt idx="2088">
                  <c:v>0.138472403302911</c:v>
                </c:pt>
                <c:pt idx="2089">
                  <c:v>0.13521295089091701</c:v>
                </c:pt>
                <c:pt idx="2090">
                  <c:v>0.14770751847023</c:v>
                </c:pt>
                <c:pt idx="2091">
                  <c:v>0.15134724033029101</c:v>
                </c:pt>
                <c:pt idx="2092">
                  <c:v>0.144828335506301</c:v>
                </c:pt>
                <c:pt idx="2093">
                  <c:v>0.16351586266840501</c:v>
                </c:pt>
                <c:pt idx="2094">
                  <c:v>0.188233376792698</c:v>
                </c:pt>
                <c:pt idx="2095">
                  <c:v>0.209528465884398</c:v>
                </c:pt>
                <c:pt idx="2096">
                  <c:v>0.17834637114298099</c:v>
                </c:pt>
                <c:pt idx="2097">
                  <c:v>0.188396349413298</c:v>
                </c:pt>
                <c:pt idx="2098">
                  <c:v>0.15949587136027801</c:v>
                </c:pt>
                <c:pt idx="2099">
                  <c:v>0.157648848326814</c:v>
                </c:pt>
                <c:pt idx="2100">
                  <c:v>0.18285528031290699</c:v>
                </c:pt>
                <c:pt idx="2101">
                  <c:v>0.17970447631464501</c:v>
                </c:pt>
                <c:pt idx="2102">
                  <c:v>0.19084093872229399</c:v>
                </c:pt>
                <c:pt idx="2103">
                  <c:v>0.21099521946979499</c:v>
                </c:pt>
                <c:pt idx="2104">
                  <c:v>0.216862233811386</c:v>
                </c:pt>
                <c:pt idx="2105">
                  <c:v>0.245056497175141</c:v>
                </c:pt>
                <c:pt idx="2106">
                  <c:v>0.24549109083007301</c:v>
                </c:pt>
                <c:pt idx="2107">
                  <c:v>0</c:v>
                </c:pt>
                <c:pt idx="2108">
                  <c:v>0.242666232073011</c:v>
                </c:pt>
                <c:pt idx="2109">
                  <c:v>0.22316384180790899</c:v>
                </c:pt>
                <c:pt idx="2110">
                  <c:v>0.21387440243372399</c:v>
                </c:pt>
                <c:pt idx="2111">
                  <c:v>0.39797913950456298</c:v>
                </c:pt>
                <c:pt idx="2112">
                  <c:v>0.26157105606258102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0.28188830943068199</c:v>
                </c:pt>
                <c:pt idx="2117">
                  <c:v>0.22305519339417601</c:v>
                </c:pt>
                <c:pt idx="2118">
                  <c:v>0.23554976097348901</c:v>
                </c:pt>
                <c:pt idx="2119">
                  <c:v>0.242666232073011</c:v>
                </c:pt>
                <c:pt idx="2120">
                  <c:v>0.24760973489787</c:v>
                </c:pt>
                <c:pt idx="2121">
                  <c:v>0.315297696653628</c:v>
                </c:pt>
                <c:pt idx="2122">
                  <c:v>0.27683615819209001</c:v>
                </c:pt>
                <c:pt idx="2123">
                  <c:v>0.27917209908735302</c:v>
                </c:pt>
                <c:pt idx="2124">
                  <c:v>0.28672316384180702</c:v>
                </c:pt>
                <c:pt idx="2125">
                  <c:v>0.26097348978704898</c:v>
                </c:pt>
                <c:pt idx="2126">
                  <c:v>0.22115384615384601</c:v>
                </c:pt>
                <c:pt idx="2127">
                  <c:v>0.35604085180356299</c:v>
                </c:pt>
                <c:pt idx="2128">
                  <c:v>0.65107561929595803</c:v>
                </c:pt>
                <c:pt idx="2129">
                  <c:v>0.47979139504563201</c:v>
                </c:pt>
                <c:pt idx="2130">
                  <c:v>0.35875706214689201</c:v>
                </c:pt>
                <c:pt idx="2131">
                  <c:v>0.38472403302911701</c:v>
                </c:pt>
                <c:pt idx="2132">
                  <c:v>0.374348109517601</c:v>
                </c:pt>
                <c:pt idx="2133">
                  <c:v>0.44388309430682299</c:v>
                </c:pt>
                <c:pt idx="2134">
                  <c:v>0.53460451977401102</c:v>
                </c:pt>
                <c:pt idx="2135">
                  <c:v>0.445567144719687</c:v>
                </c:pt>
                <c:pt idx="2136">
                  <c:v>0.435517166449369</c:v>
                </c:pt>
                <c:pt idx="2137">
                  <c:v>0.40520425901781798</c:v>
                </c:pt>
                <c:pt idx="2138">
                  <c:v>0.45176010430247698</c:v>
                </c:pt>
                <c:pt idx="2139">
                  <c:v>0.52656453715775697</c:v>
                </c:pt>
                <c:pt idx="2140">
                  <c:v>0.46045197740112997</c:v>
                </c:pt>
                <c:pt idx="2141">
                  <c:v>0.35815949587135998</c:v>
                </c:pt>
                <c:pt idx="2142">
                  <c:v>0.440949587136027</c:v>
                </c:pt>
                <c:pt idx="2143">
                  <c:v>0.51879617557583602</c:v>
                </c:pt>
                <c:pt idx="2144">
                  <c:v>0.61000651890482405</c:v>
                </c:pt>
                <c:pt idx="2145">
                  <c:v>0.40438939591481898</c:v>
                </c:pt>
                <c:pt idx="2146">
                  <c:v>0.248098652759669</c:v>
                </c:pt>
                <c:pt idx="2147">
                  <c:v>0.29927205562798698</c:v>
                </c:pt>
                <c:pt idx="2148">
                  <c:v>0.35202086049543602</c:v>
                </c:pt>
                <c:pt idx="2149">
                  <c:v>0.42144719687092502</c:v>
                </c:pt>
                <c:pt idx="2150">
                  <c:v>0.36272272924815202</c:v>
                </c:pt>
                <c:pt idx="2151">
                  <c:v>0.32996523250760501</c:v>
                </c:pt>
                <c:pt idx="2152">
                  <c:v>0.38966753585397601</c:v>
                </c:pt>
                <c:pt idx="2153">
                  <c:v>0.54166666666666596</c:v>
                </c:pt>
                <c:pt idx="2154">
                  <c:v>0.59631681877444498</c:v>
                </c:pt>
                <c:pt idx="2155">
                  <c:v>0.52210995219469702</c:v>
                </c:pt>
                <c:pt idx="2156">
                  <c:v>0.23826597131681801</c:v>
                </c:pt>
                <c:pt idx="2157">
                  <c:v>0.27411994784876098</c:v>
                </c:pt>
                <c:pt idx="2158">
                  <c:v>0.33001955671447197</c:v>
                </c:pt>
                <c:pt idx="2159">
                  <c:v>0.37342459800086902</c:v>
                </c:pt>
                <c:pt idx="2160">
                  <c:v>0.41688396349413198</c:v>
                </c:pt>
                <c:pt idx="2161">
                  <c:v>0.471534115601912</c:v>
                </c:pt>
                <c:pt idx="2162">
                  <c:v>0.41079965232507598</c:v>
                </c:pt>
                <c:pt idx="2163">
                  <c:v>0.44855497609734801</c:v>
                </c:pt>
                <c:pt idx="2164">
                  <c:v>0.540471534115601</c:v>
                </c:pt>
                <c:pt idx="2165">
                  <c:v>0.42677096914384999</c:v>
                </c:pt>
                <c:pt idx="2166">
                  <c:v>0.40341156019122099</c:v>
                </c:pt>
                <c:pt idx="2167">
                  <c:v>0.40053237722729201</c:v>
                </c:pt>
                <c:pt idx="2168">
                  <c:v>0.44241634072142499</c:v>
                </c:pt>
                <c:pt idx="2169">
                  <c:v>0.49494784876140802</c:v>
                </c:pt>
                <c:pt idx="2170">
                  <c:v>0.37940026075619299</c:v>
                </c:pt>
                <c:pt idx="2171">
                  <c:v>0.46066927422859599</c:v>
                </c:pt>
                <c:pt idx="2172">
                  <c:v>0.290797479356801</c:v>
                </c:pt>
                <c:pt idx="2173">
                  <c:v>0.22750977835723599</c:v>
                </c:pt>
                <c:pt idx="2174">
                  <c:v>0.19920686657974701</c:v>
                </c:pt>
                <c:pt idx="2175">
                  <c:v>0.25380269448066001</c:v>
                </c:pt>
                <c:pt idx="2176">
                  <c:v>0.28324641460234601</c:v>
                </c:pt>
                <c:pt idx="2177">
                  <c:v>0.262820512820512</c:v>
                </c:pt>
                <c:pt idx="2178">
                  <c:v>0.34821816601477601</c:v>
                </c:pt>
                <c:pt idx="2179">
                  <c:v>0.39417644502390198</c:v>
                </c:pt>
                <c:pt idx="2180">
                  <c:v>0.421392872664059</c:v>
                </c:pt>
                <c:pt idx="2181">
                  <c:v>0.46338548457192502</c:v>
                </c:pt>
                <c:pt idx="2182">
                  <c:v>0.51559104737070804</c:v>
                </c:pt>
                <c:pt idx="2183">
                  <c:v>0.493915688830943</c:v>
                </c:pt>
                <c:pt idx="2184">
                  <c:v>0.52683615819208995</c:v>
                </c:pt>
                <c:pt idx="2185">
                  <c:v>0.43160582355497601</c:v>
                </c:pt>
                <c:pt idx="2186">
                  <c:v>0.42807475010864798</c:v>
                </c:pt>
                <c:pt idx="2187">
                  <c:v>0.39097131681877401</c:v>
                </c:pt>
                <c:pt idx="2188">
                  <c:v>0.28292046936114701</c:v>
                </c:pt>
                <c:pt idx="2189">
                  <c:v>0.31502607561929502</c:v>
                </c:pt>
                <c:pt idx="2190">
                  <c:v>0.257551064754454</c:v>
                </c:pt>
                <c:pt idx="2191">
                  <c:v>0.37239243807040401</c:v>
                </c:pt>
                <c:pt idx="2192">
                  <c:v>0.43003042155584498</c:v>
                </c:pt>
                <c:pt idx="2193">
                  <c:v>0.45127118644067699</c:v>
                </c:pt>
                <c:pt idx="2194">
                  <c:v>0.25717079530638798</c:v>
                </c:pt>
                <c:pt idx="2195">
                  <c:v>0.25005432420686602</c:v>
                </c:pt>
                <c:pt idx="2196">
                  <c:v>0.20496523250760501</c:v>
                </c:pt>
                <c:pt idx="2197">
                  <c:v>0.20447631464580601</c:v>
                </c:pt>
                <c:pt idx="2198">
                  <c:v>0.18497392438070401</c:v>
                </c:pt>
                <c:pt idx="2199">
                  <c:v>0.23087787918296299</c:v>
                </c:pt>
                <c:pt idx="2200">
                  <c:v>0.24016731855714901</c:v>
                </c:pt>
                <c:pt idx="2201">
                  <c:v>0.202629291612342</c:v>
                </c:pt>
                <c:pt idx="2202">
                  <c:v>0.24348109517600999</c:v>
                </c:pt>
                <c:pt idx="2203">
                  <c:v>0.27596697088222499</c:v>
                </c:pt>
                <c:pt idx="2204">
                  <c:v>0.32485875706214601</c:v>
                </c:pt>
                <c:pt idx="2205">
                  <c:v>0.38064971751412402</c:v>
                </c:pt>
                <c:pt idx="2206">
                  <c:v>0.46338548457192502</c:v>
                </c:pt>
                <c:pt idx="2207">
                  <c:v>0.36141894828335502</c:v>
                </c:pt>
                <c:pt idx="2208">
                  <c:v>0.25353107344632703</c:v>
                </c:pt>
                <c:pt idx="2209">
                  <c:v>0.29568665797479299</c:v>
                </c:pt>
                <c:pt idx="2210">
                  <c:v>0.255432420686658</c:v>
                </c:pt>
                <c:pt idx="2211">
                  <c:v>0.23940677966101601</c:v>
                </c:pt>
                <c:pt idx="2212">
                  <c:v>0.31285310734463201</c:v>
                </c:pt>
                <c:pt idx="2213">
                  <c:v>0.31730769230769201</c:v>
                </c:pt>
                <c:pt idx="2214">
                  <c:v>0.25456323337679199</c:v>
                </c:pt>
                <c:pt idx="2215">
                  <c:v>0.26504780530204203</c:v>
                </c:pt>
                <c:pt idx="2216">
                  <c:v>0.231910039113428</c:v>
                </c:pt>
                <c:pt idx="2217">
                  <c:v>0.302966101694915</c:v>
                </c:pt>
                <c:pt idx="2218">
                  <c:v>0.35109734897870398</c:v>
                </c:pt>
                <c:pt idx="2219">
                  <c:v>0.39526292916123401</c:v>
                </c:pt>
                <c:pt idx="2220">
                  <c:v>0.37766188613646201</c:v>
                </c:pt>
                <c:pt idx="2221">
                  <c:v>0.36712299000434501</c:v>
                </c:pt>
                <c:pt idx="2222">
                  <c:v>0.43182312038244203</c:v>
                </c:pt>
                <c:pt idx="2223">
                  <c:v>0.50733376792698803</c:v>
                </c:pt>
                <c:pt idx="2224">
                  <c:v>0.524337244676227</c:v>
                </c:pt>
                <c:pt idx="2225">
                  <c:v>0.34224250325945199</c:v>
                </c:pt>
                <c:pt idx="2226">
                  <c:v>0.22571707953063799</c:v>
                </c:pt>
                <c:pt idx="2227">
                  <c:v>0.24804432855280301</c:v>
                </c:pt>
                <c:pt idx="2228">
                  <c:v>0.250488917861799</c:v>
                </c:pt>
                <c:pt idx="2229">
                  <c:v>0.26287483702737902</c:v>
                </c:pt>
                <c:pt idx="2230">
                  <c:v>0.35528031290743101</c:v>
                </c:pt>
                <c:pt idx="2231">
                  <c:v>0.38021512385919098</c:v>
                </c:pt>
                <c:pt idx="2232">
                  <c:v>0.38461538461538403</c:v>
                </c:pt>
                <c:pt idx="2233">
                  <c:v>0.32953063885267198</c:v>
                </c:pt>
                <c:pt idx="2234">
                  <c:v>0.338005215123859</c:v>
                </c:pt>
                <c:pt idx="2235">
                  <c:v>0.35696436332029502</c:v>
                </c:pt>
                <c:pt idx="2236">
                  <c:v>0.39102564102564102</c:v>
                </c:pt>
                <c:pt idx="2237">
                  <c:v>0.32453281182094701</c:v>
                </c:pt>
                <c:pt idx="2238">
                  <c:v>0.40004345936549301</c:v>
                </c:pt>
                <c:pt idx="2239">
                  <c:v>0.376466753585397</c:v>
                </c:pt>
                <c:pt idx="2240">
                  <c:v>0.36799217731421102</c:v>
                </c:pt>
                <c:pt idx="2241">
                  <c:v>0.38825510647544498</c:v>
                </c:pt>
                <c:pt idx="2242">
                  <c:v>0.30486744893524498</c:v>
                </c:pt>
                <c:pt idx="2243">
                  <c:v>0.35126032159930398</c:v>
                </c:pt>
                <c:pt idx="2244">
                  <c:v>0.33572359843546201</c:v>
                </c:pt>
                <c:pt idx="2245">
                  <c:v>0.38119295958278998</c:v>
                </c:pt>
                <c:pt idx="2246">
                  <c:v>0.40221642764015603</c:v>
                </c:pt>
                <c:pt idx="2247">
                  <c:v>0.37798783137766101</c:v>
                </c:pt>
                <c:pt idx="2248">
                  <c:v>0.30258583224684898</c:v>
                </c:pt>
                <c:pt idx="2249">
                  <c:v>0.28324641460234601</c:v>
                </c:pt>
                <c:pt idx="2250">
                  <c:v>0.27167535853976499</c:v>
                </c:pt>
                <c:pt idx="2251">
                  <c:v>0.273522381573229</c:v>
                </c:pt>
                <c:pt idx="2252">
                  <c:v>0.20355280312907401</c:v>
                </c:pt>
                <c:pt idx="2253">
                  <c:v>0.327466318991742</c:v>
                </c:pt>
                <c:pt idx="2254">
                  <c:v>0.44355714906562299</c:v>
                </c:pt>
                <c:pt idx="2255">
                  <c:v>0.27580399826162499</c:v>
                </c:pt>
                <c:pt idx="2256">
                  <c:v>0.29036288570186802</c:v>
                </c:pt>
                <c:pt idx="2257">
                  <c:v>0.33675575836592703</c:v>
                </c:pt>
                <c:pt idx="2258">
                  <c:v>0.25988700564971701</c:v>
                </c:pt>
                <c:pt idx="2259">
                  <c:v>0.27243589743589702</c:v>
                </c:pt>
                <c:pt idx="2260">
                  <c:v>0.30595393307257701</c:v>
                </c:pt>
                <c:pt idx="2261">
                  <c:v>0.34517601043024698</c:v>
                </c:pt>
                <c:pt idx="2262">
                  <c:v>0.28444154715341102</c:v>
                </c:pt>
                <c:pt idx="2263">
                  <c:v>0.30405258583224598</c:v>
                </c:pt>
                <c:pt idx="2264">
                  <c:v>0.263472403302911</c:v>
                </c:pt>
                <c:pt idx="2265">
                  <c:v>0.28085614950021698</c:v>
                </c:pt>
                <c:pt idx="2266">
                  <c:v>0.274826162538026</c:v>
                </c:pt>
                <c:pt idx="2267">
                  <c:v>0.30541069100391099</c:v>
                </c:pt>
                <c:pt idx="2268">
                  <c:v>0.34463276836158102</c:v>
                </c:pt>
                <c:pt idx="2269">
                  <c:v>0.345882225119513</c:v>
                </c:pt>
                <c:pt idx="2270">
                  <c:v>0.34452411994784798</c:v>
                </c:pt>
                <c:pt idx="2271">
                  <c:v>0.332409821816601</c:v>
                </c:pt>
                <c:pt idx="2272">
                  <c:v>0.27689048239895597</c:v>
                </c:pt>
                <c:pt idx="2273">
                  <c:v>0.26944806605823501</c:v>
                </c:pt>
                <c:pt idx="2274">
                  <c:v>0.24516514558887401</c:v>
                </c:pt>
                <c:pt idx="2275">
                  <c:v>0.20306388526727501</c:v>
                </c:pt>
                <c:pt idx="2276">
                  <c:v>0.26309213385484498</c:v>
                </c:pt>
                <c:pt idx="2277">
                  <c:v>0.36027813993915597</c:v>
                </c:pt>
                <c:pt idx="2278">
                  <c:v>0.29715341156019098</c:v>
                </c:pt>
                <c:pt idx="2279">
                  <c:v>0.32513037809647899</c:v>
                </c:pt>
                <c:pt idx="2280">
                  <c:v>0.236418948283355</c:v>
                </c:pt>
                <c:pt idx="2281">
                  <c:v>0.198120382442416</c:v>
                </c:pt>
                <c:pt idx="2282">
                  <c:v>0.20224902216427601</c:v>
                </c:pt>
                <c:pt idx="2283">
                  <c:v>0.266460234680573</c:v>
                </c:pt>
                <c:pt idx="2284">
                  <c:v>0.33675575836592703</c:v>
                </c:pt>
                <c:pt idx="2285">
                  <c:v>0.32866145154280701</c:v>
                </c:pt>
                <c:pt idx="2286">
                  <c:v>0.369730551933941</c:v>
                </c:pt>
                <c:pt idx="2287">
                  <c:v>0.34930465015210699</c:v>
                </c:pt>
                <c:pt idx="2288">
                  <c:v>0.22560843111690501</c:v>
                </c:pt>
                <c:pt idx="2289">
                  <c:v>0.29699043893959098</c:v>
                </c:pt>
                <c:pt idx="2290">
                  <c:v>0.33268144285093398</c:v>
                </c:pt>
                <c:pt idx="2291">
                  <c:v>0.36495002172968199</c:v>
                </c:pt>
                <c:pt idx="2292">
                  <c:v>0.37445675793133398</c:v>
                </c:pt>
                <c:pt idx="2293">
                  <c:v>0.35022816166883902</c:v>
                </c:pt>
                <c:pt idx="2294">
                  <c:v>0.34881573229030799</c:v>
                </c:pt>
                <c:pt idx="2295">
                  <c:v>0.28541938287700902</c:v>
                </c:pt>
                <c:pt idx="2296">
                  <c:v>0.32551064754454501</c:v>
                </c:pt>
                <c:pt idx="2297">
                  <c:v>0.27390265102129502</c:v>
                </c:pt>
                <c:pt idx="2298">
                  <c:v>0.19643633202955199</c:v>
                </c:pt>
                <c:pt idx="2299">
                  <c:v>0.19833767926988199</c:v>
                </c:pt>
                <c:pt idx="2300">
                  <c:v>0.29644719687092502</c:v>
                </c:pt>
                <c:pt idx="2301">
                  <c:v>0.19328552803129001</c:v>
                </c:pt>
                <c:pt idx="2302">
                  <c:v>0.13928726640590999</c:v>
                </c:pt>
                <c:pt idx="2303">
                  <c:v>0.16188613646240699</c:v>
                </c:pt>
                <c:pt idx="2304">
                  <c:v>0.149989135158626</c:v>
                </c:pt>
                <c:pt idx="2305">
                  <c:v>0.19659930465015199</c:v>
                </c:pt>
                <c:pt idx="2306">
                  <c:v>0.25961538461538403</c:v>
                </c:pt>
                <c:pt idx="2307">
                  <c:v>0.36169056931768701</c:v>
                </c:pt>
                <c:pt idx="2308">
                  <c:v>0.391949152542372</c:v>
                </c:pt>
                <c:pt idx="2309">
                  <c:v>0.350173837461973</c:v>
                </c:pt>
                <c:pt idx="2310">
                  <c:v>0.25966970882225099</c:v>
                </c:pt>
                <c:pt idx="2311">
                  <c:v>0.25277053455019499</c:v>
                </c:pt>
                <c:pt idx="2312">
                  <c:v>0.19953281182094701</c:v>
                </c:pt>
                <c:pt idx="2313">
                  <c:v>0.22033898305084701</c:v>
                </c:pt>
                <c:pt idx="2314">
                  <c:v>0.186114732724902</c:v>
                </c:pt>
                <c:pt idx="2315">
                  <c:v>0.18524554541503599</c:v>
                </c:pt>
                <c:pt idx="2316">
                  <c:v>0.14988048674489299</c:v>
                </c:pt>
                <c:pt idx="2317">
                  <c:v>0.12972620599739201</c:v>
                </c:pt>
                <c:pt idx="2318">
                  <c:v>0.19839200347674901</c:v>
                </c:pt>
                <c:pt idx="2319">
                  <c:v>0.22979139504563201</c:v>
                </c:pt>
                <c:pt idx="2320">
                  <c:v>0.15504128639721801</c:v>
                </c:pt>
                <c:pt idx="2321">
                  <c:v>0.18350717079530601</c:v>
                </c:pt>
                <c:pt idx="2322">
                  <c:v>0.13401781833985199</c:v>
                </c:pt>
                <c:pt idx="2323">
                  <c:v>0.15275966970882199</c:v>
                </c:pt>
                <c:pt idx="2324">
                  <c:v>0.13423511516731801</c:v>
                </c:pt>
                <c:pt idx="2325">
                  <c:v>0.130921338548457</c:v>
                </c:pt>
                <c:pt idx="2326">
                  <c:v>0.14357887874837</c:v>
                </c:pt>
                <c:pt idx="2327">
                  <c:v>0.19833767926988199</c:v>
                </c:pt>
                <c:pt idx="2328">
                  <c:v>0.28357235984354601</c:v>
                </c:pt>
                <c:pt idx="2329">
                  <c:v>0.13738591916557999</c:v>
                </c:pt>
                <c:pt idx="2330">
                  <c:v>0.114732724902216</c:v>
                </c:pt>
                <c:pt idx="2331">
                  <c:v>0.116688396349413</c:v>
                </c:pt>
                <c:pt idx="2332">
                  <c:v>0.16384180790960401</c:v>
                </c:pt>
                <c:pt idx="2333">
                  <c:v>0.14776184267709599</c:v>
                </c:pt>
                <c:pt idx="2334">
                  <c:v>0.145154280747501</c:v>
                </c:pt>
                <c:pt idx="2335">
                  <c:v>0.19138418079096001</c:v>
                </c:pt>
                <c:pt idx="2336">
                  <c:v>0.19306823120382399</c:v>
                </c:pt>
                <c:pt idx="2337">
                  <c:v>0.243915688830943</c:v>
                </c:pt>
                <c:pt idx="2338">
                  <c:v>0.21843763581051701</c:v>
                </c:pt>
                <c:pt idx="2339">
                  <c:v>0.13037809647979101</c:v>
                </c:pt>
                <c:pt idx="2340">
                  <c:v>0.106692742285962</c:v>
                </c:pt>
                <c:pt idx="2341">
                  <c:v>9.8163841807909602E-2</c:v>
                </c:pt>
                <c:pt idx="2342">
                  <c:v>0.19583876575401901</c:v>
                </c:pt>
                <c:pt idx="2343">
                  <c:v>0.14200347674923899</c:v>
                </c:pt>
                <c:pt idx="2344">
                  <c:v>0.160853976531942</c:v>
                </c:pt>
                <c:pt idx="2345">
                  <c:v>0.20241199478487601</c:v>
                </c:pt>
                <c:pt idx="2346">
                  <c:v>0.17231638418079001</c:v>
                </c:pt>
                <c:pt idx="2347">
                  <c:v>0.13271403737505399</c:v>
                </c:pt>
                <c:pt idx="2348">
                  <c:v>0.16954584963059499</c:v>
                </c:pt>
                <c:pt idx="2349">
                  <c:v>0.18030204259017801</c:v>
                </c:pt>
                <c:pt idx="2350">
                  <c:v>0.18959148196436301</c:v>
                </c:pt>
                <c:pt idx="2351">
                  <c:v>0.13466970882225099</c:v>
                </c:pt>
                <c:pt idx="2352">
                  <c:v>0.11782920469361099</c:v>
                </c:pt>
                <c:pt idx="2353">
                  <c:v>0.15069534984789201</c:v>
                </c:pt>
                <c:pt idx="2354">
                  <c:v>0.1248370273794</c:v>
                </c:pt>
                <c:pt idx="2355">
                  <c:v>0.16286397218600601</c:v>
                </c:pt>
                <c:pt idx="2356">
                  <c:v>0.142926988265971</c:v>
                </c:pt>
                <c:pt idx="2357">
                  <c:v>0.123967840069534</c:v>
                </c:pt>
                <c:pt idx="2358">
                  <c:v>0.147272924815297</c:v>
                </c:pt>
                <c:pt idx="2359">
                  <c:v>0.14064537157757401</c:v>
                </c:pt>
                <c:pt idx="2360">
                  <c:v>0.11245110821382</c:v>
                </c:pt>
                <c:pt idx="2361">
                  <c:v>0.10799652325075999</c:v>
                </c:pt>
                <c:pt idx="2362">
                  <c:v>9.8815732290308503E-2</c:v>
                </c:pt>
                <c:pt idx="2363">
                  <c:v>0.12603215993046499</c:v>
                </c:pt>
                <c:pt idx="2364">
                  <c:v>0.17003476749239399</c:v>
                </c:pt>
                <c:pt idx="2365">
                  <c:v>0.22077357670577999</c:v>
                </c:pt>
                <c:pt idx="2366">
                  <c:v>0.13564754454584901</c:v>
                </c:pt>
                <c:pt idx="2367">
                  <c:v>0.16074532811820899</c:v>
                </c:pt>
                <c:pt idx="2368">
                  <c:v>0.18546284224250301</c:v>
                </c:pt>
                <c:pt idx="2369">
                  <c:v>0.17084963059539299</c:v>
                </c:pt>
                <c:pt idx="2370">
                  <c:v>0.15357453281182001</c:v>
                </c:pt>
                <c:pt idx="2371">
                  <c:v>0.21436332029552299</c:v>
                </c:pt>
                <c:pt idx="2372">
                  <c:v>0.20947414167753101</c:v>
                </c:pt>
                <c:pt idx="2373">
                  <c:v>0.16427640156453699</c:v>
                </c:pt>
                <c:pt idx="2374">
                  <c:v>0.14379617557583599</c:v>
                </c:pt>
                <c:pt idx="2375">
                  <c:v>0.165960451977401</c:v>
                </c:pt>
                <c:pt idx="2376">
                  <c:v>0.220230334637114</c:v>
                </c:pt>
                <c:pt idx="2377">
                  <c:v>0.18073663624510999</c:v>
                </c:pt>
                <c:pt idx="2378">
                  <c:v>0.15449804432855199</c:v>
                </c:pt>
                <c:pt idx="2379">
                  <c:v>0.181171229900043</c:v>
                </c:pt>
                <c:pt idx="2380">
                  <c:v>0.155910473707083</c:v>
                </c:pt>
                <c:pt idx="2381">
                  <c:v>0.15422642329421901</c:v>
                </c:pt>
                <c:pt idx="2382">
                  <c:v>0.13287700999565399</c:v>
                </c:pt>
                <c:pt idx="2383">
                  <c:v>0.104900043459365</c:v>
                </c:pt>
                <c:pt idx="2384">
                  <c:v>0.108702737940026</c:v>
                </c:pt>
                <c:pt idx="2385">
                  <c:v>0.123424598000869</c:v>
                </c:pt>
                <c:pt idx="2386">
                  <c:v>0.13961321164710899</c:v>
                </c:pt>
                <c:pt idx="2387">
                  <c:v>0.12168622338113801</c:v>
                </c:pt>
                <c:pt idx="2388">
                  <c:v>0.14797913950456301</c:v>
                </c:pt>
                <c:pt idx="2389">
                  <c:v>0.16270099956540601</c:v>
                </c:pt>
                <c:pt idx="2390">
                  <c:v>0.172207735767057</c:v>
                </c:pt>
                <c:pt idx="2391">
                  <c:v>0.14721860060843101</c:v>
                </c:pt>
                <c:pt idx="2392">
                  <c:v>0.16786179921773101</c:v>
                </c:pt>
                <c:pt idx="2393">
                  <c:v>0.195730117340286</c:v>
                </c:pt>
                <c:pt idx="2394">
                  <c:v>0.116145154280747</c:v>
                </c:pt>
                <c:pt idx="2395">
                  <c:v>0.17231638418079001</c:v>
                </c:pt>
                <c:pt idx="2396">
                  <c:v>0.17698826597131601</c:v>
                </c:pt>
                <c:pt idx="2397">
                  <c:v>0.144230769230769</c:v>
                </c:pt>
                <c:pt idx="2398">
                  <c:v>0.14928292046936101</c:v>
                </c:pt>
                <c:pt idx="2399">
                  <c:v>0.15053237722729201</c:v>
                </c:pt>
                <c:pt idx="2400">
                  <c:v>0.14379617557583599</c:v>
                </c:pt>
                <c:pt idx="2401">
                  <c:v>0.158463711429813</c:v>
                </c:pt>
                <c:pt idx="2402">
                  <c:v>0.141786179921773</c:v>
                </c:pt>
                <c:pt idx="2403">
                  <c:v>0.100336810082572</c:v>
                </c:pt>
                <c:pt idx="2404">
                  <c:v>0.127390265102129</c:v>
                </c:pt>
                <c:pt idx="2405">
                  <c:v>0.123152976966536</c:v>
                </c:pt>
                <c:pt idx="2406">
                  <c:v>0.13179052585832199</c:v>
                </c:pt>
                <c:pt idx="2407">
                  <c:v>0.13200782268578801</c:v>
                </c:pt>
                <c:pt idx="2408">
                  <c:v>0.14672968274663101</c:v>
                </c:pt>
                <c:pt idx="2409">
                  <c:v>0.13754889178617899</c:v>
                </c:pt>
                <c:pt idx="2410">
                  <c:v>0.15547588005215099</c:v>
                </c:pt>
                <c:pt idx="2411">
                  <c:v>0.16509126466753499</c:v>
                </c:pt>
                <c:pt idx="2412">
                  <c:v>0.160039113428943</c:v>
                </c:pt>
                <c:pt idx="2413">
                  <c:v>0.14846805736636201</c:v>
                </c:pt>
                <c:pt idx="2414">
                  <c:v>0.138472403302911</c:v>
                </c:pt>
                <c:pt idx="2415">
                  <c:v>0.134615384615384</c:v>
                </c:pt>
                <c:pt idx="2416">
                  <c:v>0.13521295089091701</c:v>
                </c:pt>
                <c:pt idx="2417">
                  <c:v>0.132985658409387</c:v>
                </c:pt>
                <c:pt idx="2418">
                  <c:v>0.12527162103433201</c:v>
                </c:pt>
                <c:pt idx="2419">
                  <c:v>0.13917861799217701</c:v>
                </c:pt>
                <c:pt idx="2420">
                  <c:v>0.15982181660147701</c:v>
                </c:pt>
                <c:pt idx="2421">
                  <c:v>0.159441547153411</c:v>
                </c:pt>
                <c:pt idx="2422">
                  <c:v>0.176716644936983</c:v>
                </c:pt>
                <c:pt idx="2423">
                  <c:v>0.15433507170795299</c:v>
                </c:pt>
                <c:pt idx="2424">
                  <c:v>0.16074532811820899</c:v>
                </c:pt>
                <c:pt idx="2425">
                  <c:v>0.14939156888309399</c:v>
                </c:pt>
                <c:pt idx="2426">
                  <c:v>0.17872664059104701</c:v>
                </c:pt>
                <c:pt idx="2427">
                  <c:v>0.16731855714906499</c:v>
                </c:pt>
                <c:pt idx="2428">
                  <c:v>0.125488917861799</c:v>
                </c:pt>
                <c:pt idx="2429">
                  <c:v>9.6479791395045603E-2</c:v>
                </c:pt>
                <c:pt idx="2430">
                  <c:v>0.10495436766623201</c:v>
                </c:pt>
                <c:pt idx="2431">
                  <c:v>0.13037809647979101</c:v>
                </c:pt>
                <c:pt idx="2432">
                  <c:v>0.11071273359408899</c:v>
                </c:pt>
                <c:pt idx="2433">
                  <c:v>7.3826597131681798E-2</c:v>
                </c:pt>
                <c:pt idx="2434">
                  <c:v>0.121468926553672</c:v>
                </c:pt>
                <c:pt idx="2435">
                  <c:v>0.119404606692742</c:v>
                </c:pt>
                <c:pt idx="2436">
                  <c:v>0.100499782703172</c:v>
                </c:pt>
                <c:pt idx="2437">
                  <c:v>0.109137331594958</c:v>
                </c:pt>
                <c:pt idx="2438">
                  <c:v>0.10663841807909601</c:v>
                </c:pt>
                <c:pt idx="2439">
                  <c:v>0.141677531508039</c:v>
                </c:pt>
                <c:pt idx="2440">
                  <c:v>0.14395914819643599</c:v>
                </c:pt>
                <c:pt idx="2441">
                  <c:v>9.4198174706649193E-2</c:v>
                </c:pt>
                <c:pt idx="2442">
                  <c:v>9.9576271186440607E-2</c:v>
                </c:pt>
                <c:pt idx="2443">
                  <c:v>9.9576271186440607E-2</c:v>
                </c:pt>
                <c:pt idx="2444">
                  <c:v>9.1101694915254203E-2</c:v>
                </c:pt>
                <c:pt idx="2445">
                  <c:v>9.5719252498913499E-2</c:v>
                </c:pt>
                <c:pt idx="2446">
                  <c:v>0.110495436766623</c:v>
                </c:pt>
                <c:pt idx="2447">
                  <c:v>0.106258148631029</c:v>
                </c:pt>
                <c:pt idx="2448">
                  <c:v>8.8168187744458906E-2</c:v>
                </c:pt>
                <c:pt idx="2449">
                  <c:v>8.6158192090395394E-2</c:v>
                </c:pt>
                <c:pt idx="2450">
                  <c:v>0.11592785745328101</c:v>
                </c:pt>
                <c:pt idx="2451">
                  <c:v>0.10576923076923</c:v>
                </c:pt>
                <c:pt idx="2452">
                  <c:v>9.1156019122120804E-2</c:v>
                </c:pt>
                <c:pt idx="2453">
                  <c:v>0.101368970013037</c:v>
                </c:pt>
                <c:pt idx="2454">
                  <c:v>0.102346805736636</c:v>
                </c:pt>
                <c:pt idx="2455">
                  <c:v>9.8598435462842193E-2</c:v>
                </c:pt>
                <c:pt idx="2456">
                  <c:v>0.102129508909169</c:v>
                </c:pt>
                <c:pt idx="2457">
                  <c:v>7.7031725336810006E-2</c:v>
                </c:pt>
                <c:pt idx="2458">
                  <c:v>0.102455454150369</c:v>
                </c:pt>
                <c:pt idx="2459">
                  <c:v>0.10256410256410201</c:v>
                </c:pt>
                <c:pt idx="2460">
                  <c:v>0.106421121251629</c:v>
                </c:pt>
                <c:pt idx="2461">
                  <c:v>0.110658409387222</c:v>
                </c:pt>
                <c:pt idx="2462">
                  <c:v>8.2409821816601406E-2</c:v>
                </c:pt>
                <c:pt idx="2463">
                  <c:v>7.9584963059539299E-2</c:v>
                </c:pt>
                <c:pt idx="2464">
                  <c:v>8.4582790091264598E-2</c:v>
                </c:pt>
                <c:pt idx="2465">
                  <c:v>0.102998696219035</c:v>
                </c:pt>
                <c:pt idx="2466">
                  <c:v>0.10147761842677</c:v>
                </c:pt>
                <c:pt idx="2467">
                  <c:v>7.7737940026075605E-2</c:v>
                </c:pt>
                <c:pt idx="2468">
                  <c:v>8.2572794437201197E-2</c:v>
                </c:pt>
                <c:pt idx="2469">
                  <c:v>9.1862233811386307E-2</c:v>
                </c:pt>
                <c:pt idx="2470">
                  <c:v>8.3441981747066393E-2</c:v>
                </c:pt>
                <c:pt idx="2471">
                  <c:v>9.1156019122120804E-2</c:v>
                </c:pt>
                <c:pt idx="2472">
                  <c:v>0.110930030421555</c:v>
                </c:pt>
                <c:pt idx="2473">
                  <c:v>0.112179487179487</c:v>
                </c:pt>
                <c:pt idx="2474">
                  <c:v>0.102944372012168</c:v>
                </c:pt>
                <c:pt idx="2475">
                  <c:v>0.11375488917861799</c:v>
                </c:pt>
                <c:pt idx="2476">
                  <c:v>0.110767057800956</c:v>
                </c:pt>
                <c:pt idx="2477">
                  <c:v>0.10343328987396699</c:v>
                </c:pt>
                <c:pt idx="2478">
                  <c:v>0.127390265102129</c:v>
                </c:pt>
                <c:pt idx="2479">
                  <c:v>0.120817036071273</c:v>
                </c:pt>
                <c:pt idx="2480">
                  <c:v>0.177640156453715</c:v>
                </c:pt>
                <c:pt idx="2481">
                  <c:v>8.8820078226857793E-2</c:v>
                </c:pt>
                <c:pt idx="2482">
                  <c:v>6.2853107344632703E-2</c:v>
                </c:pt>
                <c:pt idx="2483">
                  <c:v>0.102835723598435</c:v>
                </c:pt>
                <c:pt idx="2484">
                  <c:v>0.12652107779226399</c:v>
                </c:pt>
                <c:pt idx="2485">
                  <c:v>0.117394611038678</c:v>
                </c:pt>
                <c:pt idx="2486">
                  <c:v>0.10196653628857</c:v>
                </c:pt>
                <c:pt idx="2487">
                  <c:v>0.14960886571056001</c:v>
                </c:pt>
                <c:pt idx="2488">
                  <c:v>0.115167318557149</c:v>
                </c:pt>
                <c:pt idx="2489">
                  <c:v>0.11495002172968199</c:v>
                </c:pt>
                <c:pt idx="2490">
                  <c:v>0.13564754454584901</c:v>
                </c:pt>
                <c:pt idx="2491">
                  <c:v>0.18519122120817</c:v>
                </c:pt>
                <c:pt idx="2492">
                  <c:v>0.20366145154280699</c:v>
                </c:pt>
                <c:pt idx="2493">
                  <c:v>0.30454150369404598</c:v>
                </c:pt>
                <c:pt idx="2494">
                  <c:v>0.233213820078226</c:v>
                </c:pt>
                <c:pt idx="2495">
                  <c:v>0.180356366797044</c:v>
                </c:pt>
                <c:pt idx="2496">
                  <c:v>0.53569100391134195</c:v>
                </c:pt>
                <c:pt idx="2497">
                  <c:v>0.25776836158192001</c:v>
                </c:pt>
                <c:pt idx="2498">
                  <c:v>0.33735332464146001</c:v>
                </c:pt>
                <c:pt idx="2499">
                  <c:v>0.32453281182094701</c:v>
                </c:pt>
                <c:pt idx="2500">
                  <c:v>0.25005432420686602</c:v>
                </c:pt>
                <c:pt idx="2501">
                  <c:v>0.22452194697957401</c:v>
                </c:pt>
                <c:pt idx="2502">
                  <c:v>0.21115819209039499</c:v>
                </c:pt>
                <c:pt idx="2503">
                  <c:v>0.25271621034332897</c:v>
                </c:pt>
                <c:pt idx="2504">
                  <c:v>0.27813993915688801</c:v>
                </c:pt>
                <c:pt idx="2505">
                  <c:v>0.42362016514558798</c:v>
                </c:pt>
                <c:pt idx="2506">
                  <c:v>0.63879834854411099</c:v>
                </c:pt>
                <c:pt idx="2507">
                  <c:v>0.55334637114298102</c:v>
                </c:pt>
                <c:pt idx="2508">
                  <c:v>0.54584963059539304</c:v>
                </c:pt>
                <c:pt idx="2509">
                  <c:v>0.552314211212516</c:v>
                </c:pt>
                <c:pt idx="2510">
                  <c:v>0.59224250325945205</c:v>
                </c:pt>
                <c:pt idx="2511">
                  <c:v>0.33588657105606201</c:v>
                </c:pt>
                <c:pt idx="2512">
                  <c:v>0.52069752281616599</c:v>
                </c:pt>
                <c:pt idx="2513">
                  <c:v>0.88380052151238497</c:v>
                </c:pt>
                <c:pt idx="2514">
                  <c:v>0.66492829204693604</c:v>
                </c:pt>
                <c:pt idx="2515">
                  <c:v>0.50445458496305895</c:v>
                </c:pt>
                <c:pt idx="2516">
                  <c:v>0.35908300738809201</c:v>
                </c:pt>
                <c:pt idx="2517">
                  <c:v>0.208387657540199</c:v>
                </c:pt>
                <c:pt idx="2518">
                  <c:v>0.36484137331594901</c:v>
                </c:pt>
                <c:pt idx="2519">
                  <c:v>1</c:v>
                </c:pt>
                <c:pt idx="2520">
                  <c:v>0.71870925684484999</c:v>
                </c:pt>
                <c:pt idx="2521">
                  <c:v>0.74809865275966902</c:v>
                </c:pt>
                <c:pt idx="2522">
                  <c:v>0.85256410256410198</c:v>
                </c:pt>
                <c:pt idx="2523">
                  <c:v>0.54400260756192897</c:v>
                </c:pt>
                <c:pt idx="2524">
                  <c:v>0.54508909169926101</c:v>
                </c:pt>
                <c:pt idx="2525">
                  <c:v>0.30334637114298102</c:v>
                </c:pt>
                <c:pt idx="2526">
                  <c:v>0.49804432855280301</c:v>
                </c:pt>
                <c:pt idx="2527">
                  <c:v>0.33480008691873098</c:v>
                </c:pt>
                <c:pt idx="2528">
                  <c:v>0.32013255106475402</c:v>
                </c:pt>
                <c:pt idx="2529">
                  <c:v>0.32621686223381102</c:v>
                </c:pt>
                <c:pt idx="2530">
                  <c:v>0.47609734897870398</c:v>
                </c:pt>
                <c:pt idx="2531">
                  <c:v>0.28873315949587097</c:v>
                </c:pt>
                <c:pt idx="2532">
                  <c:v>0.27732507605388901</c:v>
                </c:pt>
                <c:pt idx="2533">
                  <c:v>0.308887440243372</c:v>
                </c:pt>
                <c:pt idx="2534">
                  <c:v>0.39607779226423201</c:v>
                </c:pt>
                <c:pt idx="2535">
                  <c:v>0.38244241634072101</c:v>
                </c:pt>
                <c:pt idx="2536">
                  <c:v>0.31556931768796098</c:v>
                </c:pt>
                <c:pt idx="2537">
                  <c:v>0.37820512820512803</c:v>
                </c:pt>
                <c:pt idx="2538">
                  <c:v>0.45583441981747003</c:v>
                </c:pt>
                <c:pt idx="2539">
                  <c:v>0.44399174272055603</c:v>
                </c:pt>
                <c:pt idx="2540">
                  <c:v>0.35424815297696599</c:v>
                </c:pt>
                <c:pt idx="2541">
                  <c:v>0.351477618426771</c:v>
                </c:pt>
                <c:pt idx="2542">
                  <c:v>0.236853541938287</c:v>
                </c:pt>
                <c:pt idx="2543">
                  <c:v>0.24369839200347601</c:v>
                </c:pt>
                <c:pt idx="2544">
                  <c:v>0.28976531942633599</c:v>
                </c:pt>
                <c:pt idx="2545">
                  <c:v>0.242774880486744</c:v>
                </c:pt>
                <c:pt idx="2546">
                  <c:v>0.351314645806171</c:v>
                </c:pt>
                <c:pt idx="2547">
                  <c:v>0.358702737940026</c:v>
                </c:pt>
                <c:pt idx="2548">
                  <c:v>0.39672968274663101</c:v>
                </c:pt>
                <c:pt idx="2549">
                  <c:v>0.285039113428943</c:v>
                </c:pt>
                <c:pt idx="2550">
                  <c:v>0.38358322468491901</c:v>
                </c:pt>
                <c:pt idx="2551">
                  <c:v>0.31415688830943</c:v>
                </c:pt>
                <c:pt idx="2552">
                  <c:v>0.173185571490656</c:v>
                </c:pt>
                <c:pt idx="2553">
                  <c:v>0.29335071707952998</c:v>
                </c:pt>
                <c:pt idx="2554">
                  <c:v>0.160691003911342</c:v>
                </c:pt>
                <c:pt idx="2555">
                  <c:v>0.23794002607561901</c:v>
                </c:pt>
                <c:pt idx="2556">
                  <c:v>0.26830725771403702</c:v>
                </c:pt>
                <c:pt idx="2557">
                  <c:v>0.235930030421555</c:v>
                </c:pt>
                <c:pt idx="2558">
                  <c:v>0.28188830943068199</c:v>
                </c:pt>
                <c:pt idx="2559">
                  <c:v>0.27651021295089001</c:v>
                </c:pt>
                <c:pt idx="2560">
                  <c:v>0.28541938287700902</c:v>
                </c:pt>
                <c:pt idx="2561">
                  <c:v>0.26276618861364598</c:v>
                </c:pt>
                <c:pt idx="2562">
                  <c:v>0.159278574532811</c:v>
                </c:pt>
                <c:pt idx="2563">
                  <c:v>0.104574098218166</c:v>
                </c:pt>
                <c:pt idx="2564">
                  <c:v>0.115710560625814</c:v>
                </c:pt>
                <c:pt idx="2565">
                  <c:v>0.102835723598435</c:v>
                </c:pt>
                <c:pt idx="2566">
                  <c:v>0.14401347240330201</c:v>
                </c:pt>
                <c:pt idx="2567">
                  <c:v>0.14537157757496699</c:v>
                </c:pt>
                <c:pt idx="2568">
                  <c:v>0.15775749674054701</c:v>
                </c:pt>
                <c:pt idx="2569">
                  <c:v>0.23315949587136001</c:v>
                </c:pt>
                <c:pt idx="2570">
                  <c:v>0.19692524989135099</c:v>
                </c:pt>
                <c:pt idx="2571">
                  <c:v>0.126466753585397</c:v>
                </c:pt>
                <c:pt idx="2572">
                  <c:v>0.13097566275532299</c:v>
                </c:pt>
                <c:pt idx="2573">
                  <c:v>0.185680139069969</c:v>
                </c:pt>
                <c:pt idx="2574">
                  <c:v>0.150315080399826</c:v>
                </c:pt>
                <c:pt idx="2575">
                  <c:v>0.17117557583659199</c:v>
                </c:pt>
                <c:pt idx="2576">
                  <c:v>0.191275532377227</c:v>
                </c:pt>
                <c:pt idx="2577">
                  <c:v>0.22620599739243799</c:v>
                </c:pt>
                <c:pt idx="2578">
                  <c:v>0.155584528465884</c:v>
                </c:pt>
                <c:pt idx="2579">
                  <c:v>0.10359626249456701</c:v>
                </c:pt>
                <c:pt idx="2580">
                  <c:v>0.15341156019122101</c:v>
                </c:pt>
                <c:pt idx="2581">
                  <c:v>0.136516731855714</c:v>
                </c:pt>
                <c:pt idx="2582">
                  <c:v>0.15064102564102499</c:v>
                </c:pt>
                <c:pt idx="2583">
                  <c:v>0.187907431551499</c:v>
                </c:pt>
                <c:pt idx="2584">
                  <c:v>0.19980443285527999</c:v>
                </c:pt>
                <c:pt idx="2585">
                  <c:v>0.24478487614080799</c:v>
                </c:pt>
                <c:pt idx="2586">
                  <c:v>0.218003042155584</c:v>
                </c:pt>
                <c:pt idx="2587">
                  <c:v>0.23598435462842199</c:v>
                </c:pt>
                <c:pt idx="2588">
                  <c:v>0.209365493263798</c:v>
                </c:pt>
                <c:pt idx="2589">
                  <c:v>0.18312690134724</c:v>
                </c:pt>
                <c:pt idx="2590">
                  <c:v>0.13629943502824801</c:v>
                </c:pt>
                <c:pt idx="2591">
                  <c:v>0.126466753585397</c:v>
                </c:pt>
                <c:pt idx="2592">
                  <c:v>0.20186875271620999</c:v>
                </c:pt>
                <c:pt idx="2593">
                  <c:v>0.28694046066927398</c:v>
                </c:pt>
                <c:pt idx="2594">
                  <c:v>0.28992829204693599</c:v>
                </c:pt>
                <c:pt idx="2595">
                  <c:v>0.28351803563667899</c:v>
                </c:pt>
                <c:pt idx="2596">
                  <c:v>0.21018035636679699</c:v>
                </c:pt>
                <c:pt idx="2597">
                  <c:v>0.18540851803563599</c:v>
                </c:pt>
                <c:pt idx="2598">
                  <c:v>0.21789439374185099</c:v>
                </c:pt>
                <c:pt idx="2599">
                  <c:v>0.233865710560625</c:v>
                </c:pt>
                <c:pt idx="2600">
                  <c:v>0.27623859191655797</c:v>
                </c:pt>
                <c:pt idx="2601">
                  <c:v>0.24288352890047801</c:v>
                </c:pt>
                <c:pt idx="2602">
                  <c:v>0.25733376792698798</c:v>
                </c:pt>
                <c:pt idx="2603">
                  <c:v>0.29182963928726602</c:v>
                </c:pt>
                <c:pt idx="2604">
                  <c:v>0.27900912646675302</c:v>
                </c:pt>
                <c:pt idx="2605">
                  <c:v>0.27379400260756098</c:v>
                </c:pt>
                <c:pt idx="2606">
                  <c:v>0.23631029986962099</c:v>
                </c:pt>
                <c:pt idx="2607">
                  <c:v>0.18290960451977401</c:v>
                </c:pt>
                <c:pt idx="2608">
                  <c:v>0.23402868318122499</c:v>
                </c:pt>
                <c:pt idx="2609">
                  <c:v>0.24299217731421099</c:v>
                </c:pt>
                <c:pt idx="2610">
                  <c:v>0.19056931768796101</c:v>
                </c:pt>
                <c:pt idx="2611">
                  <c:v>0.29519774011299399</c:v>
                </c:pt>
                <c:pt idx="2612">
                  <c:v>0.25070621468926502</c:v>
                </c:pt>
                <c:pt idx="2613">
                  <c:v>0.18285528031290699</c:v>
                </c:pt>
                <c:pt idx="2614">
                  <c:v>0.28748370273793999</c:v>
                </c:pt>
                <c:pt idx="2615">
                  <c:v>0.31654715341155998</c:v>
                </c:pt>
                <c:pt idx="2616">
                  <c:v>0.38097566275532302</c:v>
                </c:pt>
                <c:pt idx="2617">
                  <c:v>0.41541720990873499</c:v>
                </c:pt>
                <c:pt idx="2618">
                  <c:v>0.43861364624076399</c:v>
                </c:pt>
                <c:pt idx="2619">
                  <c:v>0.26205997392438002</c:v>
                </c:pt>
                <c:pt idx="2620">
                  <c:v>0.308887440243372</c:v>
                </c:pt>
                <c:pt idx="2621">
                  <c:v>0.41297262059973899</c:v>
                </c:pt>
                <c:pt idx="2622">
                  <c:v>0.52048022598870003</c:v>
                </c:pt>
                <c:pt idx="2623">
                  <c:v>0.49087353324641397</c:v>
                </c:pt>
                <c:pt idx="2624">
                  <c:v>0.38646240764884798</c:v>
                </c:pt>
                <c:pt idx="2625">
                  <c:v>0.33202955236853499</c:v>
                </c:pt>
                <c:pt idx="2626">
                  <c:v>0.352618426770969</c:v>
                </c:pt>
                <c:pt idx="2627">
                  <c:v>0.404769665362885</c:v>
                </c:pt>
                <c:pt idx="2628">
                  <c:v>0.421881790525858</c:v>
                </c:pt>
                <c:pt idx="2629">
                  <c:v>0.42601043024771801</c:v>
                </c:pt>
                <c:pt idx="2630">
                  <c:v>0.410202086049543</c:v>
                </c:pt>
                <c:pt idx="2631">
                  <c:v>0.30541069100391099</c:v>
                </c:pt>
                <c:pt idx="2632">
                  <c:v>0.399174272055628</c:v>
                </c:pt>
                <c:pt idx="2633">
                  <c:v>0.32447848761407999</c:v>
                </c:pt>
                <c:pt idx="2634">
                  <c:v>0.37554324206866502</c:v>
                </c:pt>
                <c:pt idx="2635">
                  <c:v>0.45990873533246401</c:v>
                </c:pt>
                <c:pt idx="2636">
                  <c:v>0.37836810082572703</c:v>
                </c:pt>
                <c:pt idx="2637">
                  <c:v>0.29449152542372797</c:v>
                </c:pt>
                <c:pt idx="2638">
                  <c:v>0.40672533681008199</c:v>
                </c:pt>
                <c:pt idx="2639">
                  <c:v>0.422696653628857</c:v>
                </c:pt>
                <c:pt idx="2640">
                  <c:v>0.37576053889613198</c:v>
                </c:pt>
                <c:pt idx="2641">
                  <c:v>0.37521729682746602</c:v>
                </c:pt>
                <c:pt idx="2642">
                  <c:v>0.41395045632333699</c:v>
                </c:pt>
                <c:pt idx="2643">
                  <c:v>0.54470882225119499</c:v>
                </c:pt>
                <c:pt idx="2644">
                  <c:v>0.429106910039113</c:v>
                </c:pt>
                <c:pt idx="2645">
                  <c:v>0.33719035202086001</c:v>
                </c:pt>
                <c:pt idx="2646">
                  <c:v>0.40096697088222499</c:v>
                </c:pt>
                <c:pt idx="2647">
                  <c:v>0.27145806171229803</c:v>
                </c:pt>
                <c:pt idx="2648">
                  <c:v>0.44714254671881698</c:v>
                </c:pt>
                <c:pt idx="2649">
                  <c:v>0.34577357670578002</c:v>
                </c:pt>
                <c:pt idx="2650">
                  <c:v>0.34973924380704002</c:v>
                </c:pt>
                <c:pt idx="2651">
                  <c:v>0.400152107779226</c:v>
                </c:pt>
                <c:pt idx="2652">
                  <c:v>0.40297696653628801</c:v>
                </c:pt>
                <c:pt idx="2653">
                  <c:v>0.434539330725771</c:v>
                </c:pt>
                <c:pt idx="2654">
                  <c:v>0.43823337679269803</c:v>
                </c:pt>
                <c:pt idx="2655">
                  <c:v>0.39591481964363301</c:v>
                </c:pt>
                <c:pt idx="2656">
                  <c:v>0.39347023033463702</c:v>
                </c:pt>
                <c:pt idx="2657">
                  <c:v>0.43942850934376299</c:v>
                </c:pt>
                <c:pt idx="2658">
                  <c:v>0.39401347240330198</c:v>
                </c:pt>
                <c:pt idx="2659">
                  <c:v>0.44975010864841303</c:v>
                </c:pt>
                <c:pt idx="2660">
                  <c:v>0.204041720990873</c:v>
                </c:pt>
                <c:pt idx="2661">
                  <c:v>0.30557366362451099</c:v>
                </c:pt>
                <c:pt idx="2662">
                  <c:v>0.41025641025641002</c:v>
                </c:pt>
                <c:pt idx="2663">
                  <c:v>0.39645806171229903</c:v>
                </c:pt>
                <c:pt idx="2664">
                  <c:v>0.48375706214689201</c:v>
                </c:pt>
                <c:pt idx="2665">
                  <c:v>0.40335723598435402</c:v>
                </c:pt>
                <c:pt idx="2666">
                  <c:v>0.30926770969143802</c:v>
                </c:pt>
                <c:pt idx="2667">
                  <c:v>0.30405258583224598</c:v>
                </c:pt>
                <c:pt idx="2668">
                  <c:v>0.250162972620599</c:v>
                </c:pt>
                <c:pt idx="2669">
                  <c:v>0.26999130812690098</c:v>
                </c:pt>
                <c:pt idx="2670">
                  <c:v>0.25809430682312001</c:v>
                </c:pt>
                <c:pt idx="2671">
                  <c:v>0.16302694480660501</c:v>
                </c:pt>
                <c:pt idx="2672">
                  <c:v>0.21458061712299001</c:v>
                </c:pt>
                <c:pt idx="2673">
                  <c:v>0.29498044328552803</c:v>
                </c:pt>
                <c:pt idx="2674">
                  <c:v>0.34229682746631801</c:v>
                </c:pt>
                <c:pt idx="2675">
                  <c:v>0.30307475010864798</c:v>
                </c:pt>
                <c:pt idx="2676">
                  <c:v>0.24603433289873899</c:v>
                </c:pt>
                <c:pt idx="2677">
                  <c:v>0.116905693176879</c:v>
                </c:pt>
                <c:pt idx="2678">
                  <c:v>9.2133854845719204E-2</c:v>
                </c:pt>
                <c:pt idx="2679">
                  <c:v>9.6914385049978194E-2</c:v>
                </c:pt>
                <c:pt idx="2680">
                  <c:v>0.10832246849196001</c:v>
                </c:pt>
                <c:pt idx="2681">
                  <c:v>0.20844198174706599</c:v>
                </c:pt>
                <c:pt idx="2682">
                  <c:v>0.25776836158192001</c:v>
                </c:pt>
                <c:pt idx="2683">
                  <c:v>0.24478487614080799</c:v>
                </c:pt>
                <c:pt idx="2684">
                  <c:v>9.00152107779226E-2</c:v>
                </c:pt>
                <c:pt idx="2685">
                  <c:v>5.5519339417644503E-2</c:v>
                </c:pt>
                <c:pt idx="2686">
                  <c:v>5.0249891351586203E-2</c:v>
                </c:pt>
                <c:pt idx="2687">
                  <c:v>6.6384180790960395E-2</c:v>
                </c:pt>
                <c:pt idx="2688">
                  <c:v>7.4587136027813999E-2</c:v>
                </c:pt>
                <c:pt idx="2689">
                  <c:v>8.7407648848326802E-2</c:v>
                </c:pt>
                <c:pt idx="2690">
                  <c:v>0.13901564537157701</c:v>
                </c:pt>
                <c:pt idx="2691">
                  <c:v>0.16139721860060799</c:v>
                </c:pt>
                <c:pt idx="2692">
                  <c:v>9.7837896566710103E-2</c:v>
                </c:pt>
                <c:pt idx="2693">
                  <c:v>9.00152107779226E-2</c:v>
                </c:pt>
                <c:pt idx="2694">
                  <c:v>9.3980877879182897E-2</c:v>
                </c:pt>
                <c:pt idx="2695">
                  <c:v>0.119730551933941</c:v>
                </c:pt>
                <c:pt idx="2696">
                  <c:v>0.109408952629291</c:v>
                </c:pt>
                <c:pt idx="2697">
                  <c:v>5.4595827900912601E-2</c:v>
                </c:pt>
                <c:pt idx="2698">
                  <c:v>8.0834419817470596E-2</c:v>
                </c:pt>
                <c:pt idx="2699">
                  <c:v>4.3296392872664E-2</c:v>
                </c:pt>
                <c:pt idx="2700">
                  <c:v>5.4106910039113401E-2</c:v>
                </c:pt>
                <c:pt idx="2701">
                  <c:v>7.8389830508474506E-2</c:v>
                </c:pt>
                <c:pt idx="2702">
                  <c:v>9.370925684485E-2</c:v>
                </c:pt>
                <c:pt idx="2703">
                  <c:v>8.29530638852672E-2</c:v>
                </c:pt>
                <c:pt idx="2704">
                  <c:v>7.1925249891351503E-2</c:v>
                </c:pt>
                <c:pt idx="2705">
                  <c:v>5.4650152107779203E-2</c:v>
                </c:pt>
                <c:pt idx="2706">
                  <c:v>8.6538461538461495E-2</c:v>
                </c:pt>
                <c:pt idx="2707">
                  <c:v>0.13390916992611901</c:v>
                </c:pt>
                <c:pt idx="2708">
                  <c:v>0.125814863102998</c:v>
                </c:pt>
                <c:pt idx="2709">
                  <c:v>0.105714906562364</c:v>
                </c:pt>
                <c:pt idx="2710">
                  <c:v>0.14586049543676599</c:v>
                </c:pt>
                <c:pt idx="2711">
                  <c:v>0.15900695349847799</c:v>
                </c:pt>
                <c:pt idx="2712">
                  <c:v>0.10919165580182499</c:v>
                </c:pt>
                <c:pt idx="2713">
                  <c:v>0.11255975662755301</c:v>
                </c:pt>
                <c:pt idx="2714">
                  <c:v>0.114461103867883</c:v>
                </c:pt>
                <c:pt idx="2715">
                  <c:v>8.50173837461973E-2</c:v>
                </c:pt>
                <c:pt idx="2716">
                  <c:v>8.6049543676662302E-2</c:v>
                </c:pt>
                <c:pt idx="2717">
                  <c:v>9.3654932637983399E-2</c:v>
                </c:pt>
                <c:pt idx="2718">
                  <c:v>8.2898739678400696E-2</c:v>
                </c:pt>
                <c:pt idx="2719">
                  <c:v>8.3279009126466699E-2</c:v>
                </c:pt>
                <c:pt idx="2720">
                  <c:v>6.0462842242503201E-2</c:v>
                </c:pt>
                <c:pt idx="2721">
                  <c:v>4.0145588874402401E-2</c:v>
                </c:pt>
                <c:pt idx="2722">
                  <c:v>3.7592351151673101E-2</c:v>
                </c:pt>
                <c:pt idx="2723">
                  <c:v>3.8678835289004697E-2</c:v>
                </c:pt>
                <c:pt idx="2724">
                  <c:v>5.37266405910473E-2</c:v>
                </c:pt>
                <c:pt idx="2725">
                  <c:v>4.2101260321599297E-2</c:v>
                </c:pt>
                <c:pt idx="2726">
                  <c:v>5.6605823554976099E-2</c:v>
                </c:pt>
                <c:pt idx="2727">
                  <c:v>6.3559322033898302E-2</c:v>
                </c:pt>
                <c:pt idx="2728">
                  <c:v>8.0888744024337197E-2</c:v>
                </c:pt>
                <c:pt idx="2729">
                  <c:v>5.0738809213385402E-2</c:v>
                </c:pt>
                <c:pt idx="2730">
                  <c:v>6.1929595827900898E-2</c:v>
                </c:pt>
                <c:pt idx="2731">
                  <c:v>8.2464146023467993E-2</c:v>
                </c:pt>
                <c:pt idx="2732">
                  <c:v>0.131573229030856</c:v>
                </c:pt>
                <c:pt idx="2733">
                  <c:v>5.4813124728378897E-2</c:v>
                </c:pt>
                <c:pt idx="2734">
                  <c:v>3.24315514993481E-2</c:v>
                </c:pt>
                <c:pt idx="2735">
                  <c:v>4.0688830943068202E-2</c:v>
                </c:pt>
                <c:pt idx="2736">
                  <c:v>3.05845284658843E-2</c:v>
                </c:pt>
                <c:pt idx="2737">
                  <c:v>4.8131247283789598E-2</c:v>
                </c:pt>
                <c:pt idx="2738">
                  <c:v>4.41655801825293E-2</c:v>
                </c:pt>
                <c:pt idx="2739">
                  <c:v>5.5845284658843898E-2</c:v>
                </c:pt>
                <c:pt idx="2740">
                  <c:v>3.7375054324206798E-2</c:v>
                </c:pt>
                <c:pt idx="2741">
                  <c:v>8.5614950021729599E-2</c:v>
                </c:pt>
                <c:pt idx="2742">
                  <c:v>6.2527162103433204E-2</c:v>
                </c:pt>
                <c:pt idx="2743">
                  <c:v>3.5691003911342799E-2</c:v>
                </c:pt>
                <c:pt idx="2744">
                  <c:v>4.1395045632333698E-2</c:v>
                </c:pt>
                <c:pt idx="2745">
                  <c:v>5.2748804867448901E-2</c:v>
                </c:pt>
                <c:pt idx="2746">
                  <c:v>4.2046936114732703E-2</c:v>
                </c:pt>
                <c:pt idx="2747">
                  <c:v>2.9552368535419302E-2</c:v>
                </c:pt>
                <c:pt idx="2748">
                  <c:v>6.1060408518035597E-2</c:v>
                </c:pt>
                <c:pt idx="2749">
                  <c:v>7.1870925684484999E-2</c:v>
                </c:pt>
                <c:pt idx="2750">
                  <c:v>4.2372881355932202E-2</c:v>
                </c:pt>
                <c:pt idx="2751">
                  <c:v>3.79182963928726E-2</c:v>
                </c:pt>
                <c:pt idx="2752">
                  <c:v>2.8085614950021699E-2</c:v>
                </c:pt>
                <c:pt idx="2753">
                  <c:v>4.1340721425467103E-2</c:v>
                </c:pt>
                <c:pt idx="2754">
                  <c:v>2.7976966536288499E-2</c:v>
                </c:pt>
                <c:pt idx="2755">
                  <c:v>3.43872229465449E-2</c:v>
                </c:pt>
                <c:pt idx="2756">
                  <c:v>5.8941764450239E-2</c:v>
                </c:pt>
                <c:pt idx="2757">
                  <c:v>5.1282051282051197E-2</c:v>
                </c:pt>
                <c:pt idx="2758">
                  <c:v>5.2694480660582299E-2</c:v>
                </c:pt>
                <c:pt idx="2759">
                  <c:v>6.6221208170360701E-2</c:v>
                </c:pt>
                <c:pt idx="2760">
                  <c:v>3.6505867014341498E-2</c:v>
                </c:pt>
                <c:pt idx="2761">
                  <c:v>2.9063450673620098E-2</c:v>
                </c:pt>
                <c:pt idx="2762">
                  <c:v>1.8796175575836498E-2</c:v>
                </c:pt>
                <c:pt idx="2764">
                  <c:v>3.25401999130812E-2</c:v>
                </c:pt>
                <c:pt idx="2765">
                  <c:v>4.31877444589309E-2</c:v>
                </c:pt>
                <c:pt idx="2766">
                  <c:v>4.2209908735332403E-2</c:v>
                </c:pt>
                <c:pt idx="2767">
                  <c:v>4.3079096045197697E-2</c:v>
                </c:pt>
                <c:pt idx="2768">
                  <c:v>3.9819643633202902E-2</c:v>
                </c:pt>
                <c:pt idx="2769">
                  <c:v>2.90091264667535E-2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22-4C9D-936E-194A073F2F3B}"/>
            </c:ext>
          </c:extLst>
        </c:ser>
        <c:ser>
          <c:idx val="1"/>
          <c:order val="1"/>
          <c:tx>
            <c:strRef>
              <c:f>Delhi_combined!$N$1</c:f>
              <c:strCache>
                <c:ptCount val="1"/>
                <c:pt idx="0">
                  <c:v>NO2_NASA_SCALED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Delhi_combined!$A$2:$A$2771</c:f>
              <c:numCache>
                <c:formatCode>m/d/yyyy</c:formatCode>
                <c:ptCount val="2770"/>
                <c:pt idx="0">
                  <c:v>42005</c:v>
                </c:pt>
                <c:pt idx="1">
                  <c:v>42006</c:v>
                </c:pt>
                <c:pt idx="2">
                  <c:v>42007</c:v>
                </c:pt>
                <c:pt idx="3">
                  <c:v>42008</c:v>
                </c:pt>
                <c:pt idx="4">
                  <c:v>42009</c:v>
                </c:pt>
                <c:pt idx="5">
                  <c:v>42010</c:v>
                </c:pt>
                <c:pt idx="6">
                  <c:v>42011</c:v>
                </c:pt>
                <c:pt idx="7">
                  <c:v>42012</c:v>
                </c:pt>
                <c:pt idx="8">
                  <c:v>42013</c:v>
                </c:pt>
                <c:pt idx="9">
                  <c:v>42014</c:v>
                </c:pt>
                <c:pt idx="10">
                  <c:v>42015</c:v>
                </c:pt>
                <c:pt idx="11">
                  <c:v>42016</c:v>
                </c:pt>
                <c:pt idx="12">
                  <c:v>42017</c:v>
                </c:pt>
                <c:pt idx="13">
                  <c:v>42018</c:v>
                </c:pt>
                <c:pt idx="14">
                  <c:v>42019</c:v>
                </c:pt>
                <c:pt idx="15">
                  <c:v>42020</c:v>
                </c:pt>
                <c:pt idx="16">
                  <c:v>42021</c:v>
                </c:pt>
                <c:pt idx="17">
                  <c:v>42022</c:v>
                </c:pt>
                <c:pt idx="18">
                  <c:v>42023</c:v>
                </c:pt>
                <c:pt idx="19">
                  <c:v>42024</c:v>
                </c:pt>
                <c:pt idx="20">
                  <c:v>42025</c:v>
                </c:pt>
                <c:pt idx="21">
                  <c:v>42026</c:v>
                </c:pt>
                <c:pt idx="22">
                  <c:v>42027</c:v>
                </c:pt>
                <c:pt idx="23">
                  <c:v>42028</c:v>
                </c:pt>
                <c:pt idx="24">
                  <c:v>42029</c:v>
                </c:pt>
                <c:pt idx="25">
                  <c:v>42030</c:v>
                </c:pt>
                <c:pt idx="26">
                  <c:v>42031</c:v>
                </c:pt>
                <c:pt idx="27">
                  <c:v>42032</c:v>
                </c:pt>
                <c:pt idx="28">
                  <c:v>42033</c:v>
                </c:pt>
                <c:pt idx="29">
                  <c:v>42034</c:v>
                </c:pt>
                <c:pt idx="30">
                  <c:v>42035</c:v>
                </c:pt>
                <c:pt idx="31">
                  <c:v>42036</c:v>
                </c:pt>
                <c:pt idx="32">
                  <c:v>42037</c:v>
                </c:pt>
                <c:pt idx="33">
                  <c:v>42038</c:v>
                </c:pt>
                <c:pt idx="34">
                  <c:v>42039</c:v>
                </c:pt>
                <c:pt idx="35">
                  <c:v>42040</c:v>
                </c:pt>
                <c:pt idx="36">
                  <c:v>42041</c:v>
                </c:pt>
                <c:pt idx="37">
                  <c:v>42042</c:v>
                </c:pt>
                <c:pt idx="38">
                  <c:v>42043</c:v>
                </c:pt>
                <c:pt idx="39">
                  <c:v>42044</c:v>
                </c:pt>
                <c:pt idx="40">
                  <c:v>42045</c:v>
                </c:pt>
                <c:pt idx="41">
                  <c:v>42046</c:v>
                </c:pt>
                <c:pt idx="42">
                  <c:v>42047</c:v>
                </c:pt>
                <c:pt idx="43">
                  <c:v>42048</c:v>
                </c:pt>
                <c:pt idx="44">
                  <c:v>42049</c:v>
                </c:pt>
                <c:pt idx="45">
                  <c:v>42050</c:v>
                </c:pt>
                <c:pt idx="46">
                  <c:v>42051</c:v>
                </c:pt>
                <c:pt idx="47">
                  <c:v>42052</c:v>
                </c:pt>
                <c:pt idx="48">
                  <c:v>42053</c:v>
                </c:pt>
                <c:pt idx="49">
                  <c:v>42054</c:v>
                </c:pt>
                <c:pt idx="50">
                  <c:v>42055</c:v>
                </c:pt>
                <c:pt idx="51">
                  <c:v>42056</c:v>
                </c:pt>
                <c:pt idx="52">
                  <c:v>42057</c:v>
                </c:pt>
                <c:pt idx="53">
                  <c:v>42058</c:v>
                </c:pt>
                <c:pt idx="54">
                  <c:v>42059</c:v>
                </c:pt>
                <c:pt idx="55">
                  <c:v>42060</c:v>
                </c:pt>
                <c:pt idx="56">
                  <c:v>42061</c:v>
                </c:pt>
                <c:pt idx="57">
                  <c:v>42062</c:v>
                </c:pt>
                <c:pt idx="58">
                  <c:v>42063</c:v>
                </c:pt>
                <c:pt idx="59">
                  <c:v>42064</c:v>
                </c:pt>
                <c:pt idx="60">
                  <c:v>42065</c:v>
                </c:pt>
                <c:pt idx="61">
                  <c:v>42066</c:v>
                </c:pt>
                <c:pt idx="62">
                  <c:v>42067</c:v>
                </c:pt>
                <c:pt idx="63">
                  <c:v>42068</c:v>
                </c:pt>
                <c:pt idx="64">
                  <c:v>42069</c:v>
                </c:pt>
                <c:pt idx="65">
                  <c:v>42070</c:v>
                </c:pt>
                <c:pt idx="66">
                  <c:v>42071</c:v>
                </c:pt>
                <c:pt idx="67">
                  <c:v>42072</c:v>
                </c:pt>
                <c:pt idx="68">
                  <c:v>42073</c:v>
                </c:pt>
                <c:pt idx="69">
                  <c:v>42074</c:v>
                </c:pt>
                <c:pt idx="70">
                  <c:v>42075</c:v>
                </c:pt>
                <c:pt idx="71">
                  <c:v>42076</c:v>
                </c:pt>
                <c:pt idx="72">
                  <c:v>42077</c:v>
                </c:pt>
                <c:pt idx="73">
                  <c:v>42078</c:v>
                </c:pt>
                <c:pt idx="74">
                  <c:v>42079</c:v>
                </c:pt>
                <c:pt idx="75">
                  <c:v>42080</c:v>
                </c:pt>
                <c:pt idx="76">
                  <c:v>42081</c:v>
                </c:pt>
                <c:pt idx="77">
                  <c:v>42082</c:v>
                </c:pt>
                <c:pt idx="78">
                  <c:v>42083</c:v>
                </c:pt>
                <c:pt idx="79">
                  <c:v>42084</c:v>
                </c:pt>
                <c:pt idx="80">
                  <c:v>42085</c:v>
                </c:pt>
                <c:pt idx="81">
                  <c:v>42086</c:v>
                </c:pt>
                <c:pt idx="82">
                  <c:v>42087</c:v>
                </c:pt>
                <c:pt idx="83">
                  <c:v>42088</c:v>
                </c:pt>
                <c:pt idx="84">
                  <c:v>42089</c:v>
                </c:pt>
                <c:pt idx="85">
                  <c:v>42090</c:v>
                </c:pt>
                <c:pt idx="86">
                  <c:v>42091</c:v>
                </c:pt>
                <c:pt idx="87">
                  <c:v>42092</c:v>
                </c:pt>
                <c:pt idx="88">
                  <c:v>42093</c:v>
                </c:pt>
                <c:pt idx="89">
                  <c:v>42094</c:v>
                </c:pt>
                <c:pt idx="90">
                  <c:v>42095</c:v>
                </c:pt>
                <c:pt idx="91">
                  <c:v>42096</c:v>
                </c:pt>
                <c:pt idx="92">
                  <c:v>42097</c:v>
                </c:pt>
                <c:pt idx="93">
                  <c:v>42098</c:v>
                </c:pt>
                <c:pt idx="94">
                  <c:v>42099</c:v>
                </c:pt>
                <c:pt idx="95">
                  <c:v>42100</c:v>
                </c:pt>
                <c:pt idx="96">
                  <c:v>42101</c:v>
                </c:pt>
                <c:pt idx="97">
                  <c:v>42102</c:v>
                </c:pt>
                <c:pt idx="98">
                  <c:v>42103</c:v>
                </c:pt>
                <c:pt idx="99">
                  <c:v>42104</c:v>
                </c:pt>
                <c:pt idx="100">
                  <c:v>42105</c:v>
                </c:pt>
                <c:pt idx="101">
                  <c:v>42106</c:v>
                </c:pt>
                <c:pt idx="102">
                  <c:v>42107</c:v>
                </c:pt>
                <c:pt idx="103">
                  <c:v>42108</c:v>
                </c:pt>
                <c:pt idx="104">
                  <c:v>42109</c:v>
                </c:pt>
                <c:pt idx="105">
                  <c:v>42110</c:v>
                </c:pt>
                <c:pt idx="106">
                  <c:v>42111</c:v>
                </c:pt>
                <c:pt idx="107">
                  <c:v>42112</c:v>
                </c:pt>
                <c:pt idx="108">
                  <c:v>42113</c:v>
                </c:pt>
                <c:pt idx="109">
                  <c:v>42114</c:v>
                </c:pt>
                <c:pt idx="110">
                  <c:v>42115</c:v>
                </c:pt>
                <c:pt idx="111">
                  <c:v>42116</c:v>
                </c:pt>
                <c:pt idx="112">
                  <c:v>42117</c:v>
                </c:pt>
                <c:pt idx="113">
                  <c:v>42118</c:v>
                </c:pt>
                <c:pt idx="114">
                  <c:v>42119</c:v>
                </c:pt>
                <c:pt idx="115">
                  <c:v>42120</c:v>
                </c:pt>
                <c:pt idx="116">
                  <c:v>42121</c:v>
                </c:pt>
                <c:pt idx="117">
                  <c:v>42122</c:v>
                </c:pt>
                <c:pt idx="118">
                  <c:v>42123</c:v>
                </c:pt>
                <c:pt idx="119">
                  <c:v>42124</c:v>
                </c:pt>
                <c:pt idx="120">
                  <c:v>42125</c:v>
                </c:pt>
                <c:pt idx="121">
                  <c:v>42126</c:v>
                </c:pt>
                <c:pt idx="122">
                  <c:v>42127</c:v>
                </c:pt>
                <c:pt idx="123">
                  <c:v>42128</c:v>
                </c:pt>
                <c:pt idx="124">
                  <c:v>42129</c:v>
                </c:pt>
                <c:pt idx="125">
                  <c:v>42130</c:v>
                </c:pt>
                <c:pt idx="126">
                  <c:v>42131</c:v>
                </c:pt>
                <c:pt idx="127">
                  <c:v>42132</c:v>
                </c:pt>
                <c:pt idx="128">
                  <c:v>42133</c:v>
                </c:pt>
                <c:pt idx="129">
                  <c:v>42134</c:v>
                </c:pt>
                <c:pt idx="130">
                  <c:v>42135</c:v>
                </c:pt>
                <c:pt idx="131">
                  <c:v>42136</c:v>
                </c:pt>
                <c:pt idx="132">
                  <c:v>42137</c:v>
                </c:pt>
                <c:pt idx="133">
                  <c:v>42138</c:v>
                </c:pt>
                <c:pt idx="134">
                  <c:v>42139</c:v>
                </c:pt>
                <c:pt idx="135">
                  <c:v>42140</c:v>
                </c:pt>
                <c:pt idx="136">
                  <c:v>42141</c:v>
                </c:pt>
                <c:pt idx="137">
                  <c:v>42142</c:v>
                </c:pt>
                <c:pt idx="138">
                  <c:v>42143</c:v>
                </c:pt>
                <c:pt idx="139">
                  <c:v>42144</c:v>
                </c:pt>
                <c:pt idx="140">
                  <c:v>42145</c:v>
                </c:pt>
                <c:pt idx="141">
                  <c:v>42146</c:v>
                </c:pt>
                <c:pt idx="142">
                  <c:v>42147</c:v>
                </c:pt>
                <c:pt idx="143">
                  <c:v>42148</c:v>
                </c:pt>
                <c:pt idx="144">
                  <c:v>42149</c:v>
                </c:pt>
                <c:pt idx="145">
                  <c:v>42150</c:v>
                </c:pt>
                <c:pt idx="146">
                  <c:v>42151</c:v>
                </c:pt>
                <c:pt idx="147">
                  <c:v>42152</c:v>
                </c:pt>
                <c:pt idx="148">
                  <c:v>42153</c:v>
                </c:pt>
                <c:pt idx="149">
                  <c:v>42154</c:v>
                </c:pt>
                <c:pt idx="150">
                  <c:v>42155</c:v>
                </c:pt>
                <c:pt idx="151">
                  <c:v>42156</c:v>
                </c:pt>
                <c:pt idx="152">
                  <c:v>42157</c:v>
                </c:pt>
                <c:pt idx="153">
                  <c:v>42158</c:v>
                </c:pt>
                <c:pt idx="154">
                  <c:v>42159</c:v>
                </c:pt>
                <c:pt idx="155">
                  <c:v>42160</c:v>
                </c:pt>
                <c:pt idx="156">
                  <c:v>42161</c:v>
                </c:pt>
                <c:pt idx="157">
                  <c:v>42162</c:v>
                </c:pt>
                <c:pt idx="158">
                  <c:v>42163</c:v>
                </c:pt>
                <c:pt idx="159">
                  <c:v>42164</c:v>
                </c:pt>
                <c:pt idx="160">
                  <c:v>42165</c:v>
                </c:pt>
                <c:pt idx="161">
                  <c:v>42166</c:v>
                </c:pt>
                <c:pt idx="162">
                  <c:v>42167</c:v>
                </c:pt>
                <c:pt idx="163">
                  <c:v>42168</c:v>
                </c:pt>
                <c:pt idx="164">
                  <c:v>42169</c:v>
                </c:pt>
                <c:pt idx="165">
                  <c:v>42170</c:v>
                </c:pt>
                <c:pt idx="166">
                  <c:v>42171</c:v>
                </c:pt>
                <c:pt idx="167">
                  <c:v>42172</c:v>
                </c:pt>
                <c:pt idx="168">
                  <c:v>42173</c:v>
                </c:pt>
                <c:pt idx="169">
                  <c:v>42174</c:v>
                </c:pt>
                <c:pt idx="170">
                  <c:v>42175</c:v>
                </c:pt>
                <c:pt idx="171">
                  <c:v>42176</c:v>
                </c:pt>
                <c:pt idx="172">
                  <c:v>42177</c:v>
                </c:pt>
                <c:pt idx="173">
                  <c:v>42178</c:v>
                </c:pt>
                <c:pt idx="174">
                  <c:v>42179</c:v>
                </c:pt>
                <c:pt idx="175">
                  <c:v>42180</c:v>
                </c:pt>
                <c:pt idx="176">
                  <c:v>42181</c:v>
                </c:pt>
                <c:pt idx="177">
                  <c:v>42182</c:v>
                </c:pt>
                <c:pt idx="178">
                  <c:v>42183</c:v>
                </c:pt>
                <c:pt idx="179">
                  <c:v>42184</c:v>
                </c:pt>
                <c:pt idx="180">
                  <c:v>42185</c:v>
                </c:pt>
                <c:pt idx="181">
                  <c:v>42186</c:v>
                </c:pt>
                <c:pt idx="182">
                  <c:v>42187</c:v>
                </c:pt>
                <c:pt idx="183">
                  <c:v>42188</c:v>
                </c:pt>
                <c:pt idx="184">
                  <c:v>42189</c:v>
                </c:pt>
                <c:pt idx="185">
                  <c:v>42190</c:v>
                </c:pt>
                <c:pt idx="186">
                  <c:v>42191</c:v>
                </c:pt>
                <c:pt idx="187">
                  <c:v>42192</c:v>
                </c:pt>
                <c:pt idx="188">
                  <c:v>42193</c:v>
                </c:pt>
                <c:pt idx="189">
                  <c:v>42194</c:v>
                </c:pt>
                <c:pt idx="190">
                  <c:v>42195</c:v>
                </c:pt>
                <c:pt idx="191">
                  <c:v>42196</c:v>
                </c:pt>
                <c:pt idx="192">
                  <c:v>42197</c:v>
                </c:pt>
                <c:pt idx="193">
                  <c:v>42198</c:v>
                </c:pt>
                <c:pt idx="194">
                  <c:v>42199</c:v>
                </c:pt>
                <c:pt idx="195">
                  <c:v>42200</c:v>
                </c:pt>
                <c:pt idx="196">
                  <c:v>42201</c:v>
                </c:pt>
                <c:pt idx="197">
                  <c:v>42202</c:v>
                </c:pt>
                <c:pt idx="198">
                  <c:v>42203</c:v>
                </c:pt>
                <c:pt idx="199">
                  <c:v>42204</c:v>
                </c:pt>
                <c:pt idx="200">
                  <c:v>42205</c:v>
                </c:pt>
                <c:pt idx="201">
                  <c:v>42206</c:v>
                </c:pt>
                <c:pt idx="202">
                  <c:v>42207</c:v>
                </c:pt>
                <c:pt idx="203">
                  <c:v>42208</c:v>
                </c:pt>
                <c:pt idx="204">
                  <c:v>42209</c:v>
                </c:pt>
                <c:pt idx="205">
                  <c:v>42210</c:v>
                </c:pt>
                <c:pt idx="206">
                  <c:v>42211</c:v>
                </c:pt>
                <c:pt idx="207">
                  <c:v>42212</c:v>
                </c:pt>
                <c:pt idx="208">
                  <c:v>42213</c:v>
                </c:pt>
                <c:pt idx="209">
                  <c:v>42214</c:v>
                </c:pt>
                <c:pt idx="210">
                  <c:v>42215</c:v>
                </c:pt>
                <c:pt idx="211">
                  <c:v>42216</c:v>
                </c:pt>
                <c:pt idx="212">
                  <c:v>42217</c:v>
                </c:pt>
                <c:pt idx="213">
                  <c:v>42218</c:v>
                </c:pt>
                <c:pt idx="214">
                  <c:v>42219</c:v>
                </c:pt>
                <c:pt idx="215">
                  <c:v>42220</c:v>
                </c:pt>
                <c:pt idx="216">
                  <c:v>42221</c:v>
                </c:pt>
                <c:pt idx="217">
                  <c:v>42222</c:v>
                </c:pt>
                <c:pt idx="218">
                  <c:v>42223</c:v>
                </c:pt>
                <c:pt idx="219">
                  <c:v>42224</c:v>
                </c:pt>
                <c:pt idx="220">
                  <c:v>42225</c:v>
                </c:pt>
                <c:pt idx="221">
                  <c:v>42226</c:v>
                </c:pt>
                <c:pt idx="222">
                  <c:v>42227</c:v>
                </c:pt>
                <c:pt idx="223">
                  <c:v>42228</c:v>
                </c:pt>
                <c:pt idx="224">
                  <c:v>42229</c:v>
                </c:pt>
                <c:pt idx="225">
                  <c:v>42230</c:v>
                </c:pt>
                <c:pt idx="226">
                  <c:v>42231</c:v>
                </c:pt>
                <c:pt idx="227">
                  <c:v>42232</c:v>
                </c:pt>
                <c:pt idx="228">
                  <c:v>42233</c:v>
                </c:pt>
                <c:pt idx="229">
                  <c:v>42234</c:v>
                </c:pt>
                <c:pt idx="230">
                  <c:v>42235</c:v>
                </c:pt>
                <c:pt idx="231">
                  <c:v>42236</c:v>
                </c:pt>
                <c:pt idx="232">
                  <c:v>42237</c:v>
                </c:pt>
                <c:pt idx="233">
                  <c:v>42238</c:v>
                </c:pt>
                <c:pt idx="234">
                  <c:v>42239</c:v>
                </c:pt>
                <c:pt idx="235">
                  <c:v>42240</c:v>
                </c:pt>
                <c:pt idx="236">
                  <c:v>42241</c:v>
                </c:pt>
                <c:pt idx="237">
                  <c:v>42242</c:v>
                </c:pt>
                <c:pt idx="238">
                  <c:v>42243</c:v>
                </c:pt>
                <c:pt idx="239">
                  <c:v>42244</c:v>
                </c:pt>
                <c:pt idx="240">
                  <c:v>42245</c:v>
                </c:pt>
                <c:pt idx="241">
                  <c:v>42246</c:v>
                </c:pt>
                <c:pt idx="242">
                  <c:v>42247</c:v>
                </c:pt>
                <c:pt idx="243">
                  <c:v>42248</c:v>
                </c:pt>
                <c:pt idx="244">
                  <c:v>42249</c:v>
                </c:pt>
                <c:pt idx="245">
                  <c:v>42250</c:v>
                </c:pt>
                <c:pt idx="246">
                  <c:v>42251</c:v>
                </c:pt>
                <c:pt idx="247">
                  <c:v>42252</c:v>
                </c:pt>
                <c:pt idx="248">
                  <c:v>42253</c:v>
                </c:pt>
                <c:pt idx="249">
                  <c:v>42254</c:v>
                </c:pt>
                <c:pt idx="250">
                  <c:v>42255</c:v>
                </c:pt>
                <c:pt idx="251">
                  <c:v>42256</c:v>
                </c:pt>
                <c:pt idx="252">
                  <c:v>42257</c:v>
                </c:pt>
                <c:pt idx="253">
                  <c:v>42258</c:v>
                </c:pt>
                <c:pt idx="254">
                  <c:v>42259</c:v>
                </c:pt>
                <c:pt idx="255">
                  <c:v>42260</c:v>
                </c:pt>
                <c:pt idx="256">
                  <c:v>42261</c:v>
                </c:pt>
                <c:pt idx="257">
                  <c:v>42262</c:v>
                </c:pt>
                <c:pt idx="258">
                  <c:v>42263</c:v>
                </c:pt>
                <c:pt idx="259">
                  <c:v>42264</c:v>
                </c:pt>
                <c:pt idx="260">
                  <c:v>42265</c:v>
                </c:pt>
                <c:pt idx="261">
                  <c:v>42266</c:v>
                </c:pt>
                <c:pt idx="262">
                  <c:v>42267</c:v>
                </c:pt>
                <c:pt idx="263">
                  <c:v>42268</c:v>
                </c:pt>
                <c:pt idx="264">
                  <c:v>42269</c:v>
                </c:pt>
                <c:pt idx="265">
                  <c:v>42270</c:v>
                </c:pt>
                <c:pt idx="266">
                  <c:v>42271</c:v>
                </c:pt>
                <c:pt idx="267">
                  <c:v>42272</c:v>
                </c:pt>
                <c:pt idx="268">
                  <c:v>42273</c:v>
                </c:pt>
                <c:pt idx="269">
                  <c:v>42274</c:v>
                </c:pt>
                <c:pt idx="270">
                  <c:v>42275</c:v>
                </c:pt>
                <c:pt idx="271">
                  <c:v>42276</c:v>
                </c:pt>
                <c:pt idx="272">
                  <c:v>42277</c:v>
                </c:pt>
                <c:pt idx="273">
                  <c:v>42278</c:v>
                </c:pt>
                <c:pt idx="274">
                  <c:v>42279</c:v>
                </c:pt>
                <c:pt idx="275">
                  <c:v>42280</c:v>
                </c:pt>
                <c:pt idx="276">
                  <c:v>42281</c:v>
                </c:pt>
                <c:pt idx="277">
                  <c:v>42282</c:v>
                </c:pt>
                <c:pt idx="278">
                  <c:v>42283</c:v>
                </c:pt>
                <c:pt idx="279">
                  <c:v>42284</c:v>
                </c:pt>
                <c:pt idx="280">
                  <c:v>42285</c:v>
                </c:pt>
                <c:pt idx="281">
                  <c:v>42286</c:v>
                </c:pt>
                <c:pt idx="282">
                  <c:v>42287</c:v>
                </c:pt>
                <c:pt idx="283">
                  <c:v>42288</c:v>
                </c:pt>
                <c:pt idx="284">
                  <c:v>42289</c:v>
                </c:pt>
                <c:pt idx="285">
                  <c:v>42290</c:v>
                </c:pt>
                <c:pt idx="286">
                  <c:v>42291</c:v>
                </c:pt>
                <c:pt idx="287">
                  <c:v>42292</c:v>
                </c:pt>
                <c:pt idx="288">
                  <c:v>42293</c:v>
                </c:pt>
                <c:pt idx="289">
                  <c:v>42294</c:v>
                </c:pt>
                <c:pt idx="290">
                  <c:v>42295</c:v>
                </c:pt>
                <c:pt idx="291">
                  <c:v>42296</c:v>
                </c:pt>
                <c:pt idx="292">
                  <c:v>42297</c:v>
                </c:pt>
                <c:pt idx="293">
                  <c:v>42298</c:v>
                </c:pt>
                <c:pt idx="294">
                  <c:v>42299</c:v>
                </c:pt>
                <c:pt idx="295">
                  <c:v>42300</c:v>
                </c:pt>
                <c:pt idx="296">
                  <c:v>42301</c:v>
                </c:pt>
                <c:pt idx="297">
                  <c:v>42302</c:v>
                </c:pt>
                <c:pt idx="298">
                  <c:v>42303</c:v>
                </c:pt>
                <c:pt idx="299">
                  <c:v>42304</c:v>
                </c:pt>
                <c:pt idx="300">
                  <c:v>42305</c:v>
                </c:pt>
                <c:pt idx="301">
                  <c:v>42306</c:v>
                </c:pt>
                <c:pt idx="302">
                  <c:v>42307</c:v>
                </c:pt>
                <c:pt idx="303">
                  <c:v>42308</c:v>
                </c:pt>
                <c:pt idx="304">
                  <c:v>42309</c:v>
                </c:pt>
                <c:pt idx="305">
                  <c:v>42310</c:v>
                </c:pt>
                <c:pt idx="306">
                  <c:v>42311</c:v>
                </c:pt>
                <c:pt idx="307">
                  <c:v>42312</c:v>
                </c:pt>
                <c:pt idx="308">
                  <c:v>42313</c:v>
                </c:pt>
                <c:pt idx="309">
                  <c:v>42314</c:v>
                </c:pt>
                <c:pt idx="310">
                  <c:v>42315</c:v>
                </c:pt>
                <c:pt idx="311">
                  <c:v>42316</c:v>
                </c:pt>
                <c:pt idx="312">
                  <c:v>42317</c:v>
                </c:pt>
                <c:pt idx="313">
                  <c:v>42318</c:v>
                </c:pt>
                <c:pt idx="314">
                  <c:v>42319</c:v>
                </c:pt>
                <c:pt idx="315">
                  <c:v>42320</c:v>
                </c:pt>
                <c:pt idx="316">
                  <c:v>42321</c:v>
                </c:pt>
                <c:pt idx="317">
                  <c:v>42322</c:v>
                </c:pt>
                <c:pt idx="318">
                  <c:v>42323</c:v>
                </c:pt>
                <c:pt idx="319">
                  <c:v>42324</c:v>
                </c:pt>
                <c:pt idx="320">
                  <c:v>42325</c:v>
                </c:pt>
                <c:pt idx="321">
                  <c:v>42326</c:v>
                </c:pt>
                <c:pt idx="322">
                  <c:v>42327</c:v>
                </c:pt>
                <c:pt idx="323">
                  <c:v>42328</c:v>
                </c:pt>
                <c:pt idx="324">
                  <c:v>42329</c:v>
                </c:pt>
                <c:pt idx="325">
                  <c:v>42330</c:v>
                </c:pt>
                <c:pt idx="326">
                  <c:v>42331</c:v>
                </c:pt>
                <c:pt idx="327">
                  <c:v>42332</c:v>
                </c:pt>
                <c:pt idx="328">
                  <c:v>42333</c:v>
                </c:pt>
                <c:pt idx="329">
                  <c:v>42334</c:v>
                </c:pt>
                <c:pt idx="330">
                  <c:v>42335</c:v>
                </c:pt>
                <c:pt idx="331">
                  <c:v>42336</c:v>
                </c:pt>
                <c:pt idx="332">
                  <c:v>42337</c:v>
                </c:pt>
                <c:pt idx="333">
                  <c:v>42338</c:v>
                </c:pt>
                <c:pt idx="334">
                  <c:v>42339</c:v>
                </c:pt>
                <c:pt idx="335">
                  <c:v>42340</c:v>
                </c:pt>
                <c:pt idx="336">
                  <c:v>42341</c:v>
                </c:pt>
                <c:pt idx="337">
                  <c:v>42342</c:v>
                </c:pt>
                <c:pt idx="338">
                  <c:v>42343</c:v>
                </c:pt>
                <c:pt idx="339">
                  <c:v>42344</c:v>
                </c:pt>
                <c:pt idx="340">
                  <c:v>42345</c:v>
                </c:pt>
                <c:pt idx="341">
                  <c:v>42346</c:v>
                </c:pt>
                <c:pt idx="342">
                  <c:v>42347</c:v>
                </c:pt>
                <c:pt idx="343">
                  <c:v>42348</c:v>
                </c:pt>
                <c:pt idx="344">
                  <c:v>42349</c:v>
                </c:pt>
                <c:pt idx="345">
                  <c:v>42350</c:v>
                </c:pt>
                <c:pt idx="346">
                  <c:v>42351</c:v>
                </c:pt>
                <c:pt idx="347">
                  <c:v>42352</c:v>
                </c:pt>
                <c:pt idx="348">
                  <c:v>42353</c:v>
                </c:pt>
                <c:pt idx="349">
                  <c:v>42354</c:v>
                </c:pt>
                <c:pt idx="350">
                  <c:v>42355</c:v>
                </c:pt>
                <c:pt idx="351">
                  <c:v>42356</c:v>
                </c:pt>
                <c:pt idx="352">
                  <c:v>42357</c:v>
                </c:pt>
                <c:pt idx="353">
                  <c:v>42358</c:v>
                </c:pt>
                <c:pt idx="354">
                  <c:v>42359</c:v>
                </c:pt>
                <c:pt idx="355">
                  <c:v>42360</c:v>
                </c:pt>
                <c:pt idx="356">
                  <c:v>42361</c:v>
                </c:pt>
                <c:pt idx="357">
                  <c:v>42362</c:v>
                </c:pt>
                <c:pt idx="358">
                  <c:v>42363</c:v>
                </c:pt>
                <c:pt idx="359">
                  <c:v>42364</c:v>
                </c:pt>
                <c:pt idx="360">
                  <c:v>42365</c:v>
                </c:pt>
                <c:pt idx="361">
                  <c:v>42366</c:v>
                </c:pt>
                <c:pt idx="362">
                  <c:v>42367</c:v>
                </c:pt>
                <c:pt idx="363">
                  <c:v>42368</c:v>
                </c:pt>
                <c:pt idx="364">
                  <c:v>42369</c:v>
                </c:pt>
                <c:pt idx="365">
                  <c:v>42370</c:v>
                </c:pt>
                <c:pt idx="366">
                  <c:v>42371</c:v>
                </c:pt>
                <c:pt idx="367">
                  <c:v>42372</c:v>
                </c:pt>
                <c:pt idx="368">
                  <c:v>42373</c:v>
                </c:pt>
                <c:pt idx="369">
                  <c:v>42374</c:v>
                </c:pt>
                <c:pt idx="370">
                  <c:v>42375</c:v>
                </c:pt>
                <c:pt idx="371">
                  <c:v>42376</c:v>
                </c:pt>
                <c:pt idx="372">
                  <c:v>42377</c:v>
                </c:pt>
                <c:pt idx="373">
                  <c:v>42378</c:v>
                </c:pt>
                <c:pt idx="374">
                  <c:v>42379</c:v>
                </c:pt>
                <c:pt idx="375">
                  <c:v>42380</c:v>
                </c:pt>
                <c:pt idx="376">
                  <c:v>42381</c:v>
                </c:pt>
                <c:pt idx="377">
                  <c:v>42382</c:v>
                </c:pt>
                <c:pt idx="378">
                  <c:v>42383</c:v>
                </c:pt>
                <c:pt idx="379">
                  <c:v>42384</c:v>
                </c:pt>
                <c:pt idx="380">
                  <c:v>42385</c:v>
                </c:pt>
                <c:pt idx="381">
                  <c:v>42386</c:v>
                </c:pt>
                <c:pt idx="382">
                  <c:v>42387</c:v>
                </c:pt>
                <c:pt idx="383">
                  <c:v>42388</c:v>
                </c:pt>
                <c:pt idx="384">
                  <c:v>42389</c:v>
                </c:pt>
                <c:pt idx="385">
                  <c:v>42390</c:v>
                </c:pt>
                <c:pt idx="386">
                  <c:v>42391</c:v>
                </c:pt>
                <c:pt idx="387">
                  <c:v>42392</c:v>
                </c:pt>
                <c:pt idx="388">
                  <c:v>42393</c:v>
                </c:pt>
                <c:pt idx="389">
                  <c:v>42394</c:v>
                </c:pt>
                <c:pt idx="390">
                  <c:v>42395</c:v>
                </c:pt>
                <c:pt idx="391">
                  <c:v>42396</c:v>
                </c:pt>
                <c:pt idx="392">
                  <c:v>42397</c:v>
                </c:pt>
                <c:pt idx="393">
                  <c:v>42398</c:v>
                </c:pt>
                <c:pt idx="394">
                  <c:v>42399</c:v>
                </c:pt>
                <c:pt idx="395">
                  <c:v>42400</c:v>
                </c:pt>
                <c:pt idx="396">
                  <c:v>42401</c:v>
                </c:pt>
                <c:pt idx="397">
                  <c:v>42402</c:v>
                </c:pt>
                <c:pt idx="398">
                  <c:v>42403</c:v>
                </c:pt>
                <c:pt idx="399">
                  <c:v>42404</c:v>
                </c:pt>
                <c:pt idx="400">
                  <c:v>42405</c:v>
                </c:pt>
                <c:pt idx="401">
                  <c:v>42406</c:v>
                </c:pt>
                <c:pt idx="402">
                  <c:v>42407</c:v>
                </c:pt>
                <c:pt idx="403">
                  <c:v>42408</c:v>
                </c:pt>
                <c:pt idx="404">
                  <c:v>42409</c:v>
                </c:pt>
                <c:pt idx="405">
                  <c:v>42410</c:v>
                </c:pt>
                <c:pt idx="406">
                  <c:v>42411</c:v>
                </c:pt>
                <c:pt idx="407">
                  <c:v>42412</c:v>
                </c:pt>
                <c:pt idx="408">
                  <c:v>42413</c:v>
                </c:pt>
                <c:pt idx="409">
                  <c:v>42414</c:v>
                </c:pt>
                <c:pt idx="410">
                  <c:v>42415</c:v>
                </c:pt>
                <c:pt idx="411">
                  <c:v>42416</c:v>
                </c:pt>
                <c:pt idx="412">
                  <c:v>42417</c:v>
                </c:pt>
                <c:pt idx="413">
                  <c:v>42418</c:v>
                </c:pt>
                <c:pt idx="414">
                  <c:v>42419</c:v>
                </c:pt>
                <c:pt idx="415">
                  <c:v>42420</c:v>
                </c:pt>
                <c:pt idx="416">
                  <c:v>42421</c:v>
                </c:pt>
                <c:pt idx="417">
                  <c:v>42422</c:v>
                </c:pt>
                <c:pt idx="418">
                  <c:v>42423</c:v>
                </c:pt>
                <c:pt idx="419">
                  <c:v>42424</c:v>
                </c:pt>
                <c:pt idx="420">
                  <c:v>42425</c:v>
                </c:pt>
                <c:pt idx="421">
                  <c:v>42426</c:v>
                </c:pt>
                <c:pt idx="422">
                  <c:v>42427</c:v>
                </c:pt>
                <c:pt idx="423">
                  <c:v>42428</c:v>
                </c:pt>
                <c:pt idx="424">
                  <c:v>42429</c:v>
                </c:pt>
                <c:pt idx="425">
                  <c:v>42430</c:v>
                </c:pt>
                <c:pt idx="426">
                  <c:v>42431</c:v>
                </c:pt>
                <c:pt idx="427">
                  <c:v>42432</c:v>
                </c:pt>
                <c:pt idx="428">
                  <c:v>42433</c:v>
                </c:pt>
                <c:pt idx="429">
                  <c:v>42434</c:v>
                </c:pt>
                <c:pt idx="430">
                  <c:v>42435</c:v>
                </c:pt>
                <c:pt idx="431">
                  <c:v>42436</c:v>
                </c:pt>
                <c:pt idx="432">
                  <c:v>42437</c:v>
                </c:pt>
                <c:pt idx="433">
                  <c:v>42438</c:v>
                </c:pt>
                <c:pt idx="434">
                  <c:v>42439</c:v>
                </c:pt>
                <c:pt idx="435">
                  <c:v>42440</c:v>
                </c:pt>
                <c:pt idx="436">
                  <c:v>42441</c:v>
                </c:pt>
                <c:pt idx="437">
                  <c:v>42442</c:v>
                </c:pt>
                <c:pt idx="438">
                  <c:v>42443</c:v>
                </c:pt>
                <c:pt idx="439">
                  <c:v>42444</c:v>
                </c:pt>
                <c:pt idx="440">
                  <c:v>42445</c:v>
                </c:pt>
                <c:pt idx="441">
                  <c:v>42446</c:v>
                </c:pt>
                <c:pt idx="442">
                  <c:v>42447</c:v>
                </c:pt>
                <c:pt idx="443">
                  <c:v>42448</c:v>
                </c:pt>
                <c:pt idx="444">
                  <c:v>42449</c:v>
                </c:pt>
                <c:pt idx="445">
                  <c:v>42450</c:v>
                </c:pt>
                <c:pt idx="446">
                  <c:v>42451</c:v>
                </c:pt>
                <c:pt idx="447">
                  <c:v>42452</c:v>
                </c:pt>
                <c:pt idx="448">
                  <c:v>42453</c:v>
                </c:pt>
                <c:pt idx="449">
                  <c:v>42454</c:v>
                </c:pt>
                <c:pt idx="450">
                  <c:v>42455</c:v>
                </c:pt>
                <c:pt idx="451">
                  <c:v>42456</c:v>
                </c:pt>
                <c:pt idx="452">
                  <c:v>42457</c:v>
                </c:pt>
                <c:pt idx="453">
                  <c:v>42458</c:v>
                </c:pt>
                <c:pt idx="454">
                  <c:v>42459</c:v>
                </c:pt>
                <c:pt idx="455">
                  <c:v>42460</c:v>
                </c:pt>
                <c:pt idx="456">
                  <c:v>42461</c:v>
                </c:pt>
                <c:pt idx="457">
                  <c:v>42462</c:v>
                </c:pt>
                <c:pt idx="458">
                  <c:v>42463</c:v>
                </c:pt>
                <c:pt idx="459">
                  <c:v>42464</c:v>
                </c:pt>
                <c:pt idx="460">
                  <c:v>42465</c:v>
                </c:pt>
                <c:pt idx="461">
                  <c:v>42466</c:v>
                </c:pt>
                <c:pt idx="462">
                  <c:v>42467</c:v>
                </c:pt>
                <c:pt idx="463">
                  <c:v>42468</c:v>
                </c:pt>
                <c:pt idx="464">
                  <c:v>42469</c:v>
                </c:pt>
                <c:pt idx="465">
                  <c:v>42470</c:v>
                </c:pt>
                <c:pt idx="466">
                  <c:v>42471</c:v>
                </c:pt>
                <c:pt idx="467">
                  <c:v>42472</c:v>
                </c:pt>
                <c:pt idx="468">
                  <c:v>42473</c:v>
                </c:pt>
                <c:pt idx="469">
                  <c:v>42474</c:v>
                </c:pt>
                <c:pt idx="470">
                  <c:v>42475</c:v>
                </c:pt>
                <c:pt idx="471">
                  <c:v>42476</c:v>
                </c:pt>
                <c:pt idx="472">
                  <c:v>42477</c:v>
                </c:pt>
                <c:pt idx="473">
                  <c:v>42478</c:v>
                </c:pt>
                <c:pt idx="474">
                  <c:v>42479</c:v>
                </c:pt>
                <c:pt idx="475">
                  <c:v>42480</c:v>
                </c:pt>
                <c:pt idx="476">
                  <c:v>42481</c:v>
                </c:pt>
                <c:pt idx="477">
                  <c:v>42482</c:v>
                </c:pt>
                <c:pt idx="478">
                  <c:v>42483</c:v>
                </c:pt>
                <c:pt idx="479">
                  <c:v>42484</c:v>
                </c:pt>
                <c:pt idx="480">
                  <c:v>42485</c:v>
                </c:pt>
                <c:pt idx="481">
                  <c:v>42486</c:v>
                </c:pt>
                <c:pt idx="482">
                  <c:v>42487</c:v>
                </c:pt>
                <c:pt idx="483">
                  <c:v>42488</c:v>
                </c:pt>
                <c:pt idx="484">
                  <c:v>42489</c:v>
                </c:pt>
                <c:pt idx="485">
                  <c:v>42490</c:v>
                </c:pt>
                <c:pt idx="486">
                  <c:v>42491</c:v>
                </c:pt>
                <c:pt idx="487">
                  <c:v>42492</c:v>
                </c:pt>
                <c:pt idx="488">
                  <c:v>42493</c:v>
                </c:pt>
                <c:pt idx="489">
                  <c:v>42494</c:v>
                </c:pt>
                <c:pt idx="490">
                  <c:v>42495</c:v>
                </c:pt>
                <c:pt idx="491">
                  <c:v>42496</c:v>
                </c:pt>
                <c:pt idx="492">
                  <c:v>42497</c:v>
                </c:pt>
                <c:pt idx="493">
                  <c:v>42498</c:v>
                </c:pt>
                <c:pt idx="494">
                  <c:v>42499</c:v>
                </c:pt>
                <c:pt idx="495">
                  <c:v>42500</c:v>
                </c:pt>
                <c:pt idx="496">
                  <c:v>42501</c:v>
                </c:pt>
                <c:pt idx="497">
                  <c:v>42502</c:v>
                </c:pt>
                <c:pt idx="498">
                  <c:v>42503</c:v>
                </c:pt>
                <c:pt idx="499">
                  <c:v>42504</c:v>
                </c:pt>
                <c:pt idx="500">
                  <c:v>42505</c:v>
                </c:pt>
                <c:pt idx="501">
                  <c:v>42506</c:v>
                </c:pt>
                <c:pt idx="502">
                  <c:v>42507</c:v>
                </c:pt>
                <c:pt idx="503">
                  <c:v>42508</c:v>
                </c:pt>
                <c:pt idx="504">
                  <c:v>42509</c:v>
                </c:pt>
                <c:pt idx="505">
                  <c:v>42510</c:v>
                </c:pt>
                <c:pt idx="506">
                  <c:v>42511</c:v>
                </c:pt>
                <c:pt idx="507">
                  <c:v>42512</c:v>
                </c:pt>
                <c:pt idx="508">
                  <c:v>42513</c:v>
                </c:pt>
                <c:pt idx="509">
                  <c:v>42514</c:v>
                </c:pt>
                <c:pt idx="510">
                  <c:v>42515</c:v>
                </c:pt>
                <c:pt idx="511">
                  <c:v>42516</c:v>
                </c:pt>
                <c:pt idx="512">
                  <c:v>42517</c:v>
                </c:pt>
                <c:pt idx="513">
                  <c:v>42518</c:v>
                </c:pt>
                <c:pt idx="514">
                  <c:v>42519</c:v>
                </c:pt>
                <c:pt idx="515">
                  <c:v>42520</c:v>
                </c:pt>
                <c:pt idx="516">
                  <c:v>42521</c:v>
                </c:pt>
                <c:pt idx="517">
                  <c:v>42522</c:v>
                </c:pt>
                <c:pt idx="518">
                  <c:v>42523</c:v>
                </c:pt>
                <c:pt idx="519">
                  <c:v>42524</c:v>
                </c:pt>
                <c:pt idx="520">
                  <c:v>42525</c:v>
                </c:pt>
                <c:pt idx="521">
                  <c:v>42526</c:v>
                </c:pt>
                <c:pt idx="522">
                  <c:v>42527</c:v>
                </c:pt>
                <c:pt idx="523">
                  <c:v>42528</c:v>
                </c:pt>
                <c:pt idx="524">
                  <c:v>42529</c:v>
                </c:pt>
                <c:pt idx="525">
                  <c:v>42530</c:v>
                </c:pt>
                <c:pt idx="526">
                  <c:v>42531</c:v>
                </c:pt>
                <c:pt idx="527">
                  <c:v>42532</c:v>
                </c:pt>
                <c:pt idx="528">
                  <c:v>42533</c:v>
                </c:pt>
                <c:pt idx="529">
                  <c:v>42534</c:v>
                </c:pt>
                <c:pt idx="530">
                  <c:v>42535</c:v>
                </c:pt>
                <c:pt idx="531">
                  <c:v>42536</c:v>
                </c:pt>
                <c:pt idx="532">
                  <c:v>42537</c:v>
                </c:pt>
                <c:pt idx="533">
                  <c:v>42538</c:v>
                </c:pt>
                <c:pt idx="534">
                  <c:v>42539</c:v>
                </c:pt>
                <c:pt idx="535">
                  <c:v>42540</c:v>
                </c:pt>
                <c:pt idx="536">
                  <c:v>42541</c:v>
                </c:pt>
                <c:pt idx="537">
                  <c:v>42542</c:v>
                </c:pt>
                <c:pt idx="538">
                  <c:v>42543</c:v>
                </c:pt>
                <c:pt idx="539">
                  <c:v>42544</c:v>
                </c:pt>
                <c:pt idx="540">
                  <c:v>42545</c:v>
                </c:pt>
                <c:pt idx="541">
                  <c:v>42546</c:v>
                </c:pt>
                <c:pt idx="542">
                  <c:v>42547</c:v>
                </c:pt>
                <c:pt idx="543">
                  <c:v>42548</c:v>
                </c:pt>
                <c:pt idx="544">
                  <c:v>42549</c:v>
                </c:pt>
                <c:pt idx="545">
                  <c:v>42550</c:v>
                </c:pt>
                <c:pt idx="546">
                  <c:v>42551</c:v>
                </c:pt>
                <c:pt idx="547">
                  <c:v>42552</c:v>
                </c:pt>
                <c:pt idx="548">
                  <c:v>42553</c:v>
                </c:pt>
                <c:pt idx="549">
                  <c:v>42554</c:v>
                </c:pt>
                <c:pt idx="550">
                  <c:v>42555</c:v>
                </c:pt>
                <c:pt idx="551">
                  <c:v>42556</c:v>
                </c:pt>
                <c:pt idx="552">
                  <c:v>42557</c:v>
                </c:pt>
                <c:pt idx="553">
                  <c:v>42558</c:v>
                </c:pt>
                <c:pt idx="554">
                  <c:v>42559</c:v>
                </c:pt>
                <c:pt idx="555">
                  <c:v>42560</c:v>
                </c:pt>
                <c:pt idx="556">
                  <c:v>42561</c:v>
                </c:pt>
                <c:pt idx="557">
                  <c:v>42562</c:v>
                </c:pt>
                <c:pt idx="558">
                  <c:v>42563</c:v>
                </c:pt>
                <c:pt idx="559">
                  <c:v>42564</c:v>
                </c:pt>
                <c:pt idx="560">
                  <c:v>42565</c:v>
                </c:pt>
                <c:pt idx="561">
                  <c:v>42566</c:v>
                </c:pt>
                <c:pt idx="562">
                  <c:v>42567</c:v>
                </c:pt>
                <c:pt idx="563">
                  <c:v>42568</c:v>
                </c:pt>
                <c:pt idx="564">
                  <c:v>42569</c:v>
                </c:pt>
                <c:pt idx="565">
                  <c:v>42570</c:v>
                </c:pt>
                <c:pt idx="566">
                  <c:v>42571</c:v>
                </c:pt>
                <c:pt idx="567">
                  <c:v>42572</c:v>
                </c:pt>
                <c:pt idx="568">
                  <c:v>42573</c:v>
                </c:pt>
                <c:pt idx="569">
                  <c:v>42574</c:v>
                </c:pt>
                <c:pt idx="570">
                  <c:v>42575</c:v>
                </c:pt>
                <c:pt idx="571">
                  <c:v>42576</c:v>
                </c:pt>
                <c:pt idx="572">
                  <c:v>42577</c:v>
                </c:pt>
                <c:pt idx="573">
                  <c:v>42578</c:v>
                </c:pt>
                <c:pt idx="574">
                  <c:v>42579</c:v>
                </c:pt>
                <c:pt idx="575">
                  <c:v>42580</c:v>
                </c:pt>
                <c:pt idx="576">
                  <c:v>42581</c:v>
                </c:pt>
                <c:pt idx="577">
                  <c:v>42582</c:v>
                </c:pt>
                <c:pt idx="578">
                  <c:v>42583</c:v>
                </c:pt>
                <c:pt idx="579">
                  <c:v>42584</c:v>
                </c:pt>
                <c:pt idx="580">
                  <c:v>42585</c:v>
                </c:pt>
                <c:pt idx="581">
                  <c:v>42586</c:v>
                </c:pt>
                <c:pt idx="582">
                  <c:v>42587</c:v>
                </c:pt>
                <c:pt idx="583">
                  <c:v>42588</c:v>
                </c:pt>
                <c:pt idx="584">
                  <c:v>42589</c:v>
                </c:pt>
                <c:pt idx="585">
                  <c:v>42590</c:v>
                </c:pt>
                <c:pt idx="586">
                  <c:v>42591</c:v>
                </c:pt>
                <c:pt idx="587">
                  <c:v>42592</c:v>
                </c:pt>
                <c:pt idx="588">
                  <c:v>42593</c:v>
                </c:pt>
                <c:pt idx="589">
                  <c:v>42594</c:v>
                </c:pt>
                <c:pt idx="590">
                  <c:v>42595</c:v>
                </c:pt>
                <c:pt idx="591">
                  <c:v>42596</c:v>
                </c:pt>
                <c:pt idx="592">
                  <c:v>42597</c:v>
                </c:pt>
                <c:pt idx="593">
                  <c:v>42598</c:v>
                </c:pt>
                <c:pt idx="594">
                  <c:v>42599</c:v>
                </c:pt>
                <c:pt idx="595">
                  <c:v>42600</c:v>
                </c:pt>
                <c:pt idx="596">
                  <c:v>42601</c:v>
                </c:pt>
                <c:pt idx="597">
                  <c:v>42602</c:v>
                </c:pt>
                <c:pt idx="598">
                  <c:v>42603</c:v>
                </c:pt>
                <c:pt idx="599">
                  <c:v>42604</c:v>
                </c:pt>
                <c:pt idx="600">
                  <c:v>42605</c:v>
                </c:pt>
                <c:pt idx="601">
                  <c:v>42606</c:v>
                </c:pt>
                <c:pt idx="602">
                  <c:v>42607</c:v>
                </c:pt>
                <c:pt idx="603">
                  <c:v>42608</c:v>
                </c:pt>
                <c:pt idx="604">
                  <c:v>42609</c:v>
                </c:pt>
                <c:pt idx="605">
                  <c:v>42610</c:v>
                </c:pt>
                <c:pt idx="606">
                  <c:v>42611</c:v>
                </c:pt>
                <c:pt idx="607">
                  <c:v>42612</c:v>
                </c:pt>
                <c:pt idx="608">
                  <c:v>42613</c:v>
                </c:pt>
                <c:pt idx="609">
                  <c:v>42614</c:v>
                </c:pt>
                <c:pt idx="610">
                  <c:v>42615</c:v>
                </c:pt>
                <c:pt idx="611">
                  <c:v>42616</c:v>
                </c:pt>
                <c:pt idx="612">
                  <c:v>42617</c:v>
                </c:pt>
                <c:pt idx="613">
                  <c:v>42618</c:v>
                </c:pt>
                <c:pt idx="614">
                  <c:v>42619</c:v>
                </c:pt>
                <c:pt idx="615">
                  <c:v>42620</c:v>
                </c:pt>
                <c:pt idx="616">
                  <c:v>42621</c:v>
                </c:pt>
                <c:pt idx="617">
                  <c:v>42622</c:v>
                </c:pt>
                <c:pt idx="618">
                  <c:v>42623</c:v>
                </c:pt>
                <c:pt idx="619">
                  <c:v>42624</c:v>
                </c:pt>
                <c:pt idx="620">
                  <c:v>42625</c:v>
                </c:pt>
                <c:pt idx="621">
                  <c:v>42626</c:v>
                </c:pt>
                <c:pt idx="622">
                  <c:v>42627</c:v>
                </c:pt>
                <c:pt idx="623">
                  <c:v>42628</c:v>
                </c:pt>
                <c:pt idx="624">
                  <c:v>42629</c:v>
                </c:pt>
                <c:pt idx="625">
                  <c:v>42630</c:v>
                </c:pt>
                <c:pt idx="626">
                  <c:v>42631</c:v>
                </c:pt>
                <c:pt idx="627">
                  <c:v>42632</c:v>
                </c:pt>
                <c:pt idx="628">
                  <c:v>42633</c:v>
                </c:pt>
                <c:pt idx="629">
                  <c:v>42634</c:v>
                </c:pt>
                <c:pt idx="630">
                  <c:v>42635</c:v>
                </c:pt>
                <c:pt idx="631">
                  <c:v>42636</c:v>
                </c:pt>
                <c:pt idx="632">
                  <c:v>42637</c:v>
                </c:pt>
                <c:pt idx="633">
                  <c:v>42638</c:v>
                </c:pt>
                <c:pt idx="634">
                  <c:v>42639</c:v>
                </c:pt>
                <c:pt idx="635">
                  <c:v>42640</c:v>
                </c:pt>
                <c:pt idx="636">
                  <c:v>42641</c:v>
                </c:pt>
                <c:pt idx="637">
                  <c:v>42642</c:v>
                </c:pt>
                <c:pt idx="638">
                  <c:v>42643</c:v>
                </c:pt>
                <c:pt idx="639">
                  <c:v>42644</c:v>
                </c:pt>
                <c:pt idx="640">
                  <c:v>42645</c:v>
                </c:pt>
                <c:pt idx="641">
                  <c:v>42646</c:v>
                </c:pt>
                <c:pt idx="642">
                  <c:v>42647</c:v>
                </c:pt>
                <c:pt idx="643">
                  <c:v>42648</c:v>
                </c:pt>
                <c:pt idx="644">
                  <c:v>42649</c:v>
                </c:pt>
                <c:pt idx="645">
                  <c:v>42650</c:v>
                </c:pt>
                <c:pt idx="646">
                  <c:v>42651</c:v>
                </c:pt>
                <c:pt idx="647">
                  <c:v>42652</c:v>
                </c:pt>
                <c:pt idx="648">
                  <c:v>42653</c:v>
                </c:pt>
                <c:pt idx="649">
                  <c:v>42654</c:v>
                </c:pt>
                <c:pt idx="650">
                  <c:v>42655</c:v>
                </c:pt>
                <c:pt idx="651">
                  <c:v>42656</c:v>
                </c:pt>
                <c:pt idx="652">
                  <c:v>42657</c:v>
                </c:pt>
                <c:pt idx="653">
                  <c:v>42658</c:v>
                </c:pt>
                <c:pt idx="654">
                  <c:v>42659</c:v>
                </c:pt>
                <c:pt idx="655">
                  <c:v>42660</c:v>
                </c:pt>
                <c:pt idx="656">
                  <c:v>42661</c:v>
                </c:pt>
                <c:pt idx="657">
                  <c:v>42662</c:v>
                </c:pt>
                <c:pt idx="658">
                  <c:v>42663</c:v>
                </c:pt>
                <c:pt idx="659">
                  <c:v>42664</c:v>
                </c:pt>
                <c:pt idx="660">
                  <c:v>42665</c:v>
                </c:pt>
                <c:pt idx="661">
                  <c:v>42666</c:v>
                </c:pt>
                <c:pt idx="662">
                  <c:v>42667</c:v>
                </c:pt>
                <c:pt idx="663">
                  <c:v>42668</c:v>
                </c:pt>
                <c:pt idx="664">
                  <c:v>42669</c:v>
                </c:pt>
                <c:pt idx="665">
                  <c:v>42670</c:v>
                </c:pt>
                <c:pt idx="666">
                  <c:v>42671</c:v>
                </c:pt>
                <c:pt idx="667">
                  <c:v>42672</c:v>
                </c:pt>
                <c:pt idx="668">
                  <c:v>42673</c:v>
                </c:pt>
                <c:pt idx="669">
                  <c:v>42674</c:v>
                </c:pt>
                <c:pt idx="670">
                  <c:v>42675</c:v>
                </c:pt>
                <c:pt idx="671">
                  <c:v>42676</c:v>
                </c:pt>
                <c:pt idx="672">
                  <c:v>42677</c:v>
                </c:pt>
                <c:pt idx="673">
                  <c:v>42678</c:v>
                </c:pt>
                <c:pt idx="674">
                  <c:v>42679</c:v>
                </c:pt>
                <c:pt idx="675">
                  <c:v>42680</c:v>
                </c:pt>
                <c:pt idx="676">
                  <c:v>42681</c:v>
                </c:pt>
                <c:pt idx="677">
                  <c:v>42682</c:v>
                </c:pt>
                <c:pt idx="678">
                  <c:v>42683</c:v>
                </c:pt>
                <c:pt idx="679">
                  <c:v>42684</c:v>
                </c:pt>
                <c:pt idx="680">
                  <c:v>42685</c:v>
                </c:pt>
                <c:pt idx="681">
                  <c:v>42686</c:v>
                </c:pt>
                <c:pt idx="682">
                  <c:v>42687</c:v>
                </c:pt>
                <c:pt idx="683">
                  <c:v>42688</c:v>
                </c:pt>
                <c:pt idx="684">
                  <c:v>42689</c:v>
                </c:pt>
                <c:pt idx="685">
                  <c:v>42690</c:v>
                </c:pt>
                <c:pt idx="686">
                  <c:v>42691</c:v>
                </c:pt>
                <c:pt idx="687">
                  <c:v>42692</c:v>
                </c:pt>
                <c:pt idx="688">
                  <c:v>42693</c:v>
                </c:pt>
                <c:pt idx="689">
                  <c:v>42694</c:v>
                </c:pt>
                <c:pt idx="690">
                  <c:v>42695</c:v>
                </c:pt>
                <c:pt idx="691">
                  <c:v>42696</c:v>
                </c:pt>
                <c:pt idx="692">
                  <c:v>42697</c:v>
                </c:pt>
                <c:pt idx="693">
                  <c:v>42698</c:v>
                </c:pt>
                <c:pt idx="694">
                  <c:v>42699</c:v>
                </c:pt>
                <c:pt idx="695">
                  <c:v>42700</c:v>
                </c:pt>
                <c:pt idx="696">
                  <c:v>42701</c:v>
                </c:pt>
                <c:pt idx="697">
                  <c:v>42702</c:v>
                </c:pt>
                <c:pt idx="698">
                  <c:v>42703</c:v>
                </c:pt>
                <c:pt idx="699">
                  <c:v>42704</c:v>
                </c:pt>
                <c:pt idx="700">
                  <c:v>42705</c:v>
                </c:pt>
                <c:pt idx="701">
                  <c:v>42706</c:v>
                </c:pt>
                <c:pt idx="702">
                  <c:v>42707</c:v>
                </c:pt>
                <c:pt idx="703">
                  <c:v>42708</c:v>
                </c:pt>
                <c:pt idx="704">
                  <c:v>42709</c:v>
                </c:pt>
                <c:pt idx="705">
                  <c:v>42710</c:v>
                </c:pt>
                <c:pt idx="706">
                  <c:v>42711</c:v>
                </c:pt>
                <c:pt idx="707">
                  <c:v>42712</c:v>
                </c:pt>
                <c:pt idx="708">
                  <c:v>42713</c:v>
                </c:pt>
                <c:pt idx="709">
                  <c:v>42714</c:v>
                </c:pt>
                <c:pt idx="710">
                  <c:v>42715</c:v>
                </c:pt>
                <c:pt idx="711">
                  <c:v>42716</c:v>
                </c:pt>
                <c:pt idx="712">
                  <c:v>42717</c:v>
                </c:pt>
                <c:pt idx="713">
                  <c:v>42718</c:v>
                </c:pt>
                <c:pt idx="714">
                  <c:v>42719</c:v>
                </c:pt>
                <c:pt idx="715">
                  <c:v>42720</c:v>
                </c:pt>
                <c:pt idx="716">
                  <c:v>42721</c:v>
                </c:pt>
                <c:pt idx="717">
                  <c:v>42722</c:v>
                </c:pt>
                <c:pt idx="718">
                  <c:v>42723</c:v>
                </c:pt>
                <c:pt idx="719">
                  <c:v>42724</c:v>
                </c:pt>
                <c:pt idx="720">
                  <c:v>42725</c:v>
                </c:pt>
                <c:pt idx="721">
                  <c:v>42726</c:v>
                </c:pt>
                <c:pt idx="722">
                  <c:v>42727</c:v>
                </c:pt>
                <c:pt idx="723">
                  <c:v>42728</c:v>
                </c:pt>
                <c:pt idx="724">
                  <c:v>42729</c:v>
                </c:pt>
                <c:pt idx="725">
                  <c:v>42730</c:v>
                </c:pt>
                <c:pt idx="726">
                  <c:v>42731</c:v>
                </c:pt>
                <c:pt idx="727">
                  <c:v>42732</c:v>
                </c:pt>
                <c:pt idx="728">
                  <c:v>42733</c:v>
                </c:pt>
                <c:pt idx="729">
                  <c:v>42734</c:v>
                </c:pt>
                <c:pt idx="730">
                  <c:v>42735</c:v>
                </c:pt>
                <c:pt idx="731">
                  <c:v>42736</c:v>
                </c:pt>
                <c:pt idx="732">
                  <c:v>42737</c:v>
                </c:pt>
                <c:pt idx="733">
                  <c:v>42738</c:v>
                </c:pt>
                <c:pt idx="734">
                  <c:v>42739</c:v>
                </c:pt>
                <c:pt idx="735">
                  <c:v>42740</c:v>
                </c:pt>
                <c:pt idx="736">
                  <c:v>42741</c:v>
                </c:pt>
                <c:pt idx="737">
                  <c:v>42742</c:v>
                </c:pt>
                <c:pt idx="738">
                  <c:v>42743</c:v>
                </c:pt>
                <c:pt idx="739">
                  <c:v>42744</c:v>
                </c:pt>
                <c:pt idx="740">
                  <c:v>42745</c:v>
                </c:pt>
                <c:pt idx="741">
                  <c:v>42746</c:v>
                </c:pt>
                <c:pt idx="742">
                  <c:v>42747</c:v>
                </c:pt>
                <c:pt idx="743">
                  <c:v>42748</c:v>
                </c:pt>
                <c:pt idx="744">
                  <c:v>42749</c:v>
                </c:pt>
                <c:pt idx="745">
                  <c:v>42750</c:v>
                </c:pt>
                <c:pt idx="746">
                  <c:v>42751</c:v>
                </c:pt>
                <c:pt idx="747">
                  <c:v>42752</c:v>
                </c:pt>
                <c:pt idx="748">
                  <c:v>42753</c:v>
                </c:pt>
                <c:pt idx="749">
                  <c:v>42754</c:v>
                </c:pt>
                <c:pt idx="750">
                  <c:v>42755</c:v>
                </c:pt>
                <c:pt idx="751">
                  <c:v>42756</c:v>
                </c:pt>
                <c:pt idx="752">
                  <c:v>42757</c:v>
                </c:pt>
                <c:pt idx="753">
                  <c:v>42758</c:v>
                </c:pt>
                <c:pt idx="754">
                  <c:v>42759</c:v>
                </c:pt>
                <c:pt idx="755">
                  <c:v>42760</c:v>
                </c:pt>
                <c:pt idx="756">
                  <c:v>42761</c:v>
                </c:pt>
                <c:pt idx="757">
                  <c:v>42762</c:v>
                </c:pt>
                <c:pt idx="758">
                  <c:v>42763</c:v>
                </c:pt>
                <c:pt idx="759">
                  <c:v>42764</c:v>
                </c:pt>
                <c:pt idx="760">
                  <c:v>42765</c:v>
                </c:pt>
                <c:pt idx="761">
                  <c:v>42766</c:v>
                </c:pt>
                <c:pt idx="762">
                  <c:v>42767</c:v>
                </c:pt>
                <c:pt idx="763">
                  <c:v>42768</c:v>
                </c:pt>
                <c:pt idx="764">
                  <c:v>42769</c:v>
                </c:pt>
                <c:pt idx="765">
                  <c:v>42770</c:v>
                </c:pt>
                <c:pt idx="766">
                  <c:v>42771</c:v>
                </c:pt>
                <c:pt idx="767">
                  <c:v>42772</c:v>
                </c:pt>
                <c:pt idx="768">
                  <c:v>42773</c:v>
                </c:pt>
                <c:pt idx="769">
                  <c:v>42774</c:v>
                </c:pt>
                <c:pt idx="770">
                  <c:v>42775</c:v>
                </c:pt>
                <c:pt idx="771">
                  <c:v>42776</c:v>
                </c:pt>
                <c:pt idx="772">
                  <c:v>42777</c:v>
                </c:pt>
                <c:pt idx="773">
                  <c:v>42778</c:v>
                </c:pt>
                <c:pt idx="774">
                  <c:v>42779</c:v>
                </c:pt>
                <c:pt idx="775">
                  <c:v>42780</c:v>
                </c:pt>
                <c:pt idx="776">
                  <c:v>42781</c:v>
                </c:pt>
                <c:pt idx="777">
                  <c:v>42782</c:v>
                </c:pt>
                <c:pt idx="778">
                  <c:v>42783</c:v>
                </c:pt>
                <c:pt idx="779">
                  <c:v>42784</c:v>
                </c:pt>
                <c:pt idx="780">
                  <c:v>42785</c:v>
                </c:pt>
                <c:pt idx="781">
                  <c:v>42786</c:v>
                </c:pt>
                <c:pt idx="782">
                  <c:v>42787</c:v>
                </c:pt>
                <c:pt idx="783">
                  <c:v>42788</c:v>
                </c:pt>
                <c:pt idx="784">
                  <c:v>42789</c:v>
                </c:pt>
                <c:pt idx="785">
                  <c:v>42790</c:v>
                </c:pt>
                <c:pt idx="786">
                  <c:v>42791</c:v>
                </c:pt>
                <c:pt idx="787">
                  <c:v>42792</c:v>
                </c:pt>
                <c:pt idx="788">
                  <c:v>42793</c:v>
                </c:pt>
                <c:pt idx="789">
                  <c:v>42794</c:v>
                </c:pt>
                <c:pt idx="790">
                  <c:v>42795</c:v>
                </c:pt>
                <c:pt idx="791">
                  <c:v>42796</c:v>
                </c:pt>
                <c:pt idx="792">
                  <c:v>42797</c:v>
                </c:pt>
                <c:pt idx="793">
                  <c:v>42798</c:v>
                </c:pt>
                <c:pt idx="794">
                  <c:v>42799</c:v>
                </c:pt>
                <c:pt idx="795">
                  <c:v>42800</c:v>
                </c:pt>
                <c:pt idx="796">
                  <c:v>42801</c:v>
                </c:pt>
                <c:pt idx="797">
                  <c:v>42802</c:v>
                </c:pt>
                <c:pt idx="798">
                  <c:v>42803</c:v>
                </c:pt>
                <c:pt idx="799">
                  <c:v>42804</c:v>
                </c:pt>
                <c:pt idx="800">
                  <c:v>42805</c:v>
                </c:pt>
                <c:pt idx="801">
                  <c:v>42806</c:v>
                </c:pt>
                <c:pt idx="802">
                  <c:v>42807</c:v>
                </c:pt>
                <c:pt idx="803">
                  <c:v>42808</c:v>
                </c:pt>
                <c:pt idx="804">
                  <c:v>42809</c:v>
                </c:pt>
                <c:pt idx="805">
                  <c:v>42810</c:v>
                </c:pt>
                <c:pt idx="806">
                  <c:v>42811</c:v>
                </c:pt>
                <c:pt idx="807">
                  <c:v>42812</c:v>
                </c:pt>
                <c:pt idx="808">
                  <c:v>42813</c:v>
                </c:pt>
                <c:pt idx="809">
                  <c:v>42814</c:v>
                </c:pt>
                <c:pt idx="810">
                  <c:v>42815</c:v>
                </c:pt>
                <c:pt idx="811">
                  <c:v>42816</c:v>
                </c:pt>
                <c:pt idx="812">
                  <c:v>42817</c:v>
                </c:pt>
                <c:pt idx="813">
                  <c:v>42818</c:v>
                </c:pt>
                <c:pt idx="814">
                  <c:v>42819</c:v>
                </c:pt>
                <c:pt idx="815">
                  <c:v>42820</c:v>
                </c:pt>
                <c:pt idx="816">
                  <c:v>42821</c:v>
                </c:pt>
                <c:pt idx="817">
                  <c:v>42822</c:v>
                </c:pt>
                <c:pt idx="818">
                  <c:v>42823</c:v>
                </c:pt>
                <c:pt idx="819">
                  <c:v>42824</c:v>
                </c:pt>
                <c:pt idx="820">
                  <c:v>42825</c:v>
                </c:pt>
                <c:pt idx="821">
                  <c:v>42826</c:v>
                </c:pt>
                <c:pt idx="822">
                  <c:v>42827</c:v>
                </c:pt>
                <c:pt idx="823">
                  <c:v>42828</c:v>
                </c:pt>
                <c:pt idx="824">
                  <c:v>42829</c:v>
                </c:pt>
                <c:pt idx="825">
                  <c:v>42830</c:v>
                </c:pt>
                <c:pt idx="826">
                  <c:v>42831</c:v>
                </c:pt>
                <c:pt idx="827">
                  <c:v>42832</c:v>
                </c:pt>
                <c:pt idx="828">
                  <c:v>42833</c:v>
                </c:pt>
                <c:pt idx="829">
                  <c:v>42834</c:v>
                </c:pt>
                <c:pt idx="830">
                  <c:v>42835</c:v>
                </c:pt>
                <c:pt idx="831">
                  <c:v>42836</c:v>
                </c:pt>
                <c:pt idx="832">
                  <c:v>42837</c:v>
                </c:pt>
                <c:pt idx="833">
                  <c:v>42838</c:v>
                </c:pt>
                <c:pt idx="834">
                  <c:v>42839</c:v>
                </c:pt>
                <c:pt idx="835">
                  <c:v>42840</c:v>
                </c:pt>
                <c:pt idx="836">
                  <c:v>42841</c:v>
                </c:pt>
                <c:pt idx="837">
                  <c:v>42842</c:v>
                </c:pt>
                <c:pt idx="838">
                  <c:v>42843</c:v>
                </c:pt>
                <c:pt idx="839">
                  <c:v>42844</c:v>
                </c:pt>
                <c:pt idx="840">
                  <c:v>42845</c:v>
                </c:pt>
                <c:pt idx="841">
                  <c:v>42846</c:v>
                </c:pt>
                <c:pt idx="842">
                  <c:v>42847</c:v>
                </c:pt>
                <c:pt idx="843">
                  <c:v>42848</c:v>
                </c:pt>
                <c:pt idx="844">
                  <c:v>42849</c:v>
                </c:pt>
                <c:pt idx="845">
                  <c:v>42850</c:v>
                </c:pt>
                <c:pt idx="846">
                  <c:v>42851</c:v>
                </c:pt>
                <c:pt idx="847">
                  <c:v>42852</c:v>
                </c:pt>
                <c:pt idx="848">
                  <c:v>42853</c:v>
                </c:pt>
                <c:pt idx="849">
                  <c:v>42854</c:v>
                </c:pt>
                <c:pt idx="850">
                  <c:v>42855</c:v>
                </c:pt>
                <c:pt idx="851">
                  <c:v>42856</c:v>
                </c:pt>
                <c:pt idx="852">
                  <c:v>42857</c:v>
                </c:pt>
                <c:pt idx="853">
                  <c:v>42858</c:v>
                </c:pt>
                <c:pt idx="854">
                  <c:v>42859</c:v>
                </c:pt>
                <c:pt idx="855">
                  <c:v>42860</c:v>
                </c:pt>
                <c:pt idx="856">
                  <c:v>42861</c:v>
                </c:pt>
                <c:pt idx="857">
                  <c:v>42862</c:v>
                </c:pt>
                <c:pt idx="858">
                  <c:v>42863</c:v>
                </c:pt>
                <c:pt idx="859">
                  <c:v>42864</c:v>
                </c:pt>
                <c:pt idx="860">
                  <c:v>42865</c:v>
                </c:pt>
                <c:pt idx="861">
                  <c:v>42866</c:v>
                </c:pt>
                <c:pt idx="862">
                  <c:v>42867</c:v>
                </c:pt>
                <c:pt idx="863">
                  <c:v>42868</c:v>
                </c:pt>
                <c:pt idx="864">
                  <c:v>42869</c:v>
                </c:pt>
                <c:pt idx="865">
                  <c:v>42870</c:v>
                </c:pt>
                <c:pt idx="866">
                  <c:v>42871</c:v>
                </c:pt>
                <c:pt idx="867">
                  <c:v>42872</c:v>
                </c:pt>
                <c:pt idx="868">
                  <c:v>42873</c:v>
                </c:pt>
                <c:pt idx="869">
                  <c:v>42874</c:v>
                </c:pt>
                <c:pt idx="870">
                  <c:v>42875</c:v>
                </c:pt>
                <c:pt idx="871">
                  <c:v>42876</c:v>
                </c:pt>
                <c:pt idx="872">
                  <c:v>42877</c:v>
                </c:pt>
                <c:pt idx="873">
                  <c:v>42878</c:v>
                </c:pt>
                <c:pt idx="874">
                  <c:v>42879</c:v>
                </c:pt>
                <c:pt idx="875">
                  <c:v>42880</c:v>
                </c:pt>
                <c:pt idx="876">
                  <c:v>42881</c:v>
                </c:pt>
                <c:pt idx="877">
                  <c:v>42882</c:v>
                </c:pt>
                <c:pt idx="878">
                  <c:v>42883</c:v>
                </c:pt>
                <c:pt idx="879">
                  <c:v>42884</c:v>
                </c:pt>
                <c:pt idx="880">
                  <c:v>42885</c:v>
                </c:pt>
                <c:pt idx="881">
                  <c:v>42886</c:v>
                </c:pt>
                <c:pt idx="882">
                  <c:v>42887</c:v>
                </c:pt>
                <c:pt idx="883">
                  <c:v>42888</c:v>
                </c:pt>
                <c:pt idx="884">
                  <c:v>42889</c:v>
                </c:pt>
                <c:pt idx="885">
                  <c:v>42890</c:v>
                </c:pt>
                <c:pt idx="886">
                  <c:v>42891</c:v>
                </c:pt>
                <c:pt idx="887">
                  <c:v>42892</c:v>
                </c:pt>
                <c:pt idx="888">
                  <c:v>42893</c:v>
                </c:pt>
                <c:pt idx="889">
                  <c:v>42894</c:v>
                </c:pt>
                <c:pt idx="890">
                  <c:v>42895</c:v>
                </c:pt>
                <c:pt idx="891">
                  <c:v>42896</c:v>
                </c:pt>
                <c:pt idx="892">
                  <c:v>42897</c:v>
                </c:pt>
                <c:pt idx="893">
                  <c:v>42898</c:v>
                </c:pt>
                <c:pt idx="894">
                  <c:v>42899</c:v>
                </c:pt>
                <c:pt idx="895">
                  <c:v>42900</c:v>
                </c:pt>
                <c:pt idx="896">
                  <c:v>42901</c:v>
                </c:pt>
                <c:pt idx="897">
                  <c:v>42902</c:v>
                </c:pt>
                <c:pt idx="898">
                  <c:v>42903</c:v>
                </c:pt>
                <c:pt idx="899">
                  <c:v>42904</c:v>
                </c:pt>
                <c:pt idx="900">
                  <c:v>42905</c:v>
                </c:pt>
                <c:pt idx="901">
                  <c:v>42906</c:v>
                </c:pt>
                <c:pt idx="902">
                  <c:v>42907</c:v>
                </c:pt>
                <c:pt idx="903">
                  <c:v>42908</c:v>
                </c:pt>
                <c:pt idx="904">
                  <c:v>42909</c:v>
                </c:pt>
                <c:pt idx="905">
                  <c:v>42910</c:v>
                </c:pt>
                <c:pt idx="906">
                  <c:v>42911</c:v>
                </c:pt>
                <c:pt idx="907">
                  <c:v>42912</c:v>
                </c:pt>
                <c:pt idx="908">
                  <c:v>42913</c:v>
                </c:pt>
                <c:pt idx="909">
                  <c:v>42914</c:v>
                </c:pt>
                <c:pt idx="910">
                  <c:v>42915</c:v>
                </c:pt>
                <c:pt idx="911">
                  <c:v>42916</c:v>
                </c:pt>
                <c:pt idx="912">
                  <c:v>42917</c:v>
                </c:pt>
                <c:pt idx="913">
                  <c:v>42918</c:v>
                </c:pt>
                <c:pt idx="914">
                  <c:v>42919</c:v>
                </c:pt>
                <c:pt idx="915">
                  <c:v>42920</c:v>
                </c:pt>
                <c:pt idx="916">
                  <c:v>42921</c:v>
                </c:pt>
                <c:pt idx="917">
                  <c:v>42922</c:v>
                </c:pt>
                <c:pt idx="918">
                  <c:v>42923</c:v>
                </c:pt>
                <c:pt idx="919">
                  <c:v>42924</c:v>
                </c:pt>
                <c:pt idx="920">
                  <c:v>42925</c:v>
                </c:pt>
                <c:pt idx="921">
                  <c:v>42926</c:v>
                </c:pt>
                <c:pt idx="922">
                  <c:v>42927</c:v>
                </c:pt>
                <c:pt idx="923">
                  <c:v>42928</c:v>
                </c:pt>
                <c:pt idx="924">
                  <c:v>42929</c:v>
                </c:pt>
                <c:pt idx="925">
                  <c:v>42930</c:v>
                </c:pt>
                <c:pt idx="926">
                  <c:v>42931</c:v>
                </c:pt>
                <c:pt idx="927">
                  <c:v>42932</c:v>
                </c:pt>
                <c:pt idx="928">
                  <c:v>42933</c:v>
                </c:pt>
                <c:pt idx="929">
                  <c:v>42934</c:v>
                </c:pt>
                <c:pt idx="930">
                  <c:v>42935</c:v>
                </c:pt>
                <c:pt idx="931">
                  <c:v>42936</c:v>
                </c:pt>
                <c:pt idx="932">
                  <c:v>42937</c:v>
                </c:pt>
                <c:pt idx="933">
                  <c:v>42938</c:v>
                </c:pt>
                <c:pt idx="934">
                  <c:v>42939</c:v>
                </c:pt>
                <c:pt idx="935">
                  <c:v>42940</c:v>
                </c:pt>
                <c:pt idx="936">
                  <c:v>42941</c:v>
                </c:pt>
                <c:pt idx="937">
                  <c:v>42942</c:v>
                </c:pt>
                <c:pt idx="938">
                  <c:v>42943</c:v>
                </c:pt>
                <c:pt idx="939">
                  <c:v>42944</c:v>
                </c:pt>
                <c:pt idx="940">
                  <c:v>42945</c:v>
                </c:pt>
                <c:pt idx="941">
                  <c:v>42946</c:v>
                </c:pt>
                <c:pt idx="942">
                  <c:v>42947</c:v>
                </c:pt>
                <c:pt idx="943">
                  <c:v>42948</c:v>
                </c:pt>
                <c:pt idx="944">
                  <c:v>42949</c:v>
                </c:pt>
                <c:pt idx="945">
                  <c:v>42950</c:v>
                </c:pt>
                <c:pt idx="946">
                  <c:v>42951</c:v>
                </c:pt>
                <c:pt idx="947">
                  <c:v>42952</c:v>
                </c:pt>
                <c:pt idx="948">
                  <c:v>42953</c:v>
                </c:pt>
                <c:pt idx="949">
                  <c:v>42954</c:v>
                </c:pt>
                <c:pt idx="950">
                  <c:v>42955</c:v>
                </c:pt>
                <c:pt idx="951">
                  <c:v>42956</c:v>
                </c:pt>
                <c:pt idx="952">
                  <c:v>42957</c:v>
                </c:pt>
                <c:pt idx="953">
                  <c:v>42958</c:v>
                </c:pt>
                <c:pt idx="954">
                  <c:v>42959</c:v>
                </c:pt>
                <c:pt idx="955">
                  <c:v>42960</c:v>
                </c:pt>
                <c:pt idx="956">
                  <c:v>42961</c:v>
                </c:pt>
                <c:pt idx="957">
                  <c:v>42962</c:v>
                </c:pt>
                <c:pt idx="958">
                  <c:v>42963</c:v>
                </c:pt>
                <c:pt idx="959">
                  <c:v>42964</c:v>
                </c:pt>
                <c:pt idx="960">
                  <c:v>42965</c:v>
                </c:pt>
                <c:pt idx="961">
                  <c:v>42966</c:v>
                </c:pt>
                <c:pt idx="962">
                  <c:v>42967</c:v>
                </c:pt>
                <c:pt idx="963">
                  <c:v>42968</c:v>
                </c:pt>
                <c:pt idx="964">
                  <c:v>42969</c:v>
                </c:pt>
                <c:pt idx="965">
                  <c:v>42970</c:v>
                </c:pt>
                <c:pt idx="966">
                  <c:v>42971</c:v>
                </c:pt>
                <c:pt idx="967">
                  <c:v>42972</c:v>
                </c:pt>
                <c:pt idx="968">
                  <c:v>42973</c:v>
                </c:pt>
                <c:pt idx="969">
                  <c:v>42974</c:v>
                </c:pt>
                <c:pt idx="970">
                  <c:v>42975</c:v>
                </c:pt>
                <c:pt idx="971">
                  <c:v>42976</c:v>
                </c:pt>
                <c:pt idx="972">
                  <c:v>42977</c:v>
                </c:pt>
                <c:pt idx="973">
                  <c:v>42978</c:v>
                </c:pt>
                <c:pt idx="974">
                  <c:v>42979</c:v>
                </c:pt>
                <c:pt idx="975">
                  <c:v>42980</c:v>
                </c:pt>
                <c:pt idx="976">
                  <c:v>42981</c:v>
                </c:pt>
                <c:pt idx="977">
                  <c:v>42982</c:v>
                </c:pt>
                <c:pt idx="978">
                  <c:v>42983</c:v>
                </c:pt>
                <c:pt idx="979">
                  <c:v>42984</c:v>
                </c:pt>
                <c:pt idx="980">
                  <c:v>42985</c:v>
                </c:pt>
                <c:pt idx="981">
                  <c:v>42986</c:v>
                </c:pt>
                <c:pt idx="982">
                  <c:v>42987</c:v>
                </c:pt>
                <c:pt idx="983">
                  <c:v>42988</c:v>
                </c:pt>
                <c:pt idx="984">
                  <c:v>42989</c:v>
                </c:pt>
                <c:pt idx="985">
                  <c:v>42990</c:v>
                </c:pt>
                <c:pt idx="986">
                  <c:v>42991</c:v>
                </c:pt>
                <c:pt idx="987">
                  <c:v>42992</c:v>
                </c:pt>
                <c:pt idx="988">
                  <c:v>42993</c:v>
                </c:pt>
                <c:pt idx="989">
                  <c:v>42994</c:v>
                </c:pt>
                <c:pt idx="990">
                  <c:v>42995</c:v>
                </c:pt>
                <c:pt idx="991">
                  <c:v>42996</c:v>
                </c:pt>
                <c:pt idx="992">
                  <c:v>42997</c:v>
                </c:pt>
                <c:pt idx="993">
                  <c:v>42998</c:v>
                </c:pt>
                <c:pt idx="994">
                  <c:v>42999</c:v>
                </c:pt>
                <c:pt idx="995">
                  <c:v>43000</c:v>
                </c:pt>
                <c:pt idx="996">
                  <c:v>43001</c:v>
                </c:pt>
                <c:pt idx="997">
                  <c:v>43002</c:v>
                </c:pt>
                <c:pt idx="998">
                  <c:v>43003</c:v>
                </c:pt>
                <c:pt idx="999">
                  <c:v>43004</c:v>
                </c:pt>
                <c:pt idx="1000">
                  <c:v>43005</c:v>
                </c:pt>
                <c:pt idx="1001">
                  <c:v>43006</c:v>
                </c:pt>
                <c:pt idx="1002">
                  <c:v>43007</c:v>
                </c:pt>
                <c:pt idx="1003">
                  <c:v>43008</c:v>
                </c:pt>
                <c:pt idx="1004">
                  <c:v>43009</c:v>
                </c:pt>
                <c:pt idx="1005">
                  <c:v>43010</c:v>
                </c:pt>
                <c:pt idx="1006">
                  <c:v>43011</c:v>
                </c:pt>
                <c:pt idx="1007">
                  <c:v>43012</c:v>
                </c:pt>
                <c:pt idx="1008">
                  <c:v>43013</c:v>
                </c:pt>
                <c:pt idx="1009">
                  <c:v>43014</c:v>
                </c:pt>
                <c:pt idx="1010">
                  <c:v>43015</c:v>
                </c:pt>
                <c:pt idx="1011">
                  <c:v>43016</c:v>
                </c:pt>
                <c:pt idx="1012">
                  <c:v>43017</c:v>
                </c:pt>
                <c:pt idx="1013">
                  <c:v>43018</c:v>
                </c:pt>
                <c:pt idx="1014">
                  <c:v>43019</c:v>
                </c:pt>
                <c:pt idx="1015">
                  <c:v>43020</c:v>
                </c:pt>
                <c:pt idx="1016">
                  <c:v>43021</c:v>
                </c:pt>
                <c:pt idx="1017">
                  <c:v>43022</c:v>
                </c:pt>
                <c:pt idx="1018">
                  <c:v>43023</c:v>
                </c:pt>
                <c:pt idx="1019">
                  <c:v>43024</c:v>
                </c:pt>
                <c:pt idx="1020">
                  <c:v>43025</c:v>
                </c:pt>
                <c:pt idx="1021">
                  <c:v>43026</c:v>
                </c:pt>
                <c:pt idx="1022">
                  <c:v>43027</c:v>
                </c:pt>
                <c:pt idx="1023">
                  <c:v>43028</c:v>
                </c:pt>
                <c:pt idx="1024">
                  <c:v>43029</c:v>
                </c:pt>
                <c:pt idx="1025">
                  <c:v>43030</c:v>
                </c:pt>
                <c:pt idx="1026">
                  <c:v>43031</c:v>
                </c:pt>
                <c:pt idx="1027">
                  <c:v>43032</c:v>
                </c:pt>
                <c:pt idx="1028">
                  <c:v>43033</c:v>
                </c:pt>
                <c:pt idx="1029">
                  <c:v>43034</c:v>
                </c:pt>
                <c:pt idx="1030">
                  <c:v>43035</c:v>
                </c:pt>
                <c:pt idx="1031">
                  <c:v>43036</c:v>
                </c:pt>
                <c:pt idx="1032">
                  <c:v>43037</c:v>
                </c:pt>
                <c:pt idx="1033">
                  <c:v>43038</c:v>
                </c:pt>
                <c:pt idx="1034">
                  <c:v>43039</c:v>
                </c:pt>
                <c:pt idx="1035">
                  <c:v>43040</c:v>
                </c:pt>
                <c:pt idx="1036">
                  <c:v>43041</c:v>
                </c:pt>
                <c:pt idx="1037">
                  <c:v>43042</c:v>
                </c:pt>
                <c:pt idx="1038">
                  <c:v>43043</c:v>
                </c:pt>
                <c:pt idx="1039">
                  <c:v>43044</c:v>
                </c:pt>
                <c:pt idx="1040">
                  <c:v>43045</c:v>
                </c:pt>
                <c:pt idx="1041">
                  <c:v>43046</c:v>
                </c:pt>
                <c:pt idx="1042">
                  <c:v>43047</c:v>
                </c:pt>
                <c:pt idx="1043">
                  <c:v>43048</c:v>
                </c:pt>
                <c:pt idx="1044">
                  <c:v>43049</c:v>
                </c:pt>
                <c:pt idx="1045">
                  <c:v>43050</c:v>
                </c:pt>
                <c:pt idx="1046">
                  <c:v>43051</c:v>
                </c:pt>
                <c:pt idx="1047">
                  <c:v>43052</c:v>
                </c:pt>
                <c:pt idx="1048">
                  <c:v>43053</c:v>
                </c:pt>
                <c:pt idx="1049">
                  <c:v>43054</c:v>
                </c:pt>
                <c:pt idx="1050">
                  <c:v>43055</c:v>
                </c:pt>
                <c:pt idx="1051">
                  <c:v>43056</c:v>
                </c:pt>
                <c:pt idx="1052">
                  <c:v>43057</c:v>
                </c:pt>
                <c:pt idx="1053">
                  <c:v>43058</c:v>
                </c:pt>
                <c:pt idx="1054">
                  <c:v>43059</c:v>
                </c:pt>
                <c:pt idx="1055">
                  <c:v>43060</c:v>
                </c:pt>
                <c:pt idx="1056">
                  <c:v>43061</c:v>
                </c:pt>
                <c:pt idx="1057">
                  <c:v>43062</c:v>
                </c:pt>
                <c:pt idx="1058">
                  <c:v>43063</c:v>
                </c:pt>
                <c:pt idx="1059">
                  <c:v>43064</c:v>
                </c:pt>
                <c:pt idx="1060">
                  <c:v>43065</c:v>
                </c:pt>
                <c:pt idx="1061">
                  <c:v>43066</c:v>
                </c:pt>
                <c:pt idx="1062">
                  <c:v>43067</c:v>
                </c:pt>
                <c:pt idx="1063">
                  <c:v>43068</c:v>
                </c:pt>
                <c:pt idx="1064">
                  <c:v>43069</c:v>
                </c:pt>
                <c:pt idx="1065">
                  <c:v>43070</c:v>
                </c:pt>
                <c:pt idx="1066">
                  <c:v>43071</c:v>
                </c:pt>
                <c:pt idx="1067">
                  <c:v>43072</c:v>
                </c:pt>
                <c:pt idx="1068">
                  <c:v>43073</c:v>
                </c:pt>
                <c:pt idx="1069">
                  <c:v>43074</c:v>
                </c:pt>
                <c:pt idx="1070">
                  <c:v>43075</c:v>
                </c:pt>
                <c:pt idx="1071">
                  <c:v>43076</c:v>
                </c:pt>
                <c:pt idx="1072">
                  <c:v>43077</c:v>
                </c:pt>
                <c:pt idx="1073">
                  <c:v>43078</c:v>
                </c:pt>
                <c:pt idx="1074">
                  <c:v>43079</c:v>
                </c:pt>
                <c:pt idx="1075">
                  <c:v>43080</c:v>
                </c:pt>
                <c:pt idx="1076">
                  <c:v>43081</c:v>
                </c:pt>
                <c:pt idx="1077">
                  <c:v>43082</c:v>
                </c:pt>
                <c:pt idx="1078">
                  <c:v>43083</c:v>
                </c:pt>
                <c:pt idx="1079">
                  <c:v>43084</c:v>
                </c:pt>
                <c:pt idx="1080">
                  <c:v>43085</c:v>
                </c:pt>
                <c:pt idx="1081">
                  <c:v>43086</c:v>
                </c:pt>
                <c:pt idx="1082">
                  <c:v>43087</c:v>
                </c:pt>
                <c:pt idx="1083">
                  <c:v>43088</c:v>
                </c:pt>
                <c:pt idx="1084">
                  <c:v>43089</c:v>
                </c:pt>
                <c:pt idx="1085">
                  <c:v>43090</c:v>
                </c:pt>
                <c:pt idx="1086">
                  <c:v>43091</c:v>
                </c:pt>
                <c:pt idx="1087">
                  <c:v>43092</c:v>
                </c:pt>
                <c:pt idx="1088">
                  <c:v>43093</c:v>
                </c:pt>
                <c:pt idx="1089">
                  <c:v>43094</c:v>
                </c:pt>
                <c:pt idx="1090">
                  <c:v>43095</c:v>
                </c:pt>
                <c:pt idx="1091">
                  <c:v>43096</c:v>
                </c:pt>
                <c:pt idx="1092">
                  <c:v>43097</c:v>
                </c:pt>
                <c:pt idx="1093">
                  <c:v>43098</c:v>
                </c:pt>
                <c:pt idx="1094">
                  <c:v>43099</c:v>
                </c:pt>
                <c:pt idx="1095">
                  <c:v>43100</c:v>
                </c:pt>
                <c:pt idx="1096">
                  <c:v>43101</c:v>
                </c:pt>
                <c:pt idx="1097">
                  <c:v>43102</c:v>
                </c:pt>
                <c:pt idx="1098">
                  <c:v>43103</c:v>
                </c:pt>
                <c:pt idx="1099">
                  <c:v>43104</c:v>
                </c:pt>
                <c:pt idx="1100">
                  <c:v>43105</c:v>
                </c:pt>
                <c:pt idx="1101">
                  <c:v>43106</c:v>
                </c:pt>
                <c:pt idx="1102">
                  <c:v>43107</c:v>
                </c:pt>
                <c:pt idx="1103">
                  <c:v>43108</c:v>
                </c:pt>
                <c:pt idx="1104">
                  <c:v>43109</c:v>
                </c:pt>
                <c:pt idx="1105">
                  <c:v>43110</c:v>
                </c:pt>
                <c:pt idx="1106">
                  <c:v>43111</c:v>
                </c:pt>
                <c:pt idx="1107">
                  <c:v>43112</c:v>
                </c:pt>
                <c:pt idx="1108">
                  <c:v>43113</c:v>
                </c:pt>
                <c:pt idx="1109">
                  <c:v>43114</c:v>
                </c:pt>
                <c:pt idx="1110">
                  <c:v>43115</c:v>
                </c:pt>
                <c:pt idx="1111">
                  <c:v>43116</c:v>
                </c:pt>
                <c:pt idx="1112">
                  <c:v>43117</c:v>
                </c:pt>
                <c:pt idx="1113">
                  <c:v>43118</c:v>
                </c:pt>
                <c:pt idx="1114">
                  <c:v>43119</c:v>
                </c:pt>
                <c:pt idx="1115">
                  <c:v>43120</c:v>
                </c:pt>
                <c:pt idx="1116">
                  <c:v>43121</c:v>
                </c:pt>
                <c:pt idx="1117">
                  <c:v>43122</c:v>
                </c:pt>
                <c:pt idx="1118">
                  <c:v>43123</c:v>
                </c:pt>
                <c:pt idx="1119">
                  <c:v>43124</c:v>
                </c:pt>
                <c:pt idx="1120">
                  <c:v>43125</c:v>
                </c:pt>
                <c:pt idx="1121">
                  <c:v>43126</c:v>
                </c:pt>
                <c:pt idx="1122">
                  <c:v>43127</c:v>
                </c:pt>
                <c:pt idx="1123">
                  <c:v>43128</c:v>
                </c:pt>
                <c:pt idx="1124">
                  <c:v>43129</c:v>
                </c:pt>
                <c:pt idx="1125">
                  <c:v>43130</c:v>
                </c:pt>
                <c:pt idx="1126">
                  <c:v>43131</c:v>
                </c:pt>
                <c:pt idx="1127">
                  <c:v>43132</c:v>
                </c:pt>
                <c:pt idx="1128">
                  <c:v>43133</c:v>
                </c:pt>
                <c:pt idx="1129">
                  <c:v>43134</c:v>
                </c:pt>
                <c:pt idx="1130">
                  <c:v>43135</c:v>
                </c:pt>
                <c:pt idx="1131">
                  <c:v>43136</c:v>
                </c:pt>
                <c:pt idx="1132">
                  <c:v>43137</c:v>
                </c:pt>
                <c:pt idx="1133">
                  <c:v>43138</c:v>
                </c:pt>
                <c:pt idx="1134">
                  <c:v>43139</c:v>
                </c:pt>
                <c:pt idx="1135">
                  <c:v>43140</c:v>
                </c:pt>
                <c:pt idx="1136">
                  <c:v>43141</c:v>
                </c:pt>
                <c:pt idx="1137">
                  <c:v>43142</c:v>
                </c:pt>
                <c:pt idx="1138">
                  <c:v>43143</c:v>
                </c:pt>
                <c:pt idx="1139">
                  <c:v>43144</c:v>
                </c:pt>
                <c:pt idx="1140">
                  <c:v>43145</c:v>
                </c:pt>
                <c:pt idx="1141">
                  <c:v>43146</c:v>
                </c:pt>
                <c:pt idx="1142">
                  <c:v>43147</c:v>
                </c:pt>
                <c:pt idx="1143">
                  <c:v>43148</c:v>
                </c:pt>
                <c:pt idx="1144">
                  <c:v>43149</c:v>
                </c:pt>
                <c:pt idx="1145">
                  <c:v>43150</c:v>
                </c:pt>
                <c:pt idx="1146">
                  <c:v>43151</c:v>
                </c:pt>
                <c:pt idx="1147">
                  <c:v>43152</c:v>
                </c:pt>
                <c:pt idx="1148">
                  <c:v>43153</c:v>
                </c:pt>
                <c:pt idx="1149">
                  <c:v>43154</c:v>
                </c:pt>
                <c:pt idx="1150">
                  <c:v>43155</c:v>
                </c:pt>
                <c:pt idx="1151">
                  <c:v>43156</c:v>
                </c:pt>
                <c:pt idx="1152">
                  <c:v>43157</c:v>
                </c:pt>
                <c:pt idx="1153">
                  <c:v>43158</c:v>
                </c:pt>
                <c:pt idx="1154">
                  <c:v>43159</c:v>
                </c:pt>
                <c:pt idx="1155">
                  <c:v>43160</c:v>
                </c:pt>
                <c:pt idx="1156">
                  <c:v>43161</c:v>
                </c:pt>
                <c:pt idx="1157">
                  <c:v>43162</c:v>
                </c:pt>
                <c:pt idx="1158">
                  <c:v>43163</c:v>
                </c:pt>
                <c:pt idx="1159">
                  <c:v>43164</c:v>
                </c:pt>
                <c:pt idx="1160">
                  <c:v>43165</c:v>
                </c:pt>
                <c:pt idx="1161">
                  <c:v>43166</c:v>
                </c:pt>
                <c:pt idx="1162">
                  <c:v>43167</c:v>
                </c:pt>
                <c:pt idx="1163">
                  <c:v>43168</c:v>
                </c:pt>
                <c:pt idx="1164">
                  <c:v>43169</c:v>
                </c:pt>
                <c:pt idx="1165">
                  <c:v>43170</c:v>
                </c:pt>
                <c:pt idx="1166">
                  <c:v>43171</c:v>
                </c:pt>
                <c:pt idx="1167">
                  <c:v>43172</c:v>
                </c:pt>
                <c:pt idx="1168">
                  <c:v>43173</c:v>
                </c:pt>
                <c:pt idx="1169">
                  <c:v>43174</c:v>
                </c:pt>
                <c:pt idx="1170">
                  <c:v>43175</c:v>
                </c:pt>
                <c:pt idx="1171">
                  <c:v>43176</c:v>
                </c:pt>
                <c:pt idx="1172">
                  <c:v>43177</c:v>
                </c:pt>
                <c:pt idx="1173">
                  <c:v>43178</c:v>
                </c:pt>
                <c:pt idx="1174">
                  <c:v>43179</c:v>
                </c:pt>
                <c:pt idx="1175">
                  <c:v>43180</c:v>
                </c:pt>
                <c:pt idx="1176">
                  <c:v>43181</c:v>
                </c:pt>
                <c:pt idx="1177">
                  <c:v>43182</c:v>
                </c:pt>
                <c:pt idx="1178">
                  <c:v>43183</c:v>
                </c:pt>
                <c:pt idx="1179">
                  <c:v>43184</c:v>
                </c:pt>
                <c:pt idx="1180">
                  <c:v>43185</c:v>
                </c:pt>
                <c:pt idx="1181">
                  <c:v>43186</c:v>
                </c:pt>
                <c:pt idx="1182">
                  <c:v>43187</c:v>
                </c:pt>
                <c:pt idx="1183">
                  <c:v>43188</c:v>
                </c:pt>
                <c:pt idx="1184">
                  <c:v>43189</c:v>
                </c:pt>
                <c:pt idx="1185">
                  <c:v>43190</c:v>
                </c:pt>
                <c:pt idx="1186">
                  <c:v>43191</c:v>
                </c:pt>
                <c:pt idx="1187">
                  <c:v>43192</c:v>
                </c:pt>
                <c:pt idx="1188">
                  <c:v>43193</c:v>
                </c:pt>
                <c:pt idx="1189">
                  <c:v>43194</c:v>
                </c:pt>
                <c:pt idx="1190">
                  <c:v>43195</c:v>
                </c:pt>
                <c:pt idx="1191">
                  <c:v>43196</c:v>
                </c:pt>
                <c:pt idx="1192">
                  <c:v>43197</c:v>
                </c:pt>
                <c:pt idx="1193">
                  <c:v>43198</c:v>
                </c:pt>
                <c:pt idx="1194">
                  <c:v>43199</c:v>
                </c:pt>
                <c:pt idx="1195">
                  <c:v>43200</c:v>
                </c:pt>
                <c:pt idx="1196">
                  <c:v>43201</c:v>
                </c:pt>
                <c:pt idx="1197">
                  <c:v>43202</c:v>
                </c:pt>
                <c:pt idx="1198">
                  <c:v>43203</c:v>
                </c:pt>
                <c:pt idx="1199">
                  <c:v>43204</c:v>
                </c:pt>
                <c:pt idx="1200">
                  <c:v>43205</c:v>
                </c:pt>
                <c:pt idx="1201">
                  <c:v>43206</c:v>
                </c:pt>
                <c:pt idx="1202">
                  <c:v>43207</c:v>
                </c:pt>
                <c:pt idx="1203">
                  <c:v>43208</c:v>
                </c:pt>
                <c:pt idx="1204">
                  <c:v>43209</c:v>
                </c:pt>
                <c:pt idx="1205">
                  <c:v>43210</c:v>
                </c:pt>
                <c:pt idx="1206">
                  <c:v>43211</c:v>
                </c:pt>
                <c:pt idx="1207">
                  <c:v>43212</c:v>
                </c:pt>
                <c:pt idx="1208">
                  <c:v>43213</c:v>
                </c:pt>
                <c:pt idx="1209">
                  <c:v>43214</c:v>
                </c:pt>
                <c:pt idx="1210">
                  <c:v>43215</c:v>
                </c:pt>
                <c:pt idx="1211">
                  <c:v>43216</c:v>
                </c:pt>
                <c:pt idx="1212">
                  <c:v>43217</c:v>
                </c:pt>
                <c:pt idx="1213">
                  <c:v>43218</c:v>
                </c:pt>
                <c:pt idx="1214">
                  <c:v>43219</c:v>
                </c:pt>
                <c:pt idx="1215">
                  <c:v>43220</c:v>
                </c:pt>
                <c:pt idx="1216">
                  <c:v>43221</c:v>
                </c:pt>
                <c:pt idx="1217">
                  <c:v>43222</c:v>
                </c:pt>
                <c:pt idx="1218">
                  <c:v>43223</c:v>
                </c:pt>
                <c:pt idx="1219">
                  <c:v>43224</c:v>
                </c:pt>
                <c:pt idx="1220">
                  <c:v>43225</c:v>
                </c:pt>
                <c:pt idx="1221">
                  <c:v>43226</c:v>
                </c:pt>
                <c:pt idx="1222">
                  <c:v>43227</c:v>
                </c:pt>
                <c:pt idx="1223">
                  <c:v>43228</c:v>
                </c:pt>
                <c:pt idx="1224">
                  <c:v>43229</c:v>
                </c:pt>
                <c:pt idx="1225">
                  <c:v>43230</c:v>
                </c:pt>
                <c:pt idx="1226">
                  <c:v>43231</c:v>
                </c:pt>
                <c:pt idx="1227">
                  <c:v>43232</c:v>
                </c:pt>
                <c:pt idx="1228">
                  <c:v>43233</c:v>
                </c:pt>
                <c:pt idx="1229">
                  <c:v>43234</c:v>
                </c:pt>
                <c:pt idx="1230">
                  <c:v>43235</c:v>
                </c:pt>
                <c:pt idx="1231">
                  <c:v>43236</c:v>
                </c:pt>
                <c:pt idx="1232">
                  <c:v>43237</c:v>
                </c:pt>
                <c:pt idx="1233">
                  <c:v>43238</c:v>
                </c:pt>
                <c:pt idx="1234">
                  <c:v>43239</c:v>
                </c:pt>
                <c:pt idx="1235">
                  <c:v>43240</c:v>
                </c:pt>
                <c:pt idx="1236">
                  <c:v>43241</c:v>
                </c:pt>
                <c:pt idx="1237">
                  <c:v>43242</c:v>
                </c:pt>
                <c:pt idx="1238">
                  <c:v>43243</c:v>
                </c:pt>
                <c:pt idx="1239">
                  <c:v>43244</c:v>
                </c:pt>
                <c:pt idx="1240">
                  <c:v>43245</c:v>
                </c:pt>
                <c:pt idx="1241">
                  <c:v>43246</c:v>
                </c:pt>
                <c:pt idx="1242">
                  <c:v>43247</c:v>
                </c:pt>
                <c:pt idx="1243">
                  <c:v>43248</c:v>
                </c:pt>
                <c:pt idx="1244">
                  <c:v>43249</c:v>
                </c:pt>
                <c:pt idx="1245">
                  <c:v>43250</c:v>
                </c:pt>
                <c:pt idx="1246">
                  <c:v>43251</c:v>
                </c:pt>
                <c:pt idx="1247">
                  <c:v>43252</c:v>
                </c:pt>
                <c:pt idx="1248">
                  <c:v>43253</c:v>
                </c:pt>
                <c:pt idx="1249">
                  <c:v>43254</c:v>
                </c:pt>
                <c:pt idx="1250">
                  <c:v>43255</c:v>
                </c:pt>
                <c:pt idx="1251">
                  <c:v>43256</c:v>
                </c:pt>
                <c:pt idx="1252">
                  <c:v>43257</c:v>
                </c:pt>
                <c:pt idx="1253">
                  <c:v>43258</c:v>
                </c:pt>
                <c:pt idx="1254">
                  <c:v>43259</c:v>
                </c:pt>
                <c:pt idx="1255">
                  <c:v>43260</c:v>
                </c:pt>
                <c:pt idx="1256">
                  <c:v>43261</c:v>
                </c:pt>
                <c:pt idx="1257">
                  <c:v>43262</c:v>
                </c:pt>
                <c:pt idx="1258">
                  <c:v>43263</c:v>
                </c:pt>
                <c:pt idx="1259">
                  <c:v>43264</c:v>
                </c:pt>
                <c:pt idx="1260">
                  <c:v>43265</c:v>
                </c:pt>
                <c:pt idx="1261">
                  <c:v>43266</c:v>
                </c:pt>
                <c:pt idx="1262">
                  <c:v>43267</c:v>
                </c:pt>
                <c:pt idx="1263">
                  <c:v>43268</c:v>
                </c:pt>
                <c:pt idx="1264">
                  <c:v>43269</c:v>
                </c:pt>
                <c:pt idx="1265">
                  <c:v>43270</c:v>
                </c:pt>
                <c:pt idx="1266">
                  <c:v>43271</c:v>
                </c:pt>
                <c:pt idx="1267">
                  <c:v>43272</c:v>
                </c:pt>
                <c:pt idx="1268">
                  <c:v>43273</c:v>
                </c:pt>
                <c:pt idx="1269">
                  <c:v>43274</c:v>
                </c:pt>
                <c:pt idx="1270">
                  <c:v>43275</c:v>
                </c:pt>
                <c:pt idx="1271">
                  <c:v>43276</c:v>
                </c:pt>
                <c:pt idx="1272">
                  <c:v>43277</c:v>
                </c:pt>
                <c:pt idx="1273">
                  <c:v>43278</c:v>
                </c:pt>
                <c:pt idx="1274">
                  <c:v>43279</c:v>
                </c:pt>
                <c:pt idx="1275">
                  <c:v>43280</c:v>
                </c:pt>
                <c:pt idx="1276">
                  <c:v>43281</c:v>
                </c:pt>
                <c:pt idx="1277">
                  <c:v>43282</c:v>
                </c:pt>
                <c:pt idx="1278">
                  <c:v>43283</c:v>
                </c:pt>
                <c:pt idx="1279">
                  <c:v>43284</c:v>
                </c:pt>
                <c:pt idx="1280">
                  <c:v>43285</c:v>
                </c:pt>
                <c:pt idx="1281">
                  <c:v>43286</c:v>
                </c:pt>
                <c:pt idx="1282">
                  <c:v>43287</c:v>
                </c:pt>
                <c:pt idx="1283">
                  <c:v>43288</c:v>
                </c:pt>
                <c:pt idx="1284">
                  <c:v>43289</c:v>
                </c:pt>
                <c:pt idx="1285">
                  <c:v>43290</c:v>
                </c:pt>
                <c:pt idx="1286">
                  <c:v>43291</c:v>
                </c:pt>
                <c:pt idx="1287">
                  <c:v>43292</c:v>
                </c:pt>
                <c:pt idx="1288">
                  <c:v>43293</c:v>
                </c:pt>
                <c:pt idx="1289">
                  <c:v>43294</c:v>
                </c:pt>
                <c:pt idx="1290">
                  <c:v>43295</c:v>
                </c:pt>
                <c:pt idx="1291">
                  <c:v>43296</c:v>
                </c:pt>
                <c:pt idx="1292">
                  <c:v>43297</c:v>
                </c:pt>
                <c:pt idx="1293">
                  <c:v>43298</c:v>
                </c:pt>
                <c:pt idx="1294">
                  <c:v>43299</c:v>
                </c:pt>
                <c:pt idx="1295">
                  <c:v>43300</c:v>
                </c:pt>
                <c:pt idx="1296">
                  <c:v>43301</c:v>
                </c:pt>
                <c:pt idx="1297">
                  <c:v>43302</c:v>
                </c:pt>
                <c:pt idx="1298">
                  <c:v>43303</c:v>
                </c:pt>
                <c:pt idx="1299">
                  <c:v>43304</c:v>
                </c:pt>
                <c:pt idx="1300">
                  <c:v>43305</c:v>
                </c:pt>
                <c:pt idx="1301">
                  <c:v>43306</c:v>
                </c:pt>
                <c:pt idx="1302">
                  <c:v>43307</c:v>
                </c:pt>
                <c:pt idx="1303">
                  <c:v>43308</c:v>
                </c:pt>
                <c:pt idx="1304">
                  <c:v>43309</c:v>
                </c:pt>
                <c:pt idx="1305">
                  <c:v>43310</c:v>
                </c:pt>
                <c:pt idx="1306">
                  <c:v>43311</c:v>
                </c:pt>
                <c:pt idx="1307">
                  <c:v>43312</c:v>
                </c:pt>
                <c:pt idx="1308">
                  <c:v>43313</c:v>
                </c:pt>
                <c:pt idx="1309">
                  <c:v>43314</c:v>
                </c:pt>
                <c:pt idx="1310">
                  <c:v>43315</c:v>
                </c:pt>
                <c:pt idx="1311">
                  <c:v>43316</c:v>
                </c:pt>
                <c:pt idx="1312">
                  <c:v>43317</c:v>
                </c:pt>
                <c:pt idx="1313">
                  <c:v>43318</c:v>
                </c:pt>
                <c:pt idx="1314">
                  <c:v>43319</c:v>
                </c:pt>
                <c:pt idx="1315">
                  <c:v>43320</c:v>
                </c:pt>
                <c:pt idx="1316">
                  <c:v>43321</c:v>
                </c:pt>
                <c:pt idx="1317">
                  <c:v>43322</c:v>
                </c:pt>
                <c:pt idx="1318">
                  <c:v>43323</c:v>
                </c:pt>
                <c:pt idx="1319">
                  <c:v>43324</c:v>
                </c:pt>
                <c:pt idx="1320">
                  <c:v>43325</c:v>
                </c:pt>
                <c:pt idx="1321">
                  <c:v>43326</c:v>
                </c:pt>
                <c:pt idx="1322">
                  <c:v>43327</c:v>
                </c:pt>
                <c:pt idx="1323">
                  <c:v>43328</c:v>
                </c:pt>
                <c:pt idx="1324">
                  <c:v>43329</c:v>
                </c:pt>
                <c:pt idx="1325">
                  <c:v>43330</c:v>
                </c:pt>
                <c:pt idx="1326">
                  <c:v>43331</c:v>
                </c:pt>
                <c:pt idx="1327">
                  <c:v>43332</c:v>
                </c:pt>
                <c:pt idx="1328">
                  <c:v>43333</c:v>
                </c:pt>
                <c:pt idx="1329">
                  <c:v>43334</c:v>
                </c:pt>
                <c:pt idx="1330">
                  <c:v>43335</c:v>
                </c:pt>
                <c:pt idx="1331">
                  <c:v>43336</c:v>
                </c:pt>
                <c:pt idx="1332">
                  <c:v>43337</c:v>
                </c:pt>
                <c:pt idx="1333">
                  <c:v>43338</c:v>
                </c:pt>
                <c:pt idx="1334">
                  <c:v>43339</c:v>
                </c:pt>
                <c:pt idx="1335">
                  <c:v>43340</c:v>
                </c:pt>
                <c:pt idx="1336">
                  <c:v>43341</c:v>
                </c:pt>
                <c:pt idx="1337">
                  <c:v>43342</c:v>
                </c:pt>
                <c:pt idx="1338">
                  <c:v>43343</c:v>
                </c:pt>
                <c:pt idx="1339">
                  <c:v>43344</c:v>
                </c:pt>
                <c:pt idx="1340">
                  <c:v>43345</c:v>
                </c:pt>
                <c:pt idx="1341">
                  <c:v>43346</c:v>
                </c:pt>
                <c:pt idx="1342">
                  <c:v>43347</c:v>
                </c:pt>
                <c:pt idx="1343">
                  <c:v>43348</c:v>
                </c:pt>
                <c:pt idx="1344">
                  <c:v>43349</c:v>
                </c:pt>
                <c:pt idx="1345">
                  <c:v>43350</c:v>
                </c:pt>
                <c:pt idx="1346">
                  <c:v>43351</c:v>
                </c:pt>
                <c:pt idx="1347">
                  <c:v>43352</c:v>
                </c:pt>
                <c:pt idx="1348">
                  <c:v>43353</c:v>
                </c:pt>
                <c:pt idx="1349">
                  <c:v>43354</c:v>
                </c:pt>
                <c:pt idx="1350">
                  <c:v>43355</c:v>
                </c:pt>
                <c:pt idx="1351">
                  <c:v>43356</c:v>
                </c:pt>
                <c:pt idx="1352">
                  <c:v>43357</c:v>
                </c:pt>
                <c:pt idx="1353">
                  <c:v>43358</c:v>
                </c:pt>
                <c:pt idx="1354">
                  <c:v>43359</c:v>
                </c:pt>
                <c:pt idx="1355">
                  <c:v>43360</c:v>
                </c:pt>
                <c:pt idx="1356">
                  <c:v>43361</c:v>
                </c:pt>
                <c:pt idx="1357">
                  <c:v>43362</c:v>
                </c:pt>
                <c:pt idx="1358">
                  <c:v>43363</c:v>
                </c:pt>
                <c:pt idx="1359">
                  <c:v>43364</c:v>
                </c:pt>
                <c:pt idx="1360">
                  <c:v>43365</c:v>
                </c:pt>
                <c:pt idx="1361">
                  <c:v>43366</c:v>
                </c:pt>
                <c:pt idx="1362">
                  <c:v>43367</c:v>
                </c:pt>
                <c:pt idx="1363">
                  <c:v>43368</c:v>
                </c:pt>
                <c:pt idx="1364">
                  <c:v>43369</c:v>
                </c:pt>
                <c:pt idx="1365">
                  <c:v>43370</c:v>
                </c:pt>
                <c:pt idx="1366">
                  <c:v>43371</c:v>
                </c:pt>
                <c:pt idx="1367">
                  <c:v>43372</c:v>
                </c:pt>
                <c:pt idx="1368">
                  <c:v>43373</c:v>
                </c:pt>
                <c:pt idx="1369">
                  <c:v>43374</c:v>
                </c:pt>
                <c:pt idx="1370">
                  <c:v>43375</c:v>
                </c:pt>
                <c:pt idx="1371">
                  <c:v>43376</c:v>
                </c:pt>
                <c:pt idx="1372">
                  <c:v>43377</c:v>
                </c:pt>
                <c:pt idx="1373">
                  <c:v>43378</c:v>
                </c:pt>
                <c:pt idx="1374">
                  <c:v>43379</c:v>
                </c:pt>
                <c:pt idx="1375">
                  <c:v>43380</c:v>
                </c:pt>
                <c:pt idx="1376">
                  <c:v>43381</c:v>
                </c:pt>
                <c:pt idx="1377">
                  <c:v>43382</c:v>
                </c:pt>
                <c:pt idx="1378">
                  <c:v>43383</c:v>
                </c:pt>
                <c:pt idx="1379">
                  <c:v>43384</c:v>
                </c:pt>
                <c:pt idx="1380">
                  <c:v>43385</c:v>
                </c:pt>
                <c:pt idx="1381">
                  <c:v>43386</c:v>
                </c:pt>
                <c:pt idx="1382">
                  <c:v>43387</c:v>
                </c:pt>
                <c:pt idx="1383">
                  <c:v>43388</c:v>
                </c:pt>
                <c:pt idx="1384">
                  <c:v>43389</c:v>
                </c:pt>
                <c:pt idx="1385">
                  <c:v>43390</c:v>
                </c:pt>
                <c:pt idx="1386">
                  <c:v>43391</c:v>
                </c:pt>
                <c:pt idx="1387">
                  <c:v>43392</c:v>
                </c:pt>
                <c:pt idx="1388">
                  <c:v>43393</c:v>
                </c:pt>
                <c:pt idx="1389">
                  <c:v>43394</c:v>
                </c:pt>
                <c:pt idx="1390">
                  <c:v>43395</c:v>
                </c:pt>
                <c:pt idx="1391">
                  <c:v>43396</c:v>
                </c:pt>
                <c:pt idx="1392">
                  <c:v>43397</c:v>
                </c:pt>
                <c:pt idx="1393">
                  <c:v>43398</c:v>
                </c:pt>
                <c:pt idx="1394">
                  <c:v>43399</c:v>
                </c:pt>
                <c:pt idx="1395">
                  <c:v>43400</c:v>
                </c:pt>
                <c:pt idx="1396">
                  <c:v>43401</c:v>
                </c:pt>
                <c:pt idx="1397">
                  <c:v>43402</c:v>
                </c:pt>
                <c:pt idx="1398">
                  <c:v>43403</c:v>
                </c:pt>
                <c:pt idx="1399">
                  <c:v>43404</c:v>
                </c:pt>
                <c:pt idx="1400">
                  <c:v>43405</c:v>
                </c:pt>
                <c:pt idx="1401">
                  <c:v>43406</c:v>
                </c:pt>
                <c:pt idx="1402">
                  <c:v>43407</c:v>
                </c:pt>
                <c:pt idx="1403">
                  <c:v>43408</c:v>
                </c:pt>
                <c:pt idx="1404">
                  <c:v>43409</c:v>
                </c:pt>
                <c:pt idx="1405">
                  <c:v>43410</c:v>
                </c:pt>
                <c:pt idx="1406">
                  <c:v>43411</c:v>
                </c:pt>
                <c:pt idx="1407">
                  <c:v>43412</c:v>
                </c:pt>
                <c:pt idx="1408">
                  <c:v>43413</c:v>
                </c:pt>
                <c:pt idx="1409">
                  <c:v>43414</c:v>
                </c:pt>
                <c:pt idx="1410">
                  <c:v>43415</c:v>
                </c:pt>
                <c:pt idx="1411">
                  <c:v>43416</c:v>
                </c:pt>
                <c:pt idx="1412">
                  <c:v>43417</c:v>
                </c:pt>
                <c:pt idx="1413">
                  <c:v>43418</c:v>
                </c:pt>
                <c:pt idx="1414">
                  <c:v>43419</c:v>
                </c:pt>
                <c:pt idx="1415">
                  <c:v>43420</c:v>
                </c:pt>
                <c:pt idx="1416">
                  <c:v>43421</c:v>
                </c:pt>
                <c:pt idx="1417">
                  <c:v>43422</c:v>
                </c:pt>
                <c:pt idx="1418">
                  <c:v>43423</c:v>
                </c:pt>
                <c:pt idx="1419">
                  <c:v>43424</c:v>
                </c:pt>
                <c:pt idx="1420">
                  <c:v>43425</c:v>
                </c:pt>
                <c:pt idx="1421">
                  <c:v>43426</c:v>
                </c:pt>
                <c:pt idx="1422">
                  <c:v>43427</c:v>
                </c:pt>
                <c:pt idx="1423">
                  <c:v>43428</c:v>
                </c:pt>
                <c:pt idx="1424">
                  <c:v>43429</c:v>
                </c:pt>
                <c:pt idx="1425">
                  <c:v>43430</c:v>
                </c:pt>
                <c:pt idx="1426">
                  <c:v>43431</c:v>
                </c:pt>
                <c:pt idx="1427">
                  <c:v>43432</c:v>
                </c:pt>
                <c:pt idx="1428">
                  <c:v>43433</c:v>
                </c:pt>
                <c:pt idx="1429">
                  <c:v>43434</c:v>
                </c:pt>
                <c:pt idx="1430">
                  <c:v>43435</c:v>
                </c:pt>
                <c:pt idx="1431">
                  <c:v>43436</c:v>
                </c:pt>
                <c:pt idx="1432">
                  <c:v>43437</c:v>
                </c:pt>
                <c:pt idx="1433">
                  <c:v>43438</c:v>
                </c:pt>
                <c:pt idx="1434">
                  <c:v>43439</c:v>
                </c:pt>
                <c:pt idx="1435">
                  <c:v>43440</c:v>
                </c:pt>
                <c:pt idx="1436">
                  <c:v>43441</c:v>
                </c:pt>
                <c:pt idx="1437">
                  <c:v>43442</c:v>
                </c:pt>
                <c:pt idx="1438">
                  <c:v>43443</c:v>
                </c:pt>
                <c:pt idx="1439">
                  <c:v>43444</c:v>
                </c:pt>
                <c:pt idx="1440">
                  <c:v>43445</c:v>
                </c:pt>
                <c:pt idx="1441">
                  <c:v>43446</c:v>
                </c:pt>
                <c:pt idx="1442">
                  <c:v>43447</c:v>
                </c:pt>
                <c:pt idx="1443">
                  <c:v>43448</c:v>
                </c:pt>
                <c:pt idx="1444">
                  <c:v>43449</c:v>
                </c:pt>
                <c:pt idx="1445">
                  <c:v>43450</c:v>
                </c:pt>
                <c:pt idx="1446">
                  <c:v>43451</c:v>
                </c:pt>
                <c:pt idx="1447">
                  <c:v>43452</c:v>
                </c:pt>
                <c:pt idx="1448">
                  <c:v>43453</c:v>
                </c:pt>
                <c:pt idx="1449">
                  <c:v>43454</c:v>
                </c:pt>
                <c:pt idx="1450">
                  <c:v>43455</c:v>
                </c:pt>
                <c:pt idx="1451">
                  <c:v>43456</c:v>
                </c:pt>
                <c:pt idx="1452">
                  <c:v>43457</c:v>
                </c:pt>
                <c:pt idx="1453">
                  <c:v>43458</c:v>
                </c:pt>
                <c:pt idx="1454">
                  <c:v>43459</c:v>
                </c:pt>
                <c:pt idx="1455">
                  <c:v>43460</c:v>
                </c:pt>
                <c:pt idx="1456">
                  <c:v>43461</c:v>
                </c:pt>
                <c:pt idx="1457">
                  <c:v>43462</c:v>
                </c:pt>
                <c:pt idx="1458">
                  <c:v>43463</c:v>
                </c:pt>
                <c:pt idx="1459">
                  <c:v>43464</c:v>
                </c:pt>
                <c:pt idx="1460">
                  <c:v>43465</c:v>
                </c:pt>
                <c:pt idx="1461">
                  <c:v>43466</c:v>
                </c:pt>
                <c:pt idx="1462">
                  <c:v>43467</c:v>
                </c:pt>
                <c:pt idx="1463">
                  <c:v>43468</c:v>
                </c:pt>
                <c:pt idx="1464">
                  <c:v>43469</c:v>
                </c:pt>
                <c:pt idx="1465">
                  <c:v>43470</c:v>
                </c:pt>
                <c:pt idx="1466">
                  <c:v>43471</c:v>
                </c:pt>
                <c:pt idx="1467">
                  <c:v>43472</c:v>
                </c:pt>
                <c:pt idx="1468">
                  <c:v>43473</c:v>
                </c:pt>
                <c:pt idx="1469">
                  <c:v>43474</c:v>
                </c:pt>
                <c:pt idx="1470">
                  <c:v>43475</c:v>
                </c:pt>
                <c:pt idx="1471">
                  <c:v>43476</c:v>
                </c:pt>
                <c:pt idx="1472">
                  <c:v>43477</c:v>
                </c:pt>
                <c:pt idx="1473">
                  <c:v>43478</c:v>
                </c:pt>
                <c:pt idx="1474">
                  <c:v>43479</c:v>
                </c:pt>
                <c:pt idx="1475">
                  <c:v>43480</c:v>
                </c:pt>
                <c:pt idx="1476">
                  <c:v>43481</c:v>
                </c:pt>
                <c:pt idx="1477">
                  <c:v>43482</c:v>
                </c:pt>
                <c:pt idx="1478">
                  <c:v>43483</c:v>
                </c:pt>
                <c:pt idx="1479">
                  <c:v>43484</c:v>
                </c:pt>
                <c:pt idx="1480">
                  <c:v>43485</c:v>
                </c:pt>
                <c:pt idx="1481">
                  <c:v>43486</c:v>
                </c:pt>
                <c:pt idx="1482">
                  <c:v>43487</c:v>
                </c:pt>
                <c:pt idx="1483">
                  <c:v>43488</c:v>
                </c:pt>
                <c:pt idx="1484">
                  <c:v>43489</c:v>
                </c:pt>
                <c:pt idx="1485">
                  <c:v>43490</c:v>
                </c:pt>
                <c:pt idx="1486">
                  <c:v>43491</c:v>
                </c:pt>
                <c:pt idx="1487">
                  <c:v>43492</c:v>
                </c:pt>
                <c:pt idx="1488">
                  <c:v>43493</c:v>
                </c:pt>
                <c:pt idx="1489">
                  <c:v>43494</c:v>
                </c:pt>
                <c:pt idx="1490">
                  <c:v>43495</c:v>
                </c:pt>
                <c:pt idx="1491">
                  <c:v>43496</c:v>
                </c:pt>
                <c:pt idx="1492">
                  <c:v>43497</c:v>
                </c:pt>
                <c:pt idx="1493">
                  <c:v>43498</c:v>
                </c:pt>
                <c:pt idx="1494">
                  <c:v>43499</c:v>
                </c:pt>
                <c:pt idx="1495">
                  <c:v>43500</c:v>
                </c:pt>
                <c:pt idx="1496">
                  <c:v>43501</c:v>
                </c:pt>
                <c:pt idx="1497">
                  <c:v>43502</c:v>
                </c:pt>
                <c:pt idx="1498">
                  <c:v>43503</c:v>
                </c:pt>
                <c:pt idx="1499">
                  <c:v>43504</c:v>
                </c:pt>
                <c:pt idx="1500">
                  <c:v>43505</c:v>
                </c:pt>
                <c:pt idx="1501">
                  <c:v>43506</c:v>
                </c:pt>
                <c:pt idx="1502">
                  <c:v>43507</c:v>
                </c:pt>
                <c:pt idx="1503">
                  <c:v>43508</c:v>
                </c:pt>
                <c:pt idx="1504">
                  <c:v>43509</c:v>
                </c:pt>
                <c:pt idx="1505">
                  <c:v>43510</c:v>
                </c:pt>
                <c:pt idx="1506">
                  <c:v>43511</c:v>
                </c:pt>
                <c:pt idx="1507">
                  <c:v>43512</c:v>
                </c:pt>
                <c:pt idx="1508">
                  <c:v>43513</c:v>
                </c:pt>
                <c:pt idx="1509">
                  <c:v>43514</c:v>
                </c:pt>
                <c:pt idx="1510">
                  <c:v>43515</c:v>
                </c:pt>
                <c:pt idx="1511">
                  <c:v>43516</c:v>
                </c:pt>
                <c:pt idx="1512">
                  <c:v>43517</c:v>
                </c:pt>
                <c:pt idx="1513">
                  <c:v>43518</c:v>
                </c:pt>
                <c:pt idx="1514">
                  <c:v>43519</c:v>
                </c:pt>
                <c:pt idx="1515">
                  <c:v>43520</c:v>
                </c:pt>
                <c:pt idx="1516">
                  <c:v>43521</c:v>
                </c:pt>
                <c:pt idx="1517">
                  <c:v>43522</c:v>
                </c:pt>
                <c:pt idx="1518">
                  <c:v>43523</c:v>
                </c:pt>
                <c:pt idx="1519">
                  <c:v>43524</c:v>
                </c:pt>
                <c:pt idx="1520">
                  <c:v>43525</c:v>
                </c:pt>
                <c:pt idx="1521">
                  <c:v>43526</c:v>
                </c:pt>
                <c:pt idx="1522">
                  <c:v>43527</c:v>
                </c:pt>
                <c:pt idx="1523">
                  <c:v>43528</c:v>
                </c:pt>
                <c:pt idx="1524">
                  <c:v>43529</c:v>
                </c:pt>
                <c:pt idx="1525">
                  <c:v>43530</c:v>
                </c:pt>
                <c:pt idx="1526">
                  <c:v>43531</c:v>
                </c:pt>
                <c:pt idx="1527">
                  <c:v>43532</c:v>
                </c:pt>
                <c:pt idx="1528">
                  <c:v>43533</c:v>
                </c:pt>
                <c:pt idx="1529">
                  <c:v>43534</c:v>
                </c:pt>
                <c:pt idx="1530">
                  <c:v>43535</c:v>
                </c:pt>
                <c:pt idx="1531">
                  <c:v>43536</c:v>
                </c:pt>
                <c:pt idx="1532">
                  <c:v>43537</c:v>
                </c:pt>
                <c:pt idx="1533">
                  <c:v>43538</c:v>
                </c:pt>
                <c:pt idx="1534">
                  <c:v>43539</c:v>
                </c:pt>
                <c:pt idx="1535">
                  <c:v>43540</c:v>
                </c:pt>
                <c:pt idx="1536">
                  <c:v>43541</c:v>
                </c:pt>
                <c:pt idx="1537">
                  <c:v>43542</c:v>
                </c:pt>
                <c:pt idx="1538">
                  <c:v>43543</c:v>
                </c:pt>
                <c:pt idx="1539">
                  <c:v>43544</c:v>
                </c:pt>
                <c:pt idx="1540">
                  <c:v>43545</c:v>
                </c:pt>
                <c:pt idx="1541">
                  <c:v>43546</c:v>
                </c:pt>
                <c:pt idx="1542">
                  <c:v>43547</c:v>
                </c:pt>
                <c:pt idx="1543">
                  <c:v>43548</c:v>
                </c:pt>
                <c:pt idx="1544">
                  <c:v>43549</c:v>
                </c:pt>
                <c:pt idx="1545">
                  <c:v>43550</c:v>
                </c:pt>
                <c:pt idx="1546">
                  <c:v>43551</c:v>
                </c:pt>
                <c:pt idx="1547">
                  <c:v>43552</c:v>
                </c:pt>
                <c:pt idx="1548">
                  <c:v>43553</c:v>
                </c:pt>
                <c:pt idx="1549">
                  <c:v>43554</c:v>
                </c:pt>
                <c:pt idx="1550">
                  <c:v>43555</c:v>
                </c:pt>
                <c:pt idx="1551">
                  <c:v>43556</c:v>
                </c:pt>
                <c:pt idx="1552">
                  <c:v>43557</c:v>
                </c:pt>
                <c:pt idx="1553">
                  <c:v>43558</c:v>
                </c:pt>
                <c:pt idx="1554">
                  <c:v>43559</c:v>
                </c:pt>
                <c:pt idx="1555">
                  <c:v>43560</c:v>
                </c:pt>
                <c:pt idx="1556">
                  <c:v>43561</c:v>
                </c:pt>
                <c:pt idx="1557">
                  <c:v>43562</c:v>
                </c:pt>
                <c:pt idx="1558">
                  <c:v>43563</c:v>
                </c:pt>
                <c:pt idx="1559">
                  <c:v>43564</c:v>
                </c:pt>
                <c:pt idx="1560">
                  <c:v>43565</c:v>
                </c:pt>
                <c:pt idx="1561">
                  <c:v>43566</c:v>
                </c:pt>
                <c:pt idx="1562">
                  <c:v>43567</c:v>
                </c:pt>
                <c:pt idx="1563">
                  <c:v>43568</c:v>
                </c:pt>
                <c:pt idx="1564">
                  <c:v>43569</c:v>
                </c:pt>
                <c:pt idx="1565">
                  <c:v>43570</c:v>
                </c:pt>
                <c:pt idx="1566">
                  <c:v>43571</c:v>
                </c:pt>
                <c:pt idx="1567">
                  <c:v>43572</c:v>
                </c:pt>
                <c:pt idx="1568">
                  <c:v>43573</c:v>
                </c:pt>
                <c:pt idx="1569">
                  <c:v>43574</c:v>
                </c:pt>
                <c:pt idx="1570">
                  <c:v>43575</c:v>
                </c:pt>
                <c:pt idx="1571">
                  <c:v>43576</c:v>
                </c:pt>
                <c:pt idx="1572">
                  <c:v>43577</c:v>
                </c:pt>
                <c:pt idx="1573">
                  <c:v>43578</c:v>
                </c:pt>
                <c:pt idx="1574">
                  <c:v>43579</c:v>
                </c:pt>
                <c:pt idx="1575">
                  <c:v>43580</c:v>
                </c:pt>
                <c:pt idx="1576">
                  <c:v>43581</c:v>
                </c:pt>
                <c:pt idx="1577">
                  <c:v>43582</c:v>
                </c:pt>
                <c:pt idx="1578">
                  <c:v>43583</c:v>
                </c:pt>
                <c:pt idx="1579">
                  <c:v>43584</c:v>
                </c:pt>
                <c:pt idx="1580">
                  <c:v>43585</c:v>
                </c:pt>
                <c:pt idx="1581">
                  <c:v>43586</c:v>
                </c:pt>
                <c:pt idx="1582">
                  <c:v>43587</c:v>
                </c:pt>
                <c:pt idx="1583">
                  <c:v>43588</c:v>
                </c:pt>
                <c:pt idx="1584">
                  <c:v>43589</c:v>
                </c:pt>
                <c:pt idx="1585">
                  <c:v>43590</c:v>
                </c:pt>
                <c:pt idx="1586">
                  <c:v>43591</c:v>
                </c:pt>
                <c:pt idx="1587">
                  <c:v>43592</c:v>
                </c:pt>
                <c:pt idx="1588">
                  <c:v>43593</c:v>
                </c:pt>
                <c:pt idx="1589">
                  <c:v>43594</c:v>
                </c:pt>
                <c:pt idx="1590">
                  <c:v>43595</c:v>
                </c:pt>
                <c:pt idx="1591">
                  <c:v>43596</c:v>
                </c:pt>
                <c:pt idx="1592">
                  <c:v>43597</c:v>
                </c:pt>
                <c:pt idx="1593">
                  <c:v>43598</c:v>
                </c:pt>
                <c:pt idx="1594">
                  <c:v>43599</c:v>
                </c:pt>
                <c:pt idx="1595">
                  <c:v>43600</c:v>
                </c:pt>
                <c:pt idx="1596">
                  <c:v>43601</c:v>
                </c:pt>
                <c:pt idx="1597">
                  <c:v>43602</c:v>
                </c:pt>
                <c:pt idx="1598">
                  <c:v>43603</c:v>
                </c:pt>
                <c:pt idx="1599">
                  <c:v>43604</c:v>
                </c:pt>
                <c:pt idx="1600">
                  <c:v>43605</c:v>
                </c:pt>
                <c:pt idx="1601">
                  <c:v>43606</c:v>
                </c:pt>
                <c:pt idx="1602">
                  <c:v>43607</c:v>
                </c:pt>
                <c:pt idx="1603">
                  <c:v>43608</c:v>
                </c:pt>
                <c:pt idx="1604">
                  <c:v>43609</c:v>
                </c:pt>
                <c:pt idx="1605">
                  <c:v>43610</c:v>
                </c:pt>
                <c:pt idx="1606">
                  <c:v>43611</c:v>
                </c:pt>
                <c:pt idx="1607">
                  <c:v>43612</c:v>
                </c:pt>
                <c:pt idx="1608">
                  <c:v>43613</c:v>
                </c:pt>
                <c:pt idx="1609">
                  <c:v>43614</c:v>
                </c:pt>
                <c:pt idx="1610">
                  <c:v>43615</c:v>
                </c:pt>
                <c:pt idx="1611">
                  <c:v>43616</c:v>
                </c:pt>
                <c:pt idx="1612">
                  <c:v>43617</c:v>
                </c:pt>
                <c:pt idx="1613">
                  <c:v>43618</c:v>
                </c:pt>
                <c:pt idx="1614">
                  <c:v>43619</c:v>
                </c:pt>
                <c:pt idx="1615">
                  <c:v>43620</c:v>
                </c:pt>
                <c:pt idx="1616">
                  <c:v>43621</c:v>
                </c:pt>
                <c:pt idx="1617">
                  <c:v>43622</c:v>
                </c:pt>
                <c:pt idx="1618">
                  <c:v>43623</c:v>
                </c:pt>
                <c:pt idx="1619">
                  <c:v>43624</c:v>
                </c:pt>
                <c:pt idx="1620">
                  <c:v>43625</c:v>
                </c:pt>
                <c:pt idx="1621">
                  <c:v>43626</c:v>
                </c:pt>
                <c:pt idx="1622">
                  <c:v>43627</c:v>
                </c:pt>
                <c:pt idx="1623">
                  <c:v>43628</c:v>
                </c:pt>
                <c:pt idx="1624">
                  <c:v>43629</c:v>
                </c:pt>
                <c:pt idx="1625">
                  <c:v>43630</c:v>
                </c:pt>
                <c:pt idx="1626">
                  <c:v>43631</c:v>
                </c:pt>
                <c:pt idx="1627">
                  <c:v>43632</c:v>
                </c:pt>
                <c:pt idx="1628">
                  <c:v>43633</c:v>
                </c:pt>
                <c:pt idx="1629">
                  <c:v>43634</c:v>
                </c:pt>
                <c:pt idx="1630">
                  <c:v>43635</c:v>
                </c:pt>
                <c:pt idx="1631">
                  <c:v>43636</c:v>
                </c:pt>
                <c:pt idx="1632">
                  <c:v>43637</c:v>
                </c:pt>
                <c:pt idx="1633">
                  <c:v>43638</c:v>
                </c:pt>
                <c:pt idx="1634">
                  <c:v>43639</c:v>
                </c:pt>
                <c:pt idx="1635">
                  <c:v>43640</c:v>
                </c:pt>
                <c:pt idx="1636">
                  <c:v>43641</c:v>
                </c:pt>
                <c:pt idx="1637">
                  <c:v>43642</c:v>
                </c:pt>
                <c:pt idx="1638">
                  <c:v>43643</c:v>
                </c:pt>
                <c:pt idx="1639">
                  <c:v>43644</c:v>
                </c:pt>
                <c:pt idx="1640">
                  <c:v>43645</c:v>
                </c:pt>
                <c:pt idx="1641">
                  <c:v>43646</c:v>
                </c:pt>
                <c:pt idx="1642">
                  <c:v>43647</c:v>
                </c:pt>
                <c:pt idx="1643">
                  <c:v>43648</c:v>
                </c:pt>
                <c:pt idx="1644">
                  <c:v>43649</c:v>
                </c:pt>
                <c:pt idx="1645">
                  <c:v>43650</c:v>
                </c:pt>
                <c:pt idx="1646">
                  <c:v>43651</c:v>
                </c:pt>
                <c:pt idx="1647">
                  <c:v>43652</c:v>
                </c:pt>
                <c:pt idx="1648">
                  <c:v>43653</c:v>
                </c:pt>
                <c:pt idx="1649">
                  <c:v>43654</c:v>
                </c:pt>
                <c:pt idx="1650">
                  <c:v>43655</c:v>
                </c:pt>
                <c:pt idx="1651">
                  <c:v>43656</c:v>
                </c:pt>
                <c:pt idx="1652">
                  <c:v>43657</c:v>
                </c:pt>
                <c:pt idx="1653">
                  <c:v>43658</c:v>
                </c:pt>
                <c:pt idx="1654">
                  <c:v>43659</c:v>
                </c:pt>
                <c:pt idx="1655">
                  <c:v>43660</c:v>
                </c:pt>
                <c:pt idx="1656">
                  <c:v>43661</c:v>
                </c:pt>
                <c:pt idx="1657">
                  <c:v>43662</c:v>
                </c:pt>
                <c:pt idx="1658">
                  <c:v>43663</c:v>
                </c:pt>
                <c:pt idx="1659">
                  <c:v>43664</c:v>
                </c:pt>
                <c:pt idx="1660">
                  <c:v>43665</c:v>
                </c:pt>
                <c:pt idx="1661">
                  <c:v>43666</c:v>
                </c:pt>
                <c:pt idx="1662">
                  <c:v>43667</c:v>
                </c:pt>
                <c:pt idx="1663">
                  <c:v>43668</c:v>
                </c:pt>
                <c:pt idx="1664">
                  <c:v>43669</c:v>
                </c:pt>
                <c:pt idx="1665">
                  <c:v>43670</c:v>
                </c:pt>
                <c:pt idx="1666">
                  <c:v>43671</c:v>
                </c:pt>
                <c:pt idx="1667">
                  <c:v>43672</c:v>
                </c:pt>
                <c:pt idx="1668">
                  <c:v>43673</c:v>
                </c:pt>
                <c:pt idx="1669">
                  <c:v>43674</c:v>
                </c:pt>
                <c:pt idx="1670">
                  <c:v>43675</c:v>
                </c:pt>
                <c:pt idx="1671">
                  <c:v>43676</c:v>
                </c:pt>
                <c:pt idx="1672">
                  <c:v>43677</c:v>
                </c:pt>
                <c:pt idx="1673">
                  <c:v>43678</c:v>
                </c:pt>
                <c:pt idx="1674">
                  <c:v>43679</c:v>
                </c:pt>
                <c:pt idx="1675">
                  <c:v>43680</c:v>
                </c:pt>
                <c:pt idx="1676">
                  <c:v>43681</c:v>
                </c:pt>
                <c:pt idx="1677">
                  <c:v>43682</c:v>
                </c:pt>
                <c:pt idx="1678">
                  <c:v>43683</c:v>
                </c:pt>
                <c:pt idx="1679">
                  <c:v>43684</c:v>
                </c:pt>
                <c:pt idx="1680">
                  <c:v>43685</c:v>
                </c:pt>
                <c:pt idx="1681">
                  <c:v>43686</c:v>
                </c:pt>
                <c:pt idx="1682">
                  <c:v>43687</c:v>
                </c:pt>
                <c:pt idx="1683">
                  <c:v>43688</c:v>
                </c:pt>
                <c:pt idx="1684">
                  <c:v>43689</c:v>
                </c:pt>
                <c:pt idx="1685">
                  <c:v>43690</c:v>
                </c:pt>
                <c:pt idx="1686">
                  <c:v>43691</c:v>
                </c:pt>
                <c:pt idx="1687">
                  <c:v>43692</c:v>
                </c:pt>
                <c:pt idx="1688">
                  <c:v>43693</c:v>
                </c:pt>
                <c:pt idx="1689">
                  <c:v>43694</c:v>
                </c:pt>
                <c:pt idx="1690">
                  <c:v>43695</c:v>
                </c:pt>
                <c:pt idx="1691">
                  <c:v>43696</c:v>
                </c:pt>
                <c:pt idx="1692">
                  <c:v>43697</c:v>
                </c:pt>
                <c:pt idx="1693">
                  <c:v>43698</c:v>
                </c:pt>
                <c:pt idx="1694">
                  <c:v>43699</c:v>
                </c:pt>
                <c:pt idx="1695">
                  <c:v>43700</c:v>
                </c:pt>
                <c:pt idx="1696">
                  <c:v>43701</c:v>
                </c:pt>
                <c:pt idx="1697">
                  <c:v>43702</c:v>
                </c:pt>
                <c:pt idx="1698">
                  <c:v>43703</c:v>
                </c:pt>
                <c:pt idx="1699">
                  <c:v>43704</c:v>
                </c:pt>
                <c:pt idx="1700">
                  <c:v>43705</c:v>
                </c:pt>
                <c:pt idx="1701">
                  <c:v>43706</c:v>
                </c:pt>
                <c:pt idx="1702">
                  <c:v>43707</c:v>
                </c:pt>
                <c:pt idx="1703">
                  <c:v>43708</c:v>
                </c:pt>
                <c:pt idx="1704">
                  <c:v>43709</c:v>
                </c:pt>
                <c:pt idx="1705">
                  <c:v>43710</c:v>
                </c:pt>
                <c:pt idx="1706">
                  <c:v>43711</c:v>
                </c:pt>
                <c:pt idx="1707">
                  <c:v>43712</c:v>
                </c:pt>
                <c:pt idx="1708">
                  <c:v>43713</c:v>
                </c:pt>
                <c:pt idx="1709">
                  <c:v>43714</c:v>
                </c:pt>
                <c:pt idx="1710">
                  <c:v>43715</c:v>
                </c:pt>
                <c:pt idx="1711">
                  <c:v>43716</c:v>
                </c:pt>
                <c:pt idx="1712">
                  <c:v>43717</c:v>
                </c:pt>
                <c:pt idx="1713">
                  <c:v>43718</c:v>
                </c:pt>
                <c:pt idx="1714">
                  <c:v>43719</c:v>
                </c:pt>
                <c:pt idx="1715">
                  <c:v>43720</c:v>
                </c:pt>
                <c:pt idx="1716">
                  <c:v>43721</c:v>
                </c:pt>
                <c:pt idx="1717">
                  <c:v>43722</c:v>
                </c:pt>
                <c:pt idx="1718">
                  <c:v>43723</c:v>
                </c:pt>
                <c:pt idx="1719">
                  <c:v>43724</c:v>
                </c:pt>
                <c:pt idx="1720">
                  <c:v>43725</c:v>
                </c:pt>
                <c:pt idx="1721">
                  <c:v>43726</c:v>
                </c:pt>
                <c:pt idx="1722">
                  <c:v>43727</c:v>
                </c:pt>
                <c:pt idx="1723">
                  <c:v>43728</c:v>
                </c:pt>
                <c:pt idx="1724">
                  <c:v>43729</c:v>
                </c:pt>
                <c:pt idx="1725">
                  <c:v>43730</c:v>
                </c:pt>
                <c:pt idx="1726">
                  <c:v>43731</c:v>
                </c:pt>
                <c:pt idx="1727">
                  <c:v>43732</c:v>
                </c:pt>
                <c:pt idx="1728">
                  <c:v>43733</c:v>
                </c:pt>
                <c:pt idx="1729">
                  <c:v>43734</c:v>
                </c:pt>
                <c:pt idx="1730">
                  <c:v>43735</c:v>
                </c:pt>
                <c:pt idx="1731">
                  <c:v>43736</c:v>
                </c:pt>
                <c:pt idx="1732">
                  <c:v>43737</c:v>
                </c:pt>
                <c:pt idx="1733">
                  <c:v>43738</c:v>
                </c:pt>
                <c:pt idx="1734">
                  <c:v>43739</c:v>
                </c:pt>
                <c:pt idx="1735">
                  <c:v>43740</c:v>
                </c:pt>
                <c:pt idx="1736">
                  <c:v>43741</c:v>
                </c:pt>
                <c:pt idx="1737">
                  <c:v>43742</c:v>
                </c:pt>
                <c:pt idx="1738">
                  <c:v>43743</c:v>
                </c:pt>
                <c:pt idx="1739">
                  <c:v>43744</c:v>
                </c:pt>
                <c:pt idx="1740">
                  <c:v>43745</c:v>
                </c:pt>
                <c:pt idx="1741">
                  <c:v>43746</c:v>
                </c:pt>
                <c:pt idx="1742">
                  <c:v>43747</c:v>
                </c:pt>
                <c:pt idx="1743">
                  <c:v>43748</c:v>
                </c:pt>
                <c:pt idx="1744">
                  <c:v>43749</c:v>
                </c:pt>
                <c:pt idx="1745">
                  <c:v>43750</c:v>
                </c:pt>
                <c:pt idx="1746">
                  <c:v>43751</c:v>
                </c:pt>
                <c:pt idx="1747">
                  <c:v>43752</c:v>
                </c:pt>
                <c:pt idx="1748">
                  <c:v>43753</c:v>
                </c:pt>
                <c:pt idx="1749">
                  <c:v>43754</c:v>
                </c:pt>
                <c:pt idx="1750">
                  <c:v>43755</c:v>
                </c:pt>
                <c:pt idx="1751">
                  <c:v>43756</c:v>
                </c:pt>
                <c:pt idx="1752">
                  <c:v>43757</c:v>
                </c:pt>
                <c:pt idx="1753">
                  <c:v>43758</c:v>
                </c:pt>
                <c:pt idx="1754">
                  <c:v>43759</c:v>
                </c:pt>
                <c:pt idx="1755">
                  <c:v>43760</c:v>
                </c:pt>
                <c:pt idx="1756">
                  <c:v>43761</c:v>
                </c:pt>
                <c:pt idx="1757">
                  <c:v>43762</c:v>
                </c:pt>
                <c:pt idx="1758">
                  <c:v>43763</c:v>
                </c:pt>
                <c:pt idx="1759">
                  <c:v>43764</c:v>
                </c:pt>
                <c:pt idx="1760">
                  <c:v>43765</c:v>
                </c:pt>
                <c:pt idx="1761">
                  <c:v>43766</c:v>
                </c:pt>
                <c:pt idx="1762">
                  <c:v>43767</c:v>
                </c:pt>
                <c:pt idx="1763">
                  <c:v>43768</c:v>
                </c:pt>
                <c:pt idx="1764">
                  <c:v>43769</c:v>
                </c:pt>
                <c:pt idx="1765">
                  <c:v>43770</c:v>
                </c:pt>
                <c:pt idx="1766">
                  <c:v>43771</c:v>
                </c:pt>
                <c:pt idx="1767">
                  <c:v>43772</c:v>
                </c:pt>
                <c:pt idx="1768">
                  <c:v>43773</c:v>
                </c:pt>
                <c:pt idx="1769">
                  <c:v>43774</c:v>
                </c:pt>
                <c:pt idx="1770">
                  <c:v>43775</c:v>
                </c:pt>
                <c:pt idx="1771">
                  <c:v>43776</c:v>
                </c:pt>
                <c:pt idx="1772">
                  <c:v>43777</c:v>
                </c:pt>
                <c:pt idx="1773">
                  <c:v>43778</c:v>
                </c:pt>
                <c:pt idx="1774">
                  <c:v>43779</c:v>
                </c:pt>
                <c:pt idx="1775">
                  <c:v>43780</c:v>
                </c:pt>
                <c:pt idx="1776">
                  <c:v>43781</c:v>
                </c:pt>
                <c:pt idx="1777">
                  <c:v>43782</c:v>
                </c:pt>
                <c:pt idx="1778">
                  <c:v>43783</c:v>
                </c:pt>
                <c:pt idx="1779">
                  <c:v>43784</c:v>
                </c:pt>
                <c:pt idx="1780">
                  <c:v>43785</c:v>
                </c:pt>
                <c:pt idx="1781">
                  <c:v>43786</c:v>
                </c:pt>
                <c:pt idx="1782">
                  <c:v>43787</c:v>
                </c:pt>
                <c:pt idx="1783">
                  <c:v>43788</c:v>
                </c:pt>
                <c:pt idx="1784">
                  <c:v>43789</c:v>
                </c:pt>
                <c:pt idx="1785">
                  <c:v>43790</c:v>
                </c:pt>
                <c:pt idx="1786">
                  <c:v>43791</c:v>
                </c:pt>
                <c:pt idx="1787">
                  <c:v>43792</c:v>
                </c:pt>
                <c:pt idx="1788">
                  <c:v>43793</c:v>
                </c:pt>
                <c:pt idx="1789">
                  <c:v>43794</c:v>
                </c:pt>
                <c:pt idx="1790">
                  <c:v>43795</c:v>
                </c:pt>
                <c:pt idx="1791">
                  <c:v>43796</c:v>
                </c:pt>
                <c:pt idx="1792">
                  <c:v>43797</c:v>
                </c:pt>
                <c:pt idx="1793">
                  <c:v>43798</c:v>
                </c:pt>
                <c:pt idx="1794">
                  <c:v>43799</c:v>
                </c:pt>
                <c:pt idx="1795">
                  <c:v>43800</c:v>
                </c:pt>
                <c:pt idx="1796">
                  <c:v>43801</c:v>
                </c:pt>
                <c:pt idx="1797">
                  <c:v>43802</c:v>
                </c:pt>
                <c:pt idx="1798">
                  <c:v>43803</c:v>
                </c:pt>
                <c:pt idx="1799">
                  <c:v>43804</c:v>
                </c:pt>
                <c:pt idx="1800">
                  <c:v>43805</c:v>
                </c:pt>
                <c:pt idx="1801">
                  <c:v>43806</c:v>
                </c:pt>
                <c:pt idx="1802">
                  <c:v>43807</c:v>
                </c:pt>
                <c:pt idx="1803">
                  <c:v>43808</c:v>
                </c:pt>
                <c:pt idx="1804">
                  <c:v>43809</c:v>
                </c:pt>
                <c:pt idx="1805">
                  <c:v>43810</c:v>
                </c:pt>
                <c:pt idx="1806">
                  <c:v>43811</c:v>
                </c:pt>
                <c:pt idx="1807">
                  <c:v>43812</c:v>
                </c:pt>
                <c:pt idx="1808">
                  <c:v>43813</c:v>
                </c:pt>
                <c:pt idx="1809">
                  <c:v>43814</c:v>
                </c:pt>
                <c:pt idx="1810">
                  <c:v>43815</c:v>
                </c:pt>
                <c:pt idx="1811">
                  <c:v>43816</c:v>
                </c:pt>
                <c:pt idx="1812">
                  <c:v>43817</c:v>
                </c:pt>
                <c:pt idx="1813">
                  <c:v>43818</c:v>
                </c:pt>
                <c:pt idx="1814">
                  <c:v>43819</c:v>
                </c:pt>
                <c:pt idx="1815">
                  <c:v>43820</c:v>
                </c:pt>
                <c:pt idx="1816">
                  <c:v>43821</c:v>
                </c:pt>
                <c:pt idx="1817">
                  <c:v>43822</c:v>
                </c:pt>
                <c:pt idx="1818">
                  <c:v>43823</c:v>
                </c:pt>
                <c:pt idx="1819">
                  <c:v>43824</c:v>
                </c:pt>
                <c:pt idx="1820">
                  <c:v>43825</c:v>
                </c:pt>
                <c:pt idx="1821">
                  <c:v>43826</c:v>
                </c:pt>
                <c:pt idx="1822">
                  <c:v>43827</c:v>
                </c:pt>
                <c:pt idx="1823">
                  <c:v>43828</c:v>
                </c:pt>
                <c:pt idx="1824">
                  <c:v>43829</c:v>
                </c:pt>
                <c:pt idx="1825">
                  <c:v>43830</c:v>
                </c:pt>
                <c:pt idx="1826">
                  <c:v>43831</c:v>
                </c:pt>
                <c:pt idx="1827">
                  <c:v>43832</c:v>
                </c:pt>
                <c:pt idx="1828">
                  <c:v>43833</c:v>
                </c:pt>
                <c:pt idx="1829">
                  <c:v>43834</c:v>
                </c:pt>
                <c:pt idx="1830">
                  <c:v>43835</c:v>
                </c:pt>
                <c:pt idx="1831">
                  <c:v>43836</c:v>
                </c:pt>
                <c:pt idx="1832">
                  <c:v>43837</c:v>
                </c:pt>
                <c:pt idx="1833">
                  <c:v>43838</c:v>
                </c:pt>
                <c:pt idx="1834">
                  <c:v>43839</c:v>
                </c:pt>
                <c:pt idx="1835">
                  <c:v>43840</c:v>
                </c:pt>
                <c:pt idx="1836">
                  <c:v>43841</c:v>
                </c:pt>
                <c:pt idx="1837">
                  <c:v>43842</c:v>
                </c:pt>
                <c:pt idx="1838">
                  <c:v>43843</c:v>
                </c:pt>
                <c:pt idx="1839">
                  <c:v>43844</c:v>
                </c:pt>
                <c:pt idx="1840">
                  <c:v>43845</c:v>
                </c:pt>
                <c:pt idx="1841">
                  <c:v>43846</c:v>
                </c:pt>
                <c:pt idx="1842">
                  <c:v>43847</c:v>
                </c:pt>
                <c:pt idx="1843">
                  <c:v>43848</c:v>
                </c:pt>
                <c:pt idx="1844">
                  <c:v>43849</c:v>
                </c:pt>
                <c:pt idx="1845">
                  <c:v>43850</c:v>
                </c:pt>
                <c:pt idx="1846">
                  <c:v>43851</c:v>
                </c:pt>
                <c:pt idx="1847">
                  <c:v>43852</c:v>
                </c:pt>
                <c:pt idx="1848">
                  <c:v>43853</c:v>
                </c:pt>
                <c:pt idx="1849">
                  <c:v>43854</c:v>
                </c:pt>
                <c:pt idx="1850">
                  <c:v>43855</c:v>
                </c:pt>
                <c:pt idx="1851">
                  <c:v>43856</c:v>
                </c:pt>
                <c:pt idx="1852">
                  <c:v>43857</c:v>
                </c:pt>
                <c:pt idx="1853">
                  <c:v>43858</c:v>
                </c:pt>
                <c:pt idx="1854">
                  <c:v>43859</c:v>
                </c:pt>
                <c:pt idx="1855">
                  <c:v>43860</c:v>
                </c:pt>
                <c:pt idx="1856">
                  <c:v>43861</c:v>
                </c:pt>
                <c:pt idx="1857">
                  <c:v>43862</c:v>
                </c:pt>
                <c:pt idx="1858">
                  <c:v>43863</c:v>
                </c:pt>
                <c:pt idx="1859">
                  <c:v>43864</c:v>
                </c:pt>
                <c:pt idx="1860">
                  <c:v>43865</c:v>
                </c:pt>
                <c:pt idx="1861">
                  <c:v>43866</c:v>
                </c:pt>
                <c:pt idx="1862">
                  <c:v>43867</c:v>
                </c:pt>
                <c:pt idx="1863">
                  <c:v>43868</c:v>
                </c:pt>
                <c:pt idx="1864">
                  <c:v>43869</c:v>
                </c:pt>
                <c:pt idx="1865">
                  <c:v>43870</c:v>
                </c:pt>
                <c:pt idx="1866">
                  <c:v>43871</c:v>
                </c:pt>
                <c:pt idx="1867">
                  <c:v>43872</c:v>
                </c:pt>
                <c:pt idx="1868">
                  <c:v>43873</c:v>
                </c:pt>
                <c:pt idx="1869">
                  <c:v>43874</c:v>
                </c:pt>
                <c:pt idx="1870">
                  <c:v>43875</c:v>
                </c:pt>
                <c:pt idx="1871">
                  <c:v>43876</c:v>
                </c:pt>
                <c:pt idx="1872">
                  <c:v>43877</c:v>
                </c:pt>
                <c:pt idx="1873">
                  <c:v>43878</c:v>
                </c:pt>
                <c:pt idx="1874">
                  <c:v>43879</c:v>
                </c:pt>
                <c:pt idx="1875">
                  <c:v>43880</c:v>
                </c:pt>
                <c:pt idx="1876">
                  <c:v>43881</c:v>
                </c:pt>
                <c:pt idx="1877">
                  <c:v>43882</c:v>
                </c:pt>
                <c:pt idx="1878">
                  <c:v>43883</c:v>
                </c:pt>
                <c:pt idx="1879">
                  <c:v>43884</c:v>
                </c:pt>
                <c:pt idx="1880">
                  <c:v>43885</c:v>
                </c:pt>
                <c:pt idx="1881">
                  <c:v>43886</c:v>
                </c:pt>
                <c:pt idx="1882">
                  <c:v>43887</c:v>
                </c:pt>
                <c:pt idx="1883">
                  <c:v>43888</c:v>
                </c:pt>
                <c:pt idx="1884">
                  <c:v>43889</c:v>
                </c:pt>
                <c:pt idx="1885">
                  <c:v>43890</c:v>
                </c:pt>
                <c:pt idx="1886">
                  <c:v>43891</c:v>
                </c:pt>
                <c:pt idx="1887">
                  <c:v>43892</c:v>
                </c:pt>
                <c:pt idx="1888">
                  <c:v>43893</c:v>
                </c:pt>
                <c:pt idx="1889">
                  <c:v>43894</c:v>
                </c:pt>
                <c:pt idx="1890">
                  <c:v>43895</c:v>
                </c:pt>
                <c:pt idx="1891">
                  <c:v>43896</c:v>
                </c:pt>
                <c:pt idx="1892">
                  <c:v>43897</c:v>
                </c:pt>
                <c:pt idx="1893">
                  <c:v>43898</c:v>
                </c:pt>
                <c:pt idx="1894">
                  <c:v>43899</c:v>
                </c:pt>
                <c:pt idx="1895">
                  <c:v>43900</c:v>
                </c:pt>
                <c:pt idx="1896">
                  <c:v>43901</c:v>
                </c:pt>
                <c:pt idx="1897">
                  <c:v>43902</c:v>
                </c:pt>
                <c:pt idx="1898">
                  <c:v>43903</c:v>
                </c:pt>
                <c:pt idx="1899">
                  <c:v>43904</c:v>
                </c:pt>
                <c:pt idx="1900">
                  <c:v>43905</c:v>
                </c:pt>
                <c:pt idx="1901">
                  <c:v>43906</c:v>
                </c:pt>
                <c:pt idx="1902">
                  <c:v>43907</c:v>
                </c:pt>
                <c:pt idx="1903">
                  <c:v>43908</c:v>
                </c:pt>
                <c:pt idx="1904">
                  <c:v>43909</c:v>
                </c:pt>
                <c:pt idx="1905">
                  <c:v>43910</c:v>
                </c:pt>
                <c:pt idx="1906">
                  <c:v>43911</c:v>
                </c:pt>
                <c:pt idx="1907">
                  <c:v>43912</c:v>
                </c:pt>
                <c:pt idx="1908">
                  <c:v>43913</c:v>
                </c:pt>
                <c:pt idx="1909">
                  <c:v>43914</c:v>
                </c:pt>
                <c:pt idx="1910">
                  <c:v>43915</c:v>
                </c:pt>
                <c:pt idx="1911">
                  <c:v>43916</c:v>
                </c:pt>
                <c:pt idx="1912">
                  <c:v>43917</c:v>
                </c:pt>
                <c:pt idx="1913">
                  <c:v>43918</c:v>
                </c:pt>
                <c:pt idx="1914">
                  <c:v>43919</c:v>
                </c:pt>
                <c:pt idx="1915">
                  <c:v>43920</c:v>
                </c:pt>
                <c:pt idx="1916">
                  <c:v>43921</c:v>
                </c:pt>
                <c:pt idx="1917">
                  <c:v>43922</c:v>
                </c:pt>
                <c:pt idx="1918">
                  <c:v>43923</c:v>
                </c:pt>
                <c:pt idx="1919">
                  <c:v>43924</c:v>
                </c:pt>
                <c:pt idx="1920">
                  <c:v>43925</c:v>
                </c:pt>
                <c:pt idx="1921">
                  <c:v>43926</c:v>
                </c:pt>
                <c:pt idx="1922">
                  <c:v>43927</c:v>
                </c:pt>
                <c:pt idx="1923">
                  <c:v>43928</c:v>
                </c:pt>
                <c:pt idx="1924">
                  <c:v>43929</c:v>
                </c:pt>
                <c:pt idx="1925">
                  <c:v>43930</c:v>
                </c:pt>
                <c:pt idx="1926">
                  <c:v>43931</c:v>
                </c:pt>
                <c:pt idx="1927">
                  <c:v>43932</c:v>
                </c:pt>
                <c:pt idx="1928">
                  <c:v>43933</c:v>
                </c:pt>
                <c:pt idx="1929">
                  <c:v>43934</c:v>
                </c:pt>
                <c:pt idx="1930">
                  <c:v>43935</c:v>
                </c:pt>
                <c:pt idx="1931">
                  <c:v>43936</c:v>
                </c:pt>
                <c:pt idx="1932">
                  <c:v>43937</c:v>
                </c:pt>
                <c:pt idx="1933">
                  <c:v>43938</c:v>
                </c:pt>
                <c:pt idx="1934">
                  <c:v>43939</c:v>
                </c:pt>
                <c:pt idx="1935">
                  <c:v>43940</c:v>
                </c:pt>
                <c:pt idx="1936">
                  <c:v>43941</c:v>
                </c:pt>
                <c:pt idx="1937">
                  <c:v>43942</c:v>
                </c:pt>
                <c:pt idx="1938">
                  <c:v>43943</c:v>
                </c:pt>
                <c:pt idx="1939">
                  <c:v>43944</c:v>
                </c:pt>
                <c:pt idx="1940">
                  <c:v>43945</c:v>
                </c:pt>
                <c:pt idx="1941">
                  <c:v>43946</c:v>
                </c:pt>
                <c:pt idx="1942">
                  <c:v>43947</c:v>
                </c:pt>
                <c:pt idx="1943">
                  <c:v>43948</c:v>
                </c:pt>
                <c:pt idx="1944">
                  <c:v>43949</c:v>
                </c:pt>
                <c:pt idx="1945">
                  <c:v>43950</c:v>
                </c:pt>
                <c:pt idx="1946">
                  <c:v>43951</c:v>
                </c:pt>
                <c:pt idx="1947">
                  <c:v>43952</c:v>
                </c:pt>
                <c:pt idx="1948">
                  <c:v>43953</c:v>
                </c:pt>
                <c:pt idx="1949">
                  <c:v>43954</c:v>
                </c:pt>
                <c:pt idx="1950">
                  <c:v>43955</c:v>
                </c:pt>
                <c:pt idx="1951">
                  <c:v>43956</c:v>
                </c:pt>
                <c:pt idx="1952">
                  <c:v>43957</c:v>
                </c:pt>
                <c:pt idx="1953">
                  <c:v>43958</c:v>
                </c:pt>
                <c:pt idx="1954">
                  <c:v>43959</c:v>
                </c:pt>
                <c:pt idx="1955">
                  <c:v>43960</c:v>
                </c:pt>
                <c:pt idx="1956">
                  <c:v>43961</c:v>
                </c:pt>
                <c:pt idx="1957">
                  <c:v>43962</c:v>
                </c:pt>
                <c:pt idx="1958">
                  <c:v>43963</c:v>
                </c:pt>
                <c:pt idx="1959">
                  <c:v>43964</c:v>
                </c:pt>
                <c:pt idx="1960">
                  <c:v>43965</c:v>
                </c:pt>
                <c:pt idx="1961">
                  <c:v>43966</c:v>
                </c:pt>
                <c:pt idx="1962">
                  <c:v>43967</c:v>
                </c:pt>
                <c:pt idx="1963">
                  <c:v>43968</c:v>
                </c:pt>
                <c:pt idx="1964">
                  <c:v>43969</c:v>
                </c:pt>
                <c:pt idx="1965">
                  <c:v>43970</c:v>
                </c:pt>
                <c:pt idx="1966">
                  <c:v>43971</c:v>
                </c:pt>
                <c:pt idx="1967">
                  <c:v>43972</c:v>
                </c:pt>
                <c:pt idx="1968">
                  <c:v>43973</c:v>
                </c:pt>
                <c:pt idx="1969">
                  <c:v>43974</c:v>
                </c:pt>
                <c:pt idx="1970">
                  <c:v>43975</c:v>
                </c:pt>
                <c:pt idx="1971">
                  <c:v>43976</c:v>
                </c:pt>
                <c:pt idx="1972">
                  <c:v>43977</c:v>
                </c:pt>
                <c:pt idx="1973">
                  <c:v>43978</c:v>
                </c:pt>
                <c:pt idx="1974">
                  <c:v>43979</c:v>
                </c:pt>
                <c:pt idx="1975">
                  <c:v>43980</c:v>
                </c:pt>
                <c:pt idx="1976">
                  <c:v>43981</c:v>
                </c:pt>
                <c:pt idx="1977">
                  <c:v>43982</c:v>
                </c:pt>
                <c:pt idx="1978">
                  <c:v>43983</c:v>
                </c:pt>
                <c:pt idx="1979">
                  <c:v>43984</c:v>
                </c:pt>
                <c:pt idx="1980">
                  <c:v>43985</c:v>
                </c:pt>
                <c:pt idx="1981">
                  <c:v>43986</c:v>
                </c:pt>
                <c:pt idx="1982">
                  <c:v>43987</c:v>
                </c:pt>
                <c:pt idx="1983">
                  <c:v>43988</c:v>
                </c:pt>
                <c:pt idx="1984">
                  <c:v>43989</c:v>
                </c:pt>
                <c:pt idx="1985">
                  <c:v>43990</c:v>
                </c:pt>
                <c:pt idx="1986">
                  <c:v>43991</c:v>
                </c:pt>
                <c:pt idx="1987">
                  <c:v>43992</c:v>
                </c:pt>
                <c:pt idx="1988">
                  <c:v>43993</c:v>
                </c:pt>
                <c:pt idx="1989">
                  <c:v>43994</c:v>
                </c:pt>
                <c:pt idx="1990">
                  <c:v>43995</c:v>
                </c:pt>
                <c:pt idx="1991">
                  <c:v>43996</c:v>
                </c:pt>
                <c:pt idx="1992">
                  <c:v>43997</c:v>
                </c:pt>
                <c:pt idx="1993">
                  <c:v>43998</c:v>
                </c:pt>
                <c:pt idx="1994">
                  <c:v>43999</c:v>
                </c:pt>
                <c:pt idx="1995">
                  <c:v>44000</c:v>
                </c:pt>
                <c:pt idx="1996">
                  <c:v>44001</c:v>
                </c:pt>
                <c:pt idx="1997">
                  <c:v>44002</c:v>
                </c:pt>
                <c:pt idx="1998">
                  <c:v>44003</c:v>
                </c:pt>
                <c:pt idx="1999">
                  <c:v>44004</c:v>
                </c:pt>
                <c:pt idx="2000">
                  <c:v>44005</c:v>
                </c:pt>
                <c:pt idx="2001">
                  <c:v>44006</c:v>
                </c:pt>
                <c:pt idx="2002">
                  <c:v>44007</c:v>
                </c:pt>
                <c:pt idx="2003">
                  <c:v>44008</c:v>
                </c:pt>
                <c:pt idx="2004">
                  <c:v>44009</c:v>
                </c:pt>
                <c:pt idx="2005">
                  <c:v>44010</c:v>
                </c:pt>
                <c:pt idx="2006">
                  <c:v>44011</c:v>
                </c:pt>
                <c:pt idx="2007">
                  <c:v>44012</c:v>
                </c:pt>
                <c:pt idx="2008">
                  <c:v>44013</c:v>
                </c:pt>
                <c:pt idx="2009">
                  <c:v>44014</c:v>
                </c:pt>
                <c:pt idx="2010">
                  <c:v>44015</c:v>
                </c:pt>
                <c:pt idx="2011">
                  <c:v>44016</c:v>
                </c:pt>
                <c:pt idx="2012">
                  <c:v>44017</c:v>
                </c:pt>
                <c:pt idx="2013">
                  <c:v>44018</c:v>
                </c:pt>
                <c:pt idx="2014">
                  <c:v>44019</c:v>
                </c:pt>
                <c:pt idx="2015">
                  <c:v>44020</c:v>
                </c:pt>
                <c:pt idx="2016">
                  <c:v>44021</c:v>
                </c:pt>
                <c:pt idx="2017">
                  <c:v>44022</c:v>
                </c:pt>
                <c:pt idx="2018">
                  <c:v>44023</c:v>
                </c:pt>
                <c:pt idx="2019">
                  <c:v>44024</c:v>
                </c:pt>
                <c:pt idx="2020">
                  <c:v>44025</c:v>
                </c:pt>
                <c:pt idx="2021">
                  <c:v>44026</c:v>
                </c:pt>
                <c:pt idx="2022">
                  <c:v>44027</c:v>
                </c:pt>
                <c:pt idx="2023">
                  <c:v>44028</c:v>
                </c:pt>
                <c:pt idx="2024">
                  <c:v>44029</c:v>
                </c:pt>
                <c:pt idx="2025">
                  <c:v>44030</c:v>
                </c:pt>
                <c:pt idx="2026">
                  <c:v>44031</c:v>
                </c:pt>
                <c:pt idx="2027">
                  <c:v>44032</c:v>
                </c:pt>
                <c:pt idx="2028">
                  <c:v>44033</c:v>
                </c:pt>
                <c:pt idx="2029">
                  <c:v>44034</c:v>
                </c:pt>
                <c:pt idx="2030">
                  <c:v>44035</c:v>
                </c:pt>
                <c:pt idx="2031">
                  <c:v>44036</c:v>
                </c:pt>
                <c:pt idx="2032">
                  <c:v>44037</c:v>
                </c:pt>
                <c:pt idx="2033">
                  <c:v>44038</c:v>
                </c:pt>
                <c:pt idx="2034">
                  <c:v>44039</c:v>
                </c:pt>
                <c:pt idx="2035">
                  <c:v>44040</c:v>
                </c:pt>
                <c:pt idx="2036">
                  <c:v>44041</c:v>
                </c:pt>
                <c:pt idx="2037">
                  <c:v>44042</c:v>
                </c:pt>
                <c:pt idx="2038">
                  <c:v>44043</c:v>
                </c:pt>
                <c:pt idx="2039">
                  <c:v>44044</c:v>
                </c:pt>
                <c:pt idx="2040">
                  <c:v>44045</c:v>
                </c:pt>
                <c:pt idx="2041">
                  <c:v>44046</c:v>
                </c:pt>
                <c:pt idx="2042">
                  <c:v>44047</c:v>
                </c:pt>
                <c:pt idx="2043">
                  <c:v>44048</c:v>
                </c:pt>
                <c:pt idx="2044">
                  <c:v>44049</c:v>
                </c:pt>
                <c:pt idx="2045">
                  <c:v>44050</c:v>
                </c:pt>
                <c:pt idx="2046">
                  <c:v>44051</c:v>
                </c:pt>
                <c:pt idx="2047">
                  <c:v>44052</c:v>
                </c:pt>
                <c:pt idx="2048">
                  <c:v>44053</c:v>
                </c:pt>
                <c:pt idx="2049">
                  <c:v>44054</c:v>
                </c:pt>
                <c:pt idx="2050">
                  <c:v>44055</c:v>
                </c:pt>
                <c:pt idx="2051">
                  <c:v>44056</c:v>
                </c:pt>
                <c:pt idx="2052">
                  <c:v>44057</c:v>
                </c:pt>
                <c:pt idx="2053">
                  <c:v>44058</c:v>
                </c:pt>
                <c:pt idx="2054">
                  <c:v>44059</c:v>
                </c:pt>
                <c:pt idx="2055">
                  <c:v>44060</c:v>
                </c:pt>
                <c:pt idx="2056">
                  <c:v>44061</c:v>
                </c:pt>
                <c:pt idx="2057">
                  <c:v>44062</c:v>
                </c:pt>
                <c:pt idx="2058">
                  <c:v>44063</c:v>
                </c:pt>
                <c:pt idx="2059">
                  <c:v>44064</c:v>
                </c:pt>
                <c:pt idx="2060">
                  <c:v>44065</c:v>
                </c:pt>
                <c:pt idx="2061">
                  <c:v>44066</c:v>
                </c:pt>
                <c:pt idx="2062">
                  <c:v>44067</c:v>
                </c:pt>
                <c:pt idx="2063">
                  <c:v>44068</c:v>
                </c:pt>
                <c:pt idx="2064">
                  <c:v>44069</c:v>
                </c:pt>
                <c:pt idx="2065">
                  <c:v>44070</c:v>
                </c:pt>
                <c:pt idx="2066">
                  <c:v>44071</c:v>
                </c:pt>
                <c:pt idx="2067">
                  <c:v>44072</c:v>
                </c:pt>
                <c:pt idx="2068">
                  <c:v>44073</c:v>
                </c:pt>
                <c:pt idx="2069">
                  <c:v>44074</c:v>
                </c:pt>
                <c:pt idx="2070">
                  <c:v>44075</c:v>
                </c:pt>
                <c:pt idx="2071">
                  <c:v>44076</c:v>
                </c:pt>
                <c:pt idx="2072">
                  <c:v>44077</c:v>
                </c:pt>
                <c:pt idx="2073">
                  <c:v>44078</c:v>
                </c:pt>
                <c:pt idx="2074">
                  <c:v>44079</c:v>
                </c:pt>
                <c:pt idx="2075">
                  <c:v>44080</c:v>
                </c:pt>
                <c:pt idx="2076">
                  <c:v>44081</c:v>
                </c:pt>
                <c:pt idx="2077">
                  <c:v>44082</c:v>
                </c:pt>
                <c:pt idx="2078">
                  <c:v>44083</c:v>
                </c:pt>
                <c:pt idx="2079">
                  <c:v>44084</c:v>
                </c:pt>
                <c:pt idx="2080">
                  <c:v>44085</c:v>
                </c:pt>
                <c:pt idx="2081">
                  <c:v>44086</c:v>
                </c:pt>
                <c:pt idx="2082">
                  <c:v>44087</c:v>
                </c:pt>
                <c:pt idx="2083">
                  <c:v>44088</c:v>
                </c:pt>
                <c:pt idx="2084">
                  <c:v>44089</c:v>
                </c:pt>
                <c:pt idx="2085">
                  <c:v>44090</c:v>
                </c:pt>
                <c:pt idx="2086">
                  <c:v>44091</c:v>
                </c:pt>
                <c:pt idx="2087">
                  <c:v>44092</c:v>
                </c:pt>
                <c:pt idx="2088">
                  <c:v>44093</c:v>
                </c:pt>
                <c:pt idx="2089">
                  <c:v>44094</c:v>
                </c:pt>
                <c:pt idx="2090">
                  <c:v>44095</c:v>
                </c:pt>
                <c:pt idx="2091">
                  <c:v>44096</c:v>
                </c:pt>
                <c:pt idx="2092">
                  <c:v>44097</c:v>
                </c:pt>
                <c:pt idx="2093">
                  <c:v>44098</c:v>
                </c:pt>
                <c:pt idx="2094">
                  <c:v>44099</c:v>
                </c:pt>
                <c:pt idx="2095">
                  <c:v>44100</c:v>
                </c:pt>
                <c:pt idx="2096">
                  <c:v>44101</c:v>
                </c:pt>
                <c:pt idx="2097">
                  <c:v>44102</c:v>
                </c:pt>
                <c:pt idx="2098">
                  <c:v>44103</c:v>
                </c:pt>
                <c:pt idx="2099">
                  <c:v>44104</c:v>
                </c:pt>
                <c:pt idx="2100">
                  <c:v>44105</c:v>
                </c:pt>
                <c:pt idx="2101">
                  <c:v>44106</c:v>
                </c:pt>
                <c:pt idx="2102">
                  <c:v>44107</c:v>
                </c:pt>
                <c:pt idx="2103">
                  <c:v>44108</c:v>
                </c:pt>
                <c:pt idx="2104">
                  <c:v>44109</c:v>
                </c:pt>
                <c:pt idx="2105">
                  <c:v>44110</c:v>
                </c:pt>
                <c:pt idx="2106">
                  <c:v>44111</c:v>
                </c:pt>
                <c:pt idx="2107">
                  <c:v>44112</c:v>
                </c:pt>
                <c:pt idx="2108">
                  <c:v>44113</c:v>
                </c:pt>
                <c:pt idx="2109">
                  <c:v>44114</c:v>
                </c:pt>
                <c:pt idx="2110">
                  <c:v>44115</c:v>
                </c:pt>
                <c:pt idx="2111">
                  <c:v>44116</c:v>
                </c:pt>
                <c:pt idx="2112">
                  <c:v>44117</c:v>
                </c:pt>
                <c:pt idx="2113">
                  <c:v>44118</c:v>
                </c:pt>
                <c:pt idx="2114">
                  <c:v>44119</c:v>
                </c:pt>
                <c:pt idx="2115">
                  <c:v>44120</c:v>
                </c:pt>
                <c:pt idx="2116">
                  <c:v>44121</c:v>
                </c:pt>
                <c:pt idx="2117">
                  <c:v>44122</c:v>
                </c:pt>
                <c:pt idx="2118">
                  <c:v>44123</c:v>
                </c:pt>
                <c:pt idx="2119">
                  <c:v>44124</c:v>
                </c:pt>
                <c:pt idx="2120">
                  <c:v>44125</c:v>
                </c:pt>
                <c:pt idx="2121">
                  <c:v>44126</c:v>
                </c:pt>
                <c:pt idx="2122">
                  <c:v>44127</c:v>
                </c:pt>
                <c:pt idx="2123">
                  <c:v>44128</c:v>
                </c:pt>
                <c:pt idx="2124">
                  <c:v>44129</c:v>
                </c:pt>
                <c:pt idx="2125">
                  <c:v>44130</c:v>
                </c:pt>
                <c:pt idx="2126">
                  <c:v>44131</c:v>
                </c:pt>
                <c:pt idx="2127">
                  <c:v>44132</c:v>
                </c:pt>
                <c:pt idx="2128">
                  <c:v>44133</c:v>
                </c:pt>
                <c:pt idx="2129">
                  <c:v>44134</c:v>
                </c:pt>
                <c:pt idx="2130">
                  <c:v>44135</c:v>
                </c:pt>
                <c:pt idx="2131">
                  <c:v>44136</c:v>
                </c:pt>
                <c:pt idx="2132">
                  <c:v>44137</c:v>
                </c:pt>
                <c:pt idx="2133">
                  <c:v>44138</c:v>
                </c:pt>
                <c:pt idx="2134">
                  <c:v>44139</c:v>
                </c:pt>
                <c:pt idx="2135">
                  <c:v>44140</c:v>
                </c:pt>
                <c:pt idx="2136">
                  <c:v>44141</c:v>
                </c:pt>
                <c:pt idx="2137">
                  <c:v>44142</c:v>
                </c:pt>
                <c:pt idx="2138">
                  <c:v>44143</c:v>
                </c:pt>
                <c:pt idx="2139">
                  <c:v>44144</c:v>
                </c:pt>
                <c:pt idx="2140">
                  <c:v>44145</c:v>
                </c:pt>
                <c:pt idx="2141">
                  <c:v>44146</c:v>
                </c:pt>
                <c:pt idx="2142">
                  <c:v>44147</c:v>
                </c:pt>
                <c:pt idx="2143">
                  <c:v>44148</c:v>
                </c:pt>
                <c:pt idx="2144">
                  <c:v>44149</c:v>
                </c:pt>
                <c:pt idx="2145">
                  <c:v>44150</c:v>
                </c:pt>
                <c:pt idx="2146">
                  <c:v>44151</c:v>
                </c:pt>
                <c:pt idx="2147">
                  <c:v>44152</c:v>
                </c:pt>
                <c:pt idx="2148">
                  <c:v>44153</c:v>
                </c:pt>
                <c:pt idx="2149">
                  <c:v>44154</c:v>
                </c:pt>
                <c:pt idx="2150">
                  <c:v>44155</c:v>
                </c:pt>
                <c:pt idx="2151">
                  <c:v>44156</c:v>
                </c:pt>
                <c:pt idx="2152">
                  <c:v>44157</c:v>
                </c:pt>
                <c:pt idx="2153">
                  <c:v>44158</c:v>
                </c:pt>
                <c:pt idx="2154">
                  <c:v>44159</c:v>
                </c:pt>
                <c:pt idx="2155">
                  <c:v>44160</c:v>
                </c:pt>
                <c:pt idx="2156">
                  <c:v>44161</c:v>
                </c:pt>
                <c:pt idx="2157">
                  <c:v>44162</c:v>
                </c:pt>
                <c:pt idx="2158">
                  <c:v>44163</c:v>
                </c:pt>
                <c:pt idx="2159">
                  <c:v>44164</c:v>
                </c:pt>
                <c:pt idx="2160">
                  <c:v>44165</c:v>
                </c:pt>
                <c:pt idx="2161">
                  <c:v>44166</c:v>
                </c:pt>
                <c:pt idx="2162">
                  <c:v>44167</c:v>
                </c:pt>
                <c:pt idx="2163">
                  <c:v>44168</c:v>
                </c:pt>
                <c:pt idx="2164">
                  <c:v>44169</c:v>
                </c:pt>
                <c:pt idx="2165">
                  <c:v>44170</c:v>
                </c:pt>
                <c:pt idx="2166">
                  <c:v>44171</c:v>
                </c:pt>
                <c:pt idx="2167">
                  <c:v>44172</c:v>
                </c:pt>
                <c:pt idx="2168">
                  <c:v>44173</c:v>
                </c:pt>
                <c:pt idx="2169">
                  <c:v>44174</c:v>
                </c:pt>
                <c:pt idx="2170">
                  <c:v>44175</c:v>
                </c:pt>
                <c:pt idx="2171">
                  <c:v>44176</c:v>
                </c:pt>
                <c:pt idx="2172">
                  <c:v>44177</c:v>
                </c:pt>
                <c:pt idx="2173">
                  <c:v>44178</c:v>
                </c:pt>
                <c:pt idx="2174">
                  <c:v>44179</c:v>
                </c:pt>
                <c:pt idx="2175">
                  <c:v>44180</c:v>
                </c:pt>
                <c:pt idx="2176">
                  <c:v>44181</c:v>
                </c:pt>
                <c:pt idx="2177">
                  <c:v>44182</c:v>
                </c:pt>
                <c:pt idx="2178">
                  <c:v>44183</c:v>
                </c:pt>
                <c:pt idx="2179">
                  <c:v>44184</c:v>
                </c:pt>
                <c:pt idx="2180">
                  <c:v>44185</c:v>
                </c:pt>
                <c:pt idx="2181">
                  <c:v>44186</c:v>
                </c:pt>
                <c:pt idx="2182">
                  <c:v>44187</c:v>
                </c:pt>
                <c:pt idx="2183">
                  <c:v>44188</c:v>
                </c:pt>
                <c:pt idx="2184">
                  <c:v>44189</c:v>
                </c:pt>
                <c:pt idx="2185">
                  <c:v>44190</c:v>
                </c:pt>
                <c:pt idx="2186">
                  <c:v>44191</c:v>
                </c:pt>
                <c:pt idx="2187">
                  <c:v>44192</c:v>
                </c:pt>
                <c:pt idx="2188">
                  <c:v>44193</c:v>
                </c:pt>
                <c:pt idx="2189">
                  <c:v>44194</c:v>
                </c:pt>
                <c:pt idx="2190">
                  <c:v>44195</c:v>
                </c:pt>
                <c:pt idx="2191">
                  <c:v>44196</c:v>
                </c:pt>
                <c:pt idx="2192">
                  <c:v>44197</c:v>
                </c:pt>
                <c:pt idx="2193">
                  <c:v>44198</c:v>
                </c:pt>
                <c:pt idx="2194">
                  <c:v>44199</c:v>
                </c:pt>
                <c:pt idx="2195">
                  <c:v>44200</c:v>
                </c:pt>
                <c:pt idx="2196">
                  <c:v>44201</c:v>
                </c:pt>
                <c:pt idx="2197">
                  <c:v>44202</c:v>
                </c:pt>
                <c:pt idx="2198">
                  <c:v>44203</c:v>
                </c:pt>
                <c:pt idx="2199">
                  <c:v>44204</c:v>
                </c:pt>
                <c:pt idx="2200">
                  <c:v>44205</c:v>
                </c:pt>
                <c:pt idx="2201">
                  <c:v>44206</c:v>
                </c:pt>
                <c:pt idx="2202">
                  <c:v>44207</c:v>
                </c:pt>
                <c:pt idx="2203">
                  <c:v>44208</c:v>
                </c:pt>
                <c:pt idx="2204">
                  <c:v>44209</c:v>
                </c:pt>
                <c:pt idx="2205">
                  <c:v>44210</c:v>
                </c:pt>
                <c:pt idx="2206">
                  <c:v>44211</c:v>
                </c:pt>
                <c:pt idx="2207">
                  <c:v>44212</c:v>
                </c:pt>
                <c:pt idx="2208">
                  <c:v>44213</c:v>
                </c:pt>
                <c:pt idx="2209">
                  <c:v>44214</c:v>
                </c:pt>
                <c:pt idx="2210">
                  <c:v>44215</c:v>
                </c:pt>
                <c:pt idx="2211">
                  <c:v>44216</c:v>
                </c:pt>
                <c:pt idx="2212">
                  <c:v>44217</c:v>
                </c:pt>
                <c:pt idx="2213">
                  <c:v>44218</c:v>
                </c:pt>
                <c:pt idx="2214">
                  <c:v>44219</c:v>
                </c:pt>
                <c:pt idx="2215">
                  <c:v>44220</c:v>
                </c:pt>
                <c:pt idx="2216">
                  <c:v>44221</c:v>
                </c:pt>
                <c:pt idx="2217">
                  <c:v>44222</c:v>
                </c:pt>
                <c:pt idx="2218">
                  <c:v>44223</c:v>
                </c:pt>
                <c:pt idx="2219">
                  <c:v>44224</c:v>
                </c:pt>
                <c:pt idx="2220">
                  <c:v>44225</c:v>
                </c:pt>
                <c:pt idx="2221">
                  <c:v>44226</c:v>
                </c:pt>
                <c:pt idx="2222">
                  <c:v>44227</c:v>
                </c:pt>
                <c:pt idx="2223">
                  <c:v>44228</c:v>
                </c:pt>
                <c:pt idx="2224">
                  <c:v>44229</c:v>
                </c:pt>
                <c:pt idx="2225">
                  <c:v>44230</c:v>
                </c:pt>
                <c:pt idx="2226">
                  <c:v>44231</c:v>
                </c:pt>
                <c:pt idx="2227">
                  <c:v>44232</c:v>
                </c:pt>
                <c:pt idx="2228">
                  <c:v>44233</c:v>
                </c:pt>
                <c:pt idx="2229">
                  <c:v>44234</c:v>
                </c:pt>
                <c:pt idx="2230">
                  <c:v>44235</c:v>
                </c:pt>
                <c:pt idx="2231">
                  <c:v>44236</c:v>
                </c:pt>
                <c:pt idx="2232">
                  <c:v>44237</c:v>
                </c:pt>
                <c:pt idx="2233">
                  <c:v>44238</c:v>
                </c:pt>
                <c:pt idx="2234">
                  <c:v>44239</c:v>
                </c:pt>
                <c:pt idx="2235">
                  <c:v>44240</c:v>
                </c:pt>
                <c:pt idx="2236">
                  <c:v>44241</c:v>
                </c:pt>
                <c:pt idx="2237">
                  <c:v>44242</c:v>
                </c:pt>
                <c:pt idx="2238">
                  <c:v>44243</c:v>
                </c:pt>
                <c:pt idx="2239">
                  <c:v>44244</c:v>
                </c:pt>
                <c:pt idx="2240">
                  <c:v>44245</c:v>
                </c:pt>
                <c:pt idx="2241">
                  <c:v>44246</c:v>
                </c:pt>
                <c:pt idx="2242">
                  <c:v>44247</c:v>
                </c:pt>
                <c:pt idx="2243">
                  <c:v>44248</c:v>
                </c:pt>
                <c:pt idx="2244">
                  <c:v>44249</c:v>
                </c:pt>
                <c:pt idx="2245">
                  <c:v>44250</c:v>
                </c:pt>
                <c:pt idx="2246">
                  <c:v>44251</c:v>
                </c:pt>
                <c:pt idx="2247">
                  <c:v>44252</c:v>
                </c:pt>
                <c:pt idx="2248">
                  <c:v>44253</c:v>
                </c:pt>
                <c:pt idx="2249">
                  <c:v>44254</c:v>
                </c:pt>
                <c:pt idx="2250">
                  <c:v>44255</c:v>
                </c:pt>
                <c:pt idx="2251">
                  <c:v>44256</c:v>
                </c:pt>
                <c:pt idx="2252">
                  <c:v>44257</c:v>
                </c:pt>
                <c:pt idx="2253">
                  <c:v>44258</c:v>
                </c:pt>
                <c:pt idx="2254">
                  <c:v>44259</c:v>
                </c:pt>
                <c:pt idx="2255">
                  <c:v>44260</c:v>
                </c:pt>
                <c:pt idx="2256">
                  <c:v>44261</c:v>
                </c:pt>
                <c:pt idx="2257">
                  <c:v>44262</c:v>
                </c:pt>
                <c:pt idx="2258">
                  <c:v>44263</c:v>
                </c:pt>
                <c:pt idx="2259">
                  <c:v>44264</c:v>
                </c:pt>
                <c:pt idx="2260">
                  <c:v>44265</c:v>
                </c:pt>
                <c:pt idx="2261">
                  <c:v>44266</c:v>
                </c:pt>
                <c:pt idx="2262">
                  <c:v>44267</c:v>
                </c:pt>
                <c:pt idx="2263">
                  <c:v>44268</c:v>
                </c:pt>
                <c:pt idx="2264">
                  <c:v>44269</c:v>
                </c:pt>
                <c:pt idx="2265">
                  <c:v>44270</c:v>
                </c:pt>
                <c:pt idx="2266">
                  <c:v>44271</c:v>
                </c:pt>
                <c:pt idx="2267">
                  <c:v>44272</c:v>
                </c:pt>
                <c:pt idx="2268">
                  <c:v>44273</c:v>
                </c:pt>
                <c:pt idx="2269">
                  <c:v>44274</c:v>
                </c:pt>
                <c:pt idx="2270">
                  <c:v>44275</c:v>
                </c:pt>
                <c:pt idx="2271">
                  <c:v>44276</c:v>
                </c:pt>
                <c:pt idx="2272">
                  <c:v>44277</c:v>
                </c:pt>
                <c:pt idx="2273">
                  <c:v>44278</c:v>
                </c:pt>
                <c:pt idx="2274">
                  <c:v>44279</c:v>
                </c:pt>
                <c:pt idx="2275">
                  <c:v>44280</c:v>
                </c:pt>
                <c:pt idx="2276">
                  <c:v>44281</c:v>
                </c:pt>
                <c:pt idx="2277">
                  <c:v>44282</c:v>
                </c:pt>
                <c:pt idx="2278">
                  <c:v>44283</c:v>
                </c:pt>
                <c:pt idx="2279">
                  <c:v>44284</c:v>
                </c:pt>
                <c:pt idx="2280">
                  <c:v>44285</c:v>
                </c:pt>
                <c:pt idx="2281">
                  <c:v>44286</c:v>
                </c:pt>
                <c:pt idx="2282">
                  <c:v>44287</c:v>
                </c:pt>
                <c:pt idx="2283">
                  <c:v>44288</c:v>
                </c:pt>
                <c:pt idx="2284">
                  <c:v>44289</c:v>
                </c:pt>
                <c:pt idx="2285">
                  <c:v>44290</c:v>
                </c:pt>
                <c:pt idx="2286">
                  <c:v>44291</c:v>
                </c:pt>
                <c:pt idx="2287">
                  <c:v>44292</c:v>
                </c:pt>
                <c:pt idx="2288">
                  <c:v>44293</c:v>
                </c:pt>
                <c:pt idx="2289">
                  <c:v>44294</c:v>
                </c:pt>
                <c:pt idx="2290">
                  <c:v>44295</c:v>
                </c:pt>
                <c:pt idx="2291">
                  <c:v>44296</c:v>
                </c:pt>
                <c:pt idx="2292">
                  <c:v>44297</c:v>
                </c:pt>
                <c:pt idx="2293">
                  <c:v>44298</c:v>
                </c:pt>
                <c:pt idx="2294">
                  <c:v>44299</c:v>
                </c:pt>
                <c:pt idx="2295">
                  <c:v>44300</c:v>
                </c:pt>
                <c:pt idx="2296">
                  <c:v>44301</c:v>
                </c:pt>
                <c:pt idx="2297">
                  <c:v>44302</c:v>
                </c:pt>
                <c:pt idx="2298">
                  <c:v>44303</c:v>
                </c:pt>
                <c:pt idx="2299">
                  <c:v>44304</c:v>
                </c:pt>
                <c:pt idx="2300">
                  <c:v>44305</c:v>
                </c:pt>
                <c:pt idx="2301">
                  <c:v>44306</c:v>
                </c:pt>
                <c:pt idx="2302">
                  <c:v>44307</c:v>
                </c:pt>
                <c:pt idx="2303">
                  <c:v>44308</c:v>
                </c:pt>
                <c:pt idx="2304">
                  <c:v>44309</c:v>
                </c:pt>
                <c:pt idx="2305">
                  <c:v>44310</c:v>
                </c:pt>
                <c:pt idx="2306">
                  <c:v>44311</c:v>
                </c:pt>
                <c:pt idx="2307">
                  <c:v>44312</c:v>
                </c:pt>
                <c:pt idx="2308">
                  <c:v>44313</c:v>
                </c:pt>
                <c:pt idx="2309">
                  <c:v>44314</c:v>
                </c:pt>
                <c:pt idx="2310">
                  <c:v>44315</c:v>
                </c:pt>
                <c:pt idx="2311">
                  <c:v>44316</c:v>
                </c:pt>
                <c:pt idx="2312">
                  <c:v>44317</c:v>
                </c:pt>
                <c:pt idx="2313">
                  <c:v>44318</c:v>
                </c:pt>
                <c:pt idx="2314">
                  <c:v>44319</c:v>
                </c:pt>
                <c:pt idx="2315">
                  <c:v>44320</c:v>
                </c:pt>
                <c:pt idx="2316">
                  <c:v>44321</c:v>
                </c:pt>
                <c:pt idx="2317">
                  <c:v>44322</c:v>
                </c:pt>
                <c:pt idx="2318">
                  <c:v>44323</c:v>
                </c:pt>
                <c:pt idx="2319">
                  <c:v>44324</c:v>
                </c:pt>
                <c:pt idx="2320">
                  <c:v>44325</c:v>
                </c:pt>
                <c:pt idx="2321">
                  <c:v>44326</c:v>
                </c:pt>
                <c:pt idx="2322">
                  <c:v>44327</c:v>
                </c:pt>
                <c:pt idx="2323">
                  <c:v>44328</c:v>
                </c:pt>
                <c:pt idx="2324">
                  <c:v>44329</c:v>
                </c:pt>
                <c:pt idx="2325">
                  <c:v>44330</c:v>
                </c:pt>
                <c:pt idx="2326">
                  <c:v>44331</c:v>
                </c:pt>
                <c:pt idx="2327">
                  <c:v>44332</c:v>
                </c:pt>
                <c:pt idx="2328">
                  <c:v>44333</c:v>
                </c:pt>
                <c:pt idx="2329">
                  <c:v>44334</c:v>
                </c:pt>
                <c:pt idx="2330">
                  <c:v>44335</c:v>
                </c:pt>
                <c:pt idx="2331">
                  <c:v>44336</c:v>
                </c:pt>
                <c:pt idx="2332">
                  <c:v>44337</c:v>
                </c:pt>
                <c:pt idx="2333">
                  <c:v>44338</c:v>
                </c:pt>
                <c:pt idx="2334">
                  <c:v>44339</c:v>
                </c:pt>
                <c:pt idx="2335">
                  <c:v>44340</c:v>
                </c:pt>
                <c:pt idx="2336">
                  <c:v>44341</c:v>
                </c:pt>
                <c:pt idx="2337">
                  <c:v>44342</c:v>
                </c:pt>
                <c:pt idx="2338">
                  <c:v>44343</c:v>
                </c:pt>
                <c:pt idx="2339">
                  <c:v>44344</c:v>
                </c:pt>
                <c:pt idx="2340">
                  <c:v>44345</c:v>
                </c:pt>
                <c:pt idx="2341">
                  <c:v>44346</c:v>
                </c:pt>
                <c:pt idx="2342">
                  <c:v>44347</c:v>
                </c:pt>
                <c:pt idx="2343">
                  <c:v>44348</c:v>
                </c:pt>
                <c:pt idx="2344">
                  <c:v>44349</c:v>
                </c:pt>
                <c:pt idx="2345">
                  <c:v>44350</c:v>
                </c:pt>
                <c:pt idx="2346">
                  <c:v>44351</c:v>
                </c:pt>
                <c:pt idx="2347">
                  <c:v>44352</c:v>
                </c:pt>
                <c:pt idx="2348">
                  <c:v>44353</c:v>
                </c:pt>
                <c:pt idx="2349">
                  <c:v>44354</c:v>
                </c:pt>
                <c:pt idx="2350">
                  <c:v>44355</c:v>
                </c:pt>
                <c:pt idx="2351">
                  <c:v>44356</c:v>
                </c:pt>
                <c:pt idx="2352">
                  <c:v>44357</c:v>
                </c:pt>
                <c:pt idx="2353">
                  <c:v>44358</c:v>
                </c:pt>
                <c:pt idx="2354">
                  <c:v>44359</c:v>
                </c:pt>
                <c:pt idx="2355">
                  <c:v>44360</c:v>
                </c:pt>
                <c:pt idx="2356">
                  <c:v>44361</c:v>
                </c:pt>
                <c:pt idx="2357">
                  <c:v>44362</c:v>
                </c:pt>
                <c:pt idx="2358">
                  <c:v>44363</c:v>
                </c:pt>
                <c:pt idx="2359">
                  <c:v>44364</c:v>
                </c:pt>
                <c:pt idx="2360">
                  <c:v>44365</c:v>
                </c:pt>
                <c:pt idx="2361">
                  <c:v>44366</c:v>
                </c:pt>
                <c:pt idx="2362">
                  <c:v>44367</c:v>
                </c:pt>
                <c:pt idx="2363">
                  <c:v>44368</c:v>
                </c:pt>
                <c:pt idx="2364">
                  <c:v>44369</c:v>
                </c:pt>
                <c:pt idx="2365">
                  <c:v>44370</c:v>
                </c:pt>
                <c:pt idx="2366">
                  <c:v>44371</c:v>
                </c:pt>
                <c:pt idx="2367">
                  <c:v>44372</c:v>
                </c:pt>
                <c:pt idx="2368">
                  <c:v>44373</c:v>
                </c:pt>
                <c:pt idx="2369">
                  <c:v>44374</c:v>
                </c:pt>
                <c:pt idx="2370">
                  <c:v>44375</c:v>
                </c:pt>
                <c:pt idx="2371">
                  <c:v>44376</c:v>
                </c:pt>
                <c:pt idx="2372">
                  <c:v>44377</c:v>
                </c:pt>
                <c:pt idx="2373">
                  <c:v>44378</c:v>
                </c:pt>
                <c:pt idx="2374">
                  <c:v>44379</c:v>
                </c:pt>
                <c:pt idx="2375">
                  <c:v>44380</c:v>
                </c:pt>
                <c:pt idx="2376">
                  <c:v>44381</c:v>
                </c:pt>
                <c:pt idx="2377">
                  <c:v>44382</c:v>
                </c:pt>
                <c:pt idx="2378">
                  <c:v>44383</c:v>
                </c:pt>
                <c:pt idx="2379">
                  <c:v>44384</c:v>
                </c:pt>
                <c:pt idx="2380">
                  <c:v>44385</c:v>
                </c:pt>
                <c:pt idx="2381">
                  <c:v>44386</c:v>
                </c:pt>
                <c:pt idx="2382">
                  <c:v>44387</c:v>
                </c:pt>
                <c:pt idx="2383">
                  <c:v>44388</c:v>
                </c:pt>
                <c:pt idx="2384">
                  <c:v>44389</c:v>
                </c:pt>
                <c:pt idx="2385">
                  <c:v>44390</c:v>
                </c:pt>
                <c:pt idx="2386">
                  <c:v>44391</c:v>
                </c:pt>
                <c:pt idx="2387">
                  <c:v>44392</c:v>
                </c:pt>
                <c:pt idx="2388">
                  <c:v>44393</c:v>
                </c:pt>
                <c:pt idx="2389">
                  <c:v>44394</c:v>
                </c:pt>
                <c:pt idx="2390">
                  <c:v>44395</c:v>
                </c:pt>
                <c:pt idx="2391">
                  <c:v>44396</c:v>
                </c:pt>
                <c:pt idx="2392">
                  <c:v>44397</c:v>
                </c:pt>
                <c:pt idx="2393">
                  <c:v>44398</c:v>
                </c:pt>
                <c:pt idx="2394">
                  <c:v>44399</c:v>
                </c:pt>
                <c:pt idx="2395">
                  <c:v>44400</c:v>
                </c:pt>
                <c:pt idx="2396">
                  <c:v>44401</c:v>
                </c:pt>
                <c:pt idx="2397">
                  <c:v>44402</c:v>
                </c:pt>
                <c:pt idx="2398">
                  <c:v>44403</c:v>
                </c:pt>
                <c:pt idx="2399">
                  <c:v>44404</c:v>
                </c:pt>
                <c:pt idx="2400">
                  <c:v>44405</c:v>
                </c:pt>
                <c:pt idx="2401">
                  <c:v>44406</c:v>
                </c:pt>
                <c:pt idx="2402">
                  <c:v>44407</c:v>
                </c:pt>
                <c:pt idx="2403">
                  <c:v>44408</c:v>
                </c:pt>
                <c:pt idx="2404">
                  <c:v>44409</c:v>
                </c:pt>
                <c:pt idx="2405">
                  <c:v>44410</c:v>
                </c:pt>
                <c:pt idx="2406">
                  <c:v>44411</c:v>
                </c:pt>
                <c:pt idx="2407">
                  <c:v>44412</c:v>
                </c:pt>
                <c:pt idx="2408">
                  <c:v>44413</c:v>
                </c:pt>
                <c:pt idx="2409">
                  <c:v>44414</c:v>
                </c:pt>
                <c:pt idx="2410">
                  <c:v>44415</c:v>
                </c:pt>
                <c:pt idx="2411">
                  <c:v>44416</c:v>
                </c:pt>
                <c:pt idx="2412">
                  <c:v>44417</c:v>
                </c:pt>
                <c:pt idx="2413">
                  <c:v>44418</c:v>
                </c:pt>
                <c:pt idx="2414">
                  <c:v>44419</c:v>
                </c:pt>
                <c:pt idx="2415">
                  <c:v>44420</c:v>
                </c:pt>
                <c:pt idx="2416">
                  <c:v>44421</c:v>
                </c:pt>
                <c:pt idx="2417">
                  <c:v>44422</c:v>
                </c:pt>
                <c:pt idx="2418">
                  <c:v>44423</c:v>
                </c:pt>
                <c:pt idx="2419">
                  <c:v>44424</c:v>
                </c:pt>
                <c:pt idx="2420">
                  <c:v>44425</c:v>
                </c:pt>
                <c:pt idx="2421">
                  <c:v>44426</c:v>
                </c:pt>
                <c:pt idx="2422">
                  <c:v>44427</c:v>
                </c:pt>
                <c:pt idx="2423">
                  <c:v>44428</c:v>
                </c:pt>
                <c:pt idx="2424">
                  <c:v>44429</c:v>
                </c:pt>
                <c:pt idx="2425">
                  <c:v>44430</c:v>
                </c:pt>
                <c:pt idx="2426">
                  <c:v>44431</c:v>
                </c:pt>
                <c:pt idx="2427">
                  <c:v>44432</c:v>
                </c:pt>
                <c:pt idx="2428">
                  <c:v>44433</c:v>
                </c:pt>
                <c:pt idx="2429">
                  <c:v>44434</c:v>
                </c:pt>
                <c:pt idx="2430">
                  <c:v>44435</c:v>
                </c:pt>
                <c:pt idx="2431">
                  <c:v>44436</c:v>
                </c:pt>
                <c:pt idx="2432">
                  <c:v>44437</c:v>
                </c:pt>
                <c:pt idx="2433">
                  <c:v>44438</c:v>
                </c:pt>
                <c:pt idx="2434">
                  <c:v>44439</c:v>
                </c:pt>
                <c:pt idx="2435">
                  <c:v>44440</c:v>
                </c:pt>
                <c:pt idx="2436">
                  <c:v>44441</c:v>
                </c:pt>
                <c:pt idx="2437">
                  <c:v>44442</c:v>
                </c:pt>
                <c:pt idx="2438">
                  <c:v>44443</c:v>
                </c:pt>
                <c:pt idx="2439">
                  <c:v>44444</c:v>
                </c:pt>
                <c:pt idx="2440">
                  <c:v>44445</c:v>
                </c:pt>
                <c:pt idx="2441">
                  <c:v>44446</c:v>
                </c:pt>
                <c:pt idx="2442">
                  <c:v>44447</c:v>
                </c:pt>
                <c:pt idx="2443">
                  <c:v>44448</c:v>
                </c:pt>
                <c:pt idx="2444">
                  <c:v>44449</c:v>
                </c:pt>
                <c:pt idx="2445">
                  <c:v>44450</c:v>
                </c:pt>
                <c:pt idx="2446">
                  <c:v>44451</c:v>
                </c:pt>
                <c:pt idx="2447">
                  <c:v>44452</c:v>
                </c:pt>
                <c:pt idx="2448">
                  <c:v>44453</c:v>
                </c:pt>
                <c:pt idx="2449">
                  <c:v>44454</c:v>
                </c:pt>
                <c:pt idx="2450">
                  <c:v>44455</c:v>
                </c:pt>
                <c:pt idx="2451">
                  <c:v>44456</c:v>
                </c:pt>
                <c:pt idx="2452">
                  <c:v>44457</c:v>
                </c:pt>
                <c:pt idx="2453">
                  <c:v>44458</c:v>
                </c:pt>
                <c:pt idx="2454">
                  <c:v>44459</c:v>
                </c:pt>
                <c:pt idx="2455">
                  <c:v>44460</c:v>
                </c:pt>
                <c:pt idx="2456">
                  <c:v>44461</c:v>
                </c:pt>
                <c:pt idx="2457">
                  <c:v>44462</c:v>
                </c:pt>
                <c:pt idx="2458">
                  <c:v>44463</c:v>
                </c:pt>
                <c:pt idx="2459">
                  <c:v>44464</c:v>
                </c:pt>
                <c:pt idx="2460">
                  <c:v>44465</c:v>
                </c:pt>
                <c:pt idx="2461">
                  <c:v>44466</c:v>
                </c:pt>
                <c:pt idx="2462">
                  <c:v>44467</c:v>
                </c:pt>
                <c:pt idx="2463">
                  <c:v>44468</c:v>
                </c:pt>
                <c:pt idx="2464">
                  <c:v>44469</c:v>
                </c:pt>
                <c:pt idx="2465">
                  <c:v>44470</c:v>
                </c:pt>
                <c:pt idx="2466">
                  <c:v>44471</c:v>
                </c:pt>
                <c:pt idx="2467">
                  <c:v>44472</c:v>
                </c:pt>
                <c:pt idx="2468">
                  <c:v>44473</c:v>
                </c:pt>
                <c:pt idx="2469">
                  <c:v>44474</c:v>
                </c:pt>
                <c:pt idx="2470">
                  <c:v>44475</c:v>
                </c:pt>
                <c:pt idx="2471">
                  <c:v>44476</c:v>
                </c:pt>
                <c:pt idx="2472">
                  <c:v>44477</c:v>
                </c:pt>
                <c:pt idx="2473">
                  <c:v>44478</c:v>
                </c:pt>
                <c:pt idx="2474">
                  <c:v>44479</c:v>
                </c:pt>
                <c:pt idx="2475">
                  <c:v>44480</c:v>
                </c:pt>
                <c:pt idx="2476">
                  <c:v>44481</c:v>
                </c:pt>
                <c:pt idx="2477">
                  <c:v>44482</c:v>
                </c:pt>
                <c:pt idx="2478">
                  <c:v>44483</c:v>
                </c:pt>
                <c:pt idx="2479">
                  <c:v>44484</c:v>
                </c:pt>
                <c:pt idx="2480">
                  <c:v>44485</c:v>
                </c:pt>
                <c:pt idx="2481">
                  <c:v>44486</c:v>
                </c:pt>
                <c:pt idx="2482">
                  <c:v>44487</c:v>
                </c:pt>
                <c:pt idx="2483">
                  <c:v>44488</c:v>
                </c:pt>
                <c:pt idx="2484">
                  <c:v>44489</c:v>
                </c:pt>
                <c:pt idx="2485">
                  <c:v>44490</c:v>
                </c:pt>
                <c:pt idx="2486">
                  <c:v>44491</c:v>
                </c:pt>
                <c:pt idx="2487">
                  <c:v>44492</c:v>
                </c:pt>
                <c:pt idx="2488">
                  <c:v>44493</c:v>
                </c:pt>
                <c:pt idx="2489">
                  <c:v>44494</c:v>
                </c:pt>
                <c:pt idx="2490">
                  <c:v>44495</c:v>
                </c:pt>
                <c:pt idx="2491">
                  <c:v>44496</c:v>
                </c:pt>
                <c:pt idx="2492">
                  <c:v>44497</c:v>
                </c:pt>
                <c:pt idx="2493">
                  <c:v>44498</c:v>
                </c:pt>
                <c:pt idx="2494">
                  <c:v>44499</c:v>
                </c:pt>
                <c:pt idx="2495">
                  <c:v>44500</c:v>
                </c:pt>
                <c:pt idx="2496">
                  <c:v>44501</c:v>
                </c:pt>
                <c:pt idx="2497">
                  <c:v>44502</c:v>
                </c:pt>
                <c:pt idx="2498">
                  <c:v>44503</c:v>
                </c:pt>
                <c:pt idx="2499">
                  <c:v>44504</c:v>
                </c:pt>
                <c:pt idx="2500">
                  <c:v>44505</c:v>
                </c:pt>
                <c:pt idx="2501">
                  <c:v>44506</c:v>
                </c:pt>
                <c:pt idx="2502">
                  <c:v>44507</c:v>
                </c:pt>
                <c:pt idx="2503">
                  <c:v>44508</c:v>
                </c:pt>
                <c:pt idx="2504">
                  <c:v>44509</c:v>
                </c:pt>
                <c:pt idx="2505">
                  <c:v>44510</c:v>
                </c:pt>
                <c:pt idx="2506">
                  <c:v>44511</c:v>
                </c:pt>
                <c:pt idx="2507">
                  <c:v>44512</c:v>
                </c:pt>
                <c:pt idx="2508">
                  <c:v>44513</c:v>
                </c:pt>
                <c:pt idx="2509">
                  <c:v>44514</c:v>
                </c:pt>
                <c:pt idx="2510">
                  <c:v>44515</c:v>
                </c:pt>
                <c:pt idx="2511">
                  <c:v>44516</c:v>
                </c:pt>
                <c:pt idx="2512">
                  <c:v>44517</c:v>
                </c:pt>
                <c:pt idx="2513">
                  <c:v>44518</c:v>
                </c:pt>
                <c:pt idx="2514">
                  <c:v>44519</c:v>
                </c:pt>
                <c:pt idx="2515">
                  <c:v>44520</c:v>
                </c:pt>
                <c:pt idx="2516">
                  <c:v>44521</c:v>
                </c:pt>
                <c:pt idx="2517">
                  <c:v>44522</c:v>
                </c:pt>
                <c:pt idx="2518">
                  <c:v>44523</c:v>
                </c:pt>
                <c:pt idx="2519">
                  <c:v>44524</c:v>
                </c:pt>
                <c:pt idx="2520">
                  <c:v>44525</c:v>
                </c:pt>
                <c:pt idx="2521">
                  <c:v>44526</c:v>
                </c:pt>
                <c:pt idx="2522">
                  <c:v>44527</c:v>
                </c:pt>
                <c:pt idx="2523">
                  <c:v>44528</c:v>
                </c:pt>
                <c:pt idx="2524">
                  <c:v>44529</c:v>
                </c:pt>
                <c:pt idx="2525">
                  <c:v>44530</c:v>
                </c:pt>
                <c:pt idx="2526">
                  <c:v>44531</c:v>
                </c:pt>
                <c:pt idx="2527">
                  <c:v>44532</c:v>
                </c:pt>
                <c:pt idx="2528">
                  <c:v>44533</c:v>
                </c:pt>
                <c:pt idx="2529">
                  <c:v>44534</c:v>
                </c:pt>
                <c:pt idx="2530">
                  <c:v>44535</c:v>
                </c:pt>
                <c:pt idx="2531">
                  <c:v>44536</c:v>
                </c:pt>
                <c:pt idx="2532">
                  <c:v>44537</c:v>
                </c:pt>
                <c:pt idx="2533">
                  <c:v>44538</c:v>
                </c:pt>
                <c:pt idx="2534">
                  <c:v>44539</c:v>
                </c:pt>
                <c:pt idx="2535">
                  <c:v>44540</c:v>
                </c:pt>
                <c:pt idx="2536">
                  <c:v>44541</c:v>
                </c:pt>
                <c:pt idx="2537">
                  <c:v>44542</c:v>
                </c:pt>
                <c:pt idx="2538">
                  <c:v>44543</c:v>
                </c:pt>
                <c:pt idx="2539">
                  <c:v>44544</c:v>
                </c:pt>
                <c:pt idx="2540">
                  <c:v>44545</c:v>
                </c:pt>
                <c:pt idx="2541">
                  <c:v>44546</c:v>
                </c:pt>
                <c:pt idx="2542">
                  <c:v>44547</c:v>
                </c:pt>
                <c:pt idx="2543">
                  <c:v>44548</c:v>
                </c:pt>
                <c:pt idx="2544">
                  <c:v>44549</c:v>
                </c:pt>
                <c:pt idx="2545">
                  <c:v>44550</c:v>
                </c:pt>
                <c:pt idx="2546">
                  <c:v>44551</c:v>
                </c:pt>
                <c:pt idx="2547">
                  <c:v>44552</c:v>
                </c:pt>
                <c:pt idx="2548">
                  <c:v>44553</c:v>
                </c:pt>
                <c:pt idx="2549">
                  <c:v>44554</c:v>
                </c:pt>
                <c:pt idx="2550">
                  <c:v>44555</c:v>
                </c:pt>
                <c:pt idx="2551">
                  <c:v>44556</c:v>
                </c:pt>
                <c:pt idx="2552">
                  <c:v>44557</c:v>
                </c:pt>
                <c:pt idx="2553">
                  <c:v>44558</c:v>
                </c:pt>
                <c:pt idx="2554">
                  <c:v>44559</c:v>
                </c:pt>
                <c:pt idx="2555">
                  <c:v>44560</c:v>
                </c:pt>
                <c:pt idx="2556">
                  <c:v>44561</c:v>
                </c:pt>
                <c:pt idx="2557">
                  <c:v>44562</c:v>
                </c:pt>
                <c:pt idx="2558">
                  <c:v>44563</c:v>
                </c:pt>
                <c:pt idx="2559">
                  <c:v>44564</c:v>
                </c:pt>
                <c:pt idx="2560">
                  <c:v>44565</c:v>
                </c:pt>
                <c:pt idx="2561">
                  <c:v>44566</c:v>
                </c:pt>
                <c:pt idx="2562">
                  <c:v>44567</c:v>
                </c:pt>
                <c:pt idx="2563">
                  <c:v>44568</c:v>
                </c:pt>
                <c:pt idx="2564">
                  <c:v>44569</c:v>
                </c:pt>
                <c:pt idx="2565">
                  <c:v>44570</c:v>
                </c:pt>
                <c:pt idx="2566">
                  <c:v>44571</c:v>
                </c:pt>
                <c:pt idx="2567">
                  <c:v>44572</c:v>
                </c:pt>
                <c:pt idx="2568">
                  <c:v>44573</c:v>
                </c:pt>
                <c:pt idx="2569">
                  <c:v>44574</c:v>
                </c:pt>
                <c:pt idx="2570">
                  <c:v>44575</c:v>
                </c:pt>
                <c:pt idx="2571">
                  <c:v>44576</c:v>
                </c:pt>
                <c:pt idx="2572">
                  <c:v>44577</c:v>
                </c:pt>
                <c:pt idx="2573">
                  <c:v>44578</c:v>
                </c:pt>
                <c:pt idx="2574">
                  <c:v>44579</c:v>
                </c:pt>
                <c:pt idx="2575">
                  <c:v>44580</c:v>
                </c:pt>
                <c:pt idx="2576">
                  <c:v>44581</c:v>
                </c:pt>
                <c:pt idx="2577">
                  <c:v>44582</c:v>
                </c:pt>
                <c:pt idx="2578">
                  <c:v>44583</c:v>
                </c:pt>
                <c:pt idx="2579">
                  <c:v>44584</c:v>
                </c:pt>
                <c:pt idx="2580">
                  <c:v>44585</c:v>
                </c:pt>
                <c:pt idx="2581">
                  <c:v>44586</c:v>
                </c:pt>
                <c:pt idx="2582">
                  <c:v>44587</c:v>
                </c:pt>
                <c:pt idx="2583">
                  <c:v>44588</c:v>
                </c:pt>
                <c:pt idx="2584">
                  <c:v>44589</c:v>
                </c:pt>
                <c:pt idx="2585">
                  <c:v>44590</c:v>
                </c:pt>
                <c:pt idx="2586">
                  <c:v>44591</c:v>
                </c:pt>
                <c:pt idx="2587">
                  <c:v>44592</c:v>
                </c:pt>
                <c:pt idx="2588">
                  <c:v>44593</c:v>
                </c:pt>
                <c:pt idx="2589">
                  <c:v>44594</c:v>
                </c:pt>
                <c:pt idx="2590">
                  <c:v>44595</c:v>
                </c:pt>
                <c:pt idx="2591">
                  <c:v>44596</c:v>
                </c:pt>
                <c:pt idx="2592">
                  <c:v>44597</c:v>
                </c:pt>
                <c:pt idx="2593">
                  <c:v>44598</c:v>
                </c:pt>
                <c:pt idx="2594">
                  <c:v>44599</c:v>
                </c:pt>
                <c:pt idx="2595">
                  <c:v>44600</c:v>
                </c:pt>
                <c:pt idx="2596">
                  <c:v>44601</c:v>
                </c:pt>
                <c:pt idx="2597">
                  <c:v>44602</c:v>
                </c:pt>
                <c:pt idx="2598">
                  <c:v>44603</c:v>
                </c:pt>
                <c:pt idx="2599">
                  <c:v>44604</c:v>
                </c:pt>
                <c:pt idx="2600">
                  <c:v>44605</c:v>
                </c:pt>
                <c:pt idx="2601">
                  <c:v>44606</c:v>
                </c:pt>
                <c:pt idx="2602">
                  <c:v>44607</c:v>
                </c:pt>
                <c:pt idx="2603">
                  <c:v>44608</c:v>
                </c:pt>
                <c:pt idx="2604">
                  <c:v>44609</c:v>
                </c:pt>
                <c:pt idx="2605">
                  <c:v>44610</c:v>
                </c:pt>
                <c:pt idx="2606">
                  <c:v>44611</c:v>
                </c:pt>
                <c:pt idx="2607">
                  <c:v>44612</c:v>
                </c:pt>
                <c:pt idx="2608">
                  <c:v>44613</c:v>
                </c:pt>
                <c:pt idx="2609">
                  <c:v>44614</c:v>
                </c:pt>
                <c:pt idx="2610">
                  <c:v>44615</c:v>
                </c:pt>
                <c:pt idx="2611">
                  <c:v>44616</c:v>
                </c:pt>
                <c:pt idx="2612">
                  <c:v>44617</c:v>
                </c:pt>
                <c:pt idx="2613">
                  <c:v>44618</c:v>
                </c:pt>
                <c:pt idx="2614">
                  <c:v>44619</c:v>
                </c:pt>
                <c:pt idx="2615">
                  <c:v>44620</c:v>
                </c:pt>
                <c:pt idx="2616">
                  <c:v>44621</c:v>
                </c:pt>
                <c:pt idx="2617">
                  <c:v>44622</c:v>
                </c:pt>
                <c:pt idx="2618">
                  <c:v>44623</c:v>
                </c:pt>
                <c:pt idx="2619">
                  <c:v>44624</c:v>
                </c:pt>
                <c:pt idx="2620">
                  <c:v>44625</c:v>
                </c:pt>
                <c:pt idx="2621">
                  <c:v>44626</c:v>
                </c:pt>
                <c:pt idx="2622">
                  <c:v>44627</c:v>
                </c:pt>
                <c:pt idx="2623">
                  <c:v>44628</c:v>
                </c:pt>
                <c:pt idx="2624">
                  <c:v>44629</c:v>
                </c:pt>
                <c:pt idx="2625">
                  <c:v>44630</c:v>
                </c:pt>
                <c:pt idx="2626">
                  <c:v>44631</c:v>
                </c:pt>
                <c:pt idx="2627">
                  <c:v>44632</c:v>
                </c:pt>
                <c:pt idx="2628">
                  <c:v>44633</c:v>
                </c:pt>
                <c:pt idx="2629">
                  <c:v>44634</c:v>
                </c:pt>
                <c:pt idx="2630">
                  <c:v>44635</c:v>
                </c:pt>
                <c:pt idx="2631">
                  <c:v>44636</c:v>
                </c:pt>
                <c:pt idx="2632">
                  <c:v>44637</c:v>
                </c:pt>
                <c:pt idx="2633">
                  <c:v>44638</c:v>
                </c:pt>
                <c:pt idx="2634">
                  <c:v>44639</c:v>
                </c:pt>
                <c:pt idx="2635">
                  <c:v>44640</c:v>
                </c:pt>
                <c:pt idx="2636">
                  <c:v>44641</c:v>
                </c:pt>
                <c:pt idx="2637">
                  <c:v>44642</c:v>
                </c:pt>
                <c:pt idx="2638">
                  <c:v>44643</c:v>
                </c:pt>
                <c:pt idx="2639">
                  <c:v>44644</c:v>
                </c:pt>
                <c:pt idx="2640">
                  <c:v>44645</c:v>
                </c:pt>
                <c:pt idx="2641">
                  <c:v>44646</c:v>
                </c:pt>
                <c:pt idx="2642">
                  <c:v>44647</c:v>
                </c:pt>
                <c:pt idx="2643">
                  <c:v>44648</c:v>
                </c:pt>
                <c:pt idx="2644">
                  <c:v>44649</c:v>
                </c:pt>
                <c:pt idx="2645">
                  <c:v>44650</c:v>
                </c:pt>
                <c:pt idx="2646">
                  <c:v>44651</c:v>
                </c:pt>
                <c:pt idx="2647">
                  <c:v>44652</c:v>
                </c:pt>
                <c:pt idx="2648">
                  <c:v>44653</c:v>
                </c:pt>
                <c:pt idx="2649">
                  <c:v>44654</c:v>
                </c:pt>
                <c:pt idx="2650">
                  <c:v>44655</c:v>
                </c:pt>
                <c:pt idx="2651">
                  <c:v>44656</c:v>
                </c:pt>
                <c:pt idx="2652">
                  <c:v>44657</c:v>
                </c:pt>
                <c:pt idx="2653">
                  <c:v>44658</c:v>
                </c:pt>
                <c:pt idx="2654">
                  <c:v>44659</c:v>
                </c:pt>
                <c:pt idx="2655">
                  <c:v>44660</c:v>
                </c:pt>
                <c:pt idx="2656">
                  <c:v>44661</c:v>
                </c:pt>
                <c:pt idx="2657">
                  <c:v>44662</c:v>
                </c:pt>
                <c:pt idx="2658">
                  <c:v>44663</c:v>
                </c:pt>
                <c:pt idx="2659">
                  <c:v>44664</c:v>
                </c:pt>
                <c:pt idx="2660">
                  <c:v>44665</c:v>
                </c:pt>
                <c:pt idx="2661">
                  <c:v>44666</c:v>
                </c:pt>
                <c:pt idx="2662">
                  <c:v>44667</c:v>
                </c:pt>
                <c:pt idx="2663">
                  <c:v>44668</c:v>
                </c:pt>
                <c:pt idx="2664">
                  <c:v>44669</c:v>
                </c:pt>
                <c:pt idx="2665">
                  <c:v>44670</c:v>
                </c:pt>
                <c:pt idx="2666">
                  <c:v>44671</c:v>
                </c:pt>
                <c:pt idx="2667">
                  <c:v>44672</c:v>
                </c:pt>
                <c:pt idx="2668">
                  <c:v>44673</c:v>
                </c:pt>
                <c:pt idx="2669">
                  <c:v>44674</c:v>
                </c:pt>
                <c:pt idx="2670">
                  <c:v>44675</c:v>
                </c:pt>
                <c:pt idx="2671">
                  <c:v>44676</c:v>
                </c:pt>
                <c:pt idx="2672">
                  <c:v>44677</c:v>
                </c:pt>
                <c:pt idx="2673">
                  <c:v>44678</c:v>
                </c:pt>
                <c:pt idx="2674">
                  <c:v>44679</c:v>
                </c:pt>
                <c:pt idx="2675">
                  <c:v>44680</c:v>
                </c:pt>
                <c:pt idx="2676">
                  <c:v>44681</c:v>
                </c:pt>
                <c:pt idx="2677">
                  <c:v>44682</c:v>
                </c:pt>
                <c:pt idx="2678">
                  <c:v>44683</c:v>
                </c:pt>
                <c:pt idx="2679">
                  <c:v>44684</c:v>
                </c:pt>
                <c:pt idx="2680">
                  <c:v>44685</c:v>
                </c:pt>
                <c:pt idx="2681">
                  <c:v>44686</c:v>
                </c:pt>
                <c:pt idx="2682">
                  <c:v>44687</c:v>
                </c:pt>
                <c:pt idx="2683">
                  <c:v>44688</c:v>
                </c:pt>
                <c:pt idx="2684">
                  <c:v>44689</c:v>
                </c:pt>
                <c:pt idx="2685">
                  <c:v>44690</c:v>
                </c:pt>
                <c:pt idx="2686">
                  <c:v>44691</c:v>
                </c:pt>
                <c:pt idx="2687">
                  <c:v>44692</c:v>
                </c:pt>
                <c:pt idx="2688">
                  <c:v>44693</c:v>
                </c:pt>
                <c:pt idx="2689">
                  <c:v>44694</c:v>
                </c:pt>
                <c:pt idx="2690">
                  <c:v>44695</c:v>
                </c:pt>
                <c:pt idx="2691">
                  <c:v>44696</c:v>
                </c:pt>
                <c:pt idx="2692">
                  <c:v>44697</c:v>
                </c:pt>
                <c:pt idx="2693">
                  <c:v>44698</c:v>
                </c:pt>
                <c:pt idx="2694">
                  <c:v>44699</c:v>
                </c:pt>
                <c:pt idx="2695">
                  <c:v>44700</c:v>
                </c:pt>
                <c:pt idx="2696">
                  <c:v>44701</c:v>
                </c:pt>
                <c:pt idx="2697">
                  <c:v>44702</c:v>
                </c:pt>
                <c:pt idx="2698">
                  <c:v>44703</c:v>
                </c:pt>
                <c:pt idx="2699">
                  <c:v>44704</c:v>
                </c:pt>
                <c:pt idx="2700">
                  <c:v>44705</c:v>
                </c:pt>
                <c:pt idx="2701">
                  <c:v>44706</c:v>
                </c:pt>
                <c:pt idx="2702">
                  <c:v>44707</c:v>
                </c:pt>
                <c:pt idx="2703">
                  <c:v>44708</c:v>
                </c:pt>
                <c:pt idx="2704">
                  <c:v>44709</c:v>
                </c:pt>
                <c:pt idx="2705">
                  <c:v>44710</c:v>
                </c:pt>
                <c:pt idx="2706">
                  <c:v>44711</c:v>
                </c:pt>
                <c:pt idx="2707">
                  <c:v>44712</c:v>
                </c:pt>
                <c:pt idx="2708">
                  <c:v>44713</c:v>
                </c:pt>
                <c:pt idx="2709">
                  <c:v>44714</c:v>
                </c:pt>
                <c:pt idx="2710">
                  <c:v>44715</c:v>
                </c:pt>
                <c:pt idx="2711">
                  <c:v>44716</c:v>
                </c:pt>
                <c:pt idx="2712">
                  <c:v>44717</c:v>
                </c:pt>
                <c:pt idx="2713">
                  <c:v>44718</c:v>
                </c:pt>
                <c:pt idx="2714">
                  <c:v>44719</c:v>
                </c:pt>
                <c:pt idx="2715">
                  <c:v>44720</c:v>
                </c:pt>
                <c:pt idx="2716">
                  <c:v>44721</c:v>
                </c:pt>
                <c:pt idx="2717">
                  <c:v>44722</c:v>
                </c:pt>
                <c:pt idx="2718">
                  <c:v>44723</c:v>
                </c:pt>
                <c:pt idx="2719">
                  <c:v>44724</c:v>
                </c:pt>
                <c:pt idx="2720">
                  <c:v>44725</c:v>
                </c:pt>
                <c:pt idx="2721">
                  <c:v>44726</c:v>
                </c:pt>
                <c:pt idx="2722">
                  <c:v>44727</c:v>
                </c:pt>
                <c:pt idx="2723">
                  <c:v>44728</c:v>
                </c:pt>
                <c:pt idx="2724">
                  <c:v>44729</c:v>
                </c:pt>
                <c:pt idx="2725">
                  <c:v>44730</c:v>
                </c:pt>
                <c:pt idx="2726">
                  <c:v>44731</c:v>
                </c:pt>
                <c:pt idx="2727">
                  <c:v>44732</c:v>
                </c:pt>
                <c:pt idx="2728">
                  <c:v>44733</c:v>
                </c:pt>
                <c:pt idx="2729">
                  <c:v>44734</c:v>
                </c:pt>
                <c:pt idx="2730">
                  <c:v>44735</c:v>
                </c:pt>
                <c:pt idx="2731">
                  <c:v>44736</c:v>
                </c:pt>
                <c:pt idx="2732">
                  <c:v>44737</c:v>
                </c:pt>
                <c:pt idx="2733">
                  <c:v>44738</c:v>
                </c:pt>
                <c:pt idx="2734">
                  <c:v>44739</c:v>
                </c:pt>
                <c:pt idx="2735">
                  <c:v>44740</c:v>
                </c:pt>
                <c:pt idx="2736">
                  <c:v>44741</c:v>
                </c:pt>
                <c:pt idx="2737">
                  <c:v>44742</c:v>
                </c:pt>
                <c:pt idx="2738">
                  <c:v>44743</c:v>
                </c:pt>
                <c:pt idx="2739">
                  <c:v>44744</c:v>
                </c:pt>
                <c:pt idx="2740">
                  <c:v>44745</c:v>
                </c:pt>
                <c:pt idx="2741">
                  <c:v>44746</c:v>
                </c:pt>
                <c:pt idx="2742">
                  <c:v>44747</c:v>
                </c:pt>
                <c:pt idx="2743">
                  <c:v>44748</c:v>
                </c:pt>
                <c:pt idx="2744">
                  <c:v>44749</c:v>
                </c:pt>
                <c:pt idx="2745">
                  <c:v>44750</c:v>
                </c:pt>
                <c:pt idx="2746">
                  <c:v>44751</c:v>
                </c:pt>
                <c:pt idx="2747">
                  <c:v>44752</c:v>
                </c:pt>
                <c:pt idx="2748">
                  <c:v>44753</c:v>
                </c:pt>
                <c:pt idx="2749">
                  <c:v>44754</c:v>
                </c:pt>
                <c:pt idx="2750">
                  <c:v>44755</c:v>
                </c:pt>
                <c:pt idx="2751">
                  <c:v>44756</c:v>
                </c:pt>
                <c:pt idx="2752">
                  <c:v>44757</c:v>
                </c:pt>
                <c:pt idx="2753">
                  <c:v>44758</c:v>
                </c:pt>
                <c:pt idx="2754">
                  <c:v>44759</c:v>
                </c:pt>
                <c:pt idx="2755">
                  <c:v>44760</c:v>
                </c:pt>
                <c:pt idx="2756">
                  <c:v>44761</c:v>
                </c:pt>
                <c:pt idx="2757">
                  <c:v>44762</c:v>
                </c:pt>
                <c:pt idx="2758">
                  <c:v>44763</c:v>
                </c:pt>
                <c:pt idx="2759">
                  <c:v>44764</c:v>
                </c:pt>
                <c:pt idx="2760">
                  <c:v>44765</c:v>
                </c:pt>
                <c:pt idx="2761">
                  <c:v>44766</c:v>
                </c:pt>
                <c:pt idx="2762">
                  <c:v>44767</c:v>
                </c:pt>
                <c:pt idx="2763">
                  <c:v>44768</c:v>
                </c:pt>
                <c:pt idx="2764">
                  <c:v>44769</c:v>
                </c:pt>
                <c:pt idx="2765">
                  <c:v>44770</c:v>
                </c:pt>
                <c:pt idx="2766">
                  <c:v>44771</c:v>
                </c:pt>
                <c:pt idx="2767">
                  <c:v>44772</c:v>
                </c:pt>
                <c:pt idx="2768">
                  <c:v>44773</c:v>
                </c:pt>
                <c:pt idx="2769">
                  <c:v>44774</c:v>
                </c:pt>
              </c:numCache>
            </c:numRef>
          </c:cat>
          <c:val>
            <c:numRef>
              <c:f>Delhi_combined!$N$2:$N$2771</c:f>
              <c:numCache>
                <c:formatCode>General</c:formatCode>
                <c:ptCount val="2770"/>
                <c:pt idx="3">
                  <c:v>0.30688016331217499</c:v>
                </c:pt>
                <c:pt idx="5">
                  <c:v>0.24468119039264999</c:v>
                </c:pt>
                <c:pt idx="9">
                  <c:v>0.22267232305189599</c:v>
                </c:pt>
                <c:pt idx="10">
                  <c:v>0.39395872539950799</c:v>
                </c:pt>
                <c:pt idx="11">
                  <c:v>0.42585563458900799</c:v>
                </c:pt>
                <c:pt idx="12">
                  <c:v>0.33654428885840898</c:v>
                </c:pt>
                <c:pt idx="14">
                  <c:v>0.35249274345315901</c:v>
                </c:pt>
                <c:pt idx="18">
                  <c:v>0.50878759848170696</c:v>
                </c:pt>
                <c:pt idx="19">
                  <c:v>0.34292367069630902</c:v>
                </c:pt>
                <c:pt idx="26">
                  <c:v>0.36844119804790898</c:v>
                </c:pt>
                <c:pt idx="27">
                  <c:v>0.33016490702050899</c:v>
                </c:pt>
                <c:pt idx="28">
                  <c:v>0.40033810723740798</c:v>
                </c:pt>
                <c:pt idx="30">
                  <c:v>0.27211253229561999</c:v>
                </c:pt>
                <c:pt idx="32">
                  <c:v>0.188861599311026</c:v>
                </c:pt>
                <c:pt idx="34">
                  <c:v>0.25297438678192002</c:v>
                </c:pt>
                <c:pt idx="35">
                  <c:v>0.28869892507416001</c:v>
                </c:pt>
                <c:pt idx="37">
                  <c:v>0.42904532550795799</c:v>
                </c:pt>
                <c:pt idx="39">
                  <c:v>0.22554304487895099</c:v>
                </c:pt>
                <c:pt idx="41">
                  <c:v>0.212146343019361</c:v>
                </c:pt>
                <c:pt idx="42">
                  <c:v>0.31325954515007398</c:v>
                </c:pt>
                <c:pt idx="43">
                  <c:v>0.26764696500909002</c:v>
                </c:pt>
                <c:pt idx="44">
                  <c:v>0.40671748907530803</c:v>
                </c:pt>
                <c:pt idx="46">
                  <c:v>0.34930305253420901</c:v>
                </c:pt>
                <c:pt idx="50">
                  <c:v>0.30911294695544</c:v>
                </c:pt>
                <c:pt idx="51">
                  <c:v>0.27306943957130497</c:v>
                </c:pt>
                <c:pt idx="53">
                  <c:v>0.47689068929220702</c:v>
                </c:pt>
                <c:pt idx="57">
                  <c:v>0.28391438869573499</c:v>
                </c:pt>
                <c:pt idx="58">
                  <c:v>0.56939172594175602</c:v>
                </c:pt>
                <c:pt idx="62">
                  <c:v>0.191732321138081</c:v>
                </c:pt>
                <c:pt idx="64">
                  <c:v>0.15951644285668701</c:v>
                </c:pt>
                <c:pt idx="66">
                  <c:v>0.184715001116391</c:v>
                </c:pt>
                <c:pt idx="67">
                  <c:v>0.18567190839207601</c:v>
                </c:pt>
                <c:pt idx="69">
                  <c:v>0.23479314854390601</c:v>
                </c:pt>
                <c:pt idx="74">
                  <c:v>0.24181046856559599</c:v>
                </c:pt>
                <c:pt idx="75">
                  <c:v>0.23000861216548099</c:v>
                </c:pt>
                <c:pt idx="76">
                  <c:v>0.19970654843545599</c:v>
                </c:pt>
                <c:pt idx="82">
                  <c:v>0.323785525182609</c:v>
                </c:pt>
                <c:pt idx="83">
                  <c:v>0.390769034480558</c:v>
                </c:pt>
                <c:pt idx="85">
                  <c:v>0.19300819750566101</c:v>
                </c:pt>
                <c:pt idx="89">
                  <c:v>0.158559535581002</c:v>
                </c:pt>
                <c:pt idx="90">
                  <c:v>0.56301234410385603</c:v>
                </c:pt>
                <c:pt idx="91">
                  <c:v>0.24914675767917999</c:v>
                </c:pt>
                <c:pt idx="92">
                  <c:v>0.26541418136582501</c:v>
                </c:pt>
                <c:pt idx="94">
                  <c:v>0.35249274345315901</c:v>
                </c:pt>
                <c:pt idx="96">
                  <c:v>0.222353353960001</c:v>
                </c:pt>
                <c:pt idx="98">
                  <c:v>0.19683582660840099</c:v>
                </c:pt>
                <c:pt idx="99">
                  <c:v>0.18854263021913101</c:v>
                </c:pt>
                <c:pt idx="100">
                  <c:v>0.454562852859557</c:v>
                </c:pt>
                <c:pt idx="103">
                  <c:v>0.30177665784185498</c:v>
                </c:pt>
                <c:pt idx="106">
                  <c:v>0.19811170297598099</c:v>
                </c:pt>
                <c:pt idx="107">
                  <c:v>0.29539727600395499</c:v>
                </c:pt>
                <c:pt idx="108">
                  <c:v>0.303690472393225</c:v>
                </c:pt>
                <c:pt idx="109">
                  <c:v>0.38119996172370801</c:v>
                </c:pt>
                <c:pt idx="110">
                  <c:v>0.24276737584128</c:v>
                </c:pt>
                <c:pt idx="114">
                  <c:v>0.27689706867404501</c:v>
                </c:pt>
                <c:pt idx="115">
                  <c:v>0.28806098689037002</c:v>
                </c:pt>
                <c:pt idx="116">
                  <c:v>0.32059583426365901</c:v>
                </c:pt>
                <c:pt idx="117">
                  <c:v>0.26987974865235498</c:v>
                </c:pt>
                <c:pt idx="119">
                  <c:v>0.22267232305189599</c:v>
                </c:pt>
                <c:pt idx="121">
                  <c:v>0.23798283946285601</c:v>
                </c:pt>
                <c:pt idx="122">
                  <c:v>0.451373161940607</c:v>
                </c:pt>
                <c:pt idx="123">
                  <c:v>0.33335459793945899</c:v>
                </c:pt>
                <c:pt idx="124">
                  <c:v>0.37163088896685897</c:v>
                </c:pt>
                <c:pt idx="125">
                  <c:v>0.27211253229561999</c:v>
                </c:pt>
                <c:pt idx="126">
                  <c:v>0.26477624318203502</c:v>
                </c:pt>
                <c:pt idx="128">
                  <c:v>0.262862428630665</c:v>
                </c:pt>
                <c:pt idx="130">
                  <c:v>0.24595706676022999</c:v>
                </c:pt>
                <c:pt idx="131">
                  <c:v>0.43542470734585798</c:v>
                </c:pt>
                <c:pt idx="133">
                  <c:v>0.326975216101559</c:v>
                </c:pt>
                <c:pt idx="134">
                  <c:v>0.181525310197441</c:v>
                </c:pt>
                <c:pt idx="135">
                  <c:v>0.355682434372109</c:v>
                </c:pt>
                <c:pt idx="137">
                  <c:v>0.226499952154636</c:v>
                </c:pt>
                <c:pt idx="138">
                  <c:v>0.64275461707760495</c:v>
                </c:pt>
                <c:pt idx="139">
                  <c:v>0.27211253229561999</c:v>
                </c:pt>
                <c:pt idx="140">
                  <c:v>0.297949028739115</c:v>
                </c:pt>
                <c:pt idx="141">
                  <c:v>0.24659500494402001</c:v>
                </c:pt>
                <c:pt idx="142">
                  <c:v>0.24850881949539</c:v>
                </c:pt>
                <c:pt idx="146">
                  <c:v>0.26732799591719503</c:v>
                </c:pt>
                <c:pt idx="147">
                  <c:v>0.33654428885840898</c:v>
                </c:pt>
                <c:pt idx="148">
                  <c:v>0.36525150712895899</c:v>
                </c:pt>
                <c:pt idx="149">
                  <c:v>0.2542502631495</c:v>
                </c:pt>
                <c:pt idx="153">
                  <c:v>0.28550923415521001</c:v>
                </c:pt>
                <c:pt idx="154">
                  <c:v>0.55663296226595604</c:v>
                </c:pt>
                <c:pt idx="155">
                  <c:v>0.33973397977735897</c:v>
                </c:pt>
                <c:pt idx="156">
                  <c:v>0.33335459793945899</c:v>
                </c:pt>
                <c:pt idx="157">
                  <c:v>0.28168160505246997</c:v>
                </c:pt>
                <c:pt idx="158">
                  <c:v>0.31740614334470901</c:v>
                </c:pt>
                <c:pt idx="160">
                  <c:v>0.20895665210041101</c:v>
                </c:pt>
                <c:pt idx="162">
                  <c:v>0.25967273771171501</c:v>
                </c:pt>
                <c:pt idx="163">
                  <c:v>0.27306943957130497</c:v>
                </c:pt>
                <c:pt idx="165">
                  <c:v>0.34930305253420901</c:v>
                </c:pt>
                <c:pt idx="167">
                  <c:v>0.29061273962553003</c:v>
                </c:pt>
                <c:pt idx="169">
                  <c:v>0.26732799591719503</c:v>
                </c:pt>
                <c:pt idx="170">
                  <c:v>0.29890593601479998</c:v>
                </c:pt>
                <c:pt idx="171">
                  <c:v>0.26987974865235498</c:v>
                </c:pt>
                <c:pt idx="172">
                  <c:v>0.27944882140920502</c:v>
                </c:pt>
                <c:pt idx="173">
                  <c:v>0.323785525182609</c:v>
                </c:pt>
                <c:pt idx="174">
                  <c:v>0.39395872539950799</c:v>
                </c:pt>
                <c:pt idx="178">
                  <c:v>0.257120984976555</c:v>
                </c:pt>
                <c:pt idx="179">
                  <c:v>0.33335459793945899</c:v>
                </c:pt>
                <c:pt idx="181">
                  <c:v>0.24308634493317499</c:v>
                </c:pt>
                <c:pt idx="183">
                  <c:v>0.19396510478134599</c:v>
                </c:pt>
                <c:pt idx="185">
                  <c:v>0.19587891933271601</c:v>
                </c:pt>
                <c:pt idx="186">
                  <c:v>0.29029377053363498</c:v>
                </c:pt>
                <c:pt idx="187">
                  <c:v>0.31740614334470901</c:v>
                </c:pt>
                <c:pt idx="188">
                  <c:v>0.29667315237153502</c:v>
                </c:pt>
                <c:pt idx="189">
                  <c:v>0.212146343019361</c:v>
                </c:pt>
                <c:pt idx="194">
                  <c:v>0.171318299256802</c:v>
                </c:pt>
                <c:pt idx="195">
                  <c:v>0.21756881758157601</c:v>
                </c:pt>
                <c:pt idx="196">
                  <c:v>0.31006985423112499</c:v>
                </c:pt>
                <c:pt idx="201">
                  <c:v>0.193327166597556</c:v>
                </c:pt>
                <c:pt idx="202">
                  <c:v>0.28487129597142002</c:v>
                </c:pt>
                <c:pt idx="203">
                  <c:v>0.17674077381901601</c:v>
                </c:pt>
                <c:pt idx="204">
                  <c:v>0.26700902682529998</c:v>
                </c:pt>
                <c:pt idx="205">
                  <c:v>0.26796593410098501</c:v>
                </c:pt>
                <c:pt idx="215">
                  <c:v>0.219482632132946</c:v>
                </c:pt>
                <c:pt idx="221">
                  <c:v>0.17705974291091101</c:v>
                </c:pt>
                <c:pt idx="228">
                  <c:v>0.23160345762495599</c:v>
                </c:pt>
                <c:pt idx="229">
                  <c:v>0.197792733884086</c:v>
                </c:pt>
                <c:pt idx="231">
                  <c:v>0.124429842748237</c:v>
                </c:pt>
                <c:pt idx="233">
                  <c:v>0.14803355554846701</c:v>
                </c:pt>
                <c:pt idx="234">
                  <c:v>0.16398201014321701</c:v>
                </c:pt>
                <c:pt idx="235">
                  <c:v>0.187266753851551</c:v>
                </c:pt>
                <c:pt idx="236">
                  <c:v>0.22331026123568601</c:v>
                </c:pt>
                <c:pt idx="237">
                  <c:v>0.19268922841376601</c:v>
                </c:pt>
                <c:pt idx="238">
                  <c:v>0.236706963095276</c:v>
                </c:pt>
                <c:pt idx="242">
                  <c:v>0.20736180664093601</c:v>
                </c:pt>
                <c:pt idx="243">
                  <c:v>0.21693087939778599</c:v>
                </c:pt>
                <c:pt idx="244">
                  <c:v>0.26062964498739999</c:v>
                </c:pt>
                <c:pt idx="245">
                  <c:v>0.21884469394915601</c:v>
                </c:pt>
                <c:pt idx="247">
                  <c:v>0.151223246467417</c:v>
                </c:pt>
                <c:pt idx="249">
                  <c:v>0.171318299256802</c:v>
                </c:pt>
                <c:pt idx="250">
                  <c:v>0.18981850658671101</c:v>
                </c:pt>
                <c:pt idx="251">
                  <c:v>0.25297438678192002</c:v>
                </c:pt>
                <c:pt idx="252">
                  <c:v>0.21693087939778599</c:v>
                </c:pt>
                <c:pt idx="253">
                  <c:v>0.24372428311696501</c:v>
                </c:pt>
                <c:pt idx="254">
                  <c:v>0.30018181238238001</c:v>
                </c:pt>
                <c:pt idx="256">
                  <c:v>0.31740614334470901</c:v>
                </c:pt>
                <c:pt idx="258">
                  <c:v>0.29156964690121501</c:v>
                </c:pt>
                <c:pt idx="259">
                  <c:v>0.43223501642690798</c:v>
                </c:pt>
                <c:pt idx="261">
                  <c:v>0.24340531402507001</c:v>
                </c:pt>
                <c:pt idx="263">
                  <c:v>0.25169851041433999</c:v>
                </c:pt>
                <c:pt idx="265">
                  <c:v>0.13559376096456199</c:v>
                </c:pt>
                <c:pt idx="266">
                  <c:v>0.21884469394915601</c:v>
                </c:pt>
                <c:pt idx="267">
                  <c:v>0.28072469777678499</c:v>
                </c:pt>
                <c:pt idx="268">
                  <c:v>0.23862077764664599</c:v>
                </c:pt>
                <c:pt idx="270">
                  <c:v>0.21246531211125599</c:v>
                </c:pt>
                <c:pt idx="274">
                  <c:v>0.25265541769002497</c:v>
                </c:pt>
                <c:pt idx="275">
                  <c:v>0.225224075787056</c:v>
                </c:pt>
                <c:pt idx="277">
                  <c:v>0.29954387419859002</c:v>
                </c:pt>
                <c:pt idx="279">
                  <c:v>0.16621479378648199</c:v>
                </c:pt>
                <c:pt idx="281">
                  <c:v>0.17993046473796601</c:v>
                </c:pt>
                <c:pt idx="282">
                  <c:v>0.235431086727696</c:v>
                </c:pt>
                <c:pt idx="283">
                  <c:v>0.27785397594972999</c:v>
                </c:pt>
                <c:pt idx="284">
                  <c:v>0.33654428885840898</c:v>
                </c:pt>
                <c:pt idx="286">
                  <c:v>0.26541418136582501</c:v>
                </c:pt>
                <c:pt idx="288">
                  <c:v>0.30815603967975502</c:v>
                </c:pt>
                <c:pt idx="290">
                  <c:v>0.286147172339</c:v>
                </c:pt>
                <c:pt idx="291">
                  <c:v>0.387579343561608</c:v>
                </c:pt>
                <c:pt idx="293">
                  <c:v>0.277535006857835</c:v>
                </c:pt>
                <c:pt idx="295">
                  <c:v>0.197473764792191</c:v>
                </c:pt>
                <c:pt idx="297">
                  <c:v>0.213741188478836</c:v>
                </c:pt>
                <c:pt idx="298">
                  <c:v>0.39714841631845799</c:v>
                </c:pt>
                <c:pt idx="299">
                  <c:v>0.27849191413351998</c:v>
                </c:pt>
                <c:pt idx="302">
                  <c:v>0.37801027080475902</c:v>
                </c:pt>
                <c:pt idx="307">
                  <c:v>0.45775254377850699</c:v>
                </c:pt>
                <c:pt idx="309">
                  <c:v>0.29731109055532501</c:v>
                </c:pt>
                <c:pt idx="314">
                  <c:v>0.30081975056617</c:v>
                </c:pt>
                <c:pt idx="315">
                  <c:v>0.221077477592421</c:v>
                </c:pt>
                <c:pt idx="316">
                  <c:v>0.18407706293260101</c:v>
                </c:pt>
                <c:pt idx="318">
                  <c:v>0.26477624318203502</c:v>
                </c:pt>
                <c:pt idx="320">
                  <c:v>0.251379541322445</c:v>
                </c:pt>
                <c:pt idx="322">
                  <c:v>0.41309687091320801</c:v>
                </c:pt>
                <c:pt idx="323">
                  <c:v>0.69697936269975402</c:v>
                </c:pt>
                <c:pt idx="325">
                  <c:v>0.37801027080475902</c:v>
                </c:pt>
                <c:pt idx="327">
                  <c:v>0.29507830691206</c:v>
                </c:pt>
                <c:pt idx="330">
                  <c:v>0.62361647156390498</c:v>
                </c:pt>
                <c:pt idx="331">
                  <c:v>0.37482057988580902</c:v>
                </c:pt>
                <c:pt idx="332">
                  <c:v>0.40352779815635798</c:v>
                </c:pt>
                <c:pt idx="338">
                  <c:v>0.47689068929220702</c:v>
                </c:pt>
                <c:pt idx="339">
                  <c:v>0.77991132659245299</c:v>
                </c:pt>
                <c:pt idx="341">
                  <c:v>0.47051130745430703</c:v>
                </c:pt>
                <c:pt idx="346">
                  <c:v>0.44180408918375802</c:v>
                </c:pt>
                <c:pt idx="347">
                  <c:v>0.33973397977735897</c:v>
                </c:pt>
                <c:pt idx="348">
                  <c:v>0.30815603967975502</c:v>
                </c:pt>
                <c:pt idx="350">
                  <c:v>0.37482057988580902</c:v>
                </c:pt>
                <c:pt idx="352">
                  <c:v>0.29412139963637501</c:v>
                </c:pt>
                <c:pt idx="354">
                  <c:v>0.40671748907530803</c:v>
                </c:pt>
                <c:pt idx="355">
                  <c:v>0.79267009026825297</c:v>
                </c:pt>
                <c:pt idx="357">
                  <c:v>0.29603521418774498</c:v>
                </c:pt>
                <c:pt idx="359">
                  <c:v>0.27466428503078</c:v>
                </c:pt>
                <c:pt idx="361">
                  <c:v>0.29029377053363498</c:v>
                </c:pt>
                <c:pt idx="362">
                  <c:v>0.35249274345315901</c:v>
                </c:pt>
                <c:pt idx="363">
                  <c:v>0.38119996172370801</c:v>
                </c:pt>
                <c:pt idx="364">
                  <c:v>0.52792574399540604</c:v>
                </c:pt>
                <c:pt idx="366">
                  <c:v>0.422665943670058</c:v>
                </c:pt>
                <c:pt idx="371">
                  <c:v>0.67465152626710401</c:v>
                </c:pt>
                <c:pt idx="373">
                  <c:v>0.50240821664380697</c:v>
                </c:pt>
                <c:pt idx="375">
                  <c:v>0.48964945296800699</c:v>
                </c:pt>
                <c:pt idx="378">
                  <c:v>0.837325763133552</c:v>
                </c:pt>
                <c:pt idx="380">
                  <c:v>0.28646614143089499</c:v>
                </c:pt>
                <c:pt idx="382">
                  <c:v>0.52792574399540604</c:v>
                </c:pt>
                <c:pt idx="386">
                  <c:v>0.48008038021115701</c:v>
                </c:pt>
                <c:pt idx="387">
                  <c:v>0.59171956237440504</c:v>
                </c:pt>
                <c:pt idx="389">
                  <c:v>0.451373161940607</c:v>
                </c:pt>
                <c:pt idx="391">
                  <c:v>0.28582820324710501</c:v>
                </c:pt>
                <c:pt idx="393">
                  <c:v>0.37163088896685897</c:v>
                </c:pt>
                <c:pt idx="394">
                  <c:v>0.77672163567350305</c:v>
                </c:pt>
                <c:pt idx="396">
                  <c:v>0.31421645242575902</c:v>
                </c:pt>
                <c:pt idx="398">
                  <c:v>0.239577684922331</c:v>
                </c:pt>
                <c:pt idx="403">
                  <c:v>0.56301234410385603</c:v>
                </c:pt>
                <c:pt idx="405">
                  <c:v>0.57577110777965601</c:v>
                </c:pt>
                <c:pt idx="407">
                  <c:v>0.50240821664380697</c:v>
                </c:pt>
                <c:pt idx="409">
                  <c:v>0.18407706293260101</c:v>
                </c:pt>
                <c:pt idx="410">
                  <c:v>0.55025358042805605</c:v>
                </c:pt>
                <c:pt idx="411">
                  <c:v>0.36206181621000899</c:v>
                </c:pt>
                <c:pt idx="412">
                  <c:v>0.38438965264265801</c:v>
                </c:pt>
                <c:pt idx="416">
                  <c:v>0.23862077764664599</c:v>
                </c:pt>
                <c:pt idx="418">
                  <c:v>0.34611336161525902</c:v>
                </c:pt>
                <c:pt idx="419">
                  <c:v>0.87879174507990099</c:v>
                </c:pt>
                <c:pt idx="421">
                  <c:v>0.47370099837325702</c:v>
                </c:pt>
                <c:pt idx="423">
                  <c:v>0.37482057988580902</c:v>
                </c:pt>
                <c:pt idx="425">
                  <c:v>0.23862077764664599</c:v>
                </c:pt>
                <c:pt idx="426">
                  <c:v>0.60766801696915496</c:v>
                </c:pt>
                <c:pt idx="427">
                  <c:v>0.39395872539950799</c:v>
                </c:pt>
                <c:pt idx="428">
                  <c:v>0.27115562501993501</c:v>
                </c:pt>
                <c:pt idx="430">
                  <c:v>0.26541418136582501</c:v>
                </c:pt>
                <c:pt idx="434">
                  <c:v>0.29507830691206</c:v>
                </c:pt>
                <c:pt idx="435">
                  <c:v>0.30113871965806499</c:v>
                </c:pt>
                <c:pt idx="437">
                  <c:v>0.30432841057701498</c:v>
                </c:pt>
                <c:pt idx="439">
                  <c:v>0.294759337820165</c:v>
                </c:pt>
                <c:pt idx="441">
                  <c:v>0.26477624318203502</c:v>
                </c:pt>
                <c:pt idx="442">
                  <c:v>0.422665943670058</c:v>
                </c:pt>
                <c:pt idx="443">
                  <c:v>0.33016490702050899</c:v>
                </c:pt>
                <c:pt idx="444">
                  <c:v>0.422665943670058</c:v>
                </c:pt>
                <c:pt idx="446">
                  <c:v>0.201939332078721</c:v>
                </c:pt>
                <c:pt idx="448">
                  <c:v>0.24021562310612099</c:v>
                </c:pt>
                <c:pt idx="451">
                  <c:v>0.246913974035915</c:v>
                </c:pt>
                <c:pt idx="452">
                  <c:v>0.27689706867404501</c:v>
                </c:pt>
                <c:pt idx="453">
                  <c:v>0.235112117635801</c:v>
                </c:pt>
                <c:pt idx="455">
                  <c:v>0.358872125291059</c:v>
                </c:pt>
                <c:pt idx="457">
                  <c:v>0.23606902491148599</c:v>
                </c:pt>
                <c:pt idx="458">
                  <c:v>0.47689068929220702</c:v>
                </c:pt>
                <c:pt idx="459">
                  <c:v>0.454562852859557</c:v>
                </c:pt>
                <c:pt idx="460">
                  <c:v>0.31740614334470901</c:v>
                </c:pt>
                <c:pt idx="461">
                  <c:v>0.422665943670058</c:v>
                </c:pt>
                <c:pt idx="462">
                  <c:v>0.323785525182609</c:v>
                </c:pt>
                <c:pt idx="466">
                  <c:v>0.32059583426365901</c:v>
                </c:pt>
                <c:pt idx="467">
                  <c:v>0.283276450511945</c:v>
                </c:pt>
                <c:pt idx="468">
                  <c:v>0.26094861407929498</c:v>
                </c:pt>
                <c:pt idx="469">
                  <c:v>0.202258301170616</c:v>
                </c:pt>
                <c:pt idx="471">
                  <c:v>0.237025932187171</c:v>
                </c:pt>
                <c:pt idx="473">
                  <c:v>0.26445727409014003</c:v>
                </c:pt>
                <c:pt idx="474">
                  <c:v>0.43861439826480803</c:v>
                </c:pt>
                <c:pt idx="475">
                  <c:v>0.33973397977735897</c:v>
                </c:pt>
                <c:pt idx="476">
                  <c:v>0.26254345953877001</c:v>
                </c:pt>
                <c:pt idx="477">
                  <c:v>0.34292367069630902</c:v>
                </c:pt>
                <c:pt idx="478">
                  <c:v>0.29412139963637501</c:v>
                </c:pt>
                <c:pt idx="480">
                  <c:v>0.31740614334470901</c:v>
                </c:pt>
                <c:pt idx="482">
                  <c:v>0</c:v>
                </c:pt>
                <c:pt idx="483">
                  <c:v>0.38119996172370801</c:v>
                </c:pt>
                <c:pt idx="484">
                  <c:v>0.42585563458900799</c:v>
                </c:pt>
                <c:pt idx="485">
                  <c:v>0.36525150712895899</c:v>
                </c:pt>
                <c:pt idx="487">
                  <c:v>0.37163088896685897</c:v>
                </c:pt>
                <c:pt idx="489">
                  <c:v>0.26254345953877001</c:v>
                </c:pt>
                <c:pt idx="490">
                  <c:v>0.38119996172370801</c:v>
                </c:pt>
                <c:pt idx="491">
                  <c:v>0.44818347102165801</c:v>
                </c:pt>
                <c:pt idx="492">
                  <c:v>0.42585563458900799</c:v>
                </c:pt>
                <c:pt idx="493">
                  <c:v>0.39395872539950799</c:v>
                </c:pt>
                <c:pt idx="494">
                  <c:v>0.26764696500909002</c:v>
                </c:pt>
                <c:pt idx="498">
                  <c:v>0.31740614334470901</c:v>
                </c:pt>
                <c:pt idx="499">
                  <c:v>0.40671748907530803</c:v>
                </c:pt>
                <c:pt idx="500">
                  <c:v>0.36844119804790898</c:v>
                </c:pt>
                <c:pt idx="501">
                  <c:v>0.24595706676022999</c:v>
                </c:pt>
                <c:pt idx="503">
                  <c:v>0.29093170871742502</c:v>
                </c:pt>
                <c:pt idx="505">
                  <c:v>0.29156964690121501</c:v>
                </c:pt>
                <c:pt idx="506">
                  <c:v>0.355682434372109</c:v>
                </c:pt>
                <c:pt idx="507">
                  <c:v>0.312302637874389</c:v>
                </c:pt>
                <c:pt idx="508">
                  <c:v>0.28487129597142002</c:v>
                </c:pt>
                <c:pt idx="509">
                  <c:v>0.355682434372109</c:v>
                </c:pt>
                <c:pt idx="510">
                  <c:v>0.45775254377850699</c:v>
                </c:pt>
                <c:pt idx="512">
                  <c:v>0.30177665784185498</c:v>
                </c:pt>
                <c:pt idx="514">
                  <c:v>0.24978469586297</c:v>
                </c:pt>
                <c:pt idx="526">
                  <c:v>0.358872125291059</c:v>
                </c:pt>
                <c:pt idx="530">
                  <c:v>0.24436222130075499</c:v>
                </c:pt>
                <c:pt idx="531">
                  <c:v>0.29220758508500499</c:v>
                </c:pt>
                <c:pt idx="532">
                  <c:v>0.34611336161525902</c:v>
                </c:pt>
                <c:pt idx="533">
                  <c:v>0.303690472393225</c:v>
                </c:pt>
                <c:pt idx="535">
                  <c:v>0.23064655034927101</c:v>
                </c:pt>
                <c:pt idx="537">
                  <c:v>0.25967273771171501</c:v>
                </c:pt>
                <c:pt idx="538">
                  <c:v>0.31038882332301998</c:v>
                </c:pt>
                <c:pt idx="539">
                  <c:v>0.34930305253420901</c:v>
                </c:pt>
                <c:pt idx="540">
                  <c:v>0.31389748333386402</c:v>
                </c:pt>
                <c:pt idx="541">
                  <c:v>0.33973397977735897</c:v>
                </c:pt>
                <c:pt idx="542">
                  <c:v>0.26956077956045998</c:v>
                </c:pt>
                <c:pt idx="544">
                  <c:v>0.20672386845714599</c:v>
                </c:pt>
                <c:pt idx="546">
                  <c:v>0.200663455711141</c:v>
                </c:pt>
                <c:pt idx="547">
                  <c:v>0.26222449044687501</c:v>
                </c:pt>
                <c:pt idx="551">
                  <c:v>0.18854263021913101</c:v>
                </c:pt>
                <c:pt idx="553">
                  <c:v>0.19811170297598099</c:v>
                </c:pt>
                <c:pt idx="555">
                  <c:v>0.217887786673471</c:v>
                </c:pt>
                <c:pt idx="556">
                  <c:v>0.26987974865235498</c:v>
                </c:pt>
                <c:pt idx="557">
                  <c:v>0.24946572677107501</c:v>
                </c:pt>
                <c:pt idx="565">
                  <c:v>0.159835411948582</c:v>
                </c:pt>
                <c:pt idx="567">
                  <c:v>0.205129022997671</c:v>
                </c:pt>
                <c:pt idx="569">
                  <c:v>0.24308634493317499</c:v>
                </c:pt>
                <c:pt idx="579">
                  <c:v>0.20417211572198601</c:v>
                </c:pt>
                <c:pt idx="580">
                  <c:v>0.23351727217632601</c:v>
                </c:pt>
                <c:pt idx="581">
                  <c:v>0.23638799400338101</c:v>
                </c:pt>
                <c:pt idx="585">
                  <c:v>0.14165417371056699</c:v>
                </c:pt>
                <c:pt idx="586">
                  <c:v>0.27211253229561999</c:v>
                </c:pt>
                <c:pt idx="597">
                  <c:v>0.20162036298682601</c:v>
                </c:pt>
                <c:pt idx="599">
                  <c:v>0.15600778284584199</c:v>
                </c:pt>
                <c:pt idx="604">
                  <c:v>0.22586201397084599</c:v>
                </c:pt>
                <c:pt idx="605">
                  <c:v>0.23798283946285601</c:v>
                </c:pt>
                <c:pt idx="610">
                  <c:v>0.221077477592421</c:v>
                </c:pt>
                <c:pt idx="611">
                  <c:v>0.21118943574367599</c:v>
                </c:pt>
                <c:pt idx="612">
                  <c:v>0.27211253229561999</c:v>
                </c:pt>
                <c:pt idx="613">
                  <c:v>0.178654588370386</c:v>
                </c:pt>
                <c:pt idx="615">
                  <c:v>0.17036139198111699</c:v>
                </c:pt>
                <c:pt idx="617">
                  <c:v>0.17833561927849101</c:v>
                </c:pt>
                <c:pt idx="618">
                  <c:v>0.221077477592421</c:v>
                </c:pt>
                <c:pt idx="619">
                  <c:v>0.26828490319288001</c:v>
                </c:pt>
                <c:pt idx="620">
                  <c:v>0.18375809384070599</c:v>
                </c:pt>
                <c:pt idx="621">
                  <c:v>0.205129022997671</c:v>
                </c:pt>
                <c:pt idx="622">
                  <c:v>0.174507990175751</c:v>
                </c:pt>
                <c:pt idx="626">
                  <c:v>0.29858696692290498</c:v>
                </c:pt>
                <c:pt idx="627">
                  <c:v>0.49921852572485698</c:v>
                </c:pt>
                <c:pt idx="629">
                  <c:v>0.24531912857644</c:v>
                </c:pt>
                <c:pt idx="631">
                  <c:v>0.221077477592421</c:v>
                </c:pt>
                <c:pt idx="633">
                  <c:v>0.17674077381901601</c:v>
                </c:pt>
                <c:pt idx="634">
                  <c:v>0.46413192561640698</c:v>
                </c:pt>
                <c:pt idx="636">
                  <c:v>0.36844119804790898</c:v>
                </c:pt>
                <c:pt idx="638">
                  <c:v>0.28965583234984499</c:v>
                </c:pt>
                <c:pt idx="640">
                  <c:v>0.20417211572198601</c:v>
                </c:pt>
                <c:pt idx="645">
                  <c:v>0.238301808554751</c:v>
                </c:pt>
                <c:pt idx="647">
                  <c:v>0.31102676150680902</c:v>
                </c:pt>
                <c:pt idx="649">
                  <c:v>0.20098242480303599</c:v>
                </c:pt>
                <c:pt idx="650">
                  <c:v>0.19268922841376601</c:v>
                </c:pt>
                <c:pt idx="652">
                  <c:v>0.210551497559886</c:v>
                </c:pt>
                <c:pt idx="654">
                  <c:v>0.27944882140920502</c:v>
                </c:pt>
                <c:pt idx="658">
                  <c:v>0.22043953940863101</c:v>
                </c:pt>
                <c:pt idx="659">
                  <c:v>0.20959459028420099</c:v>
                </c:pt>
                <c:pt idx="661">
                  <c:v>0.199068610251666</c:v>
                </c:pt>
                <c:pt idx="663">
                  <c:v>0.19811170297598099</c:v>
                </c:pt>
                <c:pt idx="665">
                  <c:v>0.18503397020828599</c:v>
                </c:pt>
                <c:pt idx="666">
                  <c:v>0.34611336161525902</c:v>
                </c:pt>
                <c:pt idx="668">
                  <c:v>0.30751810149596498</c:v>
                </c:pt>
                <c:pt idx="670">
                  <c:v>0.27115562501993501</c:v>
                </c:pt>
                <c:pt idx="672">
                  <c:v>0.29156964690121501</c:v>
                </c:pt>
                <c:pt idx="675">
                  <c:v>0.26222449044687501</c:v>
                </c:pt>
                <c:pt idx="677">
                  <c:v>0.21469809575452101</c:v>
                </c:pt>
                <c:pt idx="679">
                  <c:v>0.283276450511945</c:v>
                </c:pt>
                <c:pt idx="681">
                  <c:v>0.28391438869573499</c:v>
                </c:pt>
                <c:pt idx="682">
                  <c:v>0.42585563458900799</c:v>
                </c:pt>
                <c:pt idx="684">
                  <c:v>0.387579343561608</c:v>
                </c:pt>
                <c:pt idx="686">
                  <c:v>0.26764696500909002</c:v>
                </c:pt>
                <c:pt idx="690">
                  <c:v>0.34611336161525902</c:v>
                </c:pt>
                <c:pt idx="691">
                  <c:v>0.323785525182609</c:v>
                </c:pt>
                <c:pt idx="693">
                  <c:v>0.266052119549615</c:v>
                </c:pt>
                <c:pt idx="695">
                  <c:v>0.189180568402921</c:v>
                </c:pt>
                <c:pt idx="697">
                  <c:v>0.18375809384070599</c:v>
                </c:pt>
                <c:pt idx="698">
                  <c:v>0.67784121718605395</c:v>
                </c:pt>
                <c:pt idx="700">
                  <c:v>0.42585563458900799</c:v>
                </c:pt>
                <c:pt idx="702">
                  <c:v>0.31006985423112499</c:v>
                </c:pt>
                <c:pt idx="704">
                  <c:v>0.32059583426365901</c:v>
                </c:pt>
                <c:pt idx="706">
                  <c:v>0.39714841631845799</c:v>
                </c:pt>
                <c:pt idx="707">
                  <c:v>0.86922267232305095</c:v>
                </c:pt>
                <c:pt idx="709">
                  <c:v>0.39714841631845799</c:v>
                </c:pt>
                <c:pt idx="711">
                  <c:v>0.35249274345315901</c:v>
                </c:pt>
                <c:pt idx="713">
                  <c:v>0.203215208446301</c:v>
                </c:pt>
                <c:pt idx="714">
                  <c:v>0.32059583426365901</c:v>
                </c:pt>
                <c:pt idx="716">
                  <c:v>0.33973397977735897</c:v>
                </c:pt>
                <c:pt idx="718">
                  <c:v>0.30305253420943501</c:v>
                </c:pt>
                <c:pt idx="722">
                  <c:v>0.419476252751108</c:v>
                </c:pt>
                <c:pt idx="723">
                  <c:v>0.59171956237440504</c:v>
                </c:pt>
                <c:pt idx="725">
                  <c:v>0.35249274345315901</c:v>
                </c:pt>
                <c:pt idx="727">
                  <c:v>0.358872125291059</c:v>
                </c:pt>
                <c:pt idx="729">
                  <c:v>0.25297438678192002</c:v>
                </c:pt>
                <c:pt idx="730">
                  <c:v>0.55344327134700599</c:v>
                </c:pt>
                <c:pt idx="732">
                  <c:v>0.42904532550795799</c:v>
                </c:pt>
                <c:pt idx="734">
                  <c:v>0.36525150712895899</c:v>
                </c:pt>
                <c:pt idx="736">
                  <c:v>0.216292941213996</c:v>
                </c:pt>
                <c:pt idx="738">
                  <c:v>0.323785525182609</c:v>
                </c:pt>
                <c:pt idx="739">
                  <c:v>0.54387419859015596</c:v>
                </c:pt>
                <c:pt idx="741">
                  <c:v>0.34292367069630902</c:v>
                </c:pt>
                <c:pt idx="743">
                  <c:v>0.24787088131160001</c:v>
                </c:pt>
                <c:pt idx="745">
                  <c:v>0.30688016331217499</c:v>
                </c:pt>
                <c:pt idx="746">
                  <c:v>0.41309687091320801</c:v>
                </c:pt>
                <c:pt idx="748">
                  <c:v>0.326975216101559</c:v>
                </c:pt>
                <c:pt idx="750">
                  <c:v>0.36844119804790898</c:v>
                </c:pt>
                <c:pt idx="754">
                  <c:v>0.30815603967975502</c:v>
                </c:pt>
                <c:pt idx="757">
                  <c:v>0.21469809575452101</c:v>
                </c:pt>
                <c:pt idx="759">
                  <c:v>0.31740614334470901</c:v>
                </c:pt>
                <c:pt idx="761">
                  <c:v>0.27338840866320002</c:v>
                </c:pt>
                <c:pt idx="762">
                  <c:v>0.34292367069630902</c:v>
                </c:pt>
                <c:pt idx="764">
                  <c:v>0.59490925329335498</c:v>
                </c:pt>
                <c:pt idx="768">
                  <c:v>0.27785397594972999</c:v>
                </c:pt>
                <c:pt idx="770">
                  <c:v>0.27721603776594</c:v>
                </c:pt>
                <c:pt idx="771">
                  <c:v>0.28487129597142002</c:v>
                </c:pt>
                <c:pt idx="773">
                  <c:v>0.454562852859557</c:v>
                </c:pt>
                <c:pt idx="775">
                  <c:v>0.26541418136582501</c:v>
                </c:pt>
                <c:pt idx="777">
                  <c:v>0.21310325029504601</c:v>
                </c:pt>
                <c:pt idx="778">
                  <c:v>0.35249274345315901</c:v>
                </c:pt>
                <c:pt idx="780">
                  <c:v>0.22586201397084599</c:v>
                </c:pt>
                <c:pt idx="782">
                  <c:v>0.230965519441166</c:v>
                </c:pt>
                <c:pt idx="786">
                  <c:v>0.23192242671685101</c:v>
                </c:pt>
                <c:pt idx="787">
                  <c:v>0.21278428120315099</c:v>
                </c:pt>
                <c:pt idx="789">
                  <c:v>0.48008038021115701</c:v>
                </c:pt>
                <c:pt idx="791">
                  <c:v>0.37482057988580902</c:v>
                </c:pt>
                <c:pt idx="793">
                  <c:v>0.174189021083856</c:v>
                </c:pt>
                <c:pt idx="794">
                  <c:v>0.19077541386239599</c:v>
                </c:pt>
                <c:pt idx="796">
                  <c:v>0.38119996172370801</c:v>
                </c:pt>
                <c:pt idx="798">
                  <c:v>0.28295748142005001</c:v>
                </c:pt>
                <c:pt idx="800">
                  <c:v>0.22012057031673599</c:v>
                </c:pt>
                <c:pt idx="807">
                  <c:v>0.24500015948454501</c:v>
                </c:pt>
                <c:pt idx="809">
                  <c:v>0.22458613760326601</c:v>
                </c:pt>
                <c:pt idx="810">
                  <c:v>0.210870466651781</c:v>
                </c:pt>
                <c:pt idx="812">
                  <c:v>0.36844119804790898</c:v>
                </c:pt>
                <c:pt idx="814">
                  <c:v>0.23000861216548099</c:v>
                </c:pt>
                <c:pt idx="818">
                  <c:v>0.222353353960001</c:v>
                </c:pt>
                <c:pt idx="819">
                  <c:v>0.19428407387324101</c:v>
                </c:pt>
                <c:pt idx="820">
                  <c:v>0.29858696692290498</c:v>
                </c:pt>
                <c:pt idx="821">
                  <c:v>0.22139644668431599</c:v>
                </c:pt>
                <c:pt idx="823">
                  <c:v>0.27912985231731002</c:v>
                </c:pt>
                <c:pt idx="825">
                  <c:v>0.202258301170616</c:v>
                </c:pt>
                <c:pt idx="826">
                  <c:v>0.36525150712895899</c:v>
                </c:pt>
                <c:pt idx="827">
                  <c:v>0.54387419859015596</c:v>
                </c:pt>
                <c:pt idx="828">
                  <c:v>0.39395872539950799</c:v>
                </c:pt>
                <c:pt idx="829">
                  <c:v>0.235112117635801</c:v>
                </c:pt>
                <c:pt idx="830">
                  <c:v>0.26062964498739999</c:v>
                </c:pt>
                <c:pt idx="832">
                  <c:v>0.29029377053363498</c:v>
                </c:pt>
                <c:pt idx="834">
                  <c:v>0.34930305253420901</c:v>
                </c:pt>
                <c:pt idx="835">
                  <c:v>0.30751810149596498</c:v>
                </c:pt>
                <c:pt idx="836">
                  <c:v>0.39714841631845799</c:v>
                </c:pt>
                <c:pt idx="837">
                  <c:v>0.38119996172370801</c:v>
                </c:pt>
                <c:pt idx="839">
                  <c:v>0.31740614334470901</c:v>
                </c:pt>
                <c:pt idx="841">
                  <c:v>0.26956077956045998</c:v>
                </c:pt>
                <c:pt idx="842">
                  <c:v>0.36206181621000899</c:v>
                </c:pt>
                <c:pt idx="843">
                  <c:v>0.326975216101559</c:v>
                </c:pt>
                <c:pt idx="844">
                  <c:v>0.28582820324710501</c:v>
                </c:pt>
                <c:pt idx="845">
                  <c:v>0.27306943957130497</c:v>
                </c:pt>
                <c:pt idx="846">
                  <c:v>0.33654428885840898</c:v>
                </c:pt>
                <c:pt idx="850">
                  <c:v>0.28550923415521001</c:v>
                </c:pt>
                <c:pt idx="851">
                  <c:v>0.27275047047940998</c:v>
                </c:pt>
                <c:pt idx="852">
                  <c:v>0.451373161940607</c:v>
                </c:pt>
                <c:pt idx="853">
                  <c:v>0.27912985231731002</c:v>
                </c:pt>
                <c:pt idx="855">
                  <c:v>0.30528531785270002</c:v>
                </c:pt>
                <c:pt idx="857">
                  <c:v>0.22458613760326601</c:v>
                </c:pt>
                <c:pt idx="858">
                  <c:v>0.40990717999425802</c:v>
                </c:pt>
                <c:pt idx="859">
                  <c:v>0.326975216101559</c:v>
                </c:pt>
                <c:pt idx="860">
                  <c:v>0.28869892507416001</c:v>
                </c:pt>
                <c:pt idx="861">
                  <c:v>0.42904532550795799</c:v>
                </c:pt>
                <c:pt idx="862">
                  <c:v>0.43223501642690798</c:v>
                </c:pt>
                <c:pt idx="864">
                  <c:v>0.32059583426365901</c:v>
                </c:pt>
                <c:pt idx="866">
                  <c:v>0.31421645242575902</c:v>
                </c:pt>
                <c:pt idx="867">
                  <c:v>0.326975216101559</c:v>
                </c:pt>
                <c:pt idx="868">
                  <c:v>0.40990717999425802</c:v>
                </c:pt>
                <c:pt idx="869">
                  <c:v>0.36844119804790898</c:v>
                </c:pt>
                <c:pt idx="871">
                  <c:v>0.28582820324710501</c:v>
                </c:pt>
                <c:pt idx="873">
                  <c:v>0.22171541577621101</c:v>
                </c:pt>
                <c:pt idx="874">
                  <c:v>0.43542470734585798</c:v>
                </c:pt>
                <c:pt idx="875">
                  <c:v>0.43542470734585798</c:v>
                </c:pt>
                <c:pt idx="876">
                  <c:v>0.419476252751108</c:v>
                </c:pt>
                <c:pt idx="877">
                  <c:v>0.38119996172370801</c:v>
                </c:pt>
                <c:pt idx="878">
                  <c:v>0.27370737775509502</c:v>
                </c:pt>
                <c:pt idx="882">
                  <c:v>0.36844119804790898</c:v>
                </c:pt>
                <c:pt idx="883">
                  <c:v>0.419476252751108</c:v>
                </c:pt>
                <c:pt idx="884">
                  <c:v>0.419476252751108</c:v>
                </c:pt>
                <c:pt idx="885">
                  <c:v>0.25233644859812998</c:v>
                </c:pt>
                <c:pt idx="887">
                  <c:v>0.19109438295429099</c:v>
                </c:pt>
                <c:pt idx="889">
                  <c:v>0.206404899365251</c:v>
                </c:pt>
                <c:pt idx="890">
                  <c:v>0.40033810723740798</c:v>
                </c:pt>
                <c:pt idx="891">
                  <c:v>0.355682434372109</c:v>
                </c:pt>
                <c:pt idx="892">
                  <c:v>0.36844119804790898</c:v>
                </c:pt>
                <c:pt idx="893">
                  <c:v>0.31262160696628399</c:v>
                </c:pt>
                <c:pt idx="894">
                  <c:v>0.31325954515007398</c:v>
                </c:pt>
                <c:pt idx="896">
                  <c:v>0.27498325412267499</c:v>
                </c:pt>
                <c:pt idx="898">
                  <c:v>0.26509521227393001</c:v>
                </c:pt>
                <c:pt idx="899">
                  <c:v>0.251379541322445</c:v>
                </c:pt>
                <c:pt idx="900">
                  <c:v>0.323785525182609</c:v>
                </c:pt>
                <c:pt idx="901">
                  <c:v>0.25616407770087002</c:v>
                </c:pt>
                <c:pt idx="903">
                  <c:v>0.34611336161525902</c:v>
                </c:pt>
                <c:pt idx="905">
                  <c:v>0.25233644859812998</c:v>
                </c:pt>
                <c:pt idx="906">
                  <c:v>0.33654428885840898</c:v>
                </c:pt>
                <c:pt idx="907">
                  <c:v>0.28869892507416001</c:v>
                </c:pt>
                <c:pt idx="908">
                  <c:v>0.28231954323626002</c:v>
                </c:pt>
                <c:pt idx="914">
                  <c:v>0.201939332078721</c:v>
                </c:pt>
                <c:pt idx="915">
                  <c:v>0.18694778475965601</c:v>
                </c:pt>
                <c:pt idx="916">
                  <c:v>0.29029377053363498</c:v>
                </c:pt>
                <c:pt idx="917">
                  <c:v>0.20385314663009099</c:v>
                </c:pt>
                <c:pt idx="919">
                  <c:v>0.203215208446301</c:v>
                </c:pt>
                <c:pt idx="921">
                  <c:v>0.189180568402921</c:v>
                </c:pt>
                <c:pt idx="922">
                  <c:v>0.17036139198111699</c:v>
                </c:pt>
                <c:pt idx="923">
                  <c:v>0.16908551561353699</c:v>
                </c:pt>
                <c:pt idx="924">
                  <c:v>0.18949953749481599</c:v>
                </c:pt>
                <c:pt idx="930">
                  <c:v>0.24914675767917999</c:v>
                </c:pt>
                <c:pt idx="931">
                  <c:v>0.27115562501993501</c:v>
                </c:pt>
                <c:pt idx="932">
                  <c:v>0.22267232305189599</c:v>
                </c:pt>
                <c:pt idx="933">
                  <c:v>0.19587891933271601</c:v>
                </c:pt>
                <c:pt idx="938">
                  <c:v>0.17769768109470099</c:v>
                </c:pt>
                <c:pt idx="940">
                  <c:v>0.158559535581002</c:v>
                </c:pt>
                <c:pt idx="941">
                  <c:v>0.200344486619246</c:v>
                </c:pt>
                <c:pt idx="947">
                  <c:v>0.200663455711141</c:v>
                </c:pt>
                <c:pt idx="948">
                  <c:v>0.190137475678606</c:v>
                </c:pt>
                <c:pt idx="953">
                  <c:v>0.20544799208956599</c:v>
                </c:pt>
                <c:pt idx="954">
                  <c:v>0.21278428120315099</c:v>
                </c:pt>
                <c:pt idx="956">
                  <c:v>0.221077477592421</c:v>
                </c:pt>
                <c:pt idx="957">
                  <c:v>0.16653376287837701</c:v>
                </c:pt>
                <c:pt idx="958">
                  <c:v>0.184396032024496</c:v>
                </c:pt>
                <c:pt idx="960">
                  <c:v>0.16398201014321701</c:v>
                </c:pt>
                <c:pt idx="962">
                  <c:v>0.16398201014321701</c:v>
                </c:pt>
                <c:pt idx="963">
                  <c:v>0.199068610251666</c:v>
                </c:pt>
                <c:pt idx="969">
                  <c:v>0.219163663041051</c:v>
                </c:pt>
                <c:pt idx="971">
                  <c:v>0.16079231922426701</c:v>
                </c:pt>
                <c:pt idx="972">
                  <c:v>0.18822366112723601</c:v>
                </c:pt>
                <c:pt idx="978">
                  <c:v>0.216292941213996</c:v>
                </c:pt>
                <c:pt idx="979">
                  <c:v>0.23798283946285601</c:v>
                </c:pt>
                <c:pt idx="980">
                  <c:v>0.26509521227393001</c:v>
                </c:pt>
                <c:pt idx="981">
                  <c:v>0.20736180664093601</c:v>
                </c:pt>
                <c:pt idx="983">
                  <c:v>0.25265541769002497</c:v>
                </c:pt>
                <c:pt idx="985">
                  <c:v>0.18280118656502101</c:v>
                </c:pt>
                <c:pt idx="986">
                  <c:v>0.33016490702050899</c:v>
                </c:pt>
                <c:pt idx="988">
                  <c:v>0.235112117635801</c:v>
                </c:pt>
                <c:pt idx="990">
                  <c:v>0.16366304105132201</c:v>
                </c:pt>
                <c:pt idx="992">
                  <c:v>0.27785397594972999</c:v>
                </c:pt>
                <c:pt idx="997">
                  <c:v>0.16908551561353699</c:v>
                </c:pt>
                <c:pt idx="999">
                  <c:v>0.199068610251666</c:v>
                </c:pt>
                <c:pt idx="1001">
                  <c:v>0.23893974673854099</c:v>
                </c:pt>
                <c:pt idx="1002">
                  <c:v>0.283276450511945</c:v>
                </c:pt>
                <c:pt idx="1004">
                  <c:v>0.21406015757073099</c:v>
                </c:pt>
                <c:pt idx="1006">
                  <c:v>0.216292941213996</c:v>
                </c:pt>
                <c:pt idx="1010">
                  <c:v>0.28837995598226501</c:v>
                </c:pt>
                <c:pt idx="1011">
                  <c:v>0.43861439826480803</c:v>
                </c:pt>
                <c:pt idx="1013">
                  <c:v>0.45775254377850699</c:v>
                </c:pt>
                <c:pt idx="1015">
                  <c:v>0.38438965264265801</c:v>
                </c:pt>
                <c:pt idx="1017">
                  <c:v>0.216611910305891</c:v>
                </c:pt>
                <c:pt idx="1018">
                  <c:v>0.355682434372109</c:v>
                </c:pt>
                <c:pt idx="1020">
                  <c:v>0.28550923415521001</c:v>
                </c:pt>
                <c:pt idx="1022">
                  <c:v>0.2542502631495</c:v>
                </c:pt>
                <c:pt idx="1024">
                  <c:v>0.20704283754904099</c:v>
                </c:pt>
                <c:pt idx="1026">
                  <c:v>0.34930305253420901</c:v>
                </c:pt>
                <c:pt idx="1027">
                  <c:v>0.29220758508500499</c:v>
                </c:pt>
                <c:pt idx="1029">
                  <c:v>0.29093170871742502</c:v>
                </c:pt>
                <c:pt idx="1031">
                  <c:v>0.30209562693375003</c:v>
                </c:pt>
                <c:pt idx="1033">
                  <c:v>0.20704283754904099</c:v>
                </c:pt>
                <c:pt idx="1034">
                  <c:v>0.31740614334470901</c:v>
                </c:pt>
                <c:pt idx="1036">
                  <c:v>0.39395872539950799</c:v>
                </c:pt>
                <c:pt idx="1038">
                  <c:v>0.30177665784185498</c:v>
                </c:pt>
                <c:pt idx="1042">
                  <c:v>0.25233644859812998</c:v>
                </c:pt>
                <c:pt idx="1043">
                  <c:v>0.44499378010270801</c:v>
                </c:pt>
                <c:pt idx="1045">
                  <c:v>0.300500781474275</c:v>
                </c:pt>
                <c:pt idx="1049">
                  <c:v>0.26987974865235498</c:v>
                </c:pt>
                <c:pt idx="1050">
                  <c:v>0.61404739880705494</c:v>
                </c:pt>
                <c:pt idx="1054">
                  <c:v>0.22203438486810601</c:v>
                </c:pt>
                <c:pt idx="1056">
                  <c:v>0.23192242671685101</c:v>
                </c:pt>
                <c:pt idx="1058">
                  <c:v>0.29188861599311</c:v>
                </c:pt>
                <c:pt idx="1059">
                  <c:v>0.59490925329335498</c:v>
                </c:pt>
                <c:pt idx="1061">
                  <c:v>0.25329335587381502</c:v>
                </c:pt>
                <c:pt idx="1063">
                  <c:v>0.40990717999425802</c:v>
                </c:pt>
                <c:pt idx="1065">
                  <c:v>0.28231954323626002</c:v>
                </c:pt>
                <c:pt idx="1066">
                  <c:v>0.96810309081050006</c:v>
                </c:pt>
                <c:pt idx="1070">
                  <c:v>0.36525150712895899</c:v>
                </c:pt>
                <c:pt idx="1074">
                  <c:v>0.419476252751108</c:v>
                </c:pt>
                <c:pt idx="1079">
                  <c:v>0.56620203502280597</c:v>
                </c:pt>
                <c:pt idx="1081">
                  <c:v>0.23160345762495599</c:v>
                </c:pt>
                <c:pt idx="1082">
                  <c:v>0.44499378010270801</c:v>
                </c:pt>
                <c:pt idx="1084">
                  <c:v>0.39714841631845799</c:v>
                </c:pt>
                <c:pt idx="1086">
                  <c:v>0.300500781474275</c:v>
                </c:pt>
                <c:pt idx="1088">
                  <c:v>0.39714841631845799</c:v>
                </c:pt>
                <c:pt idx="1090">
                  <c:v>0.38438965264265801</c:v>
                </c:pt>
                <c:pt idx="1091">
                  <c:v>0.71292781729450405</c:v>
                </c:pt>
                <c:pt idx="1093">
                  <c:v>0.50559790756275702</c:v>
                </c:pt>
                <c:pt idx="1095">
                  <c:v>0.454562852859557</c:v>
                </c:pt>
                <c:pt idx="1097">
                  <c:v>0.226818921246531</c:v>
                </c:pt>
                <c:pt idx="1098">
                  <c:v>0.56939172594175602</c:v>
                </c:pt>
                <c:pt idx="1100">
                  <c:v>0.63637523523970496</c:v>
                </c:pt>
                <c:pt idx="1102">
                  <c:v>0.26732799591719503</c:v>
                </c:pt>
                <c:pt idx="1106">
                  <c:v>0.24659500494402001</c:v>
                </c:pt>
                <c:pt idx="1107">
                  <c:v>0.47370099837325702</c:v>
                </c:pt>
                <c:pt idx="1109">
                  <c:v>0.37163088896685897</c:v>
                </c:pt>
                <c:pt idx="1111">
                  <c:v>0.215017064846416</c:v>
                </c:pt>
                <c:pt idx="1113">
                  <c:v>0.24531912857644</c:v>
                </c:pt>
                <c:pt idx="1114">
                  <c:v>0.42585563458900799</c:v>
                </c:pt>
                <c:pt idx="1116">
                  <c:v>0.54068450767120602</c:v>
                </c:pt>
                <c:pt idx="1120">
                  <c:v>0.27912985231731002</c:v>
                </c:pt>
                <c:pt idx="1122">
                  <c:v>0.390769034480558</c:v>
                </c:pt>
                <c:pt idx="1123">
                  <c:v>0.49602883480590698</c:v>
                </c:pt>
                <c:pt idx="1125">
                  <c:v>0.23032758125737601</c:v>
                </c:pt>
                <c:pt idx="1127">
                  <c:v>0.29731109055532501</c:v>
                </c:pt>
                <c:pt idx="1129">
                  <c:v>0.22745685943032101</c:v>
                </c:pt>
                <c:pt idx="1130">
                  <c:v>0.25488820133328999</c:v>
                </c:pt>
                <c:pt idx="1132">
                  <c:v>0.17801665018659599</c:v>
                </c:pt>
                <c:pt idx="1134">
                  <c:v>0.39714841631845799</c:v>
                </c:pt>
                <c:pt idx="1139">
                  <c:v>0.65232368983445499</c:v>
                </c:pt>
                <c:pt idx="1141">
                  <c:v>0.235112117635801</c:v>
                </c:pt>
                <c:pt idx="1143">
                  <c:v>0.28136263596057498</c:v>
                </c:pt>
                <c:pt idx="1145">
                  <c:v>0.25106057223055001</c:v>
                </c:pt>
                <c:pt idx="1146">
                  <c:v>0.43542470734585798</c:v>
                </c:pt>
                <c:pt idx="1148">
                  <c:v>0.56620203502280597</c:v>
                </c:pt>
                <c:pt idx="1150">
                  <c:v>0.358872125291059</c:v>
                </c:pt>
                <c:pt idx="1152">
                  <c:v>0.23606902491148599</c:v>
                </c:pt>
                <c:pt idx="1154">
                  <c:v>0.547063889509106</c:v>
                </c:pt>
                <c:pt idx="1155">
                  <c:v>0.21597397212210101</c:v>
                </c:pt>
                <c:pt idx="1157">
                  <c:v>0.22777582852221601</c:v>
                </c:pt>
                <c:pt idx="1159">
                  <c:v>0.22171541577621101</c:v>
                </c:pt>
                <c:pt idx="1161">
                  <c:v>0.22299129214379099</c:v>
                </c:pt>
                <c:pt idx="1162">
                  <c:v>0.56939172594175602</c:v>
                </c:pt>
                <c:pt idx="1164">
                  <c:v>0.18343912474881099</c:v>
                </c:pt>
                <c:pt idx="1166">
                  <c:v>0.24021562310612099</c:v>
                </c:pt>
                <c:pt idx="1170">
                  <c:v>0.26094861407929498</c:v>
                </c:pt>
                <c:pt idx="1171">
                  <c:v>0.17323211380817199</c:v>
                </c:pt>
                <c:pt idx="1173">
                  <c:v>0.20449108481388101</c:v>
                </c:pt>
                <c:pt idx="1175">
                  <c:v>0.31198366878249401</c:v>
                </c:pt>
                <c:pt idx="1177">
                  <c:v>0.19874964115977101</c:v>
                </c:pt>
                <c:pt idx="1178">
                  <c:v>0.200344486619246</c:v>
                </c:pt>
                <c:pt idx="1180">
                  <c:v>0.21565500303020599</c:v>
                </c:pt>
                <c:pt idx="1181">
                  <c:v>0.19874964115977101</c:v>
                </c:pt>
                <c:pt idx="1182">
                  <c:v>0.33973397977735897</c:v>
                </c:pt>
                <c:pt idx="1184">
                  <c:v>0.24053459219801601</c:v>
                </c:pt>
                <c:pt idx="1186">
                  <c:v>0.235112117635801</c:v>
                </c:pt>
                <c:pt idx="1187">
                  <c:v>0.32059583426365901</c:v>
                </c:pt>
                <c:pt idx="1188">
                  <c:v>0.323785525182609</c:v>
                </c:pt>
                <c:pt idx="1189">
                  <c:v>0.39714841631845799</c:v>
                </c:pt>
                <c:pt idx="1191">
                  <c:v>0.24149149947370099</c:v>
                </c:pt>
                <c:pt idx="1193">
                  <c:v>0.26637108864150999</c:v>
                </c:pt>
                <c:pt idx="1194">
                  <c:v>0.35249274345315901</c:v>
                </c:pt>
                <c:pt idx="1195">
                  <c:v>0.40033810723740798</c:v>
                </c:pt>
                <c:pt idx="1196">
                  <c:v>0.33654428885840898</c:v>
                </c:pt>
                <c:pt idx="1197">
                  <c:v>0.31421645242575902</c:v>
                </c:pt>
                <c:pt idx="1198">
                  <c:v>0.27785397594972999</c:v>
                </c:pt>
                <c:pt idx="1202">
                  <c:v>0.303690472393225</c:v>
                </c:pt>
                <c:pt idx="1203">
                  <c:v>0.220758508500526</c:v>
                </c:pt>
                <c:pt idx="1204">
                  <c:v>0.31389748333386402</c:v>
                </c:pt>
                <c:pt idx="1207">
                  <c:v>0.20417211572198601</c:v>
                </c:pt>
                <c:pt idx="1209">
                  <c:v>0.23479314854390601</c:v>
                </c:pt>
                <c:pt idx="1210">
                  <c:v>0.30337150330133</c:v>
                </c:pt>
                <c:pt idx="1211">
                  <c:v>0.52792574399540604</c:v>
                </c:pt>
                <c:pt idx="1212">
                  <c:v>0.31006985423112499</c:v>
                </c:pt>
                <c:pt idx="1213">
                  <c:v>0.35249274345315901</c:v>
                </c:pt>
                <c:pt idx="1214">
                  <c:v>0.326975216101559</c:v>
                </c:pt>
                <c:pt idx="1216">
                  <c:v>0.21565500303020599</c:v>
                </c:pt>
                <c:pt idx="1218">
                  <c:v>0.187266753851551</c:v>
                </c:pt>
                <c:pt idx="1219">
                  <c:v>0.29316449236068998</c:v>
                </c:pt>
                <c:pt idx="1220">
                  <c:v>0.38119996172370801</c:v>
                </c:pt>
                <c:pt idx="1221">
                  <c:v>0.21023252846799101</c:v>
                </c:pt>
                <c:pt idx="1223">
                  <c:v>0.23925871583043601</c:v>
                </c:pt>
                <c:pt idx="1225">
                  <c:v>0.274345315938885</c:v>
                </c:pt>
                <c:pt idx="1226">
                  <c:v>0.46732161653535698</c:v>
                </c:pt>
                <c:pt idx="1227">
                  <c:v>0.30783707058785997</c:v>
                </c:pt>
                <c:pt idx="1228">
                  <c:v>0.37801027080475902</c:v>
                </c:pt>
                <c:pt idx="1229">
                  <c:v>0.36206181621000899</c:v>
                </c:pt>
                <c:pt idx="1230">
                  <c:v>0.28710407961468498</c:v>
                </c:pt>
                <c:pt idx="1234">
                  <c:v>0.40033810723740798</c:v>
                </c:pt>
                <c:pt idx="1235">
                  <c:v>0.26828490319288001</c:v>
                </c:pt>
                <c:pt idx="1236">
                  <c:v>0.33016490702050899</c:v>
                </c:pt>
                <c:pt idx="1237">
                  <c:v>0.33016490702050899</c:v>
                </c:pt>
                <c:pt idx="1239">
                  <c:v>0.238301808554751</c:v>
                </c:pt>
                <c:pt idx="1241">
                  <c:v>0.24755191221970499</c:v>
                </c:pt>
                <c:pt idx="1242">
                  <c:v>0.297949028739115</c:v>
                </c:pt>
                <c:pt idx="1243">
                  <c:v>0.37163088896685897</c:v>
                </c:pt>
                <c:pt idx="1244">
                  <c:v>0.39395872539950799</c:v>
                </c:pt>
                <c:pt idx="1245">
                  <c:v>0.31325954515007398</c:v>
                </c:pt>
                <c:pt idx="1246">
                  <c:v>0.31006985423112499</c:v>
                </c:pt>
                <c:pt idx="1248">
                  <c:v>0.239577684922331</c:v>
                </c:pt>
                <c:pt idx="1250">
                  <c:v>0.31134573059870402</c:v>
                </c:pt>
                <c:pt idx="1251">
                  <c:v>0.30719913240406999</c:v>
                </c:pt>
                <c:pt idx="1253">
                  <c:v>0.30496634876080497</c:v>
                </c:pt>
                <c:pt idx="1255">
                  <c:v>0.223629230327581</c:v>
                </c:pt>
                <c:pt idx="1257">
                  <c:v>0.29061273962553003</c:v>
                </c:pt>
                <c:pt idx="1258">
                  <c:v>0.38119996172370801</c:v>
                </c:pt>
                <c:pt idx="1259">
                  <c:v>0.355682434372109</c:v>
                </c:pt>
                <c:pt idx="1260">
                  <c:v>0.25903479952792502</c:v>
                </c:pt>
                <c:pt idx="1261">
                  <c:v>0.26669005773340498</c:v>
                </c:pt>
                <c:pt idx="1262">
                  <c:v>0.27083665592804002</c:v>
                </c:pt>
                <c:pt idx="1266">
                  <c:v>0.24021562310612099</c:v>
                </c:pt>
                <c:pt idx="1267">
                  <c:v>0.30560428694459502</c:v>
                </c:pt>
                <c:pt idx="1268">
                  <c:v>0.39714841631845799</c:v>
                </c:pt>
                <c:pt idx="1269">
                  <c:v>0.24149149947370099</c:v>
                </c:pt>
                <c:pt idx="1271">
                  <c:v>0.234155210360116</c:v>
                </c:pt>
                <c:pt idx="1273">
                  <c:v>0.175783866543331</c:v>
                </c:pt>
                <c:pt idx="1274">
                  <c:v>0.18662881566776099</c:v>
                </c:pt>
                <c:pt idx="1276">
                  <c:v>0.222353353960001</c:v>
                </c:pt>
                <c:pt idx="1277">
                  <c:v>0.17546489745143601</c:v>
                </c:pt>
                <c:pt idx="1280">
                  <c:v>0.24787088131160001</c:v>
                </c:pt>
                <c:pt idx="1282">
                  <c:v>0.29731109055532501</c:v>
                </c:pt>
                <c:pt idx="1283">
                  <c:v>0.24850881949539</c:v>
                </c:pt>
                <c:pt idx="1284">
                  <c:v>0.34292367069630902</c:v>
                </c:pt>
                <c:pt idx="1285">
                  <c:v>0.22841376670600599</c:v>
                </c:pt>
                <c:pt idx="1294">
                  <c:v>0.219482632132946</c:v>
                </c:pt>
                <c:pt idx="1299">
                  <c:v>0.14867149373225699</c:v>
                </c:pt>
                <c:pt idx="1300">
                  <c:v>0.22905170488979601</c:v>
                </c:pt>
                <c:pt idx="1305">
                  <c:v>0.15186118465120699</c:v>
                </c:pt>
                <c:pt idx="1306">
                  <c:v>0.23606902491148599</c:v>
                </c:pt>
                <c:pt idx="1308">
                  <c:v>0.18567190839207601</c:v>
                </c:pt>
                <c:pt idx="1309">
                  <c:v>0.20959459028420099</c:v>
                </c:pt>
                <c:pt idx="1315">
                  <c:v>0.158559535581002</c:v>
                </c:pt>
                <c:pt idx="1316">
                  <c:v>0.25010366495486502</c:v>
                </c:pt>
                <c:pt idx="1317">
                  <c:v>0.16812860833785201</c:v>
                </c:pt>
                <c:pt idx="1321">
                  <c:v>0.15218015374310201</c:v>
                </c:pt>
                <c:pt idx="1322">
                  <c:v>0.196197888424611</c:v>
                </c:pt>
                <c:pt idx="1324">
                  <c:v>0.197473764792191</c:v>
                </c:pt>
                <c:pt idx="1331">
                  <c:v>0.133998915505087</c:v>
                </c:pt>
                <c:pt idx="1333">
                  <c:v>0.15026633919173199</c:v>
                </c:pt>
                <c:pt idx="1337">
                  <c:v>0.189180568402921</c:v>
                </c:pt>
                <c:pt idx="1338">
                  <c:v>9.8912315396638001E-2</c:v>
                </c:pt>
                <c:pt idx="1344">
                  <c:v>0.16621479378648199</c:v>
                </c:pt>
                <c:pt idx="1346">
                  <c:v>7.5627571688303405E-2</c:v>
                </c:pt>
                <c:pt idx="1347">
                  <c:v>0.16238716468374201</c:v>
                </c:pt>
                <c:pt idx="1348">
                  <c:v>0.31038882332301998</c:v>
                </c:pt>
                <c:pt idx="1349">
                  <c:v>0.178973557462281</c:v>
                </c:pt>
                <c:pt idx="1351">
                  <c:v>0.149947370099837</c:v>
                </c:pt>
                <c:pt idx="1353">
                  <c:v>0.17099933016490701</c:v>
                </c:pt>
                <c:pt idx="1354">
                  <c:v>0.17482695926764599</c:v>
                </c:pt>
                <c:pt idx="1355">
                  <c:v>0.29220758508500499</c:v>
                </c:pt>
                <c:pt idx="1356">
                  <c:v>0.22905170488979601</c:v>
                </c:pt>
                <c:pt idx="1358">
                  <c:v>0.27402634684699001</c:v>
                </c:pt>
                <c:pt idx="1365">
                  <c:v>0.19587891933271601</c:v>
                </c:pt>
                <c:pt idx="1367">
                  <c:v>0.27275047047940998</c:v>
                </c:pt>
                <c:pt idx="1369">
                  <c:v>0.187266753851551</c:v>
                </c:pt>
                <c:pt idx="1370">
                  <c:v>0.20991355937609599</c:v>
                </c:pt>
                <c:pt idx="1372">
                  <c:v>0.33654428885840898</c:v>
                </c:pt>
                <c:pt idx="1374">
                  <c:v>0.27083665592804002</c:v>
                </c:pt>
                <c:pt idx="1376">
                  <c:v>0.27530222321456999</c:v>
                </c:pt>
                <c:pt idx="1378">
                  <c:v>0.24723294312781</c:v>
                </c:pt>
                <c:pt idx="1379">
                  <c:v>0.358872125291059</c:v>
                </c:pt>
                <c:pt idx="1381">
                  <c:v>0.235431086727696</c:v>
                </c:pt>
                <c:pt idx="1383">
                  <c:v>0.27785397594972999</c:v>
                </c:pt>
                <c:pt idx="1385">
                  <c:v>0.23128448853306099</c:v>
                </c:pt>
                <c:pt idx="1386">
                  <c:v>0.34930305253420901</c:v>
                </c:pt>
                <c:pt idx="1388">
                  <c:v>0.33335459793945899</c:v>
                </c:pt>
                <c:pt idx="1390">
                  <c:v>0.25201747950623499</c:v>
                </c:pt>
                <c:pt idx="1395">
                  <c:v>0.46732161653535698</c:v>
                </c:pt>
                <c:pt idx="1397">
                  <c:v>0.26956077956045998</c:v>
                </c:pt>
                <c:pt idx="1399">
                  <c:v>0.37163088896685897</c:v>
                </c:pt>
                <c:pt idx="1401">
                  <c:v>0.30464737966890998</c:v>
                </c:pt>
                <c:pt idx="1402">
                  <c:v>0.54068450767120602</c:v>
                </c:pt>
                <c:pt idx="1404">
                  <c:v>0.18407706293260101</c:v>
                </c:pt>
                <c:pt idx="1406">
                  <c:v>0.27976779050110001</c:v>
                </c:pt>
                <c:pt idx="1408">
                  <c:v>0.26637108864150999</c:v>
                </c:pt>
                <c:pt idx="1410">
                  <c:v>0.36525150712895899</c:v>
                </c:pt>
                <c:pt idx="1411">
                  <c:v>0.55663296226595604</c:v>
                </c:pt>
                <c:pt idx="1413">
                  <c:v>0.42585563458900799</c:v>
                </c:pt>
                <c:pt idx="1415">
                  <c:v>0.27019871774425003</c:v>
                </c:pt>
                <c:pt idx="1417">
                  <c:v>0.29125067780932001</c:v>
                </c:pt>
                <c:pt idx="1420">
                  <c:v>0.34292367069630902</c:v>
                </c:pt>
                <c:pt idx="1422">
                  <c:v>0.23925871583043601</c:v>
                </c:pt>
                <c:pt idx="1426">
                  <c:v>0.35249274345315901</c:v>
                </c:pt>
                <c:pt idx="1427">
                  <c:v>0.69378967178080397</c:v>
                </c:pt>
                <c:pt idx="1429">
                  <c:v>0.309431916047335</c:v>
                </c:pt>
                <c:pt idx="1431">
                  <c:v>0.50878759848170696</c:v>
                </c:pt>
                <c:pt idx="1433">
                  <c:v>0.454562852859557</c:v>
                </c:pt>
                <c:pt idx="1434">
                  <c:v>0.76715256291665301</c:v>
                </c:pt>
                <c:pt idx="1436">
                  <c:v>0.53111543491435598</c:v>
                </c:pt>
                <c:pt idx="1438">
                  <c:v>0.61404739880705494</c:v>
                </c:pt>
                <c:pt idx="1440">
                  <c:v>0.20608593027335601</c:v>
                </c:pt>
                <c:pt idx="1442">
                  <c:v>0.40990717999425802</c:v>
                </c:pt>
                <c:pt idx="1443">
                  <c:v>0.48964945296800699</c:v>
                </c:pt>
                <c:pt idx="1445">
                  <c:v>0.33973397977735897</c:v>
                </c:pt>
                <c:pt idx="1447">
                  <c:v>0.25010366495486502</c:v>
                </c:pt>
                <c:pt idx="1449">
                  <c:v>0.30177665784185498</c:v>
                </c:pt>
                <c:pt idx="1450">
                  <c:v>0.60447832605020502</c:v>
                </c:pt>
                <c:pt idx="1452">
                  <c:v>0.43223501642690798</c:v>
                </c:pt>
                <c:pt idx="1454">
                  <c:v>0.26637108864150999</c:v>
                </c:pt>
                <c:pt idx="1458">
                  <c:v>0.323785525182609</c:v>
                </c:pt>
                <c:pt idx="1459">
                  <c:v>0.483270071130107</c:v>
                </c:pt>
                <c:pt idx="1461">
                  <c:v>0.390769034480558</c:v>
                </c:pt>
                <c:pt idx="1463">
                  <c:v>0.27211253229561999</c:v>
                </c:pt>
                <c:pt idx="1465">
                  <c:v>0.23734490127906599</c:v>
                </c:pt>
                <c:pt idx="1466">
                  <c:v>0.294759337820165</c:v>
                </c:pt>
                <c:pt idx="1468">
                  <c:v>0.40671748907530803</c:v>
                </c:pt>
                <c:pt idx="1470">
                  <c:v>0.355682434372109</c:v>
                </c:pt>
                <c:pt idx="1472">
                  <c:v>0.28072469777678499</c:v>
                </c:pt>
                <c:pt idx="1474">
                  <c:v>0.33654428885840898</c:v>
                </c:pt>
                <c:pt idx="1475">
                  <c:v>0.31740614334470901</c:v>
                </c:pt>
                <c:pt idx="1477">
                  <c:v>0.43861439826480803</c:v>
                </c:pt>
                <c:pt idx="1479">
                  <c:v>0.547063889509106</c:v>
                </c:pt>
                <c:pt idx="1484">
                  <c:v>0.45775254377850699</c:v>
                </c:pt>
                <c:pt idx="1486">
                  <c:v>0.25488820133328999</c:v>
                </c:pt>
                <c:pt idx="1490">
                  <c:v>0.75439379924085304</c:v>
                </c:pt>
                <c:pt idx="1491">
                  <c:v>0.36844119804790898</c:v>
                </c:pt>
                <c:pt idx="1493">
                  <c:v>0.31325954515007398</c:v>
                </c:pt>
                <c:pt idx="1495">
                  <c:v>0.43542470734585798</c:v>
                </c:pt>
                <c:pt idx="1497">
                  <c:v>0.27817294504162499</c:v>
                </c:pt>
                <c:pt idx="1500">
                  <c:v>0.30847500877165002</c:v>
                </c:pt>
                <c:pt idx="1502">
                  <c:v>0.77034225383560295</c:v>
                </c:pt>
                <c:pt idx="1507">
                  <c:v>0.138145513699722</c:v>
                </c:pt>
                <c:pt idx="1509">
                  <c:v>0.192051290229976</c:v>
                </c:pt>
                <c:pt idx="1513">
                  <c:v>0.15058530828362701</c:v>
                </c:pt>
                <c:pt idx="1514">
                  <c:v>0.19651685751650599</c:v>
                </c:pt>
                <c:pt idx="1516">
                  <c:v>0.68741028994290398</c:v>
                </c:pt>
                <c:pt idx="1522">
                  <c:v>0.13782654460782701</c:v>
                </c:pt>
                <c:pt idx="1523">
                  <c:v>0.21182737392746601</c:v>
                </c:pt>
                <c:pt idx="1525">
                  <c:v>0.21246531211125599</c:v>
                </c:pt>
                <c:pt idx="1527">
                  <c:v>0.235112117635801</c:v>
                </c:pt>
                <c:pt idx="1529">
                  <c:v>0.18854263021913101</c:v>
                </c:pt>
                <c:pt idx="1530">
                  <c:v>0.197473764792191</c:v>
                </c:pt>
                <c:pt idx="1534">
                  <c:v>0.21023252846799101</c:v>
                </c:pt>
                <c:pt idx="1536">
                  <c:v>0.207680775732831</c:v>
                </c:pt>
                <c:pt idx="1538">
                  <c:v>0.28646614143089499</c:v>
                </c:pt>
                <c:pt idx="1539">
                  <c:v>0.24149149947370099</c:v>
                </c:pt>
                <c:pt idx="1541">
                  <c:v>0.161111288316162</c:v>
                </c:pt>
                <c:pt idx="1543">
                  <c:v>0.15026633919173199</c:v>
                </c:pt>
                <c:pt idx="1545">
                  <c:v>0.194922012057031</c:v>
                </c:pt>
                <c:pt idx="1546">
                  <c:v>0.229370673981691</c:v>
                </c:pt>
                <c:pt idx="1547">
                  <c:v>0.33654428885840898</c:v>
                </c:pt>
                <c:pt idx="1548">
                  <c:v>0.422665943670058</c:v>
                </c:pt>
                <c:pt idx="1549">
                  <c:v>0.326975216101559</c:v>
                </c:pt>
                <c:pt idx="1550">
                  <c:v>0.184396032024496</c:v>
                </c:pt>
                <c:pt idx="1554">
                  <c:v>0.34292367069630902</c:v>
                </c:pt>
                <c:pt idx="1555">
                  <c:v>0.49283914388695699</c:v>
                </c:pt>
                <c:pt idx="1556">
                  <c:v>0.36206181621000899</c:v>
                </c:pt>
                <c:pt idx="1557">
                  <c:v>0.33335459793945899</c:v>
                </c:pt>
                <c:pt idx="1559">
                  <c:v>0.33335459793945899</c:v>
                </c:pt>
                <c:pt idx="1561">
                  <c:v>0.23287933399253599</c:v>
                </c:pt>
                <c:pt idx="1562">
                  <c:v>0.26477624318203502</c:v>
                </c:pt>
                <c:pt idx="1563">
                  <c:v>0.24372428311696501</c:v>
                </c:pt>
                <c:pt idx="1564">
                  <c:v>0.24212943765749001</c:v>
                </c:pt>
                <c:pt idx="1565">
                  <c:v>0.24053459219801601</c:v>
                </c:pt>
                <c:pt idx="1568">
                  <c:v>0.29284552326879498</c:v>
                </c:pt>
                <c:pt idx="1570">
                  <c:v>0.34611336161525902</c:v>
                </c:pt>
                <c:pt idx="1571">
                  <c:v>0.29858696692290498</c:v>
                </c:pt>
                <c:pt idx="1572">
                  <c:v>0.358872125291059</c:v>
                </c:pt>
                <c:pt idx="1573">
                  <c:v>0.31421645242575902</c:v>
                </c:pt>
                <c:pt idx="1575">
                  <c:v>0.306242225128385</c:v>
                </c:pt>
                <c:pt idx="1577">
                  <c:v>0.24627603585212501</c:v>
                </c:pt>
                <c:pt idx="1578">
                  <c:v>0.219482632132946</c:v>
                </c:pt>
                <c:pt idx="1579">
                  <c:v>0.31421645242575902</c:v>
                </c:pt>
                <c:pt idx="1580">
                  <c:v>0.36525150712895899</c:v>
                </c:pt>
                <c:pt idx="1581">
                  <c:v>0.38119996172370801</c:v>
                </c:pt>
                <c:pt idx="1582">
                  <c:v>0.28455232687952497</c:v>
                </c:pt>
                <c:pt idx="1586">
                  <c:v>0.34292367069630902</c:v>
                </c:pt>
                <c:pt idx="1587">
                  <c:v>0.22458613760326601</c:v>
                </c:pt>
                <c:pt idx="1588">
                  <c:v>0.28200057414436502</c:v>
                </c:pt>
                <c:pt idx="1589">
                  <c:v>0.24978469586297</c:v>
                </c:pt>
                <c:pt idx="1591">
                  <c:v>0.25042263404676002</c:v>
                </c:pt>
                <c:pt idx="1593">
                  <c:v>0.28040572868489</c:v>
                </c:pt>
                <c:pt idx="1594">
                  <c:v>0.30496634876080497</c:v>
                </c:pt>
                <c:pt idx="1595">
                  <c:v>0.266052119549615</c:v>
                </c:pt>
                <c:pt idx="1596">
                  <c:v>0.24308634493317499</c:v>
                </c:pt>
                <c:pt idx="1598">
                  <c:v>0.24627603585212501</c:v>
                </c:pt>
                <c:pt idx="1600">
                  <c:v>0.26732799591719503</c:v>
                </c:pt>
                <c:pt idx="1602">
                  <c:v>0.26477624318203502</c:v>
                </c:pt>
                <c:pt idx="1603">
                  <c:v>0.30113871965806499</c:v>
                </c:pt>
                <c:pt idx="1604">
                  <c:v>0.25393129405760501</c:v>
                </c:pt>
                <c:pt idx="1605">
                  <c:v>0.223629230327581</c:v>
                </c:pt>
                <c:pt idx="1607">
                  <c:v>0.26637108864150999</c:v>
                </c:pt>
                <c:pt idx="1609">
                  <c:v>0.246913974035915</c:v>
                </c:pt>
                <c:pt idx="1610">
                  <c:v>0.29826799783100999</c:v>
                </c:pt>
                <c:pt idx="1611">
                  <c:v>0.36525150712895899</c:v>
                </c:pt>
                <c:pt idx="1612">
                  <c:v>0.34611336161525902</c:v>
                </c:pt>
                <c:pt idx="1613">
                  <c:v>0.36206181621000899</c:v>
                </c:pt>
                <c:pt idx="1614">
                  <c:v>0.25680201588466001</c:v>
                </c:pt>
                <c:pt idx="1618">
                  <c:v>0.33973397977735897</c:v>
                </c:pt>
                <c:pt idx="1619">
                  <c:v>0.34611336161525902</c:v>
                </c:pt>
                <c:pt idx="1620">
                  <c:v>0.37801027080475902</c:v>
                </c:pt>
                <c:pt idx="1621">
                  <c:v>0.257120984976555</c:v>
                </c:pt>
                <c:pt idx="1623">
                  <c:v>0.25201747950623499</c:v>
                </c:pt>
                <c:pt idx="1625">
                  <c:v>0.25871583043603003</c:v>
                </c:pt>
                <c:pt idx="1626">
                  <c:v>0.28104366686867999</c:v>
                </c:pt>
                <c:pt idx="1627">
                  <c:v>0.28965583234984499</c:v>
                </c:pt>
                <c:pt idx="1629">
                  <c:v>0.111990048164332</c:v>
                </c:pt>
                <c:pt idx="1630">
                  <c:v>0.37482057988580902</c:v>
                </c:pt>
                <c:pt idx="1632">
                  <c:v>0.26573315045772</c:v>
                </c:pt>
                <c:pt idx="1634">
                  <c:v>0.32059583426365901</c:v>
                </c:pt>
                <c:pt idx="1636">
                  <c:v>0.36525150712895899</c:v>
                </c:pt>
                <c:pt idx="1637">
                  <c:v>0.31134573059870402</c:v>
                </c:pt>
                <c:pt idx="1639">
                  <c:v>0.27721603776594</c:v>
                </c:pt>
                <c:pt idx="1641">
                  <c:v>0.223948199419476</c:v>
                </c:pt>
                <c:pt idx="1642">
                  <c:v>0.29412139963637501</c:v>
                </c:pt>
                <c:pt idx="1643">
                  <c:v>0.33016490702050899</c:v>
                </c:pt>
                <c:pt idx="1644">
                  <c:v>0.216611910305891</c:v>
                </c:pt>
                <c:pt idx="1651">
                  <c:v>0.20257727026251099</c:v>
                </c:pt>
                <c:pt idx="1652">
                  <c:v>0.21597397212210101</c:v>
                </c:pt>
                <c:pt idx="1653">
                  <c:v>0.18120634110554601</c:v>
                </c:pt>
                <c:pt idx="1655">
                  <c:v>0.174189021083856</c:v>
                </c:pt>
                <c:pt idx="1660">
                  <c:v>0.266052119549615</c:v>
                </c:pt>
                <c:pt idx="1662">
                  <c:v>0.20449108481388101</c:v>
                </c:pt>
                <c:pt idx="1664">
                  <c:v>0.19396510478134599</c:v>
                </c:pt>
                <c:pt idx="1669">
                  <c:v>0.18407706293260101</c:v>
                </c:pt>
                <c:pt idx="1673">
                  <c:v>0.138145513699722</c:v>
                </c:pt>
                <c:pt idx="1674">
                  <c:v>0.17674077381901601</c:v>
                </c:pt>
                <c:pt idx="1683">
                  <c:v>0.18662881566776099</c:v>
                </c:pt>
                <c:pt idx="1687">
                  <c:v>0.11613664635896701</c:v>
                </c:pt>
                <c:pt idx="1692">
                  <c:v>0.17642180472712099</c:v>
                </c:pt>
                <c:pt idx="1693">
                  <c:v>0.19874964115977101</c:v>
                </c:pt>
                <c:pt idx="1694">
                  <c:v>0.16334407195942699</c:v>
                </c:pt>
                <c:pt idx="1698">
                  <c:v>0.16908551561353699</c:v>
                </c:pt>
                <c:pt idx="1699">
                  <c:v>0.239896654014226</c:v>
                </c:pt>
                <c:pt idx="1700">
                  <c:v>0.19524098114892599</c:v>
                </c:pt>
                <c:pt idx="1701">
                  <c:v>0.21406015757073099</c:v>
                </c:pt>
                <c:pt idx="1703">
                  <c:v>0.200663455711141</c:v>
                </c:pt>
                <c:pt idx="1705">
                  <c:v>0.16174922649995199</c:v>
                </c:pt>
                <c:pt idx="1706">
                  <c:v>0.27402634684699001</c:v>
                </c:pt>
                <c:pt idx="1707">
                  <c:v>0.20831871391662099</c:v>
                </c:pt>
                <c:pt idx="1708">
                  <c:v>0.21884469394915601</c:v>
                </c:pt>
                <c:pt idx="1709">
                  <c:v>0.21533603393831099</c:v>
                </c:pt>
                <c:pt idx="1714">
                  <c:v>0.28104366686867999</c:v>
                </c:pt>
                <c:pt idx="1715">
                  <c:v>0.26987974865235498</c:v>
                </c:pt>
                <c:pt idx="1716">
                  <c:v>0.25552613951707998</c:v>
                </c:pt>
                <c:pt idx="1717">
                  <c:v>0.162706133775637</c:v>
                </c:pt>
                <c:pt idx="1719">
                  <c:v>0.21150840483557101</c:v>
                </c:pt>
                <c:pt idx="1721">
                  <c:v>0.181525310197441</c:v>
                </c:pt>
                <c:pt idx="1722">
                  <c:v>0.17036139198111699</c:v>
                </c:pt>
                <c:pt idx="1724">
                  <c:v>0.31740614334470901</c:v>
                </c:pt>
                <c:pt idx="1728">
                  <c:v>0.15154221555931199</c:v>
                </c:pt>
                <c:pt idx="1731">
                  <c:v>0.232560364900641</c:v>
                </c:pt>
                <c:pt idx="1735">
                  <c:v>0.24308634493317499</c:v>
                </c:pt>
                <c:pt idx="1737">
                  <c:v>0.15632675193773701</c:v>
                </c:pt>
                <c:pt idx="1738">
                  <c:v>0.196197888424611</c:v>
                </c:pt>
                <c:pt idx="1740">
                  <c:v>0.183120155656916</c:v>
                </c:pt>
                <c:pt idx="1742">
                  <c:v>0.23287933399253599</c:v>
                </c:pt>
                <c:pt idx="1746">
                  <c:v>0.26828490319288001</c:v>
                </c:pt>
                <c:pt idx="1747">
                  <c:v>0.33335459793945899</c:v>
                </c:pt>
                <c:pt idx="1749">
                  <c:v>0.27083665592804002</c:v>
                </c:pt>
                <c:pt idx="1751">
                  <c:v>0.229689643073586</c:v>
                </c:pt>
                <c:pt idx="1753">
                  <c:v>0.18216324838123099</c:v>
                </c:pt>
                <c:pt idx="1754">
                  <c:v>0.28263851232815501</c:v>
                </c:pt>
                <c:pt idx="1756">
                  <c:v>0.25265541769002497</c:v>
                </c:pt>
                <c:pt idx="1758">
                  <c:v>0.280086759592995</c:v>
                </c:pt>
                <c:pt idx="1760">
                  <c:v>0.18822366112723601</c:v>
                </c:pt>
                <c:pt idx="1763">
                  <c:v>0.20130139389493101</c:v>
                </c:pt>
                <c:pt idx="1765">
                  <c:v>0.33654428885840898</c:v>
                </c:pt>
                <c:pt idx="1769">
                  <c:v>0.204810053905776</c:v>
                </c:pt>
                <c:pt idx="1770">
                  <c:v>0.40352779815635798</c:v>
                </c:pt>
                <c:pt idx="1772">
                  <c:v>0.38119996172370801</c:v>
                </c:pt>
                <c:pt idx="1774">
                  <c:v>0.22745685943032101</c:v>
                </c:pt>
                <c:pt idx="1779">
                  <c:v>0.26700902682529998</c:v>
                </c:pt>
                <c:pt idx="1781">
                  <c:v>0.19237025932187099</c:v>
                </c:pt>
                <c:pt idx="1783">
                  <c:v>0.22490510669516101</c:v>
                </c:pt>
                <c:pt idx="1786">
                  <c:v>0.59809894421230503</c:v>
                </c:pt>
                <c:pt idx="1788">
                  <c:v>0.25297438678192002</c:v>
                </c:pt>
                <c:pt idx="1794">
                  <c:v>0.25169851041433999</c:v>
                </c:pt>
                <c:pt idx="1795">
                  <c:v>0.40352779815635798</c:v>
                </c:pt>
                <c:pt idx="1797">
                  <c:v>0.229689643073586</c:v>
                </c:pt>
                <c:pt idx="1799">
                  <c:v>0.57258141686070596</c:v>
                </c:pt>
                <c:pt idx="1801">
                  <c:v>0.33654428885840898</c:v>
                </c:pt>
                <c:pt idx="1802">
                  <c:v>0.76715256291665301</c:v>
                </c:pt>
                <c:pt idx="1804">
                  <c:v>0.45775254377850699</c:v>
                </c:pt>
                <c:pt idx="1818">
                  <c:v>0.85646390864725197</c:v>
                </c:pt>
                <c:pt idx="1826">
                  <c:v>0.33016490702050899</c:v>
                </c:pt>
                <c:pt idx="1827">
                  <c:v>0.66189276259130403</c:v>
                </c:pt>
                <c:pt idx="1829">
                  <c:v>0.24946572677107501</c:v>
                </c:pt>
                <c:pt idx="1834">
                  <c:v>0.35249274345315901</c:v>
                </c:pt>
                <c:pt idx="1836">
                  <c:v>0.419476252751108</c:v>
                </c:pt>
                <c:pt idx="1843">
                  <c:v>0.46094223469745699</c:v>
                </c:pt>
                <c:pt idx="1845">
                  <c:v>0.40671748907530803</c:v>
                </c:pt>
                <c:pt idx="1847">
                  <c:v>0.36206181621000899</c:v>
                </c:pt>
                <c:pt idx="1849">
                  <c:v>0.24021562310612099</c:v>
                </c:pt>
                <c:pt idx="1850">
                  <c:v>0.486459762049057</c:v>
                </c:pt>
                <c:pt idx="1854">
                  <c:v>0.29316449236068998</c:v>
                </c:pt>
                <c:pt idx="1856">
                  <c:v>0.239577684922331</c:v>
                </c:pt>
                <c:pt idx="1858">
                  <c:v>0.23925871583043601</c:v>
                </c:pt>
                <c:pt idx="1859">
                  <c:v>0.34292367069630902</c:v>
                </c:pt>
                <c:pt idx="1861">
                  <c:v>0.31740614334470901</c:v>
                </c:pt>
                <c:pt idx="1863">
                  <c:v>0.41309687091320801</c:v>
                </c:pt>
                <c:pt idx="1865">
                  <c:v>0.27498325412267499</c:v>
                </c:pt>
                <c:pt idx="1866">
                  <c:v>0.38438965264265801</c:v>
                </c:pt>
                <c:pt idx="1868">
                  <c:v>0.27562119230646498</c:v>
                </c:pt>
                <c:pt idx="1870">
                  <c:v>0.23575005581959099</c:v>
                </c:pt>
                <c:pt idx="1872">
                  <c:v>0.20257727026251099</c:v>
                </c:pt>
                <c:pt idx="1874">
                  <c:v>0.24914675767917999</c:v>
                </c:pt>
                <c:pt idx="1875">
                  <c:v>0.26062964498739999</c:v>
                </c:pt>
                <c:pt idx="1879">
                  <c:v>0.31421645242575902</c:v>
                </c:pt>
                <c:pt idx="1881">
                  <c:v>0.205129022997671</c:v>
                </c:pt>
                <c:pt idx="1882">
                  <c:v>0.42585563458900799</c:v>
                </c:pt>
                <c:pt idx="1884">
                  <c:v>0.37801027080475902</c:v>
                </c:pt>
                <c:pt idx="1886">
                  <c:v>0.27498325412267499</c:v>
                </c:pt>
                <c:pt idx="1888">
                  <c:v>0.233836241268221</c:v>
                </c:pt>
                <c:pt idx="1890">
                  <c:v>0.20289623935440601</c:v>
                </c:pt>
                <c:pt idx="1891">
                  <c:v>0.17227520653248601</c:v>
                </c:pt>
                <c:pt idx="1893">
                  <c:v>0.23638799400338101</c:v>
                </c:pt>
                <c:pt idx="1895">
                  <c:v>0.19077541386239599</c:v>
                </c:pt>
                <c:pt idx="1897">
                  <c:v>0.18822366112723601</c:v>
                </c:pt>
                <c:pt idx="1898">
                  <c:v>0.547063889509106</c:v>
                </c:pt>
                <c:pt idx="1900">
                  <c:v>0.28263851232815501</c:v>
                </c:pt>
                <c:pt idx="1902">
                  <c:v>0.23575005581959099</c:v>
                </c:pt>
                <c:pt idx="1904">
                  <c:v>0.23160345762495599</c:v>
                </c:pt>
                <c:pt idx="1906">
                  <c:v>0.142611080986252</c:v>
                </c:pt>
                <c:pt idx="1907">
                  <c:v>0.12602468820771201</c:v>
                </c:pt>
                <c:pt idx="1909">
                  <c:v>0.127938502759082</c:v>
                </c:pt>
                <c:pt idx="1913">
                  <c:v>0.12474881184013201</c:v>
                </c:pt>
                <c:pt idx="1914">
                  <c:v>9.5403655385793096E-2</c:v>
                </c:pt>
                <c:pt idx="1915">
                  <c:v>0.155369844662052</c:v>
                </c:pt>
                <c:pt idx="1916">
                  <c:v>0.15728365921342199</c:v>
                </c:pt>
                <c:pt idx="1917">
                  <c:v>0.18790469203534099</c:v>
                </c:pt>
                <c:pt idx="1918">
                  <c:v>0.158559535581002</c:v>
                </c:pt>
                <c:pt idx="1920">
                  <c:v>0.14452489553762199</c:v>
                </c:pt>
                <c:pt idx="1922">
                  <c:v>0.16780963924595699</c:v>
                </c:pt>
                <c:pt idx="1923">
                  <c:v>0.111990048164332</c:v>
                </c:pt>
                <c:pt idx="1924">
                  <c:v>0.138145513699722</c:v>
                </c:pt>
                <c:pt idx="1925">
                  <c:v>8.9024273547893204E-2</c:v>
                </c:pt>
                <c:pt idx="1927">
                  <c:v>0.168766546521642</c:v>
                </c:pt>
                <c:pt idx="1929">
                  <c:v>0.155369844662052</c:v>
                </c:pt>
                <c:pt idx="1930">
                  <c:v>0.14293005007814699</c:v>
                </c:pt>
                <c:pt idx="1931">
                  <c:v>0.22745685943032101</c:v>
                </c:pt>
                <c:pt idx="1932">
                  <c:v>0.18981850658671101</c:v>
                </c:pt>
                <c:pt idx="1933">
                  <c:v>0.207999744824726</c:v>
                </c:pt>
                <c:pt idx="1934">
                  <c:v>0.20385314663009099</c:v>
                </c:pt>
                <c:pt idx="1936">
                  <c:v>0.220758508500526</c:v>
                </c:pt>
                <c:pt idx="1938">
                  <c:v>0.19364613568945099</c:v>
                </c:pt>
                <c:pt idx="1940">
                  <c:v>0.22905170488979601</c:v>
                </c:pt>
                <c:pt idx="1941">
                  <c:v>0.20608593027335601</c:v>
                </c:pt>
                <c:pt idx="1943">
                  <c:v>0.20098242480303599</c:v>
                </c:pt>
                <c:pt idx="1945">
                  <c:v>0.26158655226308503</c:v>
                </c:pt>
                <c:pt idx="1946">
                  <c:v>0.21118943574367599</c:v>
                </c:pt>
                <c:pt idx="1947">
                  <c:v>0.28487129597142002</c:v>
                </c:pt>
                <c:pt idx="1948">
                  <c:v>0.19077541386239599</c:v>
                </c:pt>
                <c:pt idx="1949">
                  <c:v>0.181844279289336</c:v>
                </c:pt>
                <c:pt idx="1950">
                  <c:v>0.29252655417689999</c:v>
                </c:pt>
                <c:pt idx="1954">
                  <c:v>0.239577684922331</c:v>
                </c:pt>
                <c:pt idx="1955">
                  <c:v>0.14771458645657201</c:v>
                </c:pt>
                <c:pt idx="1957">
                  <c:v>0.181525310197441</c:v>
                </c:pt>
                <c:pt idx="1961">
                  <c:v>0.20895665210041101</c:v>
                </c:pt>
                <c:pt idx="1962">
                  <c:v>0.23287933399253599</c:v>
                </c:pt>
                <c:pt idx="1963">
                  <c:v>0.210870466651781</c:v>
                </c:pt>
                <c:pt idx="1964">
                  <c:v>0.27466428503078</c:v>
                </c:pt>
                <c:pt idx="1965">
                  <c:v>0.209275621192306</c:v>
                </c:pt>
                <c:pt idx="1966">
                  <c:v>0.22777582852221601</c:v>
                </c:pt>
                <c:pt idx="1968">
                  <c:v>0.24787088131160001</c:v>
                </c:pt>
                <c:pt idx="1970">
                  <c:v>0.27083665592804002</c:v>
                </c:pt>
                <c:pt idx="1971">
                  <c:v>0.184715001116391</c:v>
                </c:pt>
                <c:pt idx="1972">
                  <c:v>0.22618098306274101</c:v>
                </c:pt>
                <c:pt idx="1973">
                  <c:v>0.25297438678192002</c:v>
                </c:pt>
                <c:pt idx="1975">
                  <c:v>0.176102835635226</c:v>
                </c:pt>
                <c:pt idx="1977">
                  <c:v>0.16461994832700699</c:v>
                </c:pt>
                <c:pt idx="1978">
                  <c:v>0.28136263596057498</c:v>
                </c:pt>
                <c:pt idx="1979">
                  <c:v>0.27912985231731002</c:v>
                </c:pt>
                <c:pt idx="1980">
                  <c:v>0.28231954323626002</c:v>
                </c:pt>
                <c:pt idx="1982">
                  <c:v>0.22012057031673599</c:v>
                </c:pt>
                <c:pt idx="1984">
                  <c:v>0.20130139389493101</c:v>
                </c:pt>
                <c:pt idx="1986">
                  <c:v>0.2542502631495</c:v>
                </c:pt>
                <c:pt idx="1987">
                  <c:v>0.27019871774425003</c:v>
                </c:pt>
                <c:pt idx="1988">
                  <c:v>0.27625913049025502</c:v>
                </c:pt>
                <c:pt idx="1989">
                  <c:v>0.32059583426365901</c:v>
                </c:pt>
                <c:pt idx="1991">
                  <c:v>0.216611910305891</c:v>
                </c:pt>
                <c:pt idx="1993">
                  <c:v>0.31070779241491497</c:v>
                </c:pt>
                <c:pt idx="1994">
                  <c:v>0.30081975056617</c:v>
                </c:pt>
                <c:pt idx="1995">
                  <c:v>0.27817294504162499</c:v>
                </c:pt>
                <c:pt idx="1996">
                  <c:v>0.235112117635801</c:v>
                </c:pt>
                <c:pt idx="1997">
                  <c:v>0.29252655417689999</c:v>
                </c:pt>
                <c:pt idx="2000">
                  <c:v>0.18280118656502101</c:v>
                </c:pt>
                <c:pt idx="2002">
                  <c:v>0.15664572102963201</c:v>
                </c:pt>
                <c:pt idx="2003">
                  <c:v>0.18343912474881099</c:v>
                </c:pt>
                <c:pt idx="2004">
                  <c:v>0.235112117635801</c:v>
                </c:pt>
                <c:pt idx="2005">
                  <c:v>0.17355108290006699</c:v>
                </c:pt>
                <c:pt idx="2007">
                  <c:v>0.21182737392746601</c:v>
                </c:pt>
                <c:pt idx="2009">
                  <c:v>0.22554304487895099</c:v>
                </c:pt>
                <c:pt idx="2010">
                  <c:v>0.33973397977735897</c:v>
                </c:pt>
                <c:pt idx="2011">
                  <c:v>0.20098242480303599</c:v>
                </c:pt>
                <c:pt idx="2012">
                  <c:v>0.21980160122484099</c:v>
                </c:pt>
                <c:pt idx="2013">
                  <c:v>0.25680201588466001</c:v>
                </c:pt>
                <c:pt idx="2016">
                  <c:v>0.20449108481388101</c:v>
                </c:pt>
                <c:pt idx="2018">
                  <c:v>0.185990877483971</c:v>
                </c:pt>
                <c:pt idx="2019">
                  <c:v>0.107205511785907</c:v>
                </c:pt>
                <c:pt idx="2020">
                  <c:v>0.25169851041433999</c:v>
                </c:pt>
                <c:pt idx="2021">
                  <c:v>0.187585722943446</c:v>
                </c:pt>
                <c:pt idx="2023">
                  <c:v>0.16461994832700699</c:v>
                </c:pt>
                <c:pt idx="2026">
                  <c:v>0.268603872284775</c:v>
                </c:pt>
                <c:pt idx="2027">
                  <c:v>0.31421645242575902</c:v>
                </c:pt>
                <c:pt idx="2030">
                  <c:v>0.194922012057031</c:v>
                </c:pt>
                <c:pt idx="2032">
                  <c:v>0.13495582278077201</c:v>
                </c:pt>
                <c:pt idx="2034">
                  <c:v>0.19555995024082101</c:v>
                </c:pt>
                <c:pt idx="2035">
                  <c:v>0.168447577429747</c:v>
                </c:pt>
                <c:pt idx="2036">
                  <c:v>0.21756881758157601</c:v>
                </c:pt>
                <c:pt idx="2039">
                  <c:v>0.132404070045612</c:v>
                </c:pt>
                <c:pt idx="2041">
                  <c:v>0.17546489745143601</c:v>
                </c:pt>
                <c:pt idx="2042">
                  <c:v>0.19683582660840099</c:v>
                </c:pt>
                <c:pt idx="2044">
                  <c:v>0.126343657299607</c:v>
                </c:pt>
                <c:pt idx="2045">
                  <c:v>0.15186118465120699</c:v>
                </c:pt>
                <c:pt idx="2046">
                  <c:v>0.19555995024082101</c:v>
                </c:pt>
                <c:pt idx="2059">
                  <c:v>0.114222831807597</c:v>
                </c:pt>
                <c:pt idx="2060">
                  <c:v>0.16685273197027201</c:v>
                </c:pt>
                <c:pt idx="2061">
                  <c:v>0.14803355554846701</c:v>
                </c:pt>
                <c:pt idx="2064">
                  <c:v>0.104972728142642</c:v>
                </c:pt>
                <c:pt idx="2067">
                  <c:v>0.133679946413192</c:v>
                </c:pt>
                <c:pt idx="2069">
                  <c:v>0.15218015374310201</c:v>
                </c:pt>
                <c:pt idx="2074">
                  <c:v>0.28550923415521001</c:v>
                </c:pt>
                <c:pt idx="2075">
                  <c:v>0.184715001116391</c:v>
                </c:pt>
                <c:pt idx="2077">
                  <c:v>0.19843067206787601</c:v>
                </c:pt>
                <c:pt idx="2078">
                  <c:v>0.17227520653248601</c:v>
                </c:pt>
                <c:pt idx="2080">
                  <c:v>0.19811170297598099</c:v>
                </c:pt>
                <c:pt idx="2082">
                  <c:v>0.24531912857644</c:v>
                </c:pt>
                <c:pt idx="2083">
                  <c:v>0.19874964115977101</c:v>
                </c:pt>
                <c:pt idx="2084">
                  <c:v>0.26031067589550499</c:v>
                </c:pt>
                <c:pt idx="2085">
                  <c:v>0.22458613760326601</c:v>
                </c:pt>
                <c:pt idx="2087">
                  <c:v>0.15760262830531699</c:v>
                </c:pt>
                <c:pt idx="2089">
                  <c:v>0.16366304105132201</c:v>
                </c:pt>
                <c:pt idx="2090">
                  <c:v>0.21756881758157601</c:v>
                </c:pt>
                <c:pt idx="2092">
                  <c:v>0.25999170680361</c:v>
                </c:pt>
                <c:pt idx="2094">
                  <c:v>0.23192242671685101</c:v>
                </c:pt>
                <c:pt idx="2096">
                  <c:v>0.17355108290006699</c:v>
                </c:pt>
                <c:pt idx="2098">
                  <c:v>0.19077541386239599</c:v>
                </c:pt>
                <c:pt idx="2099">
                  <c:v>0.16461994832700699</c:v>
                </c:pt>
                <c:pt idx="2101">
                  <c:v>0.192051290229976</c:v>
                </c:pt>
                <c:pt idx="2103">
                  <c:v>0.25361232496571001</c:v>
                </c:pt>
                <c:pt idx="2105">
                  <c:v>0.17036139198111699</c:v>
                </c:pt>
                <c:pt idx="2106">
                  <c:v>0.25903479952792502</c:v>
                </c:pt>
                <c:pt idx="2108">
                  <c:v>0.38438965264265801</c:v>
                </c:pt>
                <c:pt idx="2110">
                  <c:v>0.24914675767917999</c:v>
                </c:pt>
                <c:pt idx="2112">
                  <c:v>0.197792733884086</c:v>
                </c:pt>
                <c:pt idx="2114">
                  <c:v>0.28168160505246997</c:v>
                </c:pt>
                <c:pt idx="2115">
                  <c:v>0.37163088896685897</c:v>
                </c:pt>
                <c:pt idx="2117">
                  <c:v>0.24595706676022999</c:v>
                </c:pt>
                <c:pt idx="2119">
                  <c:v>0.26031067589550499</c:v>
                </c:pt>
                <c:pt idx="2121">
                  <c:v>0.219163663041051</c:v>
                </c:pt>
                <c:pt idx="2122">
                  <c:v>0.42585563458900799</c:v>
                </c:pt>
                <c:pt idx="2124">
                  <c:v>0.30528531785270002</c:v>
                </c:pt>
                <c:pt idx="2126">
                  <c:v>0.181844279289336</c:v>
                </c:pt>
                <c:pt idx="2128">
                  <c:v>0.239577684922331</c:v>
                </c:pt>
                <c:pt idx="2130">
                  <c:v>0.193327166597556</c:v>
                </c:pt>
                <c:pt idx="2131">
                  <c:v>0.27338840866320002</c:v>
                </c:pt>
                <c:pt idx="2133">
                  <c:v>0.42904532550795799</c:v>
                </c:pt>
                <c:pt idx="2135">
                  <c:v>0.21182737392746601</c:v>
                </c:pt>
                <c:pt idx="2137">
                  <c:v>0.16047335013237199</c:v>
                </c:pt>
                <c:pt idx="2138">
                  <c:v>0.283276450511945</c:v>
                </c:pt>
                <c:pt idx="2140">
                  <c:v>0.43542470734585798</c:v>
                </c:pt>
                <c:pt idx="2142">
                  <c:v>0.54387419859015596</c:v>
                </c:pt>
                <c:pt idx="2144">
                  <c:v>0.15505087557015701</c:v>
                </c:pt>
                <c:pt idx="2146">
                  <c:v>0.12857644094287199</c:v>
                </c:pt>
                <c:pt idx="2147">
                  <c:v>0.32059583426365901</c:v>
                </c:pt>
                <c:pt idx="2149">
                  <c:v>0.223948199419476</c:v>
                </c:pt>
                <c:pt idx="2151">
                  <c:v>0.17514592835954099</c:v>
                </c:pt>
                <c:pt idx="2153">
                  <c:v>0.27275047047940998</c:v>
                </c:pt>
                <c:pt idx="2156">
                  <c:v>0.31421645242575902</c:v>
                </c:pt>
                <c:pt idx="2158">
                  <c:v>0.22043953940863101</c:v>
                </c:pt>
                <c:pt idx="2160">
                  <c:v>0.23925871583043601</c:v>
                </c:pt>
                <c:pt idx="2162">
                  <c:v>0.323785525182609</c:v>
                </c:pt>
                <c:pt idx="2163">
                  <c:v>0.60128863513125497</c:v>
                </c:pt>
                <c:pt idx="2165">
                  <c:v>0.26031067589550499</c:v>
                </c:pt>
                <c:pt idx="2167">
                  <c:v>0.21884469394915601</c:v>
                </c:pt>
                <c:pt idx="2169">
                  <c:v>0.26987974865235498</c:v>
                </c:pt>
                <c:pt idx="2170">
                  <c:v>0.48964945296800699</c:v>
                </c:pt>
                <c:pt idx="2172">
                  <c:v>0.25999170680361</c:v>
                </c:pt>
                <c:pt idx="2174">
                  <c:v>0.25010366495486502</c:v>
                </c:pt>
                <c:pt idx="2176">
                  <c:v>0.22777582852221601</c:v>
                </c:pt>
                <c:pt idx="2178">
                  <c:v>0.235112117635801</c:v>
                </c:pt>
                <c:pt idx="2179">
                  <c:v>0.26381933590634998</c:v>
                </c:pt>
                <c:pt idx="2181">
                  <c:v>0.39395872539950799</c:v>
                </c:pt>
                <c:pt idx="2183">
                  <c:v>0.44180408918375802</c:v>
                </c:pt>
                <c:pt idx="2185">
                  <c:v>0.24436222130075499</c:v>
                </c:pt>
                <c:pt idx="2186">
                  <c:v>0.47370099837325702</c:v>
                </c:pt>
                <c:pt idx="2188">
                  <c:v>0.29954387419859002</c:v>
                </c:pt>
                <c:pt idx="2190">
                  <c:v>0.30273356511754002</c:v>
                </c:pt>
                <c:pt idx="2192">
                  <c:v>0.202258301170616</c:v>
                </c:pt>
                <c:pt idx="2195">
                  <c:v>0.14324901917004201</c:v>
                </c:pt>
                <c:pt idx="2201">
                  <c:v>0.16972345379732701</c:v>
                </c:pt>
                <c:pt idx="2202">
                  <c:v>0.25807789225223998</c:v>
                </c:pt>
                <c:pt idx="2204">
                  <c:v>0.58534018053650605</c:v>
                </c:pt>
                <c:pt idx="2206">
                  <c:v>0.50240821664380697</c:v>
                </c:pt>
                <c:pt idx="2208">
                  <c:v>0.20831871391662099</c:v>
                </c:pt>
                <c:pt idx="2210">
                  <c:v>0.19364613568945099</c:v>
                </c:pt>
                <c:pt idx="2211">
                  <c:v>0.34611336161525902</c:v>
                </c:pt>
                <c:pt idx="2213">
                  <c:v>0.38119996172370801</c:v>
                </c:pt>
                <c:pt idx="2217">
                  <c:v>0.24404325220886</c:v>
                </c:pt>
                <c:pt idx="2218">
                  <c:v>0.34930305253420901</c:v>
                </c:pt>
                <c:pt idx="2220">
                  <c:v>0.29954387419859002</c:v>
                </c:pt>
                <c:pt idx="2222">
                  <c:v>0.43223501642690798</c:v>
                </c:pt>
                <c:pt idx="2224">
                  <c:v>0.29986284329048501</c:v>
                </c:pt>
                <c:pt idx="2226">
                  <c:v>0.34292367069630902</c:v>
                </c:pt>
                <c:pt idx="2227">
                  <c:v>0.47370099837325702</c:v>
                </c:pt>
                <c:pt idx="2229">
                  <c:v>0.26190552135498002</c:v>
                </c:pt>
                <c:pt idx="2231">
                  <c:v>0.55982265318490598</c:v>
                </c:pt>
                <c:pt idx="2233">
                  <c:v>0.262862428630665</c:v>
                </c:pt>
                <c:pt idx="2234">
                  <c:v>0.62042678064495504</c:v>
                </c:pt>
                <c:pt idx="2236">
                  <c:v>0.451373161940607</c:v>
                </c:pt>
                <c:pt idx="2238">
                  <c:v>0.451373161940607</c:v>
                </c:pt>
                <c:pt idx="2240">
                  <c:v>0.38438965264265801</c:v>
                </c:pt>
                <c:pt idx="2242">
                  <c:v>0.33654428885840898</c:v>
                </c:pt>
                <c:pt idx="2243">
                  <c:v>0.251379541322445</c:v>
                </c:pt>
                <c:pt idx="2245">
                  <c:v>0.312302637874389</c:v>
                </c:pt>
                <c:pt idx="2247">
                  <c:v>0.26541418136582501</c:v>
                </c:pt>
                <c:pt idx="2249">
                  <c:v>0.188861599311026</c:v>
                </c:pt>
                <c:pt idx="2250">
                  <c:v>0.387579343561608</c:v>
                </c:pt>
                <c:pt idx="2252">
                  <c:v>0.165576855602692</c:v>
                </c:pt>
                <c:pt idx="2254">
                  <c:v>0.40990717999425802</c:v>
                </c:pt>
                <c:pt idx="2256">
                  <c:v>0.19811170297598099</c:v>
                </c:pt>
                <c:pt idx="2258">
                  <c:v>0.20895665210041101</c:v>
                </c:pt>
                <c:pt idx="2259">
                  <c:v>0.29156964690121501</c:v>
                </c:pt>
                <c:pt idx="2261">
                  <c:v>0.29667315237153502</c:v>
                </c:pt>
                <c:pt idx="2263">
                  <c:v>0.20289623935440601</c:v>
                </c:pt>
                <c:pt idx="2265">
                  <c:v>0.18503397020828599</c:v>
                </c:pt>
                <c:pt idx="2266">
                  <c:v>0.13782654460782701</c:v>
                </c:pt>
                <c:pt idx="2268">
                  <c:v>0.29252655417689999</c:v>
                </c:pt>
                <c:pt idx="2270">
                  <c:v>0.25456923224139499</c:v>
                </c:pt>
                <c:pt idx="2272">
                  <c:v>0.16493891741890199</c:v>
                </c:pt>
                <c:pt idx="2274">
                  <c:v>0.28359541960383999</c:v>
                </c:pt>
                <c:pt idx="2275">
                  <c:v>0.17482695926764599</c:v>
                </c:pt>
                <c:pt idx="2277">
                  <c:v>0.24468119039264999</c:v>
                </c:pt>
                <c:pt idx="2279">
                  <c:v>0.16206819559184699</c:v>
                </c:pt>
                <c:pt idx="2281">
                  <c:v>0.17227520653248601</c:v>
                </c:pt>
                <c:pt idx="2282">
                  <c:v>0.21310325029504601</c:v>
                </c:pt>
                <c:pt idx="2283">
                  <c:v>0.216611910305891</c:v>
                </c:pt>
                <c:pt idx="2284">
                  <c:v>0.28359541960383999</c:v>
                </c:pt>
                <c:pt idx="2285">
                  <c:v>0.22331026123568601</c:v>
                </c:pt>
                <c:pt idx="2286">
                  <c:v>0.358872125291059</c:v>
                </c:pt>
                <c:pt idx="2288">
                  <c:v>0.24946572677107501</c:v>
                </c:pt>
                <c:pt idx="2290">
                  <c:v>0.29156964690121501</c:v>
                </c:pt>
                <c:pt idx="2291">
                  <c:v>0.31740614334470901</c:v>
                </c:pt>
                <c:pt idx="2292">
                  <c:v>0.29731109055532501</c:v>
                </c:pt>
                <c:pt idx="2293">
                  <c:v>0.25584510860897502</c:v>
                </c:pt>
                <c:pt idx="2295">
                  <c:v>0.20736180664093601</c:v>
                </c:pt>
                <c:pt idx="2297">
                  <c:v>0.24500015948454501</c:v>
                </c:pt>
                <c:pt idx="2298">
                  <c:v>0.25265541769002497</c:v>
                </c:pt>
                <c:pt idx="2299">
                  <c:v>0.26094861407929498</c:v>
                </c:pt>
                <c:pt idx="2300">
                  <c:v>0.27849191413351998</c:v>
                </c:pt>
                <c:pt idx="2302">
                  <c:v>0.225224075787056</c:v>
                </c:pt>
                <c:pt idx="2304">
                  <c:v>0.22203438486810601</c:v>
                </c:pt>
                <c:pt idx="2306">
                  <c:v>0.25456923224139499</c:v>
                </c:pt>
                <c:pt idx="2307">
                  <c:v>0.294759337820165</c:v>
                </c:pt>
                <c:pt idx="2308">
                  <c:v>0.31102676150680902</c:v>
                </c:pt>
                <c:pt idx="2309">
                  <c:v>0.28646614143089499</c:v>
                </c:pt>
                <c:pt idx="2311">
                  <c:v>0.26062964498739999</c:v>
                </c:pt>
                <c:pt idx="2313">
                  <c:v>0.178973557462281</c:v>
                </c:pt>
                <c:pt idx="2314">
                  <c:v>0.223629230327581</c:v>
                </c:pt>
                <c:pt idx="2316">
                  <c:v>0.30273356511754002</c:v>
                </c:pt>
                <c:pt idx="2317">
                  <c:v>0.20736180664093601</c:v>
                </c:pt>
                <c:pt idx="2318">
                  <c:v>0.22586201397084599</c:v>
                </c:pt>
                <c:pt idx="2320">
                  <c:v>0.228094797614111</c:v>
                </c:pt>
                <c:pt idx="2322">
                  <c:v>0.29380243054448002</c:v>
                </c:pt>
                <c:pt idx="2323">
                  <c:v>0.20576696118146101</c:v>
                </c:pt>
                <c:pt idx="2324">
                  <c:v>0.28423335778762998</c:v>
                </c:pt>
                <c:pt idx="2325">
                  <c:v>0.24468119039264999</c:v>
                </c:pt>
                <c:pt idx="2327">
                  <c:v>0.22745685943032101</c:v>
                </c:pt>
                <c:pt idx="2331">
                  <c:v>0.248189850403495</c:v>
                </c:pt>
                <c:pt idx="2332">
                  <c:v>0.215017064846416</c:v>
                </c:pt>
                <c:pt idx="2333">
                  <c:v>0.18343912474881099</c:v>
                </c:pt>
                <c:pt idx="2334">
                  <c:v>0.20736180664093601</c:v>
                </c:pt>
                <c:pt idx="2336">
                  <c:v>0.26892284137667</c:v>
                </c:pt>
                <c:pt idx="2338">
                  <c:v>0.27785397594972999</c:v>
                </c:pt>
                <c:pt idx="2339">
                  <c:v>0.219163663041051</c:v>
                </c:pt>
                <c:pt idx="2340">
                  <c:v>0.27370737775509502</c:v>
                </c:pt>
                <c:pt idx="2341">
                  <c:v>0.24531912857644</c:v>
                </c:pt>
                <c:pt idx="2345">
                  <c:v>0.28104366686867999</c:v>
                </c:pt>
                <c:pt idx="2346">
                  <c:v>0.323785525182609</c:v>
                </c:pt>
                <c:pt idx="2347">
                  <c:v>0.280086759592995</c:v>
                </c:pt>
                <c:pt idx="2348">
                  <c:v>0.30592325603649001</c:v>
                </c:pt>
                <c:pt idx="2349">
                  <c:v>0.19651685751650599</c:v>
                </c:pt>
                <c:pt idx="2350">
                  <c:v>0.191732321138081</c:v>
                </c:pt>
                <c:pt idx="2352">
                  <c:v>0.21023252846799101</c:v>
                </c:pt>
                <c:pt idx="2354">
                  <c:v>0.194922012057031</c:v>
                </c:pt>
                <c:pt idx="2355">
                  <c:v>0.23160345762495599</c:v>
                </c:pt>
                <c:pt idx="2356">
                  <c:v>0.34611336161525902</c:v>
                </c:pt>
                <c:pt idx="2357">
                  <c:v>0.26892284137667</c:v>
                </c:pt>
                <c:pt idx="2361">
                  <c:v>0.16749067015406199</c:v>
                </c:pt>
                <c:pt idx="2362">
                  <c:v>0.219163663041051</c:v>
                </c:pt>
                <c:pt idx="2363">
                  <c:v>0.24149149947370099</c:v>
                </c:pt>
                <c:pt idx="2364">
                  <c:v>0.262862428630665</c:v>
                </c:pt>
                <c:pt idx="2365">
                  <c:v>0.24181046856559599</c:v>
                </c:pt>
                <c:pt idx="2366">
                  <c:v>0.24053459219801601</c:v>
                </c:pt>
                <c:pt idx="2368">
                  <c:v>0.262862428630665</c:v>
                </c:pt>
                <c:pt idx="2370">
                  <c:v>0.29125067780932001</c:v>
                </c:pt>
                <c:pt idx="2371">
                  <c:v>0.27019871774425003</c:v>
                </c:pt>
                <c:pt idx="2372">
                  <c:v>0.28933686325794999</c:v>
                </c:pt>
                <c:pt idx="2373">
                  <c:v>0.18854263021913101</c:v>
                </c:pt>
                <c:pt idx="2375">
                  <c:v>0.18535293930018101</c:v>
                </c:pt>
                <c:pt idx="2377">
                  <c:v>0.22777582852221601</c:v>
                </c:pt>
                <c:pt idx="2378">
                  <c:v>0.190137475678606</c:v>
                </c:pt>
                <c:pt idx="2379">
                  <c:v>0.25999170680361</c:v>
                </c:pt>
                <c:pt idx="2380">
                  <c:v>0.24021562310612099</c:v>
                </c:pt>
                <c:pt idx="2381">
                  <c:v>0.28200057414436502</c:v>
                </c:pt>
                <c:pt idx="2382">
                  <c:v>0.174189021083856</c:v>
                </c:pt>
                <c:pt idx="2384">
                  <c:v>0.202258301170616</c:v>
                </c:pt>
                <c:pt idx="2387">
                  <c:v>0.20863768300851601</c:v>
                </c:pt>
                <c:pt idx="2388">
                  <c:v>0.17259417562438201</c:v>
                </c:pt>
                <c:pt idx="2389">
                  <c:v>0.21278428120315099</c:v>
                </c:pt>
                <c:pt idx="2393">
                  <c:v>0.17993046473796601</c:v>
                </c:pt>
                <c:pt idx="2395">
                  <c:v>0.19651685751650599</c:v>
                </c:pt>
                <c:pt idx="2397">
                  <c:v>0.203534177538196</c:v>
                </c:pt>
                <c:pt idx="2403">
                  <c:v>0.15026633919173199</c:v>
                </c:pt>
                <c:pt idx="2407">
                  <c:v>0.17801665018659599</c:v>
                </c:pt>
                <c:pt idx="2409">
                  <c:v>0.16493891741890199</c:v>
                </c:pt>
                <c:pt idx="2412">
                  <c:v>0.181844279289336</c:v>
                </c:pt>
                <c:pt idx="2413">
                  <c:v>0.18503397020828599</c:v>
                </c:pt>
                <c:pt idx="2414">
                  <c:v>0.17259417562438201</c:v>
                </c:pt>
                <c:pt idx="2416">
                  <c:v>0.18120634110554601</c:v>
                </c:pt>
                <c:pt idx="2418">
                  <c:v>0.20289623935440601</c:v>
                </c:pt>
                <c:pt idx="2419">
                  <c:v>0.18694778475965601</c:v>
                </c:pt>
                <c:pt idx="2420">
                  <c:v>0.25106057223055001</c:v>
                </c:pt>
                <c:pt idx="2421">
                  <c:v>0.193327166597556</c:v>
                </c:pt>
                <c:pt idx="2425">
                  <c:v>0.15919747376479201</c:v>
                </c:pt>
                <c:pt idx="2426">
                  <c:v>0.239896654014226</c:v>
                </c:pt>
                <c:pt idx="2428">
                  <c:v>0.238301808554751</c:v>
                </c:pt>
                <c:pt idx="2429">
                  <c:v>0.17482695926764599</c:v>
                </c:pt>
                <c:pt idx="2430">
                  <c:v>0.159835411948582</c:v>
                </c:pt>
                <c:pt idx="2432">
                  <c:v>0.20991355937609599</c:v>
                </c:pt>
                <c:pt idx="2436">
                  <c:v>0.23447417945201099</c:v>
                </c:pt>
                <c:pt idx="2437">
                  <c:v>0.23479314854390601</c:v>
                </c:pt>
                <c:pt idx="2439">
                  <c:v>0.175783866543331</c:v>
                </c:pt>
                <c:pt idx="2442">
                  <c:v>0.17929252655417599</c:v>
                </c:pt>
                <c:pt idx="2448">
                  <c:v>0.18854263021913101</c:v>
                </c:pt>
                <c:pt idx="2453">
                  <c:v>0.22426716851137099</c:v>
                </c:pt>
                <c:pt idx="2455">
                  <c:v>0.21182737392746601</c:v>
                </c:pt>
                <c:pt idx="2460">
                  <c:v>0.207999744824726</c:v>
                </c:pt>
                <c:pt idx="2462">
                  <c:v>0.19970654843545599</c:v>
                </c:pt>
                <c:pt idx="2464">
                  <c:v>0.18694778475965601</c:v>
                </c:pt>
                <c:pt idx="2466">
                  <c:v>0.23319830308443101</c:v>
                </c:pt>
                <c:pt idx="2467">
                  <c:v>0.18535293930018101</c:v>
                </c:pt>
                <c:pt idx="2469">
                  <c:v>0.28231954323626002</c:v>
                </c:pt>
                <c:pt idx="2471">
                  <c:v>0.20704283754904099</c:v>
                </c:pt>
                <c:pt idx="2473">
                  <c:v>0.19715479570029601</c:v>
                </c:pt>
                <c:pt idx="2474">
                  <c:v>0.234155210360116</c:v>
                </c:pt>
                <c:pt idx="2476">
                  <c:v>0.26669005773340498</c:v>
                </c:pt>
                <c:pt idx="2478">
                  <c:v>0.219482632132946</c:v>
                </c:pt>
                <c:pt idx="2480">
                  <c:v>0.25680201588466001</c:v>
                </c:pt>
                <c:pt idx="2483">
                  <c:v>0.26094861407929498</c:v>
                </c:pt>
                <c:pt idx="2485">
                  <c:v>0.233836241268221</c:v>
                </c:pt>
                <c:pt idx="2487">
                  <c:v>0.37482057988580902</c:v>
                </c:pt>
                <c:pt idx="2489">
                  <c:v>0.185990877483971</c:v>
                </c:pt>
                <c:pt idx="2490">
                  <c:v>0.217887786673471</c:v>
                </c:pt>
                <c:pt idx="2492">
                  <c:v>0.25648304679276501</c:v>
                </c:pt>
                <c:pt idx="2494">
                  <c:v>0.20831871391662099</c:v>
                </c:pt>
                <c:pt idx="2496">
                  <c:v>0.26573315045772</c:v>
                </c:pt>
                <c:pt idx="2498">
                  <c:v>0.28423335778762998</c:v>
                </c:pt>
                <c:pt idx="2499">
                  <c:v>0.27721603776594</c:v>
                </c:pt>
                <c:pt idx="2501">
                  <c:v>0.178973557462281</c:v>
                </c:pt>
                <c:pt idx="2503">
                  <c:v>0.19970654843545599</c:v>
                </c:pt>
                <c:pt idx="2505">
                  <c:v>0.24181046856559599</c:v>
                </c:pt>
                <c:pt idx="2506">
                  <c:v>0.39714841631845799</c:v>
                </c:pt>
                <c:pt idx="2508">
                  <c:v>0.323785525182609</c:v>
                </c:pt>
                <c:pt idx="2510">
                  <c:v>0.24372428311696501</c:v>
                </c:pt>
                <c:pt idx="2512">
                  <c:v>0.29507830691206</c:v>
                </c:pt>
                <c:pt idx="2514">
                  <c:v>0.16685273197027201</c:v>
                </c:pt>
                <c:pt idx="2515">
                  <c:v>0.55982265318490598</c:v>
                </c:pt>
                <c:pt idx="2517">
                  <c:v>0.20608593027335601</c:v>
                </c:pt>
                <c:pt idx="2519">
                  <c:v>0.52792574399540604</c:v>
                </c:pt>
                <c:pt idx="2521">
                  <c:v>0.35249274345315901</c:v>
                </c:pt>
                <c:pt idx="2522">
                  <c:v>0.48964945296800699</c:v>
                </c:pt>
                <c:pt idx="2524">
                  <c:v>0.31740614334470901</c:v>
                </c:pt>
                <c:pt idx="2531">
                  <c:v>0.40352779815635798</c:v>
                </c:pt>
                <c:pt idx="2533">
                  <c:v>0.24755191221970499</c:v>
                </c:pt>
                <c:pt idx="2535">
                  <c:v>0.303690472393225</c:v>
                </c:pt>
                <c:pt idx="2537">
                  <c:v>0.303690472393225</c:v>
                </c:pt>
                <c:pt idx="2538">
                  <c:v>0.681030908105004</c:v>
                </c:pt>
                <c:pt idx="2540">
                  <c:v>0.27912985231731002</c:v>
                </c:pt>
                <c:pt idx="2542">
                  <c:v>0.23128448853306099</c:v>
                </c:pt>
                <c:pt idx="2544">
                  <c:v>0.27051768683614502</c:v>
                </c:pt>
                <c:pt idx="2546">
                  <c:v>0.52473605307645599</c:v>
                </c:pt>
                <c:pt idx="2547">
                  <c:v>1</c:v>
                </c:pt>
                <c:pt idx="2549">
                  <c:v>0.37482057988580902</c:v>
                </c:pt>
                <c:pt idx="2554">
                  <c:v>0.358872125291059</c:v>
                </c:pt>
                <c:pt idx="2556">
                  <c:v>0.43223501642690798</c:v>
                </c:pt>
                <c:pt idx="2558">
                  <c:v>0.31421645242575902</c:v>
                </c:pt>
                <c:pt idx="2560">
                  <c:v>0.518356671238557</c:v>
                </c:pt>
                <c:pt idx="2567">
                  <c:v>0.184715001116391</c:v>
                </c:pt>
                <c:pt idx="2574">
                  <c:v>0.29699212146343001</c:v>
                </c:pt>
                <c:pt idx="2583">
                  <c:v>0.18248221747312601</c:v>
                </c:pt>
                <c:pt idx="2585">
                  <c:v>0.16621479378648199</c:v>
                </c:pt>
                <c:pt idx="2586">
                  <c:v>0.24436222130075499</c:v>
                </c:pt>
                <c:pt idx="2588">
                  <c:v>0.28200057414436502</c:v>
                </c:pt>
                <c:pt idx="2592">
                  <c:v>0.26094861407929498</c:v>
                </c:pt>
                <c:pt idx="2594">
                  <c:v>0.32059583426365901</c:v>
                </c:pt>
                <c:pt idx="2595">
                  <c:v>0.58852987145545599</c:v>
                </c:pt>
                <c:pt idx="2597">
                  <c:v>0.22490510669516101</c:v>
                </c:pt>
                <c:pt idx="2599">
                  <c:v>0.24021562310612099</c:v>
                </c:pt>
                <c:pt idx="2601">
                  <c:v>0.24627603585212501</c:v>
                </c:pt>
                <c:pt idx="2602">
                  <c:v>0.390769034480558</c:v>
                </c:pt>
                <c:pt idx="2604">
                  <c:v>0.39714841631845799</c:v>
                </c:pt>
                <c:pt idx="2606">
                  <c:v>0.158559535581002</c:v>
                </c:pt>
                <c:pt idx="2608">
                  <c:v>0.30815603967975502</c:v>
                </c:pt>
                <c:pt idx="2611">
                  <c:v>0.70654843545660395</c:v>
                </c:pt>
                <c:pt idx="2613">
                  <c:v>0.205129022997671</c:v>
                </c:pt>
                <c:pt idx="2615">
                  <c:v>0.207999744824726</c:v>
                </c:pt>
                <c:pt idx="2617">
                  <c:v>0.203534177538196</c:v>
                </c:pt>
                <c:pt idx="2618">
                  <c:v>0.451373161940607</c:v>
                </c:pt>
                <c:pt idx="2620">
                  <c:v>0.242448406749385</c:v>
                </c:pt>
                <c:pt idx="2622">
                  <c:v>0.28933686325794999</c:v>
                </c:pt>
                <c:pt idx="2624">
                  <c:v>0.16749067015406199</c:v>
                </c:pt>
                <c:pt idx="2626">
                  <c:v>0.201939332078721</c:v>
                </c:pt>
                <c:pt idx="2627">
                  <c:v>0.201939332078721</c:v>
                </c:pt>
                <c:pt idx="2629">
                  <c:v>0.21852572485726099</c:v>
                </c:pt>
                <c:pt idx="2631">
                  <c:v>0.16621479378648199</c:v>
                </c:pt>
                <c:pt idx="2633">
                  <c:v>0.17482695926764599</c:v>
                </c:pt>
                <c:pt idx="2634">
                  <c:v>0.235431086727696</c:v>
                </c:pt>
                <c:pt idx="2636">
                  <c:v>0.25393129405760501</c:v>
                </c:pt>
                <c:pt idx="2638">
                  <c:v>0.238301808554751</c:v>
                </c:pt>
                <c:pt idx="2640">
                  <c:v>0.20289623935440601</c:v>
                </c:pt>
                <c:pt idx="2642">
                  <c:v>0.181525310197441</c:v>
                </c:pt>
                <c:pt idx="2643">
                  <c:v>0.297949028739115</c:v>
                </c:pt>
                <c:pt idx="2644">
                  <c:v>0.15919747376479201</c:v>
                </c:pt>
                <c:pt idx="2645">
                  <c:v>0.31389748333386402</c:v>
                </c:pt>
                <c:pt idx="2665">
                  <c:v>0.22618098306274101</c:v>
                </c:pt>
                <c:pt idx="2666">
                  <c:v>0.20576696118146101</c:v>
                </c:pt>
                <c:pt idx="2668">
                  <c:v>0.30688016331217499</c:v>
                </c:pt>
                <c:pt idx="2669">
                  <c:v>0.246913974035915</c:v>
                </c:pt>
                <c:pt idx="2670">
                  <c:v>0.25106057223055001</c:v>
                </c:pt>
                <c:pt idx="2672">
                  <c:v>0.24053459219801601</c:v>
                </c:pt>
                <c:pt idx="2674">
                  <c:v>0.37801027080475902</c:v>
                </c:pt>
                <c:pt idx="2675">
                  <c:v>0.34611336161525902</c:v>
                </c:pt>
                <c:pt idx="2676">
                  <c:v>0.34930305253420901</c:v>
                </c:pt>
                <c:pt idx="2677">
                  <c:v>0.190137475678606</c:v>
                </c:pt>
                <c:pt idx="2679">
                  <c:v>0.21756881758157601</c:v>
                </c:pt>
                <c:pt idx="2681">
                  <c:v>0.232560364900641</c:v>
                </c:pt>
                <c:pt idx="2682">
                  <c:v>0.31421645242575902</c:v>
                </c:pt>
                <c:pt idx="2683">
                  <c:v>0.37482057988580902</c:v>
                </c:pt>
                <c:pt idx="2684">
                  <c:v>0.32059583426365901</c:v>
                </c:pt>
                <c:pt idx="2685">
                  <c:v>0.28136263596057498</c:v>
                </c:pt>
                <c:pt idx="2686">
                  <c:v>0.20257727026251099</c:v>
                </c:pt>
                <c:pt idx="2688">
                  <c:v>0.22618098306274101</c:v>
                </c:pt>
                <c:pt idx="2690">
                  <c:v>0.32059583426365901</c:v>
                </c:pt>
                <c:pt idx="2691">
                  <c:v>0.25775892316034499</c:v>
                </c:pt>
                <c:pt idx="2692">
                  <c:v>0.163025102867532</c:v>
                </c:pt>
                <c:pt idx="2693">
                  <c:v>0.23766387037096101</c:v>
                </c:pt>
                <c:pt idx="2695">
                  <c:v>0.216611910305891</c:v>
                </c:pt>
                <c:pt idx="2697">
                  <c:v>0.20257727026251099</c:v>
                </c:pt>
                <c:pt idx="2698">
                  <c:v>0.30879397786354501</c:v>
                </c:pt>
                <c:pt idx="2699">
                  <c:v>0.222353353960001</c:v>
                </c:pt>
                <c:pt idx="2700">
                  <c:v>0.29699212146343001</c:v>
                </c:pt>
                <c:pt idx="2701">
                  <c:v>0.25010366495486502</c:v>
                </c:pt>
                <c:pt idx="2702">
                  <c:v>0.25201747950623499</c:v>
                </c:pt>
                <c:pt idx="2704">
                  <c:v>0.22713789033842599</c:v>
                </c:pt>
                <c:pt idx="2706">
                  <c:v>0.27306943957130497</c:v>
                </c:pt>
                <c:pt idx="2707">
                  <c:v>0.24149149947370099</c:v>
                </c:pt>
                <c:pt idx="2708">
                  <c:v>0.34930305253420901</c:v>
                </c:pt>
                <c:pt idx="2709">
                  <c:v>0.26094861407929498</c:v>
                </c:pt>
                <c:pt idx="2711">
                  <c:v>0.34930305253420901</c:v>
                </c:pt>
                <c:pt idx="2713">
                  <c:v>0.23575005581959099</c:v>
                </c:pt>
                <c:pt idx="2714">
                  <c:v>0.20736180664093601</c:v>
                </c:pt>
                <c:pt idx="2715">
                  <c:v>0.323785525182609</c:v>
                </c:pt>
                <c:pt idx="2716">
                  <c:v>0.24340531402507001</c:v>
                </c:pt>
                <c:pt idx="2717">
                  <c:v>0.20257727026251099</c:v>
                </c:pt>
                <c:pt idx="2718">
                  <c:v>0.17546489745143601</c:v>
                </c:pt>
                <c:pt idx="2720">
                  <c:v>0.19587891933271601</c:v>
                </c:pt>
                <c:pt idx="2722">
                  <c:v>0.28104366686867999</c:v>
                </c:pt>
                <c:pt idx="2723">
                  <c:v>0.27594016139835997</c:v>
                </c:pt>
                <c:pt idx="2725">
                  <c:v>0.27083665592804002</c:v>
                </c:pt>
                <c:pt idx="2729">
                  <c:v>0.238301808554751</c:v>
                </c:pt>
                <c:pt idx="2730">
                  <c:v>0.23287933399253599</c:v>
                </c:pt>
                <c:pt idx="2731">
                  <c:v>0.29412139963637501</c:v>
                </c:pt>
                <c:pt idx="2732">
                  <c:v>0.326975216101559</c:v>
                </c:pt>
                <c:pt idx="2733">
                  <c:v>0.239896654014226</c:v>
                </c:pt>
                <c:pt idx="2734">
                  <c:v>0.22139644668431599</c:v>
                </c:pt>
                <c:pt idx="2739">
                  <c:v>0.13495582278077201</c:v>
                </c:pt>
                <c:pt idx="2741">
                  <c:v>0.2542502631495</c:v>
                </c:pt>
                <c:pt idx="2743">
                  <c:v>0.15919747376479201</c:v>
                </c:pt>
                <c:pt idx="2745">
                  <c:v>0.20130139389493101</c:v>
                </c:pt>
                <c:pt idx="2748">
                  <c:v>0.20831871391662099</c:v>
                </c:pt>
                <c:pt idx="2749">
                  <c:v>0.133998915505087</c:v>
                </c:pt>
                <c:pt idx="2750">
                  <c:v>0.13463685368887701</c:v>
                </c:pt>
                <c:pt idx="2752">
                  <c:v>0.16047335013237199</c:v>
                </c:pt>
                <c:pt idx="2754">
                  <c:v>0.24404325220886</c:v>
                </c:pt>
                <c:pt idx="2755">
                  <c:v>0.27689706867404501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22-4C9D-936E-194A073F2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5147583"/>
        <c:axId val="1985142591"/>
      </c:barChart>
      <c:dateAx>
        <c:axId val="198514758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142591"/>
        <c:crosses val="autoZero"/>
        <c:auto val="1"/>
        <c:lblOffset val="100"/>
        <c:baseTimeUnit val="days"/>
      </c:dateAx>
      <c:valAx>
        <c:axId val="1985142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147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Mumbai!$B$1</c:f>
              <c:strCache>
                <c:ptCount val="1"/>
                <c:pt idx="0">
                  <c:v>NO2_Official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Mumbai!$A$525:$A$1139</c:f>
              <c:numCache>
                <c:formatCode>m/d/yyyy</c:formatCode>
                <c:ptCount val="615"/>
                <c:pt idx="0">
                  <c:v>44159</c:v>
                </c:pt>
                <c:pt idx="1">
                  <c:v>44160</c:v>
                </c:pt>
                <c:pt idx="2">
                  <c:v>44161</c:v>
                </c:pt>
                <c:pt idx="3">
                  <c:v>44162</c:v>
                </c:pt>
                <c:pt idx="4">
                  <c:v>44163</c:v>
                </c:pt>
                <c:pt idx="5">
                  <c:v>44164</c:v>
                </c:pt>
                <c:pt idx="6">
                  <c:v>44165</c:v>
                </c:pt>
                <c:pt idx="7">
                  <c:v>44166</c:v>
                </c:pt>
                <c:pt idx="8">
                  <c:v>44167</c:v>
                </c:pt>
                <c:pt idx="9">
                  <c:v>44168</c:v>
                </c:pt>
                <c:pt idx="10">
                  <c:v>44169</c:v>
                </c:pt>
                <c:pt idx="11">
                  <c:v>44170</c:v>
                </c:pt>
                <c:pt idx="12">
                  <c:v>44171</c:v>
                </c:pt>
                <c:pt idx="13">
                  <c:v>44172</c:v>
                </c:pt>
                <c:pt idx="14">
                  <c:v>44173</c:v>
                </c:pt>
                <c:pt idx="15">
                  <c:v>44174</c:v>
                </c:pt>
                <c:pt idx="16">
                  <c:v>44175</c:v>
                </c:pt>
                <c:pt idx="17">
                  <c:v>44176</c:v>
                </c:pt>
                <c:pt idx="18">
                  <c:v>44177</c:v>
                </c:pt>
                <c:pt idx="19">
                  <c:v>44178</c:v>
                </c:pt>
                <c:pt idx="20">
                  <c:v>44179</c:v>
                </c:pt>
                <c:pt idx="21">
                  <c:v>44180</c:v>
                </c:pt>
                <c:pt idx="22">
                  <c:v>44181</c:v>
                </c:pt>
                <c:pt idx="23">
                  <c:v>44182</c:v>
                </c:pt>
                <c:pt idx="24">
                  <c:v>44183</c:v>
                </c:pt>
                <c:pt idx="25">
                  <c:v>44184</c:v>
                </c:pt>
                <c:pt idx="26">
                  <c:v>44185</c:v>
                </c:pt>
                <c:pt idx="27">
                  <c:v>44186</c:v>
                </c:pt>
                <c:pt idx="28">
                  <c:v>44187</c:v>
                </c:pt>
                <c:pt idx="29">
                  <c:v>44188</c:v>
                </c:pt>
                <c:pt idx="30">
                  <c:v>44189</c:v>
                </c:pt>
                <c:pt idx="31">
                  <c:v>44190</c:v>
                </c:pt>
                <c:pt idx="32">
                  <c:v>44191</c:v>
                </c:pt>
                <c:pt idx="33">
                  <c:v>44192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44197</c:v>
                </c:pt>
                <c:pt idx="39">
                  <c:v>44198</c:v>
                </c:pt>
                <c:pt idx="40">
                  <c:v>44199</c:v>
                </c:pt>
                <c:pt idx="41">
                  <c:v>44200</c:v>
                </c:pt>
                <c:pt idx="42">
                  <c:v>44201</c:v>
                </c:pt>
                <c:pt idx="43">
                  <c:v>44202</c:v>
                </c:pt>
                <c:pt idx="44">
                  <c:v>44203</c:v>
                </c:pt>
                <c:pt idx="45">
                  <c:v>44204</c:v>
                </c:pt>
                <c:pt idx="46">
                  <c:v>44205</c:v>
                </c:pt>
                <c:pt idx="47">
                  <c:v>44206</c:v>
                </c:pt>
                <c:pt idx="48">
                  <c:v>44207</c:v>
                </c:pt>
                <c:pt idx="49">
                  <c:v>44208</c:v>
                </c:pt>
                <c:pt idx="50">
                  <c:v>44209</c:v>
                </c:pt>
                <c:pt idx="51">
                  <c:v>44210</c:v>
                </c:pt>
                <c:pt idx="52">
                  <c:v>44211</c:v>
                </c:pt>
                <c:pt idx="53">
                  <c:v>44212</c:v>
                </c:pt>
                <c:pt idx="54">
                  <c:v>44213</c:v>
                </c:pt>
                <c:pt idx="55">
                  <c:v>44214</c:v>
                </c:pt>
                <c:pt idx="56">
                  <c:v>44215</c:v>
                </c:pt>
                <c:pt idx="57">
                  <c:v>44216</c:v>
                </c:pt>
                <c:pt idx="58">
                  <c:v>44217</c:v>
                </c:pt>
                <c:pt idx="59">
                  <c:v>44218</c:v>
                </c:pt>
                <c:pt idx="60">
                  <c:v>44219</c:v>
                </c:pt>
                <c:pt idx="61">
                  <c:v>44220</c:v>
                </c:pt>
                <c:pt idx="62">
                  <c:v>44221</c:v>
                </c:pt>
                <c:pt idx="63">
                  <c:v>44222</c:v>
                </c:pt>
                <c:pt idx="64">
                  <c:v>44223</c:v>
                </c:pt>
                <c:pt idx="65">
                  <c:v>44224</c:v>
                </c:pt>
                <c:pt idx="66">
                  <c:v>44225</c:v>
                </c:pt>
                <c:pt idx="67">
                  <c:v>44226</c:v>
                </c:pt>
                <c:pt idx="68">
                  <c:v>44227</c:v>
                </c:pt>
                <c:pt idx="69">
                  <c:v>44228</c:v>
                </c:pt>
                <c:pt idx="70">
                  <c:v>44229</c:v>
                </c:pt>
                <c:pt idx="71">
                  <c:v>44230</c:v>
                </c:pt>
                <c:pt idx="72">
                  <c:v>44231</c:v>
                </c:pt>
                <c:pt idx="73">
                  <c:v>44232</c:v>
                </c:pt>
                <c:pt idx="74">
                  <c:v>44233</c:v>
                </c:pt>
                <c:pt idx="75">
                  <c:v>44234</c:v>
                </c:pt>
                <c:pt idx="76">
                  <c:v>44235</c:v>
                </c:pt>
                <c:pt idx="77">
                  <c:v>44236</c:v>
                </c:pt>
                <c:pt idx="78">
                  <c:v>44237</c:v>
                </c:pt>
                <c:pt idx="79">
                  <c:v>44238</c:v>
                </c:pt>
                <c:pt idx="80">
                  <c:v>44239</c:v>
                </c:pt>
                <c:pt idx="81">
                  <c:v>44240</c:v>
                </c:pt>
                <c:pt idx="82">
                  <c:v>44241</c:v>
                </c:pt>
                <c:pt idx="83">
                  <c:v>44242</c:v>
                </c:pt>
                <c:pt idx="84">
                  <c:v>44243</c:v>
                </c:pt>
                <c:pt idx="85">
                  <c:v>44244</c:v>
                </c:pt>
                <c:pt idx="86">
                  <c:v>44245</c:v>
                </c:pt>
                <c:pt idx="87">
                  <c:v>44246</c:v>
                </c:pt>
                <c:pt idx="88">
                  <c:v>44247</c:v>
                </c:pt>
                <c:pt idx="89">
                  <c:v>44248</c:v>
                </c:pt>
                <c:pt idx="90">
                  <c:v>44249</c:v>
                </c:pt>
                <c:pt idx="91">
                  <c:v>44250</c:v>
                </c:pt>
                <c:pt idx="92">
                  <c:v>44251</c:v>
                </c:pt>
                <c:pt idx="93">
                  <c:v>44252</c:v>
                </c:pt>
                <c:pt idx="94">
                  <c:v>44253</c:v>
                </c:pt>
                <c:pt idx="95">
                  <c:v>44254</c:v>
                </c:pt>
                <c:pt idx="96">
                  <c:v>44255</c:v>
                </c:pt>
                <c:pt idx="97">
                  <c:v>44256</c:v>
                </c:pt>
                <c:pt idx="98">
                  <c:v>44257</c:v>
                </c:pt>
                <c:pt idx="99">
                  <c:v>44258</c:v>
                </c:pt>
                <c:pt idx="100">
                  <c:v>44259</c:v>
                </c:pt>
                <c:pt idx="101">
                  <c:v>44260</c:v>
                </c:pt>
                <c:pt idx="102">
                  <c:v>44261</c:v>
                </c:pt>
                <c:pt idx="103">
                  <c:v>44262</c:v>
                </c:pt>
                <c:pt idx="104">
                  <c:v>44263</c:v>
                </c:pt>
                <c:pt idx="105">
                  <c:v>44264</c:v>
                </c:pt>
                <c:pt idx="106">
                  <c:v>44265</c:v>
                </c:pt>
                <c:pt idx="107">
                  <c:v>44266</c:v>
                </c:pt>
                <c:pt idx="108">
                  <c:v>44267</c:v>
                </c:pt>
                <c:pt idx="109">
                  <c:v>44268</c:v>
                </c:pt>
                <c:pt idx="110">
                  <c:v>44269</c:v>
                </c:pt>
                <c:pt idx="111">
                  <c:v>44270</c:v>
                </c:pt>
                <c:pt idx="112">
                  <c:v>44271</c:v>
                </c:pt>
                <c:pt idx="113">
                  <c:v>44272</c:v>
                </c:pt>
                <c:pt idx="114">
                  <c:v>44273</c:v>
                </c:pt>
                <c:pt idx="115">
                  <c:v>44274</c:v>
                </c:pt>
                <c:pt idx="116">
                  <c:v>44275</c:v>
                </c:pt>
                <c:pt idx="117">
                  <c:v>44276</c:v>
                </c:pt>
                <c:pt idx="118">
                  <c:v>44277</c:v>
                </c:pt>
                <c:pt idx="119">
                  <c:v>44278</c:v>
                </c:pt>
                <c:pt idx="120">
                  <c:v>44279</c:v>
                </c:pt>
                <c:pt idx="121">
                  <c:v>44280</c:v>
                </c:pt>
                <c:pt idx="122">
                  <c:v>44281</c:v>
                </c:pt>
                <c:pt idx="123">
                  <c:v>44282</c:v>
                </c:pt>
                <c:pt idx="124">
                  <c:v>44283</c:v>
                </c:pt>
                <c:pt idx="125">
                  <c:v>44284</c:v>
                </c:pt>
                <c:pt idx="126">
                  <c:v>44285</c:v>
                </c:pt>
                <c:pt idx="127">
                  <c:v>44286</c:v>
                </c:pt>
                <c:pt idx="128">
                  <c:v>44287</c:v>
                </c:pt>
                <c:pt idx="129">
                  <c:v>44288</c:v>
                </c:pt>
                <c:pt idx="130">
                  <c:v>44289</c:v>
                </c:pt>
                <c:pt idx="131">
                  <c:v>44290</c:v>
                </c:pt>
                <c:pt idx="132">
                  <c:v>44291</c:v>
                </c:pt>
                <c:pt idx="133">
                  <c:v>44292</c:v>
                </c:pt>
                <c:pt idx="134">
                  <c:v>44293</c:v>
                </c:pt>
                <c:pt idx="135">
                  <c:v>44294</c:v>
                </c:pt>
                <c:pt idx="136">
                  <c:v>44295</c:v>
                </c:pt>
                <c:pt idx="137">
                  <c:v>44296</c:v>
                </c:pt>
                <c:pt idx="138">
                  <c:v>44297</c:v>
                </c:pt>
                <c:pt idx="139">
                  <c:v>44298</c:v>
                </c:pt>
                <c:pt idx="140">
                  <c:v>44299</c:v>
                </c:pt>
                <c:pt idx="141">
                  <c:v>44300</c:v>
                </c:pt>
                <c:pt idx="142">
                  <c:v>44301</c:v>
                </c:pt>
                <c:pt idx="143">
                  <c:v>44302</c:v>
                </c:pt>
                <c:pt idx="144">
                  <c:v>44303</c:v>
                </c:pt>
                <c:pt idx="145">
                  <c:v>44304</c:v>
                </c:pt>
                <c:pt idx="146">
                  <c:v>44305</c:v>
                </c:pt>
                <c:pt idx="147">
                  <c:v>44306</c:v>
                </c:pt>
                <c:pt idx="148">
                  <c:v>44307</c:v>
                </c:pt>
                <c:pt idx="149">
                  <c:v>44308</c:v>
                </c:pt>
                <c:pt idx="150">
                  <c:v>44309</c:v>
                </c:pt>
                <c:pt idx="151">
                  <c:v>44310</c:v>
                </c:pt>
                <c:pt idx="152">
                  <c:v>44311</c:v>
                </c:pt>
                <c:pt idx="153">
                  <c:v>44312</c:v>
                </c:pt>
                <c:pt idx="154">
                  <c:v>44313</c:v>
                </c:pt>
                <c:pt idx="155">
                  <c:v>44314</c:v>
                </c:pt>
                <c:pt idx="156">
                  <c:v>44315</c:v>
                </c:pt>
                <c:pt idx="157">
                  <c:v>44316</c:v>
                </c:pt>
                <c:pt idx="158">
                  <c:v>44317</c:v>
                </c:pt>
                <c:pt idx="159">
                  <c:v>44318</c:v>
                </c:pt>
                <c:pt idx="160">
                  <c:v>44319</c:v>
                </c:pt>
                <c:pt idx="161">
                  <c:v>44320</c:v>
                </c:pt>
                <c:pt idx="162">
                  <c:v>44321</c:v>
                </c:pt>
                <c:pt idx="163">
                  <c:v>44322</c:v>
                </c:pt>
                <c:pt idx="164">
                  <c:v>44323</c:v>
                </c:pt>
                <c:pt idx="165">
                  <c:v>44324</c:v>
                </c:pt>
                <c:pt idx="166">
                  <c:v>44325</c:v>
                </c:pt>
                <c:pt idx="167">
                  <c:v>44326</c:v>
                </c:pt>
                <c:pt idx="168">
                  <c:v>44327</c:v>
                </c:pt>
                <c:pt idx="169">
                  <c:v>44328</c:v>
                </c:pt>
                <c:pt idx="170">
                  <c:v>44329</c:v>
                </c:pt>
                <c:pt idx="171">
                  <c:v>44330</c:v>
                </c:pt>
                <c:pt idx="172">
                  <c:v>44331</c:v>
                </c:pt>
                <c:pt idx="173">
                  <c:v>44332</c:v>
                </c:pt>
                <c:pt idx="174">
                  <c:v>44333</c:v>
                </c:pt>
                <c:pt idx="175">
                  <c:v>44334</c:v>
                </c:pt>
                <c:pt idx="176">
                  <c:v>44335</c:v>
                </c:pt>
                <c:pt idx="177">
                  <c:v>44336</c:v>
                </c:pt>
                <c:pt idx="178">
                  <c:v>44337</c:v>
                </c:pt>
                <c:pt idx="179">
                  <c:v>44338</c:v>
                </c:pt>
                <c:pt idx="180">
                  <c:v>44339</c:v>
                </c:pt>
                <c:pt idx="181">
                  <c:v>44340</c:v>
                </c:pt>
                <c:pt idx="182">
                  <c:v>44341</c:v>
                </c:pt>
                <c:pt idx="183">
                  <c:v>44342</c:v>
                </c:pt>
                <c:pt idx="184">
                  <c:v>44343</c:v>
                </c:pt>
                <c:pt idx="185">
                  <c:v>44344</c:v>
                </c:pt>
                <c:pt idx="186">
                  <c:v>44345</c:v>
                </c:pt>
                <c:pt idx="187">
                  <c:v>44346</c:v>
                </c:pt>
                <c:pt idx="188">
                  <c:v>44347</c:v>
                </c:pt>
                <c:pt idx="189">
                  <c:v>44348</c:v>
                </c:pt>
                <c:pt idx="190">
                  <c:v>44349</c:v>
                </c:pt>
                <c:pt idx="191">
                  <c:v>44350</c:v>
                </c:pt>
                <c:pt idx="192">
                  <c:v>44351</c:v>
                </c:pt>
                <c:pt idx="193">
                  <c:v>44352</c:v>
                </c:pt>
                <c:pt idx="194">
                  <c:v>44353</c:v>
                </c:pt>
                <c:pt idx="195">
                  <c:v>44354</c:v>
                </c:pt>
                <c:pt idx="196">
                  <c:v>44355</c:v>
                </c:pt>
                <c:pt idx="197">
                  <c:v>44356</c:v>
                </c:pt>
                <c:pt idx="198">
                  <c:v>44357</c:v>
                </c:pt>
                <c:pt idx="199">
                  <c:v>44358</c:v>
                </c:pt>
                <c:pt idx="200">
                  <c:v>44359</c:v>
                </c:pt>
                <c:pt idx="201">
                  <c:v>44360</c:v>
                </c:pt>
                <c:pt idx="202">
                  <c:v>44361</c:v>
                </c:pt>
                <c:pt idx="203">
                  <c:v>44362</c:v>
                </c:pt>
                <c:pt idx="204">
                  <c:v>44363</c:v>
                </c:pt>
                <c:pt idx="205">
                  <c:v>44364</c:v>
                </c:pt>
                <c:pt idx="206">
                  <c:v>44365</c:v>
                </c:pt>
                <c:pt idx="207">
                  <c:v>44366</c:v>
                </c:pt>
                <c:pt idx="208">
                  <c:v>44367</c:v>
                </c:pt>
                <c:pt idx="209">
                  <c:v>44368</c:v>
                </c:pt>
                <c:pt idx="210">
                  <c:v>44369</c:v>
                </c:pt>
                <c:pt idx="211">
                  <c:v>44370</c:v>
                </c:pt>
                <c:pt idx="212">
                  <c:v>44371</c:v>
                </c:pt>
                <c:pt idx="213">
                  <c:v>44372</c:v>
                </c:pt>
                <c:pt idx="214">
                  <c:v>44373</c:v>
                </c:pt>
                <c:pt idx="215">
                  <c:v>44374</c:v>
                </c:pt>
                <c:pt idx="216">
                  <c:v>44375</c:v>
                </c:pt>
                <c:pt idx="217">
                  <c:v>44376</c:v>
                </c:pt>
                <c:pt idx="218">
                  <c:v>44377</c:v>
                </c:pt>
                <c:pt idx="219">
                  <c:v>44378</c:v>
                </c:pt>
                <c:pt idx="220">
                  <c:v>44379</c:v>
                </c:pt>
                <c:pt idx="221">
                  <c:v>44380</c:v>
                </c:pt>
                <c:pt idx="222">
                  <c:v>44381</c:v>
                </c:pt>
                <c:pt idx="223">
                  <c:v>44382</c:v>
                </c:pt>
                <c:pt idx="224">
                  <c:v>44383</c:v>
                </c:pt>
                <c:pt idx="225">
                  <c:v>44384</c:v>
                </c:pt>
                <c:pt idx="226">
                  <c:v>44385</c:v>
                </c:pt>
                <c:pt idx="227">
                  <c:v>44386</c:v>
                </c:pt>
                <c:pt idx="228">
                  <c:v>44387</c:v>
                </c:pt>
                <c:pt idx="229">
                  <c:v>44388</c:v>
                </c:pt>
                <c:pt idx="230">
                  <c:v>44389</c:v>
                </c:pt>
                <c:pt idx="231">
                  <c:v>44390</c:v>
                </c:pt>
                <c:pt idx="232">
                  <c:v>44391</c:v>
                </c:pt>
                <c:pt idx="233">
                  <c:v>44392</c:v>
                </c:pt>
                <c:pt idx="234">
                  <c:v>44393</c:v>
                </c:pt>
                <c:pt idx="235">
                  <c:v>44394</c:v>
                </c:pt>
                <c:pt idx="236">
                  <c:v>44395</c:v>
                </c:pt>
                <c:pt idx="237">
                  <c:v>44396</c:v>
                </c:pt>
                <c:pt idx="238">
                  <c:v>44397</c:v>
                </c:pt>
                <c:pt idx="239">
                  <c:v>44398</c:v>
                </c:pt>
                <c:pt idx="240">
                  <c:v>44399</c:v>
                </c:pt>
                <c:pt idx="241">
                  <c:v>44400</c:v>
                </c:pt>
                <c:pt idx="242">
                  <c:v>44401</c:v>
                </c:pt>
                <c:pt idx="243">
                  <c:v>44402</c:v>
                </c:pt>
                <c:pt idx="244">
                  <c:v>44403</c:v>
                </c:pt>
                <c:pt idx="245">
                  <c:v>44404</c:v>
                </c:pt>
                <c:pt idx="246">
                  <c:v>44405</c:v>
                </c:pt>
                <c:pt idx="247">
                  <c:v>44406</c:v>
                </c:pt>
                <c:pt idx="248">
                  <c:v>44407</c:v>
                </c:pt>
                <c:pt idx="249">
                  <c:v>44408</c:v>
                </c:pt>
                <c:pt idx="250">
                  <c:v>44409</c:v>
                </c:pt>
                <c:pt idx="251">
                  <c:v>44410</c:v>
                </c:pt>
                <c:pt idx="252">
                  <c:v>44411</c:v>
                </c:pt>
                <c:pt idx="253">
                  <c:v>44412</c:v>
                </c:pt>
                <c:pt idx="254">
                  <c:v>44413</c:v>
                </c:pt>
                <c:pt idx="255">
                  <c:v>44414</c:v>
                </c:pt>
                <c:pt idx="256">
                  <c:v>44415</c:v>
                </c:pt>
                <c:pt idx="257">
                  <c:v>44416</c:v>
                </c:pt>
                <c:pt idx="258">
                  <c:v>44417</c:v>
                </c:pt>
                <c:pt idx="259">
                  <c:v>44418</c:v>
                </c:pt>
                <c:pt idx="260">
                  <c:v>44419</c:v>
                </c:pt>
                <c:pt idx="261">
                  <c:v>44420</c:v>
                </c:pt>
                <c:pt idx="262">
                  <c:v>44421</c:v>
                </c:pt>
                <c:pt idx="263">
                  <c:v>44422</c:v>
                </c:pt>
                <c:pt idx="264">
                  <c:v>44423</c:v>
                </c:pt>
                <c:pt idx="265">
                  <c:v>44424</c:v>
                </c:pt>
                <c:pt idx="266">
                  <c:v>44425</c:v>
                </c:pt>
                <c:pt idx="267">
                  <c:v>44426</c:v>
                </c:pt>
                <c:pt idx="268">
                  <c:v>44427</c:v>
                </c:pt>
                <c:pt idx="269">
                  <c:v>44428</c:v>
                </c:pt>
                <c:pt idx="270">
                  <c:v>44429</c:v>
                </c:pt>
                <c:pt idx="271">
                  <c:v>44430</c:v>
                </c:pt>
                <c:pt idx="272">
                  <c:v>44431</c:v>
                </c:pt>
                <c:pt idx="273">
                  <c:v>44432</c:v>
                </c:pt>
                <c:pt idx="274">
                  <c:v>44433</c:v>
                </c:pt>
                <c:pt idx="275">
                  <c:v>44434</c:v>
                </c:pt>
                <c:pt idx="276">
                  <c:v>44435</c:v>
                </c:pt>
                <c:pt idx="277">
                  <c:v>44436</c:v>
                </c:pt>
                <c:pt idx="278">
                  <c:v>44437</c:v>
                </c:pt>
                <c:pt idx="279">
                  <c:v>44438</c:v>
                </c:pt>
                <c:pt idx="280">
                  <c:v>44439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44444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44449</c:v>
                </c:pt>
                <c:pt idx="291">
                  <c:v>44450</c:v>
                </c:pt>
                <c:pt idx="292">
                  <c:v>44451</c:v>
                </c:pt>
                <c:pt idx="293">
                  <c:v>44452</c:v>
                </c:pt>
                <c:pt idx="294">
                  <c:v>44453</c:v>
                </c:pt>
                <c:pt idx="295">
                  <c:v>44454</c:v>
                </c:pt>
                <c:pt idx="296">
                  <c:v>44455</c:v>
                </c:pt>
                <c:pt idx="297">
                  <c:v>44456</c:v>
                </c:pt>
                <c:pt idx="298">
                  <c:v>44457</c:v>
                </c:pt>
                <c:pt idx="299">
                  <c:v>44458</c:v>
                </c:pt>
                <c:pt idx="300">
                  <c:v>44459</c:v>
                </c:pt>
                <c:pt idx="301">
                  <c:v>44460</c:v>
                </c:pt>
                <c:pt idx="302">
                  <c:v>44461</c:v>
                </c:pt>
                <c:pt idx="303">
                  <c:v>44462</c:v>
                </c:pt>
                <c:pt idx="304">
                  <c:v>44463</c:v>
                </c:pt>
                <c:pt idx="305">
                  <c:v>44464</c:v>
                </c:pt>
                <c:pt idx="306">
                  <c:v>44465</c:v>
                </c:pt>
                <c:pt idx="307">
                  <c:v>44466</c:v>
                </c:pt>
                <c:pt idx="308">
                  <c:v>44467</c:v>
                </c:pt>
                <c:pt idx="309">
                  <c:v>44468</c:v>
                </c:pt>
                <c:pt idx="310">
                  <c:v>44469</c:v>
                </c:pt>
                <c:pt idx="311">
                  <c:v>44470</c:v>
                </c:pt>
                <c:pt idx="312">
                  <c:v>44471</c:v>
                </c:pt>
                <c:pt idx="313">
                  <c:v>44472</c:v>
                </c:pt>
                <c:pt idx="314">
                  <c:v>44473</c:v>
                </c:pt>
                <c:pt idx="315">
                  <c:v>44474</c:v>
                </c:pt>
                <c:pt idx="316">
                  <c:v>44475</c:v>
                </c:pt>
                <c:pt idx="317">
                  <c:v>44476</c:v>
                </c:pt>
                <c:pt idx="318">
                  <c:v>44477</c:v>
                </c:pt>
                <c:pt idx="319">
                  <c:v>44478</c:v>
                </c:pt>
                <c:pt idx="320">
                  <c:v>44479</c:v>
                </c:pt>
                <c:pt idx="321">
                  <c:v>44480</c:v>
                </c:pt>
                <c:pt idx="322">
                  <c:v>44481</c:v>
                </c:pt>
                <c:pt idx="323">
                  <c:v>44482</c:v>
                </c:pt>
                <c:pt idx="324">
                  <c:v>44483</c:v>
                </c:pt>
                <c:pt idx="325">
                  <c:v>44484</c:v>
                </c:pt>
                <c:pt idx="326">
                  <c:v>44485</c:v>
                </c:pt>
                <c:pt idx="327">
                  <c:v>44486</c:v>
                </c:pt>
                <c:pt idx="328">
                  <c:v>44487</c:v>
                </c:pt>
                <c:pt idx="329">
                  <c:v>44488</c:v>
                </c:pt>
                <c:pt idx="330">
                  <c:v>44489</c:v>
                </c:pt>
                <c:pt idx="331">
                  <c:v>44490</c:v>
                </c:pt>
                <c:pt idx="332">
                  <c:v>44491</c:v>
                </c:pt>
                <c:pt idx="333">
                  <c:v>44492</c:v>
                </c:pt>
                <c:pt idx="334">
                  <c:v>44493</c:v>
                </c:pt>
                <c:pt idx="335">
                  <c:v>44494</c:v>
                </c:pt>
                <c:pt idx="336">
                  <c:v>44495</c:v>
                </c:pt>
                <c:pt idx="337">
                  <c:v>44496</c:v>
                </c:pt>
                <c:pt idx="338">
                  <c:v>44497</c:v>
                </c:pt>
                <c:pt idx="339">
                  <c:v>44498</c:v>
                </c:pt>
                <c:pt idx="340">
                  <c:v>44499</c:v>
                </c:pt>
                <c:pt idx="341">
                  <c:v>44500</c:v>
                </c:pt>
                <c:pt idx="342">
                  <c:v>44501</c:v>
                </c:pt>
                <c:pt idx="343">
                  <c:v>44502</c:v>
                </c:pt>
                <c:pt idx="344">
                  <c:v>44503</c:v>
                </c:pt>
                <c:pt idx="345">
                  <c:v>44504</c:v>
                </c:pt>
                <c:pt idx="346">
                  <c:v>44505</c:v>
                </c:pt>
                <c:pt idx="347">
                  <c:v>44506</c:v>
                </c:pt>
                <c:pt idx="348">
                  <c:v>44507</c:v>
                </c:pt>
                <c:pt idx="349">
                  <c:v>44508</c:v>
                </c:pt>
                <c:pt idx="350">
                  <c:v>44509</c:v>
                </c:pt>
                <c:pt idx="351">
                  <c:v>44510</c:v>
                </c:pt>
                <c:pt idx="352">
                  <c:v>44511</c:v>
                </c:pt>
                <c:pt idx="353">
                  <c:v>44512</c:v>
                </c:pt>
                <c:pt idx="354">
                  <c:v>44513</c:v>
                </c:pt>
                <c:pt idx="355">
                  <c:v>44514</c:v>
                </c:pt>
                <c:pt idx="356">
                  <c:v>44515</c:v>
                </c:pt>
                <c:pt idx="357">
                  <c:v>44516</c:v>
                </c:pt>
                <c:pt idx="358">
                  <c:v>44517</c:v>
                </c:pt>
                <c:pt idx="359">
                  <c:v>44518</c:v>
                </c:pt>
                <c:pt idx="360">
                  <c:v>44519</c:v>
                </c:pt>
                <c:pt idx="361">
                  <c:v>44520</c:v>
                </c:pt>
                <c:pt idx="362">
                  <c:v>44521</c:v>
                </c:pt>
                <c:pt idx="363">
                  <c:v>44522</c:v>
                </c:pt>
                <c:pt idx="364">
                  <c:v>44523</c:v>
                </c:pt>
                <c:pt idx="365">
                  <c:v>44524</c:v>
                </c:pt>
                <c:pt idx="366">
                  <c:v>44525</c:v>
                </c:pt>
                <c:pt idx="367">
                  <c:v>44526</c:v>
                </c:pt>
                <c:pt idx="368">
                  <c:v>44527</c:v>
                </c:pt>
                <c:pt idx="369">
                  <c:v>44528</c:v>
                </c:pt>
                <c:pt idx="370">
                  <c:v>44529</c:v>
                </c:pt>
                <c:pt idx="371">
                  <c:v>44530</c:v>
                </c:pt>
                <c:pt idx="372">
                  <c:v>44531</c:v>
                </c:pt>
                <c:pt idx="373">
                  <c:v>44532</c:v>
                </c:pt>
                <c:pt idx="374">
                  <c:v>44533</c:v>
                </c:pt>
                <c:pt idx="375">
                  <c:v>44534</c:v>
                </c:pt>
                <c:pt idx="376">
                  <c:v>44535</c:v>
                </c:pt>
                <c:pt idx="377">
                  <c:v>44536</c:v>
                </c:pt>
                <c:pt idx="378">
                  <c:v>44537</c:v>
                </c:pt>
                <c:pt idx="379">
                  <c:v>44538</c:v>
                </c:pt>
                <c:pt idx="380">
                  <c:v>44539</c:v>
                </c:pt>
                <c:pt idx="381">
                  <c:v>44540</c:v>
                </c:pt>
                <c:pt idx="382">
                  <c:v>44541</c:v>
                </c:pt>
                <c:pt idx="383">
                  <c:v>44542</c:v>
                </c:pt>
                <c:pt idx="384">
                  <c:v>44543</c:v>
                </c:pt>
                <c:pt idx="385">
                  <c:v>44544</c:v>
                </c:pt>
                <c:pt idx="386">
                  <c:v>44545</c:v>
                </c:pt>
                <c:pt idx="387">
                  <c:v>44546</c:v>
                </c:pt>
                <c:pt idx="388">
                  <c:v>44547</c:v>
                </c:pt>
                <c:pt idx="389">
                  <c:v>44548</c:v>
                </c:pt>
                <c:pt idx="390">
                  <c:v>44549</c:v>
                </c:pt>
                <c:pt idx="391">
                  <c:v>44550</c:v>
                </c:pt>
                <c:pt idx="392">
                  <c:v>44551</c:v>
                </c:pt>
                <c:pt idx="393">
                  <c:v>44552</c:v>
                </c:pt>
                <c:pt idx="394">
                  <c:v>44553</c:v>
                </c:pt>
                <c:pt idx="395">
                  <c:v>44554</c:v>
                </c:pt>
                <c:pt idx="396">
                  <c:v>44555</c:v>
                </c:pt>
                <c:pt idx="397">
                  <c:v>44556</c:v>
                </c:pt>
                <c:pt idx="398">
                  <c:v>44557</c:v>
                </c:pt>
                <c:pt idx="399">
                  <c:v>44558</c:v>
                </c:pt>
                <c:pt idx="400">
                  <c:v>44559</c:v>
                </c:pt>
                <c:pt idx="401">
                  <c:v>44560</c:v>
                </c:pt>
                <c:pt idx="402">
                  <c:v>44561</c:v>
                </c:pt>
                <c:pt idx="403">
                  <c:v>44562</c:v>
                </c:pt>
                <c:pt idx="404">
                  <c:v>44563</c:v>
                </c:pt>
                <c:pt idx="405">
                  <c:v>44564</c:v>
                </c:pt>
                <c:pt idx="406">
                  <c:v>44565</c:v>
                </c:pt>
                <c:pt idx="407">
                  <c:v>44566</c:v>
                </c:pt>
                <c:pt idx="408">
                  <c:v>44567</c:v>
                </c:pt>
                <c:pt idx="409">
                  <c:v>44568</c:v>
                </c:pt>
                <c:pt idx="410">
                  <c:v>44569</c:v>
                </c:pt>
                <c:pt idx="411">
                  <c:v>44570</c:v>
                </c:pt>
                <c:pt idx="412">
                  <c:v>44571</c:v>
                </c:pt>
                <c:pt idx="413">
                  <c:v>44572</c:v>
                </c:pt>
                <c:pt idx="414">
                  <c:v>44573</c:v>
                </c:pt>
                <c:pt idx="415">
                  <c:v>44574</c:v>
                </c:pt>
                <c:pt idx="416">
                  <c:v>44575</c:v>
                </c:pt>
                <c:pt idx="417">
                  <c:v>44576</c:v>
                </c:pt>
                <c:pt idx="418">
                  <c:v>44577</c:v>
                </c:pt>
                <c:pt idx="419">
                  <c:v>44578</c:v>
                </c:pt>
                <c:pt idx="420">
                  <c:v>44579</c:v>
                </c:pt>
                <c:pt idx="421">
                  <c:v>44580</c:v>
                </c:pt>
                <c:pt idx="422">
                  <c:v>44581</c:v>
                </c:pt>
                <c:pt idx="423">
                  <c:v>44582</c:v>
                </c:pt>
                <c:pt idx="424">
                  <c:v>44583</c:v>
                </c:pt>
                <c:pt idx="425">
                  <c:v>44584</c:v>
                </c:pt>
                <c:pt idx="426">
                  <c:v>44585</c:v>
                </c:pt>
                <c:pt idx="427">
                  <c:v>44586</c:v>
                </c:pt>
                <c:pt idx="428">
                  <c:v>44587</c:v>
                </c:pt>
                <c:pt idx="429">
                  <c:v>44588</c:v>
                </c:pt>
                <c:pt idx="430">
                  <c:v>44589</c:v>
                </c:pt>
                <c:pt idx="431">
                  <c:v>44590</c:v>
                </c:pt>
                <c:pt idx="432">
                  <c:v>44591</c:v>
                </c:pt>
                <c:pt idx="433">
                  <c:v>44592</c:v>
                </c:pt>
                <c:pt idx="434">
                  <c:v>44593</c:v>
                </c:pt>
                <c:pt idx="435">
                  <c:v>44594</c:v>
                </c:pt>
                <c:pt idx="436">
                  <c:v>44595</c:v>
                </c:pt>
                <c:pt idx="437">
                  <c:v>44596</c:v>
                </c:pt>
                <c:pt idx="438">
                  <c:v>44597</c:v>
                </c:pt>
                <c:pt idx="439">
                  <c:v>44598</c:v>
                </c:pt>
                <c:pt idx="440">
                  <c:v>44599</c:v>
                </c:pt>
                <c:pt idx="441">
                  <c:v>44600</c:v>
                </c:pt>
                <c:pt idx="442">
                  <c:v>44601</c:v>
                </c:pt>
                <c:pt idx="443">
                  <c:v>44602</c:v>
                </c:pt>
                <c:pt idx="444">
                  <c:v>44603</c:v>
                </c:pt>
                <c:pt idx="445">
                  <c:v>44604</c:v>
                </c:pt>
                <c:pt idx="446">
                  <c:v>44605</c:v>
                </c:pt>
                <c:pt idx="447">
                  <c:v>44606</c:v>
                </c:pt>
                <c:pt idx="448">
                  <c:v>44607</c:v>
                </c:pt>
                <c:pt idx="449">
                  <c:v>44608</c:v>
                </c:pt>
                <c:pt idx="450">
                  <c:v>44609</c:v>
                </c:pt>
                <c:pt idx="451">
                  <c:v>44610</c:v>
                </c:pt>
                <c:pt idx="452">
                  <c:v>44611</c:v>
                </c:pt>
                <c:pt idx="453">
                  <c:v>44612</c:v>
                </c:pt>
                <c:pt idx="454">
                  <c:v>44613</c:v>
                </c:pt>
                <c:pt idx="455">
                  <c:v>44614</c:v>
                </c:pt>
                <c:pt idx="456">
                  <c:v>44615</c:v>
                </c:pt>
                <c:pt idx="457">
                  <c:v>44616</c:v>
                </c:pt>
                <c:pt idx="458">
                  <c:v>44617</c:v>
                </c:pt>
                <c:pt idx="459">
                  <c:v>44618</c:v>
                </c:pt>
                <c:pt idx="460">
                  <c:v>44619</c:v>
                </c:pt>
                <c:pt idx="461">
                  <c:v>44620</c:v>
                </c:pt>
                <c:pt idx="462">
                  <c:v>44621</c:v>
                </c:pt>
                <c:pt idx="463">
                  <c:v>44622</c:v>
                </c:pt>
                <c:pt idx="464">
                  <c:v>44623</c:v>
                </c:pt>
                <c:pt idx="465">
                  <c:v>44624</c:v>
                </c:pt>
                <c:pt idx="466">
                  <c:v>44625</c:v>
                </c:pt>
                <c:pt idx="467">
                  <c:v>44626</c:v>
                </c:pt>
                <c:pt idx="468">
                  <c:v>44627</c:v>
                </c:pt>
                <c:pt idx="469">
                  <c:v>44628</c:v>
                </c:pt>
                <c:pt idx="470">
                  <c:v>44629</c:v>
                </c:pt>
                <c:pt idx="471">
                  <c:v>44630</c:v>
                </c:pt>
                <c:pt idx="472">
                  <c:v>44631</c:v>
                </c:pt>
                <c:pt idx="473">
                  <c:v>44632</c:v>
                </c:pt>
                <c:pt idx="474">
                  <c:v>44633</c:v>
                </c:pt>
                <c:pt idx="475">
                  <c:v>44634</c:v>
                </c:pt>
                <c:pt idx="476">
                  <c:v>44635</c:v>
                </c:pt>
                <c:pt idx="477">
                  <c:v>44636</c:v>
                </c:pt>
                <c:pt idx="478">
                  <c:v>44637</c:v>
                </c:pt>
                <c:pt idx="479">
                  <c:v>44638</c:v>
                </c:pt>
                <c:pt idx="480">
                  <c:v>44639</c:v>
                </c:pt>
                <c:pt idx="481">
                  <c:v>44640</c:v>
                </c:pt>
                <c:pt idx="482">
                  <c:v>44641</c:v>
                </c:pt>
                <c:pt idx="483">
                  <c:v>44642</c:v>
                </c:pt>
                <c:pt idx="484">
                  <c:v>44643</c:v>
                </c:pt>
                <c:pt idx="485">
                  <c:v>44644</c:v>
                </c:pt>
                <c:pt idx="486">
                  <c:v>44645</c:v>
                </c:pt>
                <c:pt idx="487">
                  <c:v>44646</c:v>
                </c:pt>
                <c:pt idx="488">
                  <c:v>44647</c:v>
                </c:pt>
                <c:pt idx="489">
                  <c:v>44648</c:v>
                </c:pt>
                <c:pt idx="490">
                  <c:v>44649</c:v>
                </c:pt>
                <c:pt idx="491">
                  <c:v>44650</c:v>
                </c:pt>
                <c:pt idx="492">
                  <c:v>44651</c:v>
                </c:pt>
                <c:pt idx="493">
                  <c:v>44652</c:v>
                </c:pt>
                <c:pt idx="494">
                  <c:v>44653</c:v>
                </c:pt>
                <c:pt idx="495">
                  <c:v>44654</c:v>
                </c:pt>
                <c:pt idx="496">
                  <c:v>44655</c:v>
                </c:pt>
                <c:pt idx="497">
                  <c:v>44656</c:v>
                </c:pt>
                <c:pt idx="498">
                  <c:v>44657</c:v>
                </c:pt>
                <c:pt idx="499">
                  <c:v>44658</c:v>
                </c:pt>
                <c:pt idx="500">
                  <c:v>44659</c:v>
                </c:pt>
                <c:pt idx="501">
                  <c:v>44660</c:v>
                </c:pt>
                <c:pt idx="502">
                  <c:v>44661</c:v>
                </c:pt>
                <c:pt idx="503">
                  <c:v>44662</c:v>
                </c:pt>
                <c:pt idx="504">
                  <c:v>44663</c:v>
                </c:pt>
                <c:pt idx="505">
                  <c:v>44664</c:v>
                </c:pt>
                <c:pt idx="506">
                  <c:v>44665</c:v>
                </c:pt>
                <c:pt idx="507">
                  <c:v>44666</c:v>
                </c:pt>
                <c:pt idx="508">
                  <c:v>44667</c:v>
                </c:pt>
                <c:pt idx="509">
                  <c:v>44668</c:v>
                </c:pt>
                <c:pt idx="510">
                  <c:v>44669</c:v>
                </c:pt>
                <c:pt idx="511">
                  <c:v>44670</c:v>
                </c:pt>
                <c:pt idx="512">
                  <c:v>44671</c:v>
                </c:pt>
                <c:pt idx="513">
                  <c:v>44672</c:v>
                </c:pt>
                <c:pt idx="514">
                  <c:v>44673</c:v>
                </c:pt>
                <c:pt idx="515">
                  <c:v>44674</c:v>
                </c:pt>
                <c:pt idx="516">
                  <c:v>44675</c:v>
                </c:pt>
                <c:pt idx="517">
                  <c:v>44676</c:v>
                </c:pt>
                <c:pt idx="518">
                  <c:v>44677</c:v>
                </c:pt>
                <c:pt idx="519">
                  <c:v>44678</c:v>
                </c:pt>
                <c:pt idx="520">
                  <c:v>44679</c:v>
                </c:pt>
                <c:pt idx="521">
                  <c:v>44680</c:v>
                </c:pt>
                <c:pt idx="522">
                  <c:v>44681</c:v>
                </c:pt>
                <c:pt idx="523">
                  <c:v>44682</c:v>
                </c:pt>
                <c:pt idx="524">
                  <c:v>44683</c:v>
                </c:pt>
                <c:pt idx="525">
                  <c:v>44684</c:v>
                </c:pt>
                <c:pt idx="526">
                  <c:v>44685</c:v>
                </c:pt>
                <c:pt idx="527">
                  <c:v>44686</c:v>
                </c:pt>
                <c:pt idx="528">
                  <c:v>44687</c:v>
                </c:pt>
                <c:pt idx="529">
                  <c:v>44688</c:v>
                </c:pt>
                <c:pt idx="530">
                  <c:v>44689</c:v>
                </c:pt>
                <c:pt idx="531">
                  <c:v>44690</c:v>
                </c:pt>
                <c:pt idx="532">
                  <c:v>44691</c:v>
                </c:pt>
                <c:pt idx="533">
                  <c:v>44692</c:v>
                </c:pt>
                <c:pt idx="534">
                  <c:v>44693</c:v>
                </c:pt>
                <c:pt idx="535">
                  <c:v>44694</c:v>
                </c:pt>
                <c:pt idx="536">
                  <c:v>44695</c:v>
                </c:pt>
                <c:pt idx="537">
                  <c:v>44696</c:v>
                </c:pt>
                <c:pt idx="538">
                  <c:v>44697</c:v>
                </c:pt>
                <c:pt idx="539">
                  <c:v>44698</c:v>
                </c:pt>
                <c:pt idx="540">
                  <c:v>44699</c:v>
                </c:pt>
                <c:pt idx="541">
                  <c:v>44700</c:v>
                </c:pt>
                <c:pt idx="542">
                  <c:v>44701</c:v>
                </c:pt>
                <c:pt idx="543">
                  <c:v>44702</c:v>
                </c:pt>
                <c:pt idx="544">
                  <c:v>44703</c:v>
                </c:pt>
                <c:pt idx="545">
                  <c:v>44704</c:v>
                </c:pt>
                <c:pt idx="546">
                  <c:v>44705</c:v>
                </c:pt>
                <c:pt idx="547">
                  <c:v>44706</c:v>
                </c:pt>
                <c:pt idx="548">
                  <c:v>44707</c:v>
                </c:pt>
                <c:pt idx="549">
                  <c:v>44708</c:v>
                </c:pt>
                <c:pt idx="550">
                  <c:v>44709</c:v>
                </c:pt>
                <c:pt idx="551">
                  <c:v>44710</c:v>
                </c:pt>
                <c:pt idx="552">
                  <c:v>44711</c:v>
                </c:pt>
                <c:pt idx="553">
                  <c:v>44712</c:v>
                </c:pt>
                <c:pt idx="554">
                  <c:v>44713</c:v>
                </c:pt>
                <c:pt idx="555">
                  <c:v>44714</c:v>
                </c:pt>
                <c:pt idx="556">
                  <c:v>44715</c:v>
                </c:pt>
                <c:pt idx="557">
                  <c:v>44716</c:v>
                </c:pt>
                <c:pt idx="558">
                  <c:v>44717</c:v>
                </c:pt>
                <c:pt idx="559">
                  <c:v>44718</c:v>
                </c:pt>
                <c:pt idx="560">
                  <c:v>44719</c:v>
                </c:pt>
                <c:pt idx="561">
                  <c:v>44720</c:v>
                </c:pt>
                <c:pt idx="562">
                  <c:v>44721</c:v>
                </c:pt>
                <c:pt idx="563">
                  <c:v>44722</c:v>
                </c:pt>
                <c:pt idx="564">
                  <c:v>44723</c:v>
                </c:pt>
                <c:pt idx="565">
                  <c:v>44724</c:v>
                </c:pt>
                <c:pt idx="566">
                  <c:v>44725</c:v>
                </c:pt>
                <c:pt idx="567">
                  <c:v>44726</c:v>
                </c:pt>
                <c:pt idx="568">
                  <c:v>44727</c:v>
                </c:pt>
                <c:pt idx="569">
                  <c:v>44728</c:v>
                </c:pt>
                <c:pt idx="570">
                  <c:v>44729</c:v>
                </c:pt>
                <c:pt idx="571">
                  <c:v>44730</c:v>
                </c:pt>
                <c:pt idx="572">
                  <c:v>44731</c:v>
                </c:pt>
                <c:pt idx="573">
                  <c:v>44732</c:v>
                </c:pt>
                <c:pt idx="574">
                  <c:v>44733</c:v>
                </c:pt>
                <c:pt idx="575">
                  <c:v>44734</c:v>
                </c:pt>
                <c:pt idx="576">
                  <c:v>44735</c:v>
                </c:pt>
                <c:pt idx="577">
                  <c:v>44736</c:v>
                </c:pt>
                <c:pt idx="578">
                  <c:v>44737</c:v>
                </c:pt>
                <c:pt idx="579">
                  <c:v>44738</c:v>
                </c:pt>
                <c:pt idx="580">
                  <c:v>44739</c:v>
                </c:pt>
                <c:pt idx="581">
                  <c:v>44740</c:v>
                </c:pt>
                <c:pt idx="582">
                  <c:v>44741</c:v>
                </c:pt>
                <c:pt idx="583">
                  <c:v>44742</c:v>
                </c:pt>
                <c:pt idx="584">
                  <c:v>44743</c:v>
                </c:pt>
                <c:pt idx="585">
                  <c:v>44744</c:v>
                </c:pt>
                <c:pt idx="586">
                  <c:v>44745</c:v>
                </c:pt>
                <c:pt idx="587">
                  <c:v>44746</c:v>
                </c:pt>
                <c:pt idx="588">
                  <c:v>44747</c:v>
                </c:pt>
                <c:pt idx="589">
                  <c:v>44748</c:v>
                </c:pt>
                <c:pt idx="590">
                  <c:v>44749</c:v>
                </c:pt>
                <c:pt idx="591">
                  <c:v>44750</c:v>
                </c:pt>
                <c:pt idx="592">
                  <c:v>44751</c:v>
                </c:pt>
                <c:pt idx="593">
                  <c:v>44752</c:v>
                </c:pt>
                <c:pt idx="594">
                  <c:v>44753</c:v>
                </c:pt>
                <c:pt idx="595">
                  <c:v>44754</c:v>
                </c:pt>
                <c:pt idx="596">
                  <c:v>44755</c:v>
                </c:pt>
                <c:pt idx="597">
                  <c:v>44756</c:v>
                </c:pt>
                <c:pt idx="598">
                  <c:v>44757</c:v>
                </c:pt>
                <c:pt idx="599">
                  <c:v>44758</c:v>
                </c:pt>
                <c:pt idx="600">
                  <c:v>44759</c:v>
                </c:pt>
                <c:pt idx="601">
                  <c:v>44760</c:v>
                </c:pt>
                <c:pt idx="602">
                  <c:v>44761</c:v>
                </c:pt>
                <c:pt idx="603">
                  <c:v>44762</c:v>
                </c:pt>
                <c:pt idx="604">
                  <c:v>44763</c:v>
                </c:pt>
                <c:pt idx="605">
                  <c:v>44764</c:v>
                </c:pt>
                <c:pt idx="606">
                  <c:v>44765</c:v>
                </c:pt>
                <c:pt idx="607">
                  <c:v>44766</c:v>
                </c:pt>
                <c:pt idx="608">
                  <c:v>44767</c:v>
                </c:pt>
              </c:numCache>
            </c:numRef>
          </c:cat>
          <c:val>
            <c:numRef>
              <c:f>Mumbai!$B$525:$B$1139</c:f>
              <c:numCache>
                <c:formatCode>General</c:formatCode>
                <c:ptCount val="615"/>
                <c:pt idx="0">
                  <c:v>66.36</c:v>
                </c:pt>
                <c:pt idx="1">
                  <c:v>68.09</c:v>
                </c:pt>
                <c:pt idx="2">
                  <c:v>54.49</c:v>
                </c:pt>
                <c:pt idx="3">
                  <c:v>49.14</c:v>
                </c:pt>
                <c:pt idx="4">
                  <c:v>85.61</c:v>
                </c:pt>
                <c:pt idx="5">
                  <c:v>55.34</c:v>
                </c:pt>
                <c:pt idx="6">
                  <c:v>63.7</c:v>
                </c:pt>
                <c:pt idx="7">
                  <c:v>39.659999999999997</c:v>
                </c:pt>
                <c:pt idx="8">
                  <c:v>46.43</c:v>
                </c:pt>
                <c:pt idx="9">
                  <c:v>50.15</c:v>
                </c:pt>
                <c:pt idx="10">
                  <c:v>86.32</c:v>
                </c:pt>
                <c:pt idx="11">
                  <c:v>101.23</c:v>
                </c:pt>
                <c:pt idx="12">
                  <c:v>84.91</c:v>
                </c:pt>
                <c:pt idx="13">
                  <c:v>74.48</c:v>
                </c:pt>
                <c:pt idx="14">
                  <c:v>39.47</c:v>
                </c:pt>
                <c:pt idx="15">
                  <c:v>85.22</c:v>
                </c:pt>
                <c:pt idx="16">
                  <c:v>81.069999999999993</c:v>
                </c:pt>
                <c:pt idx="17">
                  <c:v>67.7</c:v>
                </c:pt>
                <c:pt idx="18">
                  <c:v>58.76</c:v>
                </c:pt>
                <c:pt idx="19">
                  <c:v>58.18</c:v>
                </c:pt>
                <c:pt idx="20">
                  <c:v>58.16</c:v>
                </c:pt>
                <c:pt idx="21">
                  <c:v>79.37</c:v>
                </c:pt>
                <c:pt idx="22">
                  <c:v>82.35</c:v>
                </c:pt>
                <c:pt idx="23">
                  <c:v>86.87</c:v>
                </c:pt>
                <c:pt idx="24">
                  <c:v>86.35</c:v>
                </c:pt>
                <c:pt idx="25">
                  <c:v>83.81</c:v>
                </c:pt>
                <c:pt idx="26">
                  <c:v>70.33</c:v>
                </c:pt>
                <c:pt idx="27">
                  <c:v>98.59</c:v>
                </c:pt>
                <c:pt idx="28">
                  <c:v>130.41999999999999</c:v>
                </c:pt>
                <c:pt idx="29">
                  <c:v>107.19</c:v>
                </c:pt>
                <c:pt idx="30">
                  <c:v>84.24</c:v>
                </c:pt>
                <c:pt idx="31">
                  <c:v>82.66</c:v>
                </c:pt>
                <c:pt idx="32">
                  <c:v>68.59</c:v>
                </c:pt>
                <c:pt idx="33">
                  <c:v>67.33</c:v>
                </c:pt>
                <c:pt idx="34">
                  <c:v>62.48</c:v>
                </c:pt>
                <c:pt idx="35">
                  <c:v>80.16</c:v>
                </c:pt>
                <c:pt idx="36">
                  <c:v>76.37</c:v>
                </c:pt>
                <c:pt idx="37">
                  <c:v>92.81</c:v>
                </c:pt>
                <c:pt idx="38">
                  <c:v>122.98</c:v>
                </c:pt>
                <c:pt idx="39">
                  <c:v>99.83</c:v>
                </c:pt>
                <c:pt idx="40">
                  <c:v>103.5</c:v>
                </c:pt>
                <c:pt idx="41">
                  <c:v>94.37</c:v>
                </c:pt>
                <c:pt idx="42">
                  <c:v>75.62</c:v>
                </c:pt>
                <c:pt idx="43">
                  <c:v>78.77</c:v>
                </c:pt>
                <c:pt idx="44">
                  <c:v>94.15</c:v>
                </c:pt>
                <c:pt idx="45">
                  <c:v>72.599999999999994</c:v>
                </c:pt>
                <c:pt idx="46">
                  <c:v>63.57</c:v>
                </c:pt>
                <c:pt idx="47">
                  <c:v>53.49</c:v>
                </c:pt>
                <c:pt idx="48">
                  <c:v>63.41</c:v>
                </c:pt>
                <c:pt idx="49">
                  <c:v>58.15</c:v>
                </c:pt>
                <c:pt idx="50">
                  <c:v>125.86</c:v>
                </c:pt>
                <c:pt idx="51">
                  <c:v>90.82</c:v>
                </c:pt>
                <c:pt idx="52">
                  <c:v>77.28</c:v>
                </c:pt>
                <c:pt idx="53">
                  <c:v>109.42</c:v>
                </c:pt>
                <c:pt idx="54">
                  <c:v>91.33</c:v>
                </c:pt>
                <c:pt idx="55">
                  <c:v>84.5</c:v>
                </c:pt>
                <c:pt idx="56">
                  <c:v>120.16</c:v>
                </c:pt>
                <c:pt idx="57">
                  <c:v>131.72999999999999</c:v>
                </c:pt>
                <c:pt idx="58">
                  <c:v>104.92</c:v>
                </c:pt>
                <c:pt idx="59">
                  <c:v>147.43</c:v>
                </c:pt>
                <c:pt idx="60">
                  <c:v>145.66999999999999</c:v>
                </c:pt>
                <c:pt idx="61">
                  <c:v>112.96</c:v>
                </c:pt>
                <c:pt idx="62">
                  <c:v>121.07</c:v>
                </c:pt>
                <c:pt idx="63">
                  <c:v>115.6</c:v>
                </c:pt>
                <c:pt idx="64">
                  <c:v>139.28</c:v>
                </c:pt>
                <c:pt idx="65">
                  <c:v>145.08000000000001</c:v>
                </c:pt>
                <c:pt idx="66">
                  <c:v>144.01</c:v>
                </c:pt>
                <c:pt idx="67">
                  <c:v>123.43</c:v>
                </c:pt>
                <c:pt idx="68">
                  <c:v>108.11</c:v>
                </c:pt>
                <c:pt idx="69">
                  <c:v>95.19</c:v>
                </c:pt>
                <c:pt idx="70">
                  <c:v>41.33</c:v>
                </c:pt>
                <c:pt idx="71">
                  <c:v>47.04</c:v>
                </c:pt>
                <c:pt idx="72">
                  <c:v>51.37</c:v>
                </c:pt>
                <c:pt idx="73">
                  <c:v>75.95</c:v>
                </c:pt>
                <c:pt idx="74">
                  <c:v>125.15</c:v>
                </c:pt>
                <c:pt idx="75">
                  <c:v>99.51</c:v>
                </c:pt>
                <c:pt idx="76">
                  <c:v>129.63</c:v>
                </c:pt>
                <c:pt idx="77">
                  <c:v>127.46</c:v>
                </c:pt>
                <c:pt idx="78">
                  <c:v>112.5</c:v>
                </c:pt>
                <c:pt idx="79">
                  <c:v>68.209999999999994</c:v>
                </c:pt>
                <c:pt idx="80">
                  <c:v>60.91</c:v>
                </c:pt>
                <c:pt idx="81">
                  <c:v>57.28</c:v>
                </c:pt>
                <c:pt idx="82">
                  <c:v>53.23</c:v>
                </c:pt>
                <c:pt idx="83">
                  <c:v>56.87</c:v>
                </c:pt>
                <c:pt idx="84">
                  <c:v>57.89</c:v>
                </c:pt>
                <c:pt idx="85">
                  <c:v>84.06</c:v>
                </c:pt>
                <c:pt idx="86">
                  <c:v>81.94</c:v>
                </c:pt>
                <c:pt idx="87">
                  <c:v>91.9</c:v>
                </c:pt>
                <c:pt idx="88">
                  <c:v>77.37</c:v>
                </c:pt>
                <c:pt idx="89">
                  <c:v>91.8</c:v>
                </c:pt>
                <c:pt idx="90">
                  <c:v>110.73</c:v>
                </c:pt>
                <c:pt idx="91">
                  <c:v>129.93</c:v>
                </c:pt>
                <c:pt idx="92">
                  <c:v>118.62</c:v>
                </c:pt>
                <c:pt idx="93">
                  <c:v>85.38</c:v>
                </c:pt>
                <c:pt idx="94">
                  <c:v>89.06</c:v>
                </c:pt>
                <c:pt idx="95">
                  <c:v>101.83</c:v>
                </c:pt>
                <c:pt idx="96">
                  <c:v>93.98</c:v>
                </c:pt>
                <c:pt idx="97">
                  <c:v>110.93</c:v>
                </c:pt>
                <c:pt idx="98">
                  <c:v>90.15</c:v>
                </c:pt>
                <c:pt idx="99">
                  <c:v>124.64</c:v>
                </c:pt>
                <c:pt idx="100">
                  <c:v>147.56</c:v>
                </c:pt>
                <c:pt idx="101">
                  <c:v>128.86000000000001</c:v>
                </c:pt>
                <c:pt idx="102">
                  <c:v>72.95</c:v>
                </c:pt>
                <c:pt idx="103">
                  <c:v>57.83</c:v>
                </c:pt>
                <c:pt idx="104">
                  <c:v>83.04</c:v>
                </c:pt>
                <c:pt idx="105">
                  <c:v>99.76</c:v>
                </c:pt>
                <c:pt idx="106">
                  <c:v>89.39</c:v>
                </c:pt>
                <c:pt idx="107">
                  <c:v>60.46</c:v>
                </c:pt>
                <c:pt idx="108">
                  <c:v>52.48</c:v>
                </c:pt>
                <c:pt idx="109">
                  <c:v>88.18</c:v>
                </c:pt>
                <c:pt idx="110">
                  <c:v>115.39</c:v>
                </c:pt>
                <c:pt idx="111">
                  <c:v>87</c:v>
                </c:pt>
                <c:pt idx="112">
                  <c:v>77.430000000000007</c:v>
                </c:pt>
                <c:pt idx="113">
                  <c:v>99.99</c:v>
                </c:pt>
                <c:pt idx="114">
                  <c:v>88.53</c:v>
                </c:pt>
                <c:pt idx="115">
                  <c:v>58.96</c:v>
                </c:pt>
                <c:pt idx="116">
                  <c:v>43.18</c:v>
                </c:pt>
                <c:pt idx="117">
                  <c:v>49.43</c:v>
                </c:pt>
                <c:pt idx="118">
                  <c:v>59.24</c:v>
                </c:pt>
                <c:pt idx="119">
                  <c:v>71.03</c:v>
                </c:pt>
                <c:pt idx="120">
                  <c:v>65.8</c:v>
                </c:pt>
                <c:pt idx="121">
                  <c:v>73.36</c:v>
                </c:pt>
                <c:pt idx="122">
                  <c:v>85.56</c:v>
                </c:pt>
                <c:pt idx="123">
                  <c:v>75.95</c:v>
                </c:pt>
                <c:pt idx="124">
                  <c:v>51.2</c:v>
                </c:pt>
                <c:pt idx="125">
                  <c:v>25.14</c:v>
                </c:pt>
                <c:pt idx="126">
                  <c:v>30.43</c:v>
                </c:pt>
                <c:pt idx="127">
                  <c:v>30.83</c:v>
                </c:pt>
                <c:pt idx="128">
                  <c:v>18.12</c:v>
                </c:pt>
                <c:pt idx="129">
                  <c:v>19.72</c:v>
                </c:pt>
                <c:pt idx="130">
                  <c:v>21.12</c:v>
                </c:pt>
                <c:pt idx="131">
                  <c:v>21.01</c:v>
                </c:pt>
                <c:pt idx="132">
                  <c:v>25.51</c:v>
                </c:pt>
                <c:pt idx="133">
                  <c:v>44.01</c:v>
                </c:pt>
                <c:pt idx="134">
                  <c:v>38.07</c:v>
                </c:pt>
                <c:pt idx="135">
                  <c:v>25.63</c:v>
                </c:pt>
                <c:pt idx="136">
                  <c:v>34.590000000000003</c:v>
                </c:pt>
                <c:pt idx="137">
                  <c:v>22.67</c:v>
                </c:pt>
                <c:pt idx="138">
                  <c:v>28.73</c:v>
                </c:pt>
                <c:pt idx="139">
                  <c:v>37.6</c:v>
                </c:pt>
                <c:pt idx="140">
                  <c:v>34.06</c:v>
                </c:pt>
                <c:pt idx="141">
                  <c:v>26.17</c:v>
                </c:pt>
                <c:pt idx="142">
                  <c:v>31.4</c:v>
                </c:pt>
                <c:pt idx="143">
                  <c:v>25.32</c:v>
                </c:pt>
                <c:pt idx="144">
                  <c:v>22.59</c:v>
                </c:pt>
                <c:pt idx="145">
                  <c:v>24.01</c:v>
                </c:pt>
                <c:pt idx="146">
                  <c:v>20.04</c:v>
                </c:pt>
                <c:pt idx="147">
                  <c:v>18.23</c:v>
                </c:pt>
                <c:pt idx="148">
                  <c:v>18.899999999999999</c:v>
                </c:pt>
                <c:pt idx="149">
                  <c:v>24.59</c:v>
                </c:pt>
                <c:pt idx="150">
                  <c:v>31.52</c:v>
                </c:pt>
                <c:pt idx="151">
                  <c:v>26.81</c:v>
                </c:pt>
                <c:pt idx="152">
                  <c:v>26.68</c:v>
                </c:pt>
                <c:pt idx="153">
                  <c:v>18.47</c:v>
                </c:pt>
                <c:pt idx="154">
                  <c:v>22.76</c:v>
                </c:pt>
                <c:pt idx="155">
                  <c:v>22.2</c:v>
                </c:pt>
                <c:pt idx="156">
                  <c:v>21.67</c:v>
                </c:pt>
                <c:pt idx="157">
                  <c:v>23.07</c:v>
                </c:pt>
                <c:pt idx="158">
                  <c:v>19.87</c:v>
                </c:pt>
                <c:pt idx="159">
                  <c:v>23.95</c:v>
                </c:pt>
                <c:pt idx="160">
                  <c:v>32.909999999999997</c:v>
                </c:pt>
                <c:pt idx="161">
                  <c:v>28.28</c:v>
                </c:pt>
                <c:pt idx="162">
                  <c:v>20.63</c:v>
                </c:pt>
                <c:pt idx="163">
                  <c:v>16.440000000000001</c:v>
                </c:pt>
                <c:pt idx="164">
                  <c:v>18.63</c:v>
                </c:pt>
                <c:pt idx="165">
                  <c:v>16.78</c:v>
                </c:pt>
                <c:pt idx="166">
                  <c:v>14.69</c:v>
                </c:pt>
                <c:pt idx="167">
                  <c:v>14.4</c:v>
                </c:pt>
                <c:pt idx="168">
                  <c:v>14.2</c:v>
                </c:pt>
                <c:pt idx="169">
                  <c:v>12.92</c:v>
                </c:pt>
                <c:pt idx="170">
                  <c:v>15.94</c:v>
                </c:pt>
                <c:pt idx="171">
                  <c:v>19.12</c:v>
                </c:pt>
                <c:pt idx="172">
                  <c:v>35.75</c:v>
                </c:pt>
                <c:pt idx="173">
                  <c:v>26.97</c:v>
                </c:pt>
                <c:pt idx="174">
                  <c:v>11.98</c:v>
                </c:pt>
                <c:pt idx="175">
                  <c:v>8.9700000000000006</c:v>
                </c:pt>
                <c:pt idx="176">
                  <c:v>20</c:v>
                </c:pt>
                <c:pt idx="177">
                  <c:v>25.27</c:v>
                </c:pt>
                <c:pt idx="178">
                  <c:v>22.38</c:v>
                </c:pt>
                <c:pt idx="179">
                  <c:v>17.28</c:v>
                </c:pt>
                <c:pt idx="180">
                  <c:v>18.260000000000002</c:v>
                </c:pt>
                <c:pt idx="181">
                  <c:v>16.22</c:v>
                </c:pt>
                <c:pt idx="182">
                  <c:v>15.72</c:v>
                </c:pt>
                <c:pt idx="183">
                  <c:v>13.82</c:v>
                </c:pt>
                <c:pt idx="184">
                  <c:v>9.48</c:v>
                </c:pt>
                <c:pt idx="185">
                  <c:v>8.43</c:v>
                </c:pt>
                <c:pt idx="186">
                  <c:v>10.15</c:v>
                </c:pt>
                <c:pt idx="187">
                  <c:v>12.54</c:v>
                </c:pt>
                <c:pt idx="188">
                  <c:v>22.95</c:v>
                </c:pt>
                <c:pt idx="189">
                  <c:v>19.72</c:v>
                </c:pt>
                <c:pt idx="190">
                  <c:v>29.2</c:v>
                </c:pt>
                <c:pt idx="191">
                  <c:v>30.55</c:v>
                </c:pt>
                <c:pt idx="192">
                  <c:v>33.590000000000003</c:v>
                </c:pt>
                <c:pt idx="193">
                  <c:v>38.92</c:v>
                </c:pt>
                <c:pt idx="194">
                  <c:v>22.6</c:v>
                </c:pt>
                <c:pt idx="195">
                  <c:v>18.93</c:v>
                </c:pt>
                <c:pt idx="196">
                  <c:v>24.23</c:v>
                </c:pt>
                <c:pt idx="197">
                  <c:v>28.15</c:v>
                </c:pt>
                <c:pt idx="198">
                  <c:v>19.61</c:v>
                </c:pt>
                <c:pt idx="199">
                  <c:v>23.64</c:v>
                </c:pt>
                <c:pt idx="200">
                  <c:v>21.07</c:v>
                </c:pt>
                <c:pt idx="201">
                  <c:v>15.73</c:v>
                </c:pt>
                <c:pt idx="202">
                  <c:v>12.82</c:v>
                </c:pt>
                <c:pt idx="203">
                  <c:v>17.2</c:v>
                </c:pt>
                <c:pt idx="204">
                  <c:v>26.53</c:v>
                </c:pt>
                <c:pt idx="205">
                  <c:v>21.53</c:v>
                </c:pt>
                <c:pt idx="206">
                  <c:v>13.66</c:v>
                </c:pt>
                <c:pt idx="207">
                  <c:v>23.78</c:v>
                </c:pt>
                <c:pt idx="208">
                  <c:v>12.17</c:v>
                </c:pt>
                <c:pt idx="209">
                  <c:v>17.82</c:v>
                </c:pt>
                <c:pt idx="210">
                  <c:v>12.7</c:v>
                </c:pt>
                <c:pt idx="211">
                  <c:v>13.49</c:v>
                </c:pt>
                <c:pt idx="212">
                  <c:v>11.12</c:v>
                </c:pt>
                <c:pt idx="213">
                  <c:v>21.39</c:v>
                </c:pt>
                <c:pt idx="214">
                  <c:v>19.420000000000002</c:v>
                </c:pt>
                <c:pt idx="215">
                  <c:v>22.11</c:v>
                </c:pt>
                <c:pt idx="216">
                  <c:v>21.55</c:v>
                </c:pt>
                <c:pt idx="217">
                  <c:v>18.93</c:v>
                </c:pt>
                <c:pt idx="218">
                  <c:v>15.98</c:v>
                </c:pt>
                <c:pt idx="219">
                  <c:v>9.15</c:v>
                </c:pt>
                <c:pt idx="220">
                  <c:v>9.67</c:v>
                </c:pt>
                <c:pt idx="221">
                  <c:v>8.61</c:v>
                </c:pt>
                <c:pt idx="222">
                  <c:v>12.57</c:v>
                </c:pt>
                <c:pt idx="223">
                  <c:v>17.420000000000002</c:v>
                </c:pt>
                <c:pt idx="224">
                  <c:v>18.84</c:v>
                </c:pt>
                <c:pt idx="225">
                  <c:v>16.649999999999999</c:v>
                </c:pt>
                <c:pt idx="226">
                  <c:v>24.09</c:v>
                </c:pt>
                <c:pt idx="227">
                  <c:v>26.41</c:v>
                </c:pt>
                <c:pt idx="228">
                  <c:v>28.94</c:v>
                </c:pt>
                <c:pt idx="229">
                  <c:v>19.3</c:v>
                </c:pt>
                <c:pt idx="230">
                  <c:v>14.44</c:v>
                </c:pt>
                <c:pt idx="231">
                  <c:v>21.38</c:v>
                </c:pt>
                <c:pt idx="232">
                  <c:v>24.91</c:v>
                </c:pt>
                <c:pt idx="233">
                  <c:v>26.03</c:v>
                </c:pt>
                <c:pt idx="234">
                  <c:v>21.33</c:v>
                </c:pt>
                <c:pt idx="235">
                  <c:v>24.04</c:v>
                </c:pt>
                <c:pt idx="236">
                  <c:v>18.21</c:v>
                </c:pt>
                <c:pt idx="237">
                  <c:v>18.8</c:v>
                </c:pt>
                <c:pt idx="238">
                  <c:v>12.46</c:v>
                </c:pt>
                <c:pt idx="239">
                  <c:v>9.6</c:v>
                </c:pt>
                <c:pt idx="240">
                  <c:v>14.36</c:v>
                </c:pt>
                <c:pt idx="241">
                  <c:v>16.760000000000002</c:v>
                </c:pt>
                <c:pt idx="242">
                  <c:v>14.46</c:v>
                </c:pt>
                <c:pt idx="243">
                  <c:v>12.64</c:v>
                </c:pt>
                <c:pt idx="244">
                  <c:v>9.1300000000000008</c:v>
                </c:pt>
                <c:pt idx="245">
                  <c:v>10.55</c:v>
                </c:pt>
                <c:pt idx="246">
                  <c:v>11.57</c:v>
                </c:pt>
                <c:pt idx="247">
                  <c:v>10.89</c:v>
                </c:pt>
                <c:pt idx="248">
                  <c:v>11.37</c:v>
                </c:pt>
                <c:pt idx="249">
                  <c:v>12.33</c:v>
                </c:pt>
                <c:pt idx="250">
                  <c:v>10.6</c:v>
                </c:pt>
                <c:pt idx="251">
                  <c:v>14.02</c:v>
                </c:pt>
                <c:pt idx="252">
                  <c:v>15.95</c:v>
                </c:pt>
                <c:pt idx="253">
                  <c:v>11.06</c:v>
                </c:pt>
                <c:pt idx="254">
                  <c:v>13.04</c:v>
                </c:pt>
                <c:pt idx="255">
                  <c:v>13.37</c:v>
                </c:pt>
                <c:pt idx="256">
                  <c:v>14.89</c:v>
                </c:pt>
                <c:pt idx="257">
                  <c:v>13.99</c:v>
                </c:pt>
                <c:pt idx="258">
                  <c:v>15.47</c:v>
                </c:pt>
                <c:pt idx="259">
                  <c:v>16.12</c:v>
                </c:pt>
                <c:pt idx="260">
                  <c:v>14.94</c:v>
                </c:pt>
                <c:pt idx="261">
                  <c:v>25.55</c:v>
                </c:pt>
                <c:pt idx="262">
                  <c:v>19.510000000000002</c:v>
                </c:pt>
                <c:pt idx="263">
                  <c:v>17.48</c:v>
                </c:pt>
                <c:pt idx="264">
                  <c:v>33.85</c:v>
                </c:pt>
                <c:pt idx="265">
                  <c:v>38.11</c:v>
                </c:pt>
                <c:pt idx="266">
                  <c:v>29.08</c:v>
                </c:pt>
                <c:pt idx="267">
                  <c:v>33</c:v>
                </c:pt>
                <c:pt idx="268">
                  <c:v>20.87</c:v>
                </c:pt>
                <c:pt idx="269">
                  <c:v>7.97</c:v>
                </c:pt>
                <c:pt idx="270">
                  <c:v>7.03</c:v>
                </c:pt>
                <c:pt idx="271">
                  <c:v>6.4</c:v>
                </c:pt>
                <c:pt idx="272">
                  <c:v>4.43</c:v>
                </c:pt>
                <c:pt idx="273">
                  <c:v>3.78</c:v>
                </c:pt>
                <c:pt idx="274">
                  <c:v>2.56</c:v>
                </c:pt>
                <c:pt idx="275">
                  <c:v>1.1100000000000001</c:v>
                </c:pt>
                <c:pt idx="276">
                  <c:v>8.39</c:v>
                </c:pt>
                <c:pt idx="277">
                  <c:v>13.77</c:v>
                </c:pt>
                <c:pt idx="278">
                  <c:v>17.8</c:v>
                </c:pt>
                <c:pt idx="279">
                  <c:v>12.5</c:v>
                </c:pt>
                <c:pt idx="280">
                  <c:v>15.42</c:v>
                </c:pt>
                <c:pt idx="281">
                  <c:v>12.32</c:v>
                </c:pt>
                <c:pt idx="282">
                  <c:v>10.79</c:v>
                </c:pt>
                <c:pt idx="283">
                  <c:v>14</c:v>
                </c:pt>
                <c:pt idx="284">
                  <c:v>12.27</c:v>
                </c:pt>
                <c:pt idx="285">
                  <c:v>12.59</c:v>
                </c:pt>
                <c:pt idx="286">
                  <c:v>15.91</c:v>
                </c:pt>
                <c:pt idx="287">
                  <c:v>33.450000000000003</c:v>
                </c:pt>
                <c:pt idx="288">
                  <c:v>26.76</c:v>
                </c:pt>
                <c:pt idx="289">
                  <c:v>15.07</c:v>
                </c:pt>
                <c:pt idx="290">
                  <c:v>12.11</c:v>
                </c:pt>
                <c:pt idx="291">
                  <c:v>14.78</c:v>
                </c:pt>
                <c:pt idx="292">
                  <c:v>24.55</c:v>
                </c:pt>
                <c:pt idx="293">
                  <c:v>20.420000000000002</c:v>
                </c:pt>
                <c:pt idx="294">
                  <c:v>19.41</c:v>
                </c:pt>
                <c:pt idx="295">
                  <c:v>17.95</c:v>
                </c:pt>
                <c:pt idx="296">
                  <c:v>15.46</c:v>
                </c:pt>
                <c:pt idx="297">
                  <c:v>17.66</c:v>
                </c:pt>
                <c:pt idx="298">
                  <c:v>19.02</c:v>
                </c:pt>
                <c:pt idx="299">
                  <c:v>21.28</c:v>
                </c:pt>
                <c:pt idx="300">
                  <c:v>24.95</c:v>
                </c:pt>
                <c:pt idx="301">
                  <c:v>22.95</c:v>
                </c:pt>
                <c:pt idx="302">
                  <c:v>25.1</c:v>
                </c:pt>
                <c:pt idx="303">
                  <c:v>26.57</c:v>
                </c:pt>
                <c:pt idx="304">
                  <c:v>21.54</c:v>
                </c:pt>
                <c:pt idx="305">
                  <c:v>21.88</c:v>
                </c:pt>
                <c:pt idx="306">
                  <c:v>24.89</c:v>
                </c:pt>
                <c:pt idx="307">
                  <c:v>26.73</c:v>
                </c:pt>
                <c:pt idx="308">
                  <c:v>24.72</c:v>
                </c:pt>
                <c:pt idx="309">
                  <c:v>18.47</c:v>
                </c:pt>
                <c:pt idx="310">
                  <c:v>26.42</c:v>
                </c:pt>
                <c:pt idx="311">
                  <c:v>21.06</c:v>
                </c:pt>
                <c:pt idx="312">
                  <c:v>30.85</c:v>
                </c:pt>
                <c:pt idx="313">
                  <c:v>35.31</c:v>
                </c:pt>
                <c:pt idx="314">
                  <c:v>37.24</c:v>
                </c:pt>
                <c:pt idx="315">
                  <c:v>35.380000000000003</c:v>
                </c:pt>
                <c:pt idx="316">
                  <c:v>42.68</c:v>
                </c:pt>
                <c:pt idx="317">
                  <c:v>47.07</c:v>
                </c:pt>
                <c:pt idx="318">
                  <c:v>29.74</c:v>
                </c:pt>
                <c:pt idx="319">
                  <c:v>22.04</c:v>
                </c:pt>
                <c:pt idx="320">
                  <c:v>26.28</c:v>
                </c:pt>
                <c:pt idx="321">
                  <c:v>29.36</c:v>
                </c:pt>
                <c:pt idx="322">
                  <c:v>45.27</c:v>
                </c:pt>
                <c:pt idx="323">
                  <c:v>50.66</c:v>
                </c:pt>
                <c:pt idx="324">
                  <c:v>17.32</c:v>
                </c:pt>
                <c:pt idx="325">
                  <c:v>35.26</c:v>
                </c:pt>
                <c:pt idx="326">
                  <c:v>34.51</c:v>
                </c:pt>
                <c:pt idx="327">
                  <c:v>40.4</c:v>
                </c:pt>
                <c:pt idx="328">
                  <c:v>31.45</c:v>
                </c:pt>
                <c:pt idx="329">
                  <c:v>14.23</c:v>
                </c:pt>
                <c:pt idx="330">
                  <c:v>19.149999999999999</c:v>
                </c:pt>
                <c:pt idx="331">
                  <c:v>28.97</c:v>
                </c:pt>
                <c:pt idx="332">
                  <c:v>26.93</c:v>
                </c:pt>
                <c:pt idx="333">
                  <c:v>22.31</c:v>
                </c:pt>
                <c:pt idx="334">
                  <c:v>15.9</c:v>
                </c:pt>
                <c:pt idx="335">
                  <c:v>15.42</c:v>
                </c:pt>
                <c:pt idx="336">
                  <c:v>26.86</c:v>
                </c:pt>
                <c:pt idx="337">
                  <c:v>29.82</c:v>
                </c:pt>
                <c:pt idx="338">
                  <c:v>34.119999999999997</c:v>
                </c:pt>
                <c:pt idx="339">
                  <c:v>36.93</c:v>
                </c:pt>
                <c:pt idx="340">
                  <c:v>39.57</c:v>
                </c:pt>
                <c:pt idx="341">
                  <c:v>41.63</c:v>
                </c:pt>
                <c:pt idx="342">
                  <c:v>35.39</c:v>
                </c:pt>
                <c:pt idx="343">
                  <c:v>30.41</c:v>
                </c:pt>
                <c:pt idx="344">
                  <c:v>31.39</c:v>
                </c:pt>
                <c:pt idx="345">
                  <c:v>29.98</c:v>
                </c:pt>
                <c:pt idx="346">
                  <c:v>17.77</c:v>
                </c:pt>
                <c:pt idx="347">
                  <c:v>18.82</c:v>
                </c:pt>
                <c:pt idx="348">
                  <c:v>20.32</c:v>
                </c:pt>
                <c:pt idx="349">
                  <c:v>25.13</c:v>
                </c:pt>
                <c:pt idx="350">
                  <c:v>27.5</c:v>
                </c:pt>
                <c:pt idx="351">
                  <c:v>32.67</c:v>
                </c:pt>
                <c:pt idx="352">
                  <c:v>31.25</c:v>
                </c:pt>
                <c:pt idx="353">
                  <c:v>33.94</c:v>
                </c:pt>
                <c:pt idx="354">
                  <c:v>28.82</c:v>
                </c:pt>
                <c:pt idx="355">
                  <c:v>19.86</c:v>
                </c:pt>
                <c:pt idx="356">
                  <c:v>34.71</c:v>
                </c:pt>
                <c:pt idx="357">
                  <c:v>61.15</c:v>
                </c:pt>
                <c:pt idx="358">
                  <c:v>40.229999999999997</c:v>
                </c:pt>
                <c:pt idx="359">
                  <c:v>33.840000000000003</c:v>
                </c:pt>
                <c:pt idx="360">
                  <c:v>36.32</c:v>
                </c:pt>
                <c:pt idx="361">
                  <c:v>41.13</c:v>
                </c:pt>
                <c:pt idx="362">
                  <c:v>22.58</c:v>
                </c:pt>
                <c:pt idx="363">
                  <c:v>25.35</c:v>
                </c:pt>
                <c:pt idx="364">
                  <c:v>19.41</c:v>
                </c:pt>
                <c:pt idx="365">
                  <c:v>30.59</c:v>
                </c:pt>
                <c:pt idx="366">
                  <c:v>38.22</c:v>
                </c:pt>
                <c:pt idx="367">
                  <c:v>49.7</c:v>
                </c:pt>
                <c:pt idx="368">
                  <c:v>45.33</c:v>
                </c:pt>
                <c:pt idx="369">
                  <c:v>36.6</c:v>
                </c:pt>
                <c:pt idx="370">
                  <c:v>43.79</c:v>
                </c:pt>
                <c:pt idx="371">
                  <c:v>48</c:v>
                </c:pt>
                <c:pt idx="372">
                  <c:v>46.63</c:v>
                </c:pt>
                <c:pt idx="373">
                  <c:v>45.43</c:v>
                </c:pt>
                <c:pt idx="374">
                  <c:v>37.76</c:v>
                </c:pt>
                <c:pt idx="375">
                  <c:v>37.229999999999997</c:v>
                </c:pt>
                <c:pt idx="376">
                  <c:v>26.03</c:v>
                </c:pt>
                <c:pt idx="377">
                  <c:v>43.15</c:v>
                </c:pt>
                <c:pt idx="378">
                  <c:v>49.39</c:v>
                </c:pt>
                <c:pt idx="379">
                  <c:v>55.01</c:v>
                </c:pt>
                <c:pt idx="380">
                  <c:v>55.99</c:v>
                </c:pt>
                <c:pt idx="381">
                  <c:v>57.68</c:v>
                </c:pt>
                <c:pt idx="382">
                  <c:v>62.08</c:v>
                </c:pt>
                <c:pt idx="383">
                  <c:v>54.91</c:v>
                </c:pt>
                <c:pt idx="384">
                  <c:v>60.11</c:v>
                </c:pt>
                <c:pt idx="385">
                  <c:v>47.91</c:v>
                </c:pt>
                <c:pt idx="386">
                  <c:v>63.94</c:v>
                </c:pt>
                <c:pt idx="387">
                  <c:v>72.08</c:v>
                </c:pt>
                <c:pt idx="388">
                  <c:v>86.04</c:v>
                </c:pt>
                <c:pt idx="389">
                  <c:v>78.06</c:v>
                </c:pt>
                <c:pt idx="390">
                  <c:v>71.64</c:v>
                </c:pt>
                <c:pt idx="391">
                  <c:v>72.84</c:v>
                </c:pt>
                <c:pt idx="392">
                  <c:v>74.400000000000006</c:v>
                </c:pt>
                <c:pt idx="393">
                  <c:v>79.62</c:v>
                </c:pt>
                <c:pt idx="394">
                  <c:v>83.41</c:v>
                </c:pt>
                <c:pt idx="395">
                  <c:v>63.35</c:v>
                </c:pt>
                <c:pt idx="396">
                  <c:v>50.26</c:v>
                </c:pt>
                <c:pt idx="397">
                  <c:v>70.3</c:v>
                </c:pt>
                <c:pt idx="398">
                  <c:v>75.849999999999994</c:v>
                </c:pt>
                <c:pt idx="399">
                  <c:v>69.39</c:v>
                </c:pt>
                <c:pt idx="400">
                  <c:v>60</c:v>
                </c:pt>
                <c:pt idx="401">
                  <c:v>57.26</c:v>
                </c:pt>
                <c:pt idx="402">
                  <c:v>54.25</c:v>
                </c:pt>
                <c:pt idx="403">
                  <c:v>56.63</c:v>
                </c:pt>
                <c:pt idx="404">
                  <c:v>57.24</c:v>
                </c:pt>
                <c:pt idx="405">
                  <c:v>59.72</c:v>
                </c:pt>
                <c:pt idx="406">
                  <c:v>62.58</c:v>
                </c:pt>
                <c:pt idx="407">
                  <c:v>53.7</c:v>
                </c:pt>
                <c:pt idx="408">
                  <c:v>43.93</c:v>
                </c:pt>
                <c:pt idx="409">
                  <c:v>40.020000000000003</c:v>
                </c:pt>
                <c:pt idx="410">
                  <c:v>38.24</c:v>
                </c:pt>
                <c:pt idx="411">
                  <c:v>33.909999999999997</c:v>
                </c:pt>
                <c:pt idx="412">
                  <c:v>53.15</c:v>
                </c:pt>
                <c:pt idx="413">
                  <c:v>61.44</c:v>
                </c:pt>
                <c:pt idx="414">
                  <c:v>58.83</c:v>
                </c:pt>
                <c:pt idx="415">
                  <c:v>53.88</c:v>
                </c:pt>
                <c:pt idx="416">
                  <c:v>55.11</c:v>
                </c:pt>
                <c:pt idx="417">
                  <c:v>50.49</c:v>
                </c:pt>
                <c:pt idx="418">
                  <c:v>47.76</c:v>
                </c:pt>
                <c:pt idx="419">
                  <c:v>54.11</c:v>
                </c:pt>
                <c:pt idx="420">
                  <c:v>53.5</c:v>
                </c:pt>
                <c:pt idx="421">
                  <c:v>67.87</c:v>
                </c:pt>
                <c:pt idx="422">
                  <c:v>50.56</c:v>
                </c:pt>
                <c:pt idx="423">
                  <c:v>39.01</c:v>
                </c:pt>
                <c:pt idx="424">
                  <c:v>22.76</c:v>
                </c:pt>
                <c:pt idx="425">
                  <c:v>27.58</c:v>
                </c:pt>
                <c:pt idx="426">
                  <c:v>44.47</c:v>
                </c:pt>
                <c:pt idx="427">
                  <c:v>67.2</c:v>
                </c:pt>
                <c:pt idx="428">
                  <c:v>59.8</c:v>
                </c:pt>
                <c:pt idx="429">
                  <c:v>64.47</c:v>
                </c:pt>
                <c:pt idx="430">
                  <c:v>65.2</c:v>
                </c:pt>
                <c:pt idx="431">
                  <c:v>71.349999999999994</c:v>
                </c:pt>
                <c:pt idx="432">
                  <c:v>72.819999999999993</c:v>
                </c:pt>
                <c:pt idx="433">
                  <c:v>76.23</c:v>
                </c:pt>
                <c:pt idx="434">
                  <c:v>73.010000000000005</c:v>
                </c:pt>
                <c:pt idx="435">
                  <c:v>54.64</c:v>
                </c:pt>
                <c:pt idx="436">
                  <c:v>40.65</c:v>
                </c:pt>
                <c:pt idx="437">
                  <c:v>31.87</c:v>
                </c:pt>
                <c:pt idx="438">
                  <c:v>48.07</c:v>
                </c:pt>
                <c:pt idx="439">
                  <c:v>52.88</c:v>
                </c:pt>
                <c:pt idx="440">
                  <c:v>42.99</c:v>
                </c:pt>
                <c:pt idx="441">
                  <c:v>39.049999999999997</c:v>
                </c:pt>
                <c:pt idx="442">
                  <c:v>40.67</c:v>
                </c:pt>
                <c:pt idx="443">
                  <c:v>58.87</c:v>
                </c:pt>
                <c:pt idx="444">
                  <c:v>61.03</c:v>
                </c:pt>
                <c:pt idx="445">
                  <c:v>62.76</c:v>
                </c:pt>
                <c:pt idx="446">
                  <c:v>56.22</c:v>
                </c:pt>
                <c:pt idx="447">
                  <c:v>65.540000000000006</c:v>
                </c:pt>
                <c:pt idx="448">
                  <c:v>46.6</c:v>
                </c:pt>
                <c:pt idx="449">
                  <c:v>37.57</c:v>
                </c:pt>
                <c:pt idx="450">
                  <c:v>39.32</c:v>
                </c:pt>
                <c:pt idx="451">
                  <c:v>41.93</c:v>
                </c:pt>
                <c:pt idx="452">
                  <c:v>40.46</c:v>
                </c:pt>
                <c:pt idx="453">
                  <c:v>53.47</c:v>
                </c:pt>
                <c:pt idx="454">
                  <c:v>68.62</c:v>
                </c:pt>
                <c:pt idx="455">
                  <c:v>56.77</c:v>
                </c:pt>
                <c:pt idx="456">
                  <c:v>51.03</c:v>
                </c:pt>
                <c:pt idx="457">
                  <c:v>74.84</c:v>
                </c:pt>
                <c:pt idx="458">
                  <c:v>71.650000000000006</c:v>
                </c:pt>
                <c:pt idx="459">
                  <c:v>74.540000000000006</c:v>
                </c:pt>
                <c:pt idx="460">
                  <c:v>74.680000000000007</c:v>
                </c:pt>
                <c:pt idx="461">
                  <c:v>80.83</c:v>
                </c:pt>
                <c:pt idx="462">
                  <c:v>83.33</c:v>
                </c:pt>
                <c:pt idx="463">
                  <c:v>84.53</c:v>
                </c:pt>
                <c:pt idx="464">
                  <c:v>83.15</c:v>
                </c:pt>
                <c:pt idx="465">
                  <c:v>68.069999999999993</c:v>
                </c:pt>
                <c:pt idx="466">
                  <c:v>73.819999999999993</c:v>
                </c:pt>
                <c:pt idx="467">
                  <c:v>65.849999999999994</c:v>
                </c:pt>
                <c:pt idx="468">
                  <c:v>71.48</c:v>
                </c:pt>
                <c:pt idx="469">
                  <c:v>74.849999999999994</c:v>
                </c:pt>
                <c:pt idx="470">
                  <c:v>70.599999999999994</c:v>
                </c:pt>
                <c:pt idx="471">
                  <c:v>72.760000000000005</c:v>
                </c:pt>
                <c:pt idx="472">
                  <c:v>68.58</c:v>
                </c:pt>
                <c:pt idx="473">
                  <c:v>70.540000000000006</c:v>
                </c:pt>
                <c:pt idx="474">
                  <c:v>72.3</c:v>
                </c:pt>
                <c:pt idx="475">
                  <c:v>68.680000000000007</c:v>
                </c:pt>
                <c:pt idx="476">
                  <c:v>72.2</c:v>
                </c:pt>
                <c:pt idx="477">
                  <c:v>73.73</c:v>
                </c:pt>
                <c:pt idx="478">
                  <c:v>71.069999999999993</c:v>
                </c:pt>
                <c:pt idx="479">
                  <c:v>42.88</c:v>
                </c:pt>
                <c:pt idx="480">
                  <c:v>34.08</c:v>
                </c:pt>
                <c:pt idx="481">
                  <c:v>27.09</c:v>
                </c:pt>
                <c:pt idx="482">
                  <c:v>40.5</c:v>
                </c:pt>
                <c:pt idx="483">
                  <c:v>73.81</c:v>
                </c:pt>
                <c:pt idx="484">
                  <c:v>75.86</c:v>
                </c:pt>
                <c:pt idx="485">
                  <c:v>56.92</c:v>
                </c:pt>
                <c:pt idx="486">
                  <c:v>24.27</c:v>
                </c:pt>
                <c:pt idx="487">
                  <c:v>21.67</c:v>
                </c:pt>
                <c:pt idx="488">
                  <c:v>15.63</c:v>
                </c:pt>
                <c:pt idx="489">
                  <c:v>22.78</c:v>
                </c:pt>
                <c:pt idx="490">
                  <c:v>22.82</c:v>
                </c:pt>
                <c:pt idx="491">
                  <c:v>21.39</c:v>
                </c:pt>
                <c:pt idx="492">
                  <c:v>18.600000000000001</c:v>
                </c:pt>
                <c:pt idx="493">
                  <c:v>20.07</c:v>
                </c:pt>
                <c:pt idx="494">
                  <c:v>22.22</c:v>
                </c:pt>
                <c:pt idx="495">
                  <c:v>24.73</c:v>
                </c:pt>
                <c:pt idx="496">
                  <c:v>22.63</c:v>
                </c:pt>
                <c:pt idx="497">
                  <c:v>22.99</c:v>
                </c:pt>
                <c:pt idx="498">
                  <c:v>19.059999999999999</c:v>
                </c:pt>
                <c:pt idx="499">
                  <c:v>21.7</c:v>
                </c:pt>
                <c:pt idx="500">
                  <c:v>19.77</c:v>
                </c:pt>
                <c:pt idx="501">
                  <c:v>13.48</c:v>
                </c:pt>
                <c:pt idx="502">
                  <c:v>13.21</c:v>
                </c:pt>
                <c:pt idx="503">
                  <c:v>21.32</c:v>
                </c:pt>
                <c:pt idx="504">
                  <c:v>27.92</c:v>
                </c:pt>
                <c:pt idx="505">
                  <c:v>32.380000000000003</c:v>
                </c:pt>
                <c:pt idx="506">
                  <c:v>19.920000000000002</c:v>
                </c:pt>
                <c:pt idx="507">
                  <c:v>20.36</c:v>
                </c:pt>
                <c:pt idx="508">
                  <c:v>23.26</c:v>
                </c:pt>
                <c:pt idx="509">
                  <c:v>19.07</c:v>
                </c:pt>
                <c:pt idx="510">
                  <c:v>18.98</c:v>
                </c:pt>
                <c:pt idx="511">
                  <c:v>19.77</c:v>
                </c:pt>
                <c:pt idx="512">
                  <c:v>23.79</c:v>
                </c:pt>
                <c:pt idx="513">
                  <c:v>58.51</c:v>
                </c:pt>
                <c:pt idx="514">
                  <c:v>43.9</c:v>
                </c:pt>
                <c:pt idx="515">
                  <c:v>33.36</c:v>
                </c:pt>
                <c:pt idx="516">
                  <c:v>27.87</c:v>
                </c:pt>
                <c:pt idx="517">
                  <c:v>46.64</c:v>
                </c:pt>
                <c:pt idx="518">
                  <c:v>41.49</c:v>
                </c:pt>
                <c:pt idx="519">
                  <c:v>46.19</c:v>
                </c:pt>
                <c:pt idx="520">
                  <c:v>30.23</c:v>
                </c:pt>
                <c:pt idx="521">
                  <c:v>19.87</c:v>
                </c:pt>
                <c:pt idx="522">
                  <c:v>21.07</c:v>
                </c:pt>
                <c:pt idx="523">
                  <c:v>11.08</c:v>
                </c:pt>
                <c:pt idx="524">
                  <c:v>10.11</c:v>
                </c:pt>
                <c:pt idx="525">
                  <c:v>14.62</c:v>
                </c:pt>
                <c:pt idx="526">
                  <c:v>19.399999999999999</c:v>
                </c:pt>
                <c:pt idx="527">
                  <c:v>23.65</c:v>
                </c:pt>
                <c:pt idx="528">
                  <c:v>16.600000000000001</c:v>
                </c:pt>
                <c:pt idx="529">
                  <c:v>17.23</c:v>
                </c:pt>
                <c:pt idx="530">
                  <c:v>19.61</c:v>
                </c:pt>
                <c:pt idx="531">
                  <c:v>17.989999999999998</c:v>
                </c:pt>
                <c:pt idx="532">
                  <c:v>19.2</c:v>
                </c:pt>
                <c:pt idx="533">
                  <c:v>18.46</c:v>
                </c:pt>
                <c:pt idx="534">
                  <c:v>13.01</c:v>
                </c:pt>
                <c:pt idx="535">
                  <c:v>12.57</c:v>
                </c:pt>
                <c:pt idx="536">
                  <c:v>11.59</c:v>
                </c:pt>
                <c:pt idx="537">
                  <c:v>16.940000000000001</c:v>
                </c:pt>
                <c:pt idx="538">
                  <c:v>25.17</c:v>
                </c:pt>
                <c:pt idx="539">
                  <c:v>25.64</c:v>
                </c:pt>
                <c:pt idx="540">
                  <c:v>24.04</c:v>
                </c:pt>
                <c:pt idx="541">
                  <c:v>22.07</c:v>
                </c:pt>
                <c:pt idx="542">
                  <c:v>12.21</c:v>
                </c:pt>
                <c:pt idx="543">
                  <c:v>11.34</c:v>
                </c:pt>
                <c:pt idx="544">
                  <c:v>7.12</c:v>
                </c:pt>
                <c:pt idx="545">
                  <c:v>8.51</c:v>
                </c:pt>
                <c:pt idx="546">
                  <c:v>10.3</c:v>
                </c:pt>
                <c:pt idx="547">
                  <c:v>14.42</c:v>
                </c:pt>
                <c:pt idx="548">
                  <c:v>14.77</c:v>
                </c:pt>
                <c:pt idx="549">
                  <c:v>11.37</c:v>
                </c:pt>
                <c:pt idx="550">
                  <c:v>10.56</c:v>
                </c:pt>
                <c:pt idx="551">
                  <c:v>10.5</c:v>
                </c:pt>
                <c:pt idx="552">
                  <c:v>12.12</c:v>
                </c:pt>
                <c:pt idx="553">
                  <c:v>15.72</c:v>
                </c:pt>
                <c:pt idx="554">
                  <c:v>18.489999999999998</c:v>
                </c:pt>
                <c:pt idx="555">
                  <c:v>18.07</c:v>
                </c:pt>
                <c:pt idx="556">
                  <c:v>19.170000000000002</c:v>
                </c:pt>
                <c:pt idx="557">
                  <c:v>18.66</c:v>
                </c:pt>
                <c:pt idx="558">
                  <c:v>16.440000000000001</c:v>
                </c:pt>
                <c:pt idx="559">
                  <c:v>14.28</c:v>
                </c:pt>
                <c:pt idx="560">
                  <c:v>12.03</c:v>
                </c:pt>
                <c:pt idx="561">
                  <c:v>14.56</c:v>
                </c:pt>
                <c:pt idx="562">
                  <c:v>13.26</c:v>
                </c:pt>
                <c:pt idx="563">
                  <c:v>17.28</c:v>
                </c:pt>
                <c:pt idx="564">
                  <c:v>17.13</c:v>
                </c:pt>
                <c:pt idx="565">
                  <c:v>11.71</c:v>
                </c:pt>
                <c:pt idx="566">
                  <c:v>12.54</c:v>
                </c:pt>
                <c:pt idx="567">
                  <c:v>9.9600000000000009</c:v>
                </c:pt>
                <c:pt idx="568">
                  <c:v>9.23</c:v>
                </c:pt>
                <c:pt idx="569">
                  <c:v>17.93</c:v>
                </c:pt>
                <c:pt idx="570">
                  <c:v>12.7</c:v>
                </c:pt>
                <c:pt idx="571">
                  <c:v>13.25</c:v>
                </c:pt>
                <c:pt idx="572">
                  <c:v>12.05</c:v>
                </c:pt>
                <c:pt idx="573">
                  <c:v>15.49</c:v>
                </c:pt>
                <c:pt idx="574">
                  <c:v>15.25</c:v>
                </c:pt>
                <c:pt idx="575">
                  <c:v>18.27</c:v>
                </c:pt>
                <c:pt idx="576">
                  <c:v>18.95</c:v>
                </c:pt>
                <c:pt idx="577">
                  <c:v>23</c:v>
                </c:pt>
                <c:pt idx="578">
                  <c:v>29.47</c:v>
                </c:pt>
                <c:pt idx="579">
                  <c:v>30.94</c:v>
                </c:pt>
                <c:pt idx="580">
                  <c:v>24.02</c:v>
                </c:pt>
                <c:pt idx="581">
                  <c:v>19.86</c:v>
                </c:pt>
                <c:pt idx="582">
                  <c:v>15.56</c:v>
                </c:pt>
                <c:pt idx="583">
                  <c:v>21.02</c:v>
                </c:pt>
                <c:pt idx="584">
                  <c:v>24.96</c:v>
                </c:pt>
                <c:pt idx="585">
                  <c:v>13.49</c:v>
                </c:pt>
                <c:pt idx="586">
                  <c:v>10.66</c:v>
                </c:pt>
                <c:pt idx="587">
                  <c:v>15.45</c:v>
                </c:pt>
                <c:pt idx="588">
                  <c:v>21.12</c:v>
                </c:pt>
                <c:pt idx="589">
                  <c:v>15.98</c:v>
                </c:pt>
                <c:pt idx="590">
                  <c:v>16.72</c:v>
                </c:pt>
                <c:pt idx="591">
                  <c:v>17.28</c:v>
                </c:pt>
                <c:pt idx="592">
                  <c:v>0</c:v>
                </c:pt>
                <c:pt idx="593">
                  <c:v>15.71</c:v>
                </c:pt>
                <c:pt idx="594">
                  <c:v>16.489999999999998</c:v>
                </c:pt>
                <c:pt idx="595">
                  <c:v>18.36</c:v>
                </c:pt>
                <c:pt idx="596">
                  <c:v>12.5</c:v>
                </c:pt>
                <c:pt idx="597">
                  <c:v>12.15</c:v>
                </c:pt>
                <c:pt idx="598">
                  <c:v>12.13</c:v>
                </c:pt>
                <c:pt idx="599">
                  <c:v>11.5</c:v>
                </c:pt>
                <c:pt idx="600">
                  <c:v>9.48</c:v>
                </c:pt>
                <c:pt idx="601">
                  <c:v>10.11</c:v>
                </c:pt>
                <c:pt idx="602">
                  <c:v>10.61</c:v>
                </c:pt>
                <c:pt idx="603">
                  <c:v>12.73</c:v>
                </c:pt>
                <c:pt idx="604">
                  <c:v>16.54</c:v>
                </c:pt>
                <c:pt idx="605">
                  <c:v>15.94</c:v>
                </c:pt>
                <c:pt idx="606">
                  <c:v>11.89</c:v>
                </c:pt>
                <c:pt idx="607">
                  <c:v>8.02</c:v>
                </c:pt>
                <c:pt idx="608">
                  <c:v>9.5399999999999991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EA-4062-ABEA-655D0A31E1BC}"/>
            </c:ext>
          </c:extLst>
        </c:ser>
        <c:ser>
          <c:idx val="1"/>
          <c:order val="1"/>
          <c:tx>
            <c:strRef>
              <c:f>Mumbai!$C$1</c:f>
              <c:strCache>
                <c:ptCount val="1"/>
                <c:pt idx="0">
                  <c:v>NO2_API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Mumbai!$A$525:$A$1139</c:f>
              <c:numCache>
                <c:formatCode>m/d/yyyy</c:formatCode>
                <c:ptCount val="615"/>
                <c:pt idx="0">
                  <c:v>44159</c:v>
                </c:pt>
                <c:pt idx="1">
                  <c:v>44160</c:v>
                </c:pt>
                <c:pt idx="2">
                  <c:v>44161</c:v>
                </c:pt>
                <c:pt idx="3">
                  <c:v>44162</c:v>
                </c:pt>
                <c:pt idx="4">
                  <c:v>44163</c:v>
                </c:pt>
                <c:pt idx="5">
                  <c:v>44164</c:v>
                </c:pt>
                <c:pt idx="6">
                  <c:v>44165</c:v>
                </c:pt>
                <c:pt idx="7">
                  <c:v>44166</c:v>
                </c:pt>
                <c:pt idx="8">
                  <c:v>44167</c:v>
                </c:pt>
                <c:pt idx="9">
                  <c:v>44168</c:v>
                </c:pt>
                <c:pt idx="10">
                  <c:v>44169</c:v>
                </c:pt>
                <c:pt idx="11">
                  <c:v>44170</c:v>
                </c:pt>
                <c:pt idx="12">
                  <c:v>44171</c:v>
                </c:pt>
                <c:pt idx="13">
                  <c:v>44172</c:v>
                </c:pt>
                <c:pt idx="14">
                  <c:v>44173</c:v>
                </c:pt>
                <c:pt idx="15">
                  <c:v>44174</c:v>
                </c:pt>
                <c:pt idx="16">
                  <c:v>44175</c:v>
                </c:pt>
                <c:pt idx="17">
                  <c:v>44176</c:v>
                </c:pt>
                <c:pt idx="18">
                  <c:v>44177</c:v>
                </c:pt>
                <c:pt idx="19">
                  <c:v>44178</c:v>
                </c:pt>
                <c:pt idx="20">
                  <c:v>44179</c:v>
                </c:pt>
                <c:pt idx="21">
                  <c:v>44180</c:v>
                </c:pt>
                <c:pt idx="22">
                  <c:v>44181</c:v>
                </c:pt>
                <c:pt idx="23">
                  <c:v>44182</c:v>
                </c:pt>
                <c:pt idx="24">
                  <c:v>44183</c:v>
                </c:pt>
                <c:pt idx="25">
                  <c:v>44184</c:v>
                </c:pt>
                <c:pt idx="26">
                  <c:v>44185</c:v>
                </c:pt>
                <c:pt idx="27">
                  <c:v>44186</c:v>
                </c:pt>
                <c:pt idx="28">
                  <c:v>44187</c:v>
                </c:pt>
                <c:pt idx="29">
                  <c:v>44188</c:v>
                </c:pt>
                <c:pt idx="30">
                  <c:v>44189</c:v>
                </c:pt>
                <c:pt idx="31">
                  <c:v>44190</c:v>
                </c:pt>
                <c:pt idx="32">
                  <c:v>44191</c:v>
                </c:pt>
                <c:pt idx="33">
                  <c:v>44192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44197</c:v>
                </c:pt>
                <c:pt idx="39">
                  <c:v>44198</c:v>
                </c:pt>
                <c:pt idx="40">
                  <c:v>44199</c:v>
                </c:pt>
                <c:pt idx="41">
                  <c:v>44200</c:v>
                </c:pt>
                <c:pt idx="42">
                  <c:v>44201</c:v>
                </c:pt>
                <c:pt idx="43">
                  <c:v>44202</c:v>
                </c:pt>
                <c:pt idx="44">
                  <c:v>44203</c:v>
                </c:pt>
                <c:pt idx="45">
                  <c:v>44204</c:v>
                </c:pt>
                <c:pt idx="46">
                  <c:v>44205</c:v>
                </c:pt>
                <c:pt idx="47">
                  <c:v>44206</c:v>
                </c:pt>
                <c:pt idx="48">
                  <c:v>44207</c:v>
                </c:pt>
                <c:pt idx="49">
                  <c:v>44208</c:v>
                </c:pt>
                <c:pt idx="50">
                  <c:v>44209</c:v>
                </c:pt>
                <c:pt idx="51">
                  <c:v>44210</c:v>
                </c:pt>
                <c:pt idx="52">
                  <c:v>44211</c:v>
                </c:pt>
                <c:pt idx="53">
                  <c:v>44212</c:v>
                </c:pt>
                <c:pt idx="54">
                  <c:v>44213</c:v>
                </c:pt>
                <c:pt idx="55">
                  <c:v>44214</c:v>
                </c:pt>
                <c:pt idx="56">
                  <c:v>44215</c:v>
                </c:pt>
                <c:pt idx="57">
                  <c:v>44216</c:v>
                </c:pt>
                <c:pt idx="58">
                  <c:v>44217</c:v>
                </c:pt>
                <c:pt idx="59">
                  <c:v>44218</c:v>
                </c:pt>
                <c:pt idx="60">
                  <c:v>44219</c:v>
                </c:pt>
                <c:pt idx="61">
                  <c:v>44220</c:v>
                </c:pt>
                <c:pt idx="62">
                  <c:v>44221</c:v>
                </c:pt>
                <c:pt idx="63">
                  <c:v>44222</c:v>
                </c:pt>
                <c:pt idx="64">
                  <c:v>44223</c:v>
                </c:pt>
                <c:pt idx="65">
                  <c:v>44224</c:v>
                </c:pt>
                <c:pt idx="66">
                  <c:v>44225</c:v>
                </c:pt>
                <c:pt idx="67">
                  <c:v>44226</c:v>
                </c:pt>
                <c:pt idx="68">
                  <c:v>44227</c:v>
                </c:pt>
                <c:pt idx="69">
                  <c:v>44228</c:v>
                </c:pt>
                <c:pt idx="70">
                  <c:v>44229</c:v>
                </c:pt>
                <c:pt idx="71">
                  <c:v>44230</c:v>
                </c:pt>
                <c:pt idx="72">
                  <c:v>44231</c:v>
                </c:pt>
                <c:pt idx="73">
                  <c:v>44232</c:v>
                </c:pt>
                <c:pt idx="74">
                  <c:v>44233</c:v>
                </c:pt>
                <c:pt idx="75">
                  <c:v>44234</c:v>
                </c:pt>
                <c:pt idx="76">
                  <c:v>44235</c:v>
                </c:pt>
                <c:pt idx="77">
                  <c:v>44236</c:v>
                </c:pt>
                <c:pt idx="78">
                  <c:v>44237</c:v>
                </c:pt>
                <c:pt idx="79">
                  <c:v>44238</c:v>
                </c:pt>
                <c:pt idx="80">
                  <c:v>44239</c:v>
                </c:pt>
                <c:pt idx="81">
                  <c:v>44240</c:v>
                </c:pt>
                <c:pt idx="82">
                  <c:v>44241</c:v>
                </c:pt>
                <c:pt idx="83">
                  <c:v>44242</c:v>
                </c:pt>
                <c:pt idx="84">
                  <c:v>44243</c:v>
                </c:pt>
                <c:pt idx="85">
                  <c:v>44244</c:v>
                </c:pt>
                <c:pt idx="86">
                  <c:v>44245</c:v>
                </c:pt>
                <c:pt idx="87">
                  <c:v>44246</c:v>
                </c:pt>
                <c:pt idx="88">
                  <c:v>44247</c:v>
                </c:pt>
                <c:pt idx="89">
                  <c:v>44248</c:v>
                </c:pt>
                <c:pt idx="90">
                  <c:v>44249</c:v>
                </c:pt>
                <c:pt idx="91">
                  <c:v>44250</c:v>
                </c:pt>
                <c:pt idx="92">
                  <c:v>44251</c:v>
                </c:pt>
                <c:pt idx="93">
                  <c:v>44252</c:v>
                </c:pt>
                <c:pt idx="94">
                  <c:v>44253</c:v>
                </c:pt>
                <c:pt idx="95">
                  <c:v>44254</c:v>
                </c:pt>
                <c:pt idx="96">
                  <c:v>44255</c:v>
                </c:pt>
                <c:pt idx="97">
                  <c:v>44256</c:v>
                </c:pt>
                <c:pt idx="98">
                  <c:v>44257</c:v>
                </c:pt>
                <c:pt idx="99">
                  <c:v>44258</c:v>
                </c:pt>
                <c:pt idx="100">
                  <c:v>44259</c:v>
                </c:pt>
                <c:pt idx="101">
                  <c:v>44260</c:v>
                </c:pt>
                <c:pt idx="102">
                  <c:v>44261</c:v>
                </c:pt>
                <c:pt idx="103">
                  <c:v>44262</c:v>
                </c:pt>
                <c:pt idx="104">
                  <c:v>44263</c:v>
                </c:pt>
                <c:pt idx="105">
                  <c:v>44264</c:v>
                </c:pt>
                <c:pt idx="106">
                  <c:v>44265</c:v>
                </c:pt>
                <c:pt idx="107">
                  <c:v>44266</c:v>
                </c:pt>
                <c:pt idx="108">
                  <c:v>44267</c:v>
                </c:pt>
                <c:pt idx="109">
                  <c:v>44268</c:v>
                </c:pt>
                <c:pt idx="110">
                  <c:v>44269</c:v>
                </c:pt>
                <c:pt idx="111">
                  <c:v>44270</c:v>
                </c:pt>
                <c:pt idx="112">
                  <c:v>44271</c:v>
                </c:pt>
                <c:pt idx="113">
                  <c:v>44272</c:v>
                </c:pt>
                <c:pt idx="114">
                  <c:v>44273</c:v>
                </c:pt>
                <c:pt idx="115">
                  <c:v>44274</c:v>
                </c:pt>
                <c:pt idx="116">
                  <c:v>44275</c:v>
                </c:pt>
                <c:pt idx="117">
                  <c:v>44276</c:v>
                </c:pt>
                <c:pt idx="118">
                  <c:v>44277</c:v>
                </c:pt>
                <c:pt idx="119">
                  <c:v>44278</c:v>
                </c:pt>
                <c:pt idx="120">
                  <c:v>44279</c:v>
                </c:pt>
                <c:pt idx="121">
                  <c:v>44280</c:v>
                </c:pt>
                <c:pt idx="122">
                  <c:v>44281</c:v>
                </c:pt>
                <c:pt idx="123">
                  <c:v>44282</c:v>
                </c:pt>
                <c:pt idx="124">
                  <c:v>44283</c:v>
                </c:pt>
                <c:pt idx="125">
                  <c:v>44284</c:v>
                </c:pt>
                <c:pt idx="126">
                  <c:v>44285</c:v>
                </c:pt>
                <c:pt idx="127">
                  <c:v>44286</c:v>
                </c:pt>
                <c:pt idx="128">
                  <c:v>44287</c:v>
                </c:pt>
                <c:pt idx="129">
                  <c:v>44288</c:v>
                </c:pt>
                <c:pt idx="130">
                  <c:v>44289</c:v>
                </c:pt>
                <c:pt idx="131">
                  <c:v>44290</c:v>
                </c:pt>
                <c:pt idx="132">
                  <c:v>44291</c:v>
                </c:pt>
                <c:pt idx="133">
                  <c:v>44292</c:v>
                </c:pt>
                <c:pt idx="134">
                  <c:v>44293</c:v>
                </c:pt>
                <c:pt idx="135">
                  <c:v>44294</c:v>
                </c:pt>
                <c:pt idx="136">
                  <c:v>44295</c:v>
                </c:pt>
                <c:pt idx="137">
                  <c:v>44296</c:v>
                </c:pt>
                <c:pt idx="138">
                  <c:v>44297</c:v>
                </c:pt>
                <c:pt idx="139">
                  <c:v>44298</c:v>
                </c:pt>
                <c:pt idx="140">
                  <c:v>44299</c:v>
                </c:pt>
                <c:pt idx="141">
                  <c:v>44300</c:v>
                </c:pt>
                <c:pt idx="142">
                  <c:v>44301</c:v>
                </c:pt>
                <c:pt idx="143">
                  <c:v>44302</c:v>
                </c:pt>
                <c:pt idx="144">
                  <c:v>44303</c:v>
                </c:pt>
                <c:pt idx="145">
                  <c:v>44304</c:v>
                </c:pt>
                <c:pt idx="146">
                  <c:v>44305</c:v>
                </c:pt>
                <c:pt idx="147">
                  <c:v>44306</c:v>
                </c:pt>
                <c:pt idx="148">
                  <c:v>44307</c:v>
                </c:pt>
                <c:pt idx="149">
                  <c:v>44308</c:v>
                </c:pt>
                <c:pt idx="150">
                  <c:v>44309</c:v>
                </c:pt>
                <c:pt idx="151">
                  <c:v>44310</c:v>
                </c:pt>
                <c:pt idx="152">
                  <c:v>44311</c:v>
                </c:pt>
                <c:pt idx="153">
                  <c:v>44312</c:v>
                </c:pt>
                <c:pt idx="154">
                  <c:v>44313</c:v>
                </c:pt>
                <c:pt idx="155">
                  <c:v>44314</c:v>
                </c:pt>
                <c:pt idx="156">
                  <c:v>44315</c:v>
                </c:pt>
                <c:pt idx="157">
                  <c:v>44316</c:v>
                </c:pt>
                <c:pt idx="158">
                  <c:v>44317</c:v>
                </c:pt>
                <c:pt idx="159">
                  <c:v>44318</c:v>
                </c:pt>
                <c:pt idx="160">
                  <c:v>44319</c:v>
                </c:pt>
                <c:pt idx="161">
                  <c:v>44320</c:v>
                </c:pt>
                <c:pt idx="162">
                  <c:v>44321</c:v>
                </c:pt>
                <c:pt idx="163">
                  <c:v>44322</c:v>
                </c:pt>
                <c:pt idx="164">
                  <c:v>44323</c:v>
                </c:pt>
                <c:pt idx="165">
                  <c:v>44324</c:v>
                </c:pt>
                <c:pt idx="166">
                  <c:v>44325</c:v>
                </c:pt>
                <c:pt idx="167">
                  <c:v>44326</c:v>
                </c:pt>
                <c:pt idx="168">
                  <c:v>44327</c:v>
                </c:pt>
                <c:pt idx="169">
                  <c:v>44328</c:v>
                </c:pt>
                <c:pt idx="170">
                  <c:v>44329</c:v>
                </c:pt>
                <c:pt idx="171">
                  <c:v>44330</c:v>
                </c:pt>
                <c:pt idx="172">
                  <c:v>44331</c:v>
                </c:pt>
                <c:pt idx="173">
                  <c:v>44332</c:v>
                </c:pt>
                <c:pt idx="174">
                  <c:v>44333</c:v>
                </c:pt>
                <c:pt idx="175">
                  <c:v>44334</c:v>
                </c:pt>
                <c:pt idx="176">
                  <c:v>44335</c:v>
                </c:pt>
                <c:pt idx="177">
                  <c:v>44336</c:v>
                </c:pt>
                <c:pt idx="178">
                  <c:v>44337</c:v>
                </c:pt>
                <c:pt idx="179">
                  <c:v>44338</c:v>
                </c:pt>
                <c:pt idx="180">
                  <c:v>44339</c:v>
                </c:pt>
                <c:pt idx="181">
                  <c:v>44340</c:v>
                </c:pt>
                <c:pt idx="182">
                  <c:v>44341</c:v>
                </c:pt>
                <c:pt idx="183">
                  <c:v>44342</c:v>
                </c:pt>
                <c:pt idx="184">
                  <c:v>44343</c:v>
                </c:pt>
                <c:pt idx="185">
                  <c:v>44344</c:v>
                </c:pt>
                <c:pt idx="186">
                  <c:v>44345</c:v>
                </c:pt>
                <c:pt idx="187">
                  <c:v>44346</c:v>
                </c:pt>
                <c:pt idx="188">
                  <c:v>44347</c:v>
                </c:pt>
                <c:pt idx="189">
                  <c:v>44348</c:v>
                </c:pt>
                <c:pt idx="190">
                  <c:v>44349</c:v>
                </c:pt>
                <c:pt idx="191">
                  <c:v>44350</c:v>
                </c:pt>
                <c:pt idx="192">
                  <c:v>44351</c:v>
                </c:pt>
                <c:pt idx="193">
                  <c:v>44352</c:v>
                </c:pt>
                <c:pt idx="194">
                  <c:v>44353</c:v>
                </c:pt>
                <c:pt idx="195">
                  <c:v>44354</c:v>
                </c:pt>
                <c:pt idx="196">
                  <c:v>44355</c:v>
                </c:pt>
                <c:pt idx="197">
                  <c:v>44356</c:v>
                </c:pt>
                <c:pt idx="198">
                  <c:v>44357</c:v>
                </c:pt>
                <c:pt idx="199">
                  <c:v>44358</c:v>
                </c:pt>
                <c:pt idx="200">
                  <c:v>44359</c:v>
                </c:pt>
                <c:pt idx="201">
                  <c:v>44360</c:v>
                </c:pt>
                <c:pt idx="202">
                  <c:v>44361</c:v>
                </c:pt>
                <c:pt idx="203">
                  <c:v>44362</c:v>
                </c:pt>
                <c:pt idx="204">
                  <c:v>44363</c:v>
                </c:pt>
                <c:pt idx="205">
                  <c:v>44364</c:v>
                </c:pt>
                <c:pt idx="206">
                  <c:v>44365</c:v>
                </c:pt>
                <c:pt idx="207">
                  <c:v>44366</c:v>
                </c:pt>
                <c:pt idx="208">
                  <c:v>44367</c:v>
                </c:pt>
                <c:pt idx="209">
                  <c:v>44368</c:v>
                </c:pt>
                <c:pt idx="210">
                  <c:v>44369</c:v>
                </c:pt>
                <c:pt idx="211">
                  <c:v>44370</c:v>
                </c:pt>
                <c:pt idx="212">
                  <c:v>44371</c:v>
                </c:pt>
                <c:pt idx="213">
                  <c:v>44372</c:v>
                </c:pt>
                <c:pt idx="214">
                  <c:v>44373</c:v>
                </c:pt>
                <c:pt idx="215">
                  <c:v>44374</c:v>
                </c:pt>
                <c:pt idx="216">
                  <c:v>44375</c:v>
                </c:pt>
                <c:pt idx="217">
                  <c:v>44376</c:v>
                </c:pt>
                <c:pt idx="218">
                  <c:v>44377</c:v>
                </c:pt>
                <c:pt idx="219">
                  <c:v>44378</c:v>
                </c:pt>
                <c:pt idx="220">
                  <c:v>44379</c:v>
                </c:pt>
                <c:pt idx="221">
                  <c:v>44380</c:v>
                </c:pt>
                <c:pt idx="222">
                  <c:v>44381</c:v>
                </c:pt>
                <c:pt idx="223">
                  <c:v>44382</c:v>
                </c:pt>
                <c:pt idx="224">
                  <c:v>44383</c:v>
                </c:pt>
                <c:pt idx="225">
                  <c:v>44384</c:v>
                </c:pt>
                <c:pt idx="226">
                  <c:v>44385</c:v>
                </c:pt>
                <c:pt idx="227">
                  <c:v>44386</c:v>
                </c:pt>
                <c:pt idx="228">
                  <c:v>44387</c:v>
                </c:pt>
                <c:pt idx="229">
                  <c:v>44388</c:v>
                </c:pt>
                <c:pt idx="230">
                  <c:v>44389</c:v>
                </c:pt>
                <c:pt idx="231">
                  <c:v>44390</c:v>
                </c:pt>
                <c:pt idx="232">
                  <c:v>44391</c:v>
                </c:pt>
                <c:pt idx="233">
                  <c:v>44392</c:v>
                </c:pt>
                <c:pt idx="234">
                  <c:v>44393</c:v>
                </c:pt>
                <c:pt idx="235">
                  <c:v>44394</c:v>
                </c:pt>
                <c:pt idx="236">
                  <c:v>44395</c:v>
                </c:pt>
                <c:pt idx="237">
                  <c:v>44396</c:v>
                </c:pt>
                <c:pt idx="238">
                  <c:v>44397</c:v>
                </c:pt>
                <c:pt idx="239">
                  <c:v>44398</c:v>
                </c:pt>
                <c:pt idx="240">
                  <c:v>44399</c:v>
                </c:pt>
                <c:pt idx="241">
                  <c:v>44400</c:v>
                </c:pt>
                <c:pt idx="242">
                  <c:v>44401</c:v>
                </c:pt>
                <c:pt idx="243">
                  <c:v>44402</c:v>
                </c:pt>
                <c:pt idx="244">
                  <c:v>44403</c:v>
                </c:pt>
                <c:pt idx="245">
                  <c:v>44404</c:v>
                </c:pt>
                <c:pt idx="246">
                  <c:v>44405</c:v>
                </c:pt>
                <c:pt idx="247">
                  <c:v>44406</c:v>
                </c:pt>
                <c:pt idx="248">
                  <c:v>44407</c:v>
                </c:pt>
                <c:pt idx="249">
                  <c:v>44408</c:v>
                </c:pt>
                <c:pt idx="250">
                  <c:v>44409</c:v>
                </c:pt>
                <c:pt idx="251">
                  <c:v>44410</c:v>
                </c:pt>
                <c:pt idx="252">
                  <c:v>44411</c:v>
                </c:pt>
                <c:pt idx="253">
                  <c:v>44412</c:v>
                </c:pt>
                <c:pt idx="254">
                  <c:v>44413</c:v>
                </c:pt>
                <c:pt idx="255">
                  <c:v>44414</c:v>
                </c:pt>
                <c:pt idx="256">
                  <c:v>44415</c:v>
                </c:pt>
                <c:pt idx="257">
                  <c:v>44416</c:v>
                </c:pt>
                <c:pt idx="258">
                  <c:v>44417</c:v>
                </c:pt>
                <c:pt idx="259">
                  <c:v>44418</c:v>
                </c:pt>
                <c:pt idx="260">
                  <c:v>44419</c:v>
                </c:pt>
                <c:pt idx="261">
                  <c:v>44420</c:v>
                </c:pt>
                <c:pt idx="262">
                  <c:v>44421</c:v>
                </c:pt>
                <c:pt idx="263">
                  <c:v>44422</c:v>
                </c:pt>
                <c:pt idx="264">
                  <c:v>44423</c:v>
                </c:pt>
                <c:pt idx="265">
                  <c:v>44424</c:v>
                </c:pt>
                <c:pt idx="266">
                  <c:v>44425</c:v>
                </c:pt>
                <c:pt idx="267">
                  <c:v>44426</c:v>
                </c:pt>
                <c:pt idx="268">
                  <c:v>44427</c:v>
                </c:pt>
                <c:pt idx="269">
                  <c:v>44428</c:v>
                </c:pt>
                <c:pt idx="270">
                  <c:v>44429</c:v>
                </c:pt>
                <c:pt idx="271">
                  <c:v>44430</c:v>
                </c:pt>
                <c:pt idx="272">
                  <c:v>44431</c:v>
                </c:pt>
                <c:pt idx="273">
                  <c:v>44432</c:v>
                </c:pt>
                <c:pt idx="274">
                  <c:v>44433</c:v>
                </c:pt>
                <c:pt idx="275">
                  <c:v>44434</c:v>
                </c:pt>
                <c:pt idx="276">
                  <c:v>44435</c:v>
                </c:pt>
                <c:pt idx="277">
                  <c:v>44436</c:v>
                </c:pt>
                <c:pt idx="278">
                  <c:v>44437</c:v>
                </c:pt>
                <c:pt idx="279">
                  <c:v>44438</c:v>
                </c:pt>
                <c:pt idx="280">
                  <c:v>44439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44444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44449</c:v>
                </c:pt>
                <c:pt idx="291">
                  <c:v>44450</c:v>
                </c:pt>
                <c:pt idx="292">
                  <c:v>44451</c:v>
                </c:pt>
                <c:pt idx="293">
                  <c:v>44452</c:v>
                </c:pt>
                <c:pt idx="294">
                  <c:v>44453</c:v>
                </c:pt>
                <c:pt idx="295">
                  <c:v>44454</c:v>
                </c:pt>
                <c:pt idx="296">
                  <c:v>44455</c:v>
                </c:pt>
                <c:pt idx="297">
                  <c:v>44456</c:v>
                </c:pt>
                <c:pt idx="298">
                  <c:v>44457</c:v>
                </c:pt>
                <c:pt idx="299">
                  <c:v>44458</c:v>
                </c:pt>
                <c:pt idx="300">
                  <c:v>44459</c:v>
                </c:pt>
                <c:pt idx="301">
                  <c:v>44460</c:v>
                </c:pt>
                <c:pt idx="302">
                  <c:v>44461</c:v>
                </c:pt>
                <c:pt idx="303">
                  <c:v>44462</c:v>
                </c:pt>
                <c:pt idx="304">
                  <c:v>44463</c:v>
                </c:pt>
                <c:pt idx="305">
                  <c:v>44464</c:v>
                </c:pt>
                <c:pt idx="306">
                  <c:v>44465</c:v>
                </c:pt>
                <c:pt idx="307">
                  <c:v>44466</c:v>
                </c:pt>
                <c:pt idx="308">
                  <c:v>44467</c:v>
                </c:pt>
                <c:pt idx="309">
                  <c:v>44468</c:v>
                </c:pt>
                <c:pt idx="310">
                  <c:v>44469</c:v>
                </c:pt>
                <c:pt idx="311">
                  <c:v>44470</c:v>
                </c:pt>
                <c:pt idx="312">
                  <c:v>44471</c:v>
                </c:pt>
                <c:pt idx="313">
                  <c:v>44472</c:v>
                </c:pt>
                <c:pt idx="314">
                  <c:v>44473</c:v>
                </c:pt>
                <c:pt idx="315">
                  <c:v>44474</c:v>
                </c:pt>
                <c:pt idx="316">
                  <c:v>44475</c:v>
                </c:pt>
                <c:pt idx="317">
                  <c:v>44476</c:v>
                </c:pt>
                <c:pt idx="318">
                  <c:v>44477</c:v>
                </c:pt>
                <c:pt idx="319">
                  <c:v>44478</c:v>
                </c:pt>
                <c:pt idx="320">
                  <c:v>44479</c:v>
                </c:pt>
                <c:pt idx="321">
                  <c:v>44480</c:v>
                </c:pt>
                <c:pt idx="322">
                  <c:v>44481</c:v>
                </c:pt>
                <c:pt idx="323">
                  <c:v>44482</c:v>
                </c:pt>
                <c:pt idx="324">
                  <c:v>44483</c:v>
                </c:pt>
                <c:pt idx="325">
                  <c:v>44484</c:v>
                </c:pt>
                <c:pt idx="326">
                  <c:v>44485</c:v>
                </c:pt>
                <c:pt idx="327">
                  <c:v>44486</c:v>
                </c:pt>
                <c:pt idx="328">
                  <c:v>44487</c:v>
                </c:pt>
                <c:pt idx="329">
                  <c:v>44488</c:v>
                </c:pt>
                <c:pt idx="330">
                  <c:v>44489</c:v>
                </c:pt>
                <c:pt idx="331">
                  <c:v>44490</c:v>
                </c:pt>
                <c:pt idx="332">
                  <c:v>44491</c:v>
                </c:pt>
                <c:pt idx="333">
                  <c:v>44492</c:v>
                </c:pt>
                <c:pt idx="334">
                  <c:v>44493</c:v>
                </c:pt>
                <c:pt idx="335">
                  <c:v>44494</c:v>
                </c:pt>
                <c:pt idx="336">
                  <c:v>44495</c:v>
                </c:pt>
                <c:pt idx="337">
                  <c:v>44496</c:v>
                </c:pt>
                <c:pt idx="338">
                  <c:v>44497</c:v>
                </c:pt>
                <c:pt idx="339">
                  <c:v>44498</c:v>
                </c:pt>
                <c:pt idx="340">
                  <c:v>44499</c:v>
                </c:pt>
                <c:pt idx="341">
                  <c:v>44500</c:v>
                </c:pt>
                <c:pt idx="342">
                  <c:v>44501</c:v>
                </c:pt>
                <c:pt idx="343">
                  <c:v>44502</c:v>
                </c:pt>
                <c:pt idx="344">
                  <c:v>44503</c:v>
                </c:pt>
                <c:pt idx="345">
                  <c:v>44504</c:v>
                </c:pt>
                <c:pt idx="346">
                  <c:v>44505</c:v>
                </c:pt>
                <c:pt idx="347">
                  <c:v>44506</c:v>
                </c:pt>
                <c:pt idx="348">
                  <c:v>44507</c:v>
                </c:pt>
                <c:pt idx="349">
                  <c:v>44508</c:v>
                </c:pt>
                <c:pt idx="350">
                  <c:v>44509</c:v>
                </c:pt>
                <c:pt idx="351">
                  <c:v>44510</c:v>
                </c:pt>
                <c:pt idx="352">
                  <c:v>44511</c:v>
                </c:pt>
                <c:pt idx="353">
                  <c:v>44512</c:v>
                </c:pt>
                <c:pt idx="354">
                  <c:v>44513</c:v>
                </c:pt>
                <c:pt idx="355">
                  <c:v>44514</c:v>
                </c:pt>
                <c:pt idx="356">
                  <c:v>44515</c:v>
                </c:pt>
                <c:pt idx="357">
                  <c:v>44516</c:v>
                </c:pt>
                <c:pt idx="358">
                  <c:v>44517</c:v>
                </c:pt>
                <c:pt idx="359">
                  <c:v>44518</c:v>
                </c:pt>
                <c:pt idx="360">
                  <c:v>44519</c:v>
                </c:pt>
                <c:pt idx="361">
                  <c:v>44520</c:v>
                </c:pt>
                <c:pt idx="362">
                  <c:v>44521</c:v>
                </c:pt>
                <c:pt idx="363">
                  <c:v>44522</c:v>
                </c:pt>
                <c:pt idx="364">
                  <c:v>44523</c:v>
                </c:pt>
                <c:pt idx="365">
                  <c:v>44524</c:v>
                </c:pt>
                <c:pt idx="366">
                  <c:v>44525</c:v>
                </c:pt>
                <c:pt idx="367">
                  <c:v>44526</c:v>
                </c:pt>
                <c:pt idx="368">
                  <c:v>44527</c:v>
                </c:pt>
                <c:pt idx="369">
                  <c:v>44528</c:v>
                </c:pt>
                <c:pt idx="370">
                  <c:v>44529</c:v>
                </c:pt>
                <c:pt idx="371">
                  <c:v>44530</c:v>
                </c:pt>
                <c:pt idx="372">
                  <c:v>44531</c:v>
                </c:pt>
                <c:pt idx="373">
                  <c:v>44532</c:v>
                </c:pt>
                <c:pt idx="374">
                  <c:v>44533</c:v>
                </c:pt>
                <c:pt idx="375">
                  <c:v>44534</c:v>
                </c:pt>
                <c:pt idx="376">
                  <c:v>44535</c:v>
                </c:pt>
                <c:pt idx="377">
                  <c:v>44536</c:v>
                </c:pt>
                <c:pt idx="378">
                  <c:v>44537</c:v>
                </c:pt>
                <c:pt idx="379">
                  <c:v>44538</c:v>
                </c:pt>
                <c:pt idx="380">
                  <c:v>44539</c:v>
                </c:pt>
                <c:pt idx="381">
                  <c:v>44540</c:v>
                </c:pt>
                <c:pt idx="382">
                  <c:v>44541</c:v>
                </c:pt>
                <c:pt idx="383">
                  <c:v>44542</c:v>
                </c:pt>
                <c:pt idx="384">
                  <c:v>44543</c:v>
                </c:pt>
                <c:pt idx="385">
                  <c:v>44544</c:v>
                </c:pt>
                <c:pt idx="386">
                  <c:v>44545</c:v>
                </c:pt>
                <c:pt idx="387">
                  <c:v>44546</c:v>
                </c:pt>
                <c:pt idx="388">
                  <c:v>44547</c:v>
                </c:pt>
                <c:pt idx="389">
                  <c:v>44548</c:v>
                </c:pt>
                <c:pt idx="390">
                  <c:v>44549</c:v>
                </c:pt>
                <c:pt idx="391">
                  <c:v>44550</c:v>
                </c:pt>
                <c:pt idx="392">
                  <c:v>44551</c:v>
                </c:pt>
                <c:pt idx="393">
                  <c:v>44552</c:v>
                </c:pt>
                <c:pt idx="394">
                  <c:v>44553</c:v>
                </c:pt>
                <c:pt idx="395">
                  <c:v>44554</c:v>
                </c:pt>
                <c:pt idx="396">
                  <c:v>44555</c:v>
                </c:pt>
                <c:pt idx="397">
                  <c:v>44556</c:v>
                </c:pt>
                <c:pt idx="398">
                  <c:v>44557</c:v>
                </c:pt>
                <c:pt idx="399">
                  <c:v>44558</c:v>
                </c:pt>
                <c:pt idx="400">
                  <c:v>44559</c:v>
                </c:pt>
                <c:pt idx="401">
                  <c:v>44560</c:v>
                </c:pt>
                <c:pt idx="402">
                  <c:v>44561</c:v>
                </c:pt>
                <c:pt idx="403">
                  <c:v>44562</c:v>
                </c:pt>
                <c:pt idx="404">
                  <c:v>44563</c:v>
                </c:pt>
                <c:pt idx="405">
                  <c:v>44564</c:v>
                </c:pt>
                <c:pt idx="406">
                  <c:v>44565</c:v>
                </c:pt>
                <c:pt idx="407">
                  <c:v>44566</c:v>
                </c:pt>
                <c:pt idx="408">
                  <c:v>44567</c:v>
                </c:pt>
                <c:pt idx="409">
                  <c:v>44568</c:v>
                </c:pt>
                <c:pt idx="410">
                  <c:v>44569</c:v>
                </c:pt>
                <c:pt idx="411">
                  <c:v>44570</c:v>
                </c:pt>
                <c:pt idx="412">
                  <c:v>44571</c:v>
                </c:pt>
                <c:pt idx="413">
                  <c:v>44572</c:v>
                </c:pt>
                <c:pt idx="414">
                  <c:v>44573</c:v>
                </c:pt>
                <c:pt idx="415">
                  <c:v>44574</c:v>
                </c:pt>
                <c:pt idx="416">
                  <c:v>44575</c:v>
                </c:pt>
                <c:pt idx="417">
                  <c:v>44576</c:v>
                </c:pt>
                <c:pt idx="418">
                  <c:v>44577</c:v>
                </c:pt>
                <c:pt idx="419">
                  <c:v>44578</c:v>
                </c:pt>
                <c:pt idx="420">
                  <c:v>44579</c:v>
                </c:pt>
                <c:pt idx="421">
                  <c:v>44580</c:v>
                </c:pt>
                <c:pt idx="422">
                  <c:v>44581</c:v>
                </c:pt>
                <c:pt idx="423">
                  <c:v>44582</c:v>
                </c:pt>
                <c:pt idx="424">
                  <c:v>44583</c:v>
                </c:pt>
                <c:pt idx="425">
                  <c:v>44584</c:v>
                </c:pt>
                <c:pt idx="426">
                  <c:v>44585</c:v>
                </c:pt>
                <c:pt idx="427">
                  <c:v>44586</c:v>
                </c:pt>
                <c:pt idx="428">
                  <c:v>44587</c:v>
                </c:pt>
                <c:pt idx="429">
                  <c:v>44588</c:v>
                </c:pt>
                <c:pt idx="430">
                  <c:v>44589</c:v>
                </c:pt>
                <c:pt idx="431">
                  <c:v>44590</c:v>
                </c:pt>
                <c:pt idx="432">
                  <c:v>44591</c:v>
                </c:pt>
                <c:pt idx="433">
                  <c:v>44592</c:v>
                </c:pt>
                <c:pt idx="434">
                  <c:v>44593</c:v>
                </c:pt>
                <c:pt idx="435">
                  <c:v>44594</c:v>
                </c:pt>
                <c:pt idx="436">
                  <c:v>44595</c:v>
                </c:pt>
                <c:pt idx="437">
                  <c:v>44596</c:v>
                </c:pt>
                <c:pt idx="438">
                  <c:v>44597</c:v>
                </c:pt>
                <c:pt idx="439">
                  <c:v>44598</c:v>
                </c:pt>
                <c:pt idx="440">
                  <c:v>44599</c:v>
                </c:pt>
                <c:pt idx="441">
                  <c:v>44600</c:v>
                </c:pt>
                <c:pt idx="442">
                  <c:v>44601</c:v>
                </c:pt>
                <c:pt idx="443">
                  <c:v>44602</c:v>
                </c:pt>
                <c:pt idx="444">
                  <c:v>44603</c:v>
                </c:pt>
                <c:pt idx="445">
                  <c:v>44604</c:v>
                </c:pt>
                <c:pt idx="446">
                  <c:v>44605</c:v>
                </c:pt>
                <c:pt idx="447">
                  <c:v>44606</c:v>
                </c:pt>
                <c:pt idx="448">
                  <c:v>44607</c:v>
                </c:pt>
                <c:pt idx="449">
                  <c:v>44608</c:v>
                </c:pt>
                <c:pt idx="450">
                  <c:v>44609</c:v>
                </c:pt>
                <c:pt idx="451">
                  <c:v>44610</c:v>
                </c:pt>
                <c:pt idx="452">
                  <c:v>44611</c:v>
                </c:pt>
                <c:pt idx="453">
                  <c:v>44612</c:v>
                </c:pt>
                <c:pt idx="454">
                  <c:v>44613</c:v>
                </c:pt>
                <c:pt idx="455">
                  <c:v>44614</c:v>
                </c:pt>
                <c:pt idx="456">
                  <c:v>44615</c:v>
                </c:pt>
                <c:pt idx="457">
                  <c:v>44616</c:v>
                </c:pt>
                <c:pt idx="458">
                  <c:v>44617</c:v>
                </c:pt>
                <c:pt idx="459">
                  <c:v>44618</c:v>
                </c:pt>
                <c:pt idx="460">
                  <c:v>44619</c:v>
                </c:pt>
                <c:pt idx="461">
                  <c:v>44620</c:v>
                </c:pt>
                <c:pt idx="462">
                  <c:v>44621</c:v>
                </c:pt>
                <c:pt idx="463">
                  <c:v>44622</c:v>
                </c:pt>
                <c:pt idx="464">
                  <c:v>44623</c:v>
                </c:pt>
                <c:pt idx="465">
                  <c:v>44624</c:v>
                </c:pt>
                <c:pt idx="466">
                  <c:v>44625</c:v>
                </c:pt>
                <c:pt idx="467">
                  <c:v>44626</c:v>
                </c:pt>
                <c:pt idx="468">
                  <c:v>44627</c:v>
                </c:pt>
                <c:pt idx="469">
                  <c:v>44628</c:v>
                </c:pt>
                <c:pt idx="470">
                  <c:v>44629</c:v>
                </c:pt>
                <c:pt idx="471">
                  <c:v>44630</c:v>
                </c:pt>
                <c:pt idx="472">
                  <c:v>44631</c:v>
                </c:pt>
                <c:pt idx="473">
                  <c:v>44632</c:v>
                </c:pt>
                <c:pt idx="474">
                  <c:v>44633</c:v>
                </c:pt>
                <c:pt idx="475">
                  <c:v>44634</c:v>
                </c:pt>
                <c:pt idx="476">
                  <c:v>44635</c:v>
                </c:pt>
                <c:pt idx="477">
                  <c:v>44636</c:v>
                </c:pt>
                <c:pt idx="478">
                  <c:v>44637</c:v>
                </c:pt>
                <c:pt idx="479">
                  <c:v>44638</c:v>
                </c:pt>
                <c:pt idx="480">
                  <c:v>44639</c:v>
                </c:pt>
                <c:pt idx="481">
                  <c:v>44640</c:v>
                </c:pt>
                <c:pt idx="482">
                  <c:v>44641</c:v>
                </c:pt>
                <c:pt idx="483">
                  <c:v>44642</c:v>
                </c:pt>
                <c:pt idx="484">
                  <c:v>44643</c:v>
                </c:pt>
                <c:pt idx="485">
                  <c:v>44644</c:v>
                </c:pt>
                <c:pt idx="486">
                  <c:v>44645</c:v>
                </c:pt>
                <c:pt idx="487">
                  <c:v>44646</c:v>
                </c:pt>
                <c:pt idx="488">
                  <c:v>44647</c:v>
                </c:pt>
                <c:pt idx="489">
                  <c:v>44648</c:v>
                </c:pt>
                <c:pt idx="490">
                  <c:v>44649</c:v>
                </c:pt>
                <c:pt idx="491">
                  <c:v>44650</c:v>
                </c:pt>
                <c:pt idx="492">
                  <c:v>44651</c:v>
                </c:pt>
                <c:pt idx="493">
                  <c:v>44652</c:v>
                </c:pt>
                <c:pt idx="494">
                  <c:v>44653</c:v>
                </c:pt>
                <c:pt idx="495">
                  <c:v>44654</c:v>
                </c:pt>
                <c:pt idx="496">
                  <c:v>44655</c:v>
                </c:pt>
                <c:pt idx="497">
                  <c:v>44656</c:v>
                </c:pt>
                <c:pt idx="498">
                  <c:v>44657</c:v>
                </c:pt>
                <c:pt idx="499">
                  <c:v>44658</c:v>
                </c:pt>
                <c:pt idx="500">
                  <c:v>44659</c:v>
                </c:pt>
                <c:pt idx="501">
                  <c:v>44660</c:v>
                </c:pt>
                <c:pt idx="502">
                  <c:v>44661</c:v>
                </c:pt>
                <c:pt idx="503">
                  <c:v>44662</c:v>
                </c:pt>
                <c:pt idx="504">
                  <c:v>44663</c:v>
                </c:pt>
                <c:pt idx="505">
                  <c:v>44664</c:v>
                </c:pt>
                <c:pt idx="506">
                  <c:v>44665</c:v>
                </c:pt>
                <c:pt idx="507">
                  <c:v>44666</c:v>
                </c:pt>
                <c:pt idx="508">
                  <c:v>44667</c:v>
                </c:pt>
                <c:pt idx="509">
                  <c:v>44668</c:v>
                </c:pt>
                <c:pt idx="510">
                  <c:v>44669</c:v>
                </c:pt>
                <c:pt idx="511">
                  <c:v>44670</c:v>
                </c:pt>
                <c:pt idx="512">
                  <c:v>44671</c:v>
                </c:pt>
                <c:pt idx="513">
                  <c:v>44672</c:v>
                </c:pt>
                <c:pt idx="514">
                  <c:v>44673</c:v>
                </c:pt>
                <c:pt idx="515">
                  <c:v>44674</c:v>
                </c:pt>
                <c:pt idx="516">
                  <c:v>44675</c:v>
                </c:pt>
                <c:pt idx="517">
                  <c:v>44676</c:v>
                </c:pt>
                <c:pt idx="518">
                  <c:v>44677</c:v>
                </c:pt>
                <c:pt idx="519">
                  <c:v>44678</c:v>
                </c:pt>
                <c:pt idx="520">
                  <c:v>44679</c:v>
                </c:pt>
                <c:pt idx="521">
                  <c:v>44680</c:v>
                </c:pt>
                <c:pt idx="522">
                  <c:v>44681</c:v>
                </c:pt>
                <c:pt idx="523">
                  <c:v>44682</c:v>
                </c:pt>
                <c:pt idx="524">
                  <c:v>44683</c:v>
                </c:pt>
                <c:pt idx="525">
                  <c:v>44684</c:v>
                </c:pt>
                <c:pt idx="526">
                  <c:v>44685</c:v>
                </c:pt>
                <c:pt idx="527">
                  <c:v>44686</c:v>
                </c:pt>
                <c:pt idx="528">
                  <c:v>44687</c:v>
                </c:pt>
                <c:pt idx="529">
                  <c:v>44688</c:v>
                </c:pt>
                <c:pt idx="530">
                  <c:v>44689</c:v>
                </c:pt>
                <c:pt idx="531">
                  <c:v>44690</c:v>
                </c:pt>
                <c:pt idx="532">
                  <c:v>44691</c:v>
                </c:pt>
                <c:pt idx="533">
                  <c:v>44692</c:v>
                </c:pt>
                <c:pt idx="534">
                  <c:v>44693</c:v>
                </c:pt>
                <c:pt idx="535">
                  <c:v>44694</c:v>
                </c:pt>
                <c:pt idx="536">
                  <c:v>44695</c:v>
                </c:pt>
                <c:pt idx="537">
                  <c:v>44696</c:v>
                </c:pt>
                <c:pt idx="538">
                  <c:v>44697</c:v>
                </c:pt>
                <c:pt idx="539">
                  <c:v>44698</c:v>
                </c:pt>
                <c:pt idx="540">
                  <c:v>44699</c:v>
                </c:pt>
                <c:pt idx="541">
                  <c:v>44700</c:v>
                </c:pt>
                <c:pt idx="542">
                  <c:v>44701</c:v>
                </c:pt>
                <c:pt idx="543">
                  <c:v>44702</c:v>
                </c:pt>
                <c:pt idx="544">
                  <c:v>44703</c:v>
                </c:pt>
                <c:pt idx="545">
                  <c:v>44704</c:v>
                </c:pt>
                <c:pt idx="546">
                  <c:v>44705</c:v>
                </c:pt>
                <c:pt idx="547">
                  <c:v>44706</c:v>
                </c:pt>
                <c:pt idx="548">
                  <c:v>44707</c:v>
                </c:pt>
                <c:pt idx="549">
                  <c:v>44708</c:v>
                </c:pt>
                <c:pt idx="550">
                  <c:v>44709</c:v>
                </c:pt>
                <c:pt idx="551">
                  <c:v>44710</c:v>
                </c:pt>
                <c:pt idx="552">
                  <c:v>44711</c:v>
                </c:pt>
                <c:pt idx="553">
                  <c:v>44712</c:v>
                </c:pt>
                <c:pt idx="554">
                  <c:v>44713</c:v>
                </c:pt>
                <c:pt idx="555">
                  <c:v>44714</c:v>
                </c:pt>
                <c:pt idx="556">
                  <c:v>44715</c:v>
                </c:pt>
                <c:pt idx="557">
                  <c:v>44716</c:v>
                </c:pt>
                <c:pt idx="558">
                  <c:v>44717</c:v>
                </c:pt>
                <c:pt idx="559">
                  <c:v>44718</c:v>
                </c:pt>
                <c:pt idx="560">
                  <c:v>44719</c:v>
                </c:pt>
                <c:pt idx="561">
                  <c:v>44720</c:v>
                </c:pt>
                <c:pt idx="562">
                  <c:v>44721</c:v>
                </c:pt>
                <c:pt idx="563">
                  <c:v>44722</c:v>
                </c:pt>
                <c:pt idx="564">
                  <c:v>44723</c:v>
                </c:pt>
                <c:pt idx="565">
                  <c:v>44724</c:v>
                </c:pt>
                <c:pt idx="566">
                  <c:v>44725</c:v>
                </c:pt>
                <c:pt idx="567">
                  <c:v>44726</c:v>
                </c:pt>
                <c:pt idx="568">
                  <c:v>44727</c:v>
                </c:pt>
                <c:pt idx="569">
                  <c:v>44728</c:v>
                </c:pt>
                <c:pt idx="570">
                  <c:v>44729</c:v>
                </c:pt>
                <c:pt idx="571">
                  <c:v>44730</c:v>
                </c:pt>
                <c:pt idx="572">
                  <c:v>44731</c:v>
                </c:pt>
                <c:pt idx="573">
                  <c:v>44732</c:v>
                </c:pt>
                <c:pt idx="574">
                  <c:v>44733</c:v>
                </c:pt>
                <c:pt idx="575">
                  <c:v>44734</c:v>
                </c:pt>
                <c:pt idx="576">
                  <c:v>44735</c:v>
                </c:pt>
                <c:pt idx="577">
                  <c:v>44736</c:v>
                </c:pt>
                <c:pt idx="578">
                  <c:v>44737</c:v>
                </c:pt>
                <c:pt idx="579">
                  <c:v>44738</c:v>
                </c:pt>
                <c:pt idx="580">
                  <c:v>44739</c:v>
                </c:pt>
                <c:pt idx="581">
                  <c:v>44740</c:v>
                </c:pt>
                <c:pt idx="582">
                  <c:v>44741</c:v>
                </c:pt>
                <c:pt idx="583">
                  <c:v>44742</c:v>
                </c:pt>
                <c:pt idx="584">
                  <c:v>44743</c:v>
                </c:pt>
                <c:pt idx="585">
                  <c:v>44744</c:v>
                </c:pt>
                <c:pt idx="586">
                  <c:v>44745</c:v>
                </c:pt>
                <c:pt idx="587">
                  <c:v>44746</c:v>
                </c:pt>
                <c:pt idx="588">
                  <c:v>44747</c:v>
                </c:pt>
                <c:pt idx="589">
                  <c:v>44748</c:v>
                </c:pt>
                <c:pt idx="590">
                  <c:v>44749</c:v>
                </c:pt>
                <c:pt idx="591">
                  <c:v>44750</c:v>
                </c:pt>
                <c:pt idx="592">
                  <c:v>44751</c:v>
                </c:pt>
                <c:pt idx="593">
                  <c:v>44752</c:v>
                </c:pt>
                <c:pt idx="594">
                  <c:v>44753</c:v>
                </c:pt>
                <c:pt idx="595">
                  <c:v>44754</c:v>
                </c:pt>
                <c:pt idx="596">
                  <c:v>44755</c:v>
                </c:pt>
                <c:pt idx="597">
                  <c:v>44756</c:v>
                </c:pt>
                <c:pt idx="598">
                  <c:v>44757</c:v>
                </c:pt>
                <c:pt idx="599">
                  <c:v>44758</c:v>
                </c:pt>
                <c:pt idx="600">
                  <c:v>44759</c:v>
                </c:pt>
                <c:pt idx="601">
                  <c:v>44760</c:v>
                </c:pt>
                <c:pt idx="602">
                  <c:v>44761</c:v>
                </c:pt>
                <c:pt idx="603">
                  <c:v>44762</c:v>
                </c:pt>
                <c:pt idx="604">
                  <c:v>44763</c:v>
                </c:pt>
                <c:pt idx="605">
                  <c:v>44764</c:v>
                </c:pt>
                <c:pt idx="606">
                  <c:v>44765</c:v>
                </c:pt>
                <c:pt idx="607">
                  <c:v>44766</c:v>
                </c:pt>
                <c:pt idx="608">
                  <c:v>44767</c:v>
                </c:pt>
              </c:numCache>
            </c:numRef>
          </c:cat>
          <c:val>
            <c:numRef>
              <c:f>Mumbai!$C$525:$C$1139</c:f>
              <c:numCache>
                <c:formatCode>General</c:formatCode>
                <c:ptCount val="615"/>
                <c:pt idx="0">
                  <c:v>143.06428571428501</c:v>
                </c:pt>
                <c:pt idx="1">
                  <c:v>76.699166666666599</c:v>
                </c:pt>
                <c:pt idx="2">
                  <c:v>51.094583333333297</c:v>
                </c:pt>
                <c:pt idx="3">
                  <c:v>51.7529166666666</c:v>
                </c:pt>
                <c:pt idx="4">
                  <c:v>57.264583333333299</c:v>
                </c:pt>
                <c:pt idx="5">
                  <c:v>69.044583333333307</c:v>
                </c:pt>
                <c:pt idx="6">
                  <c:v>81.483750000000001</c:v>
                </c:pt>
                <c:pt idx="7">
                  <c:v>99.275833333333296</c:v>
                </c:pt>
                <c:pt idx="8">
                  <c:v>86.237916666666607</c:v>
                </c:pt>
                <c:pt idx="9">
                  <c:v>78.383749999999907</c:v>
                </c:pt>
                <c:pt idx="10">
                  <c:v>80.227083333333297</c:v>
                </c:pt>
                <c:pt idx="11">
                  <c:v>59.5058333333333</c:v>
                </c:pt>
                <c:pt idx="12">
                  <c:v>64.147083333333299</c:v>
                </c:pt>
                <c:pt idx="13">
                  <c:v>96.763333333333307</c:v>
                </c:pt>
                <c:pt idx="14">
                  <c:v>87.051249999999996</c:v>
                </c:pt>
                <c:pt idx="15">
                  <c:v>112.67125</c:v>
                </c:pt>
                <c:pt idx="16">
                  <c:v>69.587499999999906</c:v>
                </c:pt>
                <c:pt idx="17">
                  <c:v>55.821249999999999</c:v>
                </c:pt>
                <c:pt idx="18">
                  <c:v>43.912499999999902</c:v>
                </c:pt>
                <c:pt idx="19">
                  <c:v>56.192916666666598</c:v>
                </c:pt>
                <c:pt idx="20">
                  <c:v>68.2604166666666</c:v>
                </c:pt>
                <c:pt idx="21">
                  <c:v>44.2470833333333</c:v>
                </c:pt>
                <c:pt idx="22">
                  <c:v>51.382916666666603</c:v>
                </c:pt>
                <c:pt idx="23">
                  <c:v>58.564166666666601</c:v>
                </c:pt>
                <c:pt idx="24">
                  <c:v>63.461666666666602</c:v>
                </c:pt>
                <c:pt idx="25">
                  <c:v>46.655833333333298</c:v>
                </c:pt>
                <c:pt idx="26">
                  <c:v>58.548749999999998</c:v>
                </c:pt>
                <c:pt idx="27">
                  <c:v>79.341250000000002</c:v>
                </c:pt>
                <c:pt idx="28">
                  <c:v>93.192916666666605</c:v>
                </c:pt>
                <c:pt idx="29">
                  <c:v>89.381249999999994</c:v>
                </c:pt>
                <c:pt idx="30">
                  <c:v>77.742083333333298</c:v>
                </c:pt>
                <c:pt idx="31">
                  <c:v>95.6204166666666</c:v>
                </c:pt>
                <c:pt idx="32">
                  <c:v>70.987916666666607</c:v>
                </c:pt>
                <c:pt idx="33">
                  <c:v>33.408749999999998</c:v>
                </c:pt>
                <c:pt idx="34">
                  <c:v>47.225833333333298</c:v>
                </c:pt>
                <c:pt idx="35">
                  <c:v>57.514583333333299</c:v>
                </c:pt>
                <c:pt idx="36">
                  <c:v>61.633333333333297</c:v>
                </c:pt>
                <c:pt idx="37">
                  <c:v>74.829166666666595</c:v>
                </c:pt>
                <c:pt idx="38">
                  <c:v>81.8125</c:v>
                </c:pt>
                <c:pt idx="39">
                  <c:v>41.2841666666666</c:v>
                </c:pt>
                <c:pt idx="40">
                  <c:v>59.6279166666666</c:v>
                </c:pt>
                <c:pt idx="41">
                  <c:v>51.595416666666601</c:v>
                </c:pt>
                <c:pt idx="42">
                  <c:v>37.943750000000001</c:v>
                </c:pt>
                <c:pt idx="43">
                  <c:v>57.492916666666602</c:v>
                </c:pt>
                <c:pt idx="44">
                  <c:v>66.874583333333305</c:v>
                </c:pt>
                <c:pt idx="45">
                  <c:v>61.191666666666599</c:v>
                </c:pt>
                <c:pt idx="46">
                  <c:v>63.433333333333302</c:v>
                </c:pt>
                <c:pt idx="47">
                  <c:v>80.4270833333333</c:v>
                </c:pt>
                <c:pt idx="48">
                  <c:v>70.144166666666607</c:v>
                </c:pt>
                <c:pt idx="49">
                  <c:v>57.520416666666598</c:v>
                </c:pt>
                <c:pt idx="50">
                  <c:v>64.304583333333298</c:v>
                </c:pt>
                <c:pt idx="51">
                  <c:v>51.43</c:v>
                </c:pt>
                <c:pt idx="52">
                  <c:v>57.270416666666598</c:v>
                </c:pt>
                <c:pt idx="53">
                  <c:v>56.256249999999902</c:v>
                </c:pt>
                <c:pt idx="54">
                  <c:v>44.733333333333299</c:v>
                </c:pt>
                <c:pt idx="55">
                  <c:v>52.022916666666603</c:v>
                </c:pt>
                <c:pt idx="56">
                  <c:v>63.375</c:v>
                </c:pt>
                <c:pt idx="57">
                  <c:v>60.5908333333333</c:v>
                </c:pt>
                <c:pt idx="58">
                  <c:v>61.94</c:v>
                </c:pt>
                <c:pt idx="59">
                  <c:v>67.032083333333304</c:v>
                </c:pt>
                <c:pt idx="60">
                  <c:v>50.4954166666666</c:v>
                </c:pt>
                <c:pt idx="61">
                  <c:v>54.7425</c:v>
                </c:pt>
                <c:pt idx="62">
                  <c:v>46.046666666666603</c:v>
                </c:pt>
                <c:pt idx="63">
                  <c:v>35.975294117647003</c:v>
                </c:pt>
                <c:pt idx="64">
                  <c:v>68.7414285714285</c:v>
                </c:pt>
                <c:pt idx="65">
                  <c:v>46.224999999999902</c:v>
                </c:pt>
                <c:pt idx="66">
                  <c:v>65.574583333333294</c:v>
                </c:pt>
                <c:pt idx="67">
                  <c:v>58.035833333333301</c:v>
                </c:pt>
                <c:pt idx="68">
                  <c:v>71.673749999999998</c:v>
                </c:pt>
                <c:pt idx="69">
                  <c:v>82.597083333333302</c:v>
                </c:pt>
                <c:pt idx="70">
                  <c:v>112.985</c:v>
                </c:pt>
                <c:pt idx="71">
                  <c:v>107.087916666666</c:v>
                </c:pt>
                <c:pt idx="72">
                  <c:v>52.6516666666666</c:v>
                </c:pt>
                <c:pt idx="73">
                  <c:v>46.505416666666598</c:v>
                </c:pt>
                <c:pt idx="74">
                  <c:v>40.113750000000003</c:v>
                </c:pt>
                <c:pt idx="75">
                  <c:v>65.088333333333296</c:v>
                </c:pt>
                <c:pt idx="76">
                  <c:v>95.163749999999993</c:v>
                </c:pt>
                <c:pt idx="77">
                  <c:v>99.175833333333301</c:v>
                </c:pt>
                <c:pt idx="78">
                  <c:v>87.181249999999906</c:v>
                </c:pt>
                <c:pt idx="79">
                  <c:v>84.567083333333301</c:v>
                </c:pt>
                <c:pt idx="80">
                  <c:v>77.949166666666599</c:v>
                </c:pt>
                <c:pt idx="81">
                  <c:v>75.782916666666594</c:v>
                </c:pt>
                <c:pt idx="82">
                  <c:v>47.7783333333333</c:v>
                </c:pt>
                <c:pt idx="83">
                  <c:v>46.259999999999899</c:v>
                </c:pt>
                <c:pt idx="84">
                  <c:v>43.172916666666602</c:v>
                </c:pt>
                <c:pt idx="85">
                  <c:v>87.987916666666607</c:v>
                </c:pt>
                <c:pt idx="86">
                  <c:v>79.099166666666605</c:v>
                </c:pt>
                <c:pt idx="87">
                  <c:v>108.330833333333</c:v>
                </c:pt>
                <c:pt idx="88">
                  <c:v>51.773333333333298</c:v>
                </c:pt>
                <c:pt idx="89">
                  <c:v>71.002083333333303</c:v>
                </c:pt>
                <c:pt idx="90">
                  <c:v>101.634166666666</c:v>
                </c:pt>
                <c:pt idx="91">
                  <c:v>103.4825</c:v>
                </c:pt>
                <c:pt idx="92">
                  <c:v>73.244166666666601</c:v>
                </c:pt>
                <c:pt idx="93">
                  <c:v>68.624583333333305</c:v>
                </c:pt>
                <c:pt idx="94">
                  <c:v>48.06</c:v>
                </c:pt>
                <c:pt idx="95">
                  <c:v>39.2216666666666</c:v>
                </c:pt>
                <c:pt idx="96">
                  <c:v>52.387916666666598</c:v>
                </c:pt>
                <c:pt idx="97">
                  <c:v>56.144583333333301</c:v>
                </c:pt>
                <c:pt idx="98">
                  <c:v>46.975833333333298</c:v>
                </c:pt>
                <c:pt idx="99">
                  <c:v>66.004166666666606</c:v>
                </c:pt>
                <c:pt idx="100">
                  <c:v>72.542916666666599</c:v>
                </c:pt>
                <c:pt idx="101">
                  <c:v>58.320416666666603</c:v>
                </c:pt>
                <c:pt idx="102">
                  <c:v>57.479583333333302</c:v>
                </c:pt>
                <c:pt idx="103">
                  <c:v>48.649583333333297</c:v>
                </c:pt>
                <c:pt idx="104">
                  <c:v>43.047916666666602</c:v>
                </c:pt>
                <c:pt idx="105">
                  <c:v>59.735416666666602</c:v>
                </c:pt>
                <c:pt idx="106">
                  <c:v>41.892083333333296</c:v>
                </c:pt>
                <c:pt idx="107">
                  <c:v>51.850833333333298</c:v>
                </c:pt>
                <c:pt idx="108">
                  <c:v>54.901249999999997</c:v>
                </c:pt>
                <c:pt idx="109">
                  <c:v>43.562916666666602</c:v>
                </c:pt>
                <c:pt idx="110">
                  <c:v>48.830869565217398</c:v>
                </c:pt>
                <c:pt idx="111">
                  <c:v>46.218333333333298</c:v>
                </c:pt>
                <c:pt idx="112">
                  <c:v>46.396666666666597</c:v>
                </c:pt>
                <c:pt idx="113">
                  <c:v>58.841666666666598</c:v>
                </c:pt>
                <c:pt idx="114">
                  <c:v>48.324583333333301</c:v>
                </c:pt>
                <c:pt idx="115">
                  <c:v>28.561250000000001</c:v>
                </c:pt>
                <c:pt idx="116">
                  <c:v>47.981666666666598</c:v>
                </c:pt>
                <c:pt idx="117">
                  <c:v>54.683333333333302</c:v>
                </c:pt>
                <c:pt idx="118">
                  <c:v>58.90625</c:v>
                </c:pt>
                <c:pt idx="119">
                  <c:v>67.552916666666604</c:v>
                </c:pt>
                <c:pt idx="120">
                  <c:v>65.632499999999993</c:v>
                </c:pt>
                <c:pt idx="121">
                  <c:v>48.3599999999999</c:v>
                </c:pt>
                <c:pt idx="122">
                  <c:v>69.837500000000006</c:v>
                </c:pt>
                <c:pt idx="123">
                  <c:v>62.589999999999897</c:v>
                </c:pt>
                <c:pt idx="124">
                  <c:v>31.171249999999901</c:v>
                </c:pt>
                <c:pt idx="125">
                  <c:v>32.127083333333303</c:v>
                </c:pt>
                <c:pt idx="126">
                  <c:v>35.564166666666601</c:v>
                </c:pt>
                <c:pt idx="127">
                  <c:v>26.035416666666599</c:v>
                </c:pt>
                <c:pt idx="128">
                  <c:v>18.972083333333298</c:v>
                </c:pt>
                <c:pt idx="129">
                  <c:v>20.474999999999898</c:v>
                </c:pt>
                <c:pt idx="130">
                  <c:v>12.1766666666666</c:v>
                </c:pt>
                <c:pt idx="131">
                  <c:v>39.499583333333298</c:v>
                </c:pt>
                <c:pt idx="132">
                  <c:v>43.905416666666603</c:v>
                </c:pt>
                <c:pt idx="133">
                  <c:v>45.230416666666599</c:v>
                </c:pt>
                <c:pt idx="134">
                  <c:v>30.750416666666599</c:v>
                </c:pt>
                <c:pt idx="135">
                  <c:v>34.137500000000003</c:v>
                </c:pt>
                <c:pt idx="136">
                  <c:v>40.381666666666597</c:v>
                </c:pt>
                <c:pt idx="137">
                  <c:v>51.662916666666597</c:v>
                </c:pt>
                <c:pt idx="138">
                  <c:v>64.490416666666604</c:v>
                </c:pt>
                <c:pt idx="139">
                  <c:v>57.743749999999999</c:v>
                </c:pt>
                <c:pt idx="140">
                  <c:v>46.312083333333298</c:v>
                </c:pt>
                <c:pt idx="141">
                  <c:v>65.704166666666595</c:v>
                </c:pt>
                <c:pt idx="142">
                  <c:v>46.1724999999999</c:v>
                </c:pt>
                <c:pt idx="143">
                  <c:v>30.271249999999998</c:v>
                </c:pt>
                <c:pt idx="144">
                  <c:v>24.922499999999999</c:v>
                </c:pt>
                <c:pt idx="145">
                  <c:v>21.01125</c:v>
                </c:pt>
                <c:pt idx="146">
                  <c:v>17.88625</c:v>
                </c:pt>
                <c:pt idx="147">
                  <c:v>37.705416666666601</c:v>
                </c:pt>
                <c:pt idx="148">
                  <c:v>33.1308333333333</c:v>
                </c:pt>
                <c:pt idx="149">
                  <c:v>52.137916666666598</c:v>
                </c:pt>
                <c:pt idx="150">
                  <c:v>34.657499999999999</c:v>
                </c:pt>
                <c:pt idx="151">
                  <c:v>39.919166666666598</c:v>
                </c:pt>
                <c:pt idx="152">
                  <c:v>19.389583333333299</c:v>
                </c:pt>
                <c:pt idx="153">
                  <c:v>34.980416666666599</c:v>
                </c:pt>
                <c:pt idx="154">
                  <c:v>27.8408333333333</c:v>
                </c:pt>
                <c:pt idx="155">
                  <c:v>35.600833333333298</c:v>
                </c:pt>
                <c:pt idx="156">
                  <c:v>41.019999999999897</c:v>
                </c:pt>
                <c:pt idx="157">
                  <c:v>26.942916666666601</c:v>
                </c:pt>
                <c:pt idx="158">
                  <c:v>22.611666666666601</c:v>
                </c:pt>
                <c:pt idx="159">
                  <c:v>51.192916666666598</c:v>
                </c:pt>
                <c:pt idx="160">
                  <c:v>49.6666666666666</c:v>
                </c:pt>
                <c:pt idx="161">
                  <c:v>36.465000000000003</c:v>
                </c:pt>
                <c:pt idx="162">
                  <c:v>26.702083333333299</c:v>
                </c:pt>
                <c:pt idx="163">
                  <c:v>32.602916666666601</c:v>
                </c:pt>
                <c:pt idx="164">
                  <c:v>32.015833333333298</c:v>
                </c:pt>
                <c:pt idx="165">
                  <c:v>23.62125</c:v>
                </c:pt>
                <c:pt idx="166">
                  <c:v>15.282083333333301</c:v>
                </c:pt>
                <c:pt idx="167">
                  <c:v>13.78125</c:v>
                </c:pt>
                <c:pt idx="168">
                  <c:v>10.812916666666601</c:v>
                </c:pt>
                <c:pt idx="169">
                  <c:v>11.99375</c:v>
                </c:pt>
                <c:pt idx="170">
                  <c:v>35.740833333333299</c:v>
                </c:pt>
                <c:pt idx="171">
                  <c:v>31.4774999999999</c:v>
                </c:pt>
                <c:pt idx="172">
                  <c:v>35.722083333333302</c:v>
                </c:pt>
                <c:pt idx="173">
                  <c:v>13.27125</c:v>
                </c:pt>
                <c:pt idx="174">
                  <c:v>3.62374999999999</c:v>
                </c:pt>
                <c:pt idx="175">
                  <c:v>5.35791666666666</c:v>
                </c:pt>
                <c:pt idx="176">
                  <c:v>16.5691666666666</c:v>
                </c:pt>
                <c:pt idx="177">
                  <c:v>32.641666666666602</c:v>
                </c:pt>
                <c:pt idx="178">
                  <c:v>22.476666666666599</c:v>
                </c:pt>
                <c:pt idx="179">
                  <c:v>13.812499999999901</c:v>
                </c:pt>
                <c:pt idx="180">
                  <c:v>22.560833333333299</c:v>
                </c:pt>
                <c:pt idx="181">
                  <c:v>11.643750000000001</c:v>
                </c:pt>
                <c:pt idx="182">
                  <c:v>8.9308333333333305</c:v>
                </c:pt>
                <c:pt idx="183">
                  <c:v>6.4308333333333296</c:v>
                </c:pt>
                <c:pt idx="184">
                  <c:v>7.5404166666666601</c:v>
                </c:pt>
                <c:pt idx="185">
                  <c:v>10.6391666666666</c:v>
                </c:pt>
                <c:pt idx="186">
                  <c:v>9.41166666666666</c:v>
                </c:pt>
                <c:pt idx="187">
                  <c:v>10.702083333333301</c:v>
                </c:pt>
                <c:pt idx="188">
                  <c:v>11.84625</c:v>
                </c:pt>
                <c:pt idx="189">
                  <c:v>16.179583333333301</c:v>
                </c:pt>
                <c:pt idx="190">
                  <c:v>27.097916666666599</c:v>
                </c:pt>
                <c:pt idx="191">
                  <c:v>20.2641666666666</c:v>
                </c:pt>
                <c:pt idx="192">
                  <c:v>13.8891666666666</c:v>
                </c:pt>
                <c:pt idx="193">
                  <c:v>14.5308333333333</c:v>
                </c:pt>
                <c:pt idx="194">
                  <c:v>8.8329166666666605</c:v>
                </c:pt>
                <c:pt idx="195">
                  <c:v>9.19</c:v>
                </c:pt>
                <c:pt idx="196">
                  <c:v>9.1258333333333308</c:v>
                </c:pt>
                <c:pt idx="197">
                  <c:v>7.1258333333333299</c:v>
                </c:pt>
                <c:pt idx="198">
                  <c:v>6.3012499999999996</c:v>
                </c:pt>
                <c:pt idx="199">
                  <c:v>6.1141666666666596</c:v>
                </c:pt>
                <c:pt idx="200">
                  <c:v>5.7050000000000001</c:v>
                </c:pt>
                <c:pt idx="201">
                  <c:v>6.1087499999999997</c:v>
                </c:pt>
                <c:pt idx="202">
                  <c:v>6.8791666666666602</c:v>
                </c:pt>
                <c:pt idx="203">
                  <c:v>6.0020833333333297</c:v>
                </c:pt>
                <c:pt idx="204">
                  <c:v>5.8391666666666602</c:v>
                </c:pt>
                <c:pt idx="205">
                  <c:v>5.2824999999999998</c:v>
                </c:pt>
                <c:pt idx="206">
                  <c:v>4.4391666666666598</c:v>
                </c:pt>
                <c:pt idx="207">
                  <c:v>3.37333333333333</c:v>
                </c:pt>
                <c:pt idx="208">
                  <c:v>5.3758333333333299</c:v>
                </c:pt>
                <c:pt idx="209">
                  <c:v>7.94749999999999</c:v>
                </c:pt>
                <c:pt idx="210">
                  <c:v>9.9037500000000005</c:v>
                </c:pt>
                <c:pt idx="211">
                  <c:v>8.9695833333333308</c:v>
                </c:pt>
                <c:pt idx="212">
                  <c:v>7.6204166666666602</c:v>
                </c:pt>
                <c:pt idx="213">
                  <c:v>8.4191666666666691</c:v>
                </c:pt>
                <c:pt idx="214">
                  <c:v>8.7108333333333299</c:v>
                </c:pt>
                <c:pt idx="215">
                  <c:v>29.067916666666601</c:v>
                </c:pt>
                <c:pt idx="216">
                  <c:v>26.418749999999999</c:v>
                </c:pt>
                <c:pt idx="217">
                  <c:v>10.672083333333299</c:v>
                </c:pt>
                <c:pt idx="218">
                  <c:v>7.7762500000000001</c:v>
                </c:pt>
                <c:pt idx="219">
                  <c:v>4.5862499999999997</c:v>
                </c:pt>
                <c:pt idx="220">
                  <c:v>5.1720833333333296</c:v>
                </c:pt>
                <c:pt idx="221">
                  <c:v>6.5820833333333297</c:v>
                </c:pt>
                <c:pt idx="222">
                  <c:v>14.691666666666601</c:v>
                </c:pt>
                <c:pt idx="223">
                  <c:v>19.335833333333301</c:v>
                </c:pt>
                <c:pt idx="224">
                  <c:v>22.106666666666602</c:v>
                </c:pt>
                <c:pt idx="225">
                  <c:v>13.1341666666666</c:v>
                </c:pt>
                <c:pt idx="226">
                  <c:v>13.3920833333333</c:v>
                </c:pt>
                <c:pt idx="227">
                  <c:v>12.813333333333301</c:v>
                </c:pt>
                <c:pt idx="228">
                  <c:v>10.342499999999999</c:v>
                </c:pt>
                <c:pt idx="229">
                  <c:v>13.091666666666599</c:v>
                </c:pt>
                <c:pt idx="230">
                  <c:v>3.7925</c:v>
                </c:pt>
                <c:pt idx="231">
                  <c:v>5.0995833333333298</c:v>
                </c:pt>
                <c:pt idx="232">
                  <c:v>6.6083333333333298</c:v>
                </c:pt>
                <c:pt idx="233">
                  <c:v>5.58083333333333</c:v>
                </c:pt>
                <c:pt idx="234">
                  <c:v>4.7233333333333301</c:v>
                </c:pt>
                <c:pt idx="235">
                  <c:v>4.3616666666666601</c:v>
                </c:pt>
                <c:pt idx="236">
                  <c:v>5.2808333333333302</c:v>
                </c:pt>
                <c:pt idx="237">
                  <c:v>4.6445833333333297</c:v>
                </c:pt>
                <c:pt idx="238">
                  <c:v>3.97583333333333</c:v>
                </c:pt>
                <c:pt idx="239">
                  <c:v>3.2349999999999901</c:v>
                </c:pt>
                <c:pt idx="240">
                  <c:v>4.1795833333333299</c:v>
                </c:pt>
                <c:pt idx="241">
                  <c:v>5.2833333333333297</c:v>
                </c:pt>
                <c:pt idx="242">
                  <c:v>4.4083333333333297</c:v>
                </c:pt>
                <c:pt idx="243">
                  <c:v>3.43624999999999</c:v>
                </c:pt>
                <c:pt idx="244">
                  <c:v>3.2670833333333298</c:v>
                </c:pt>
                <c:pt idx="245">
                  <c:v>3.3333333333333299</c:v>
                </c:pt>
                <c:pt idx="246">
                  <c:v>3.46</c:v>
                </c:pt>
                <c:pt idx="247">
                  <c:v>3.2387499999999898</c:v>
                </c:pt>
                <c:pt idx="248">
                  <c:v>2.79958333333333</c:v>
                </c:pt>
                <c:pt idx="249">
                  <c:v>2.2266666666666599</c:v>
                </c:pt>
                <c:pt idx="250">
                  <c:v>2.9383333333333299</c:v>
                </c:pt>
                <c:pt idx="251">
                  <c:v>3.8712499999999999</c:v>
                </c:pt>
                <c:pt idx="252">
                  <c:v>4.66166666666666</c:v>
                </c:pt>
                <c:pt idx="253">
                  <c:v>3.9512499999999902</c:v>
                </c:pt>
                <c:pt idx="254">
                  <c:v>4.6291666666666602</c:v>
                </c:pt>
                <c:pt idx="255">
                  <c:v>5.5220833333333301</c:v>
                </c:pt>
                <c:pt idx="256">
                  <c:v>6.6820833333333303</c:v>
                </c:pt>
                <c:pt idx="257">
                  <c:v>9.2437499999999897</c:v>
                </c:pt>
                <c:pt idx="258">
                  <c:v>8.4891666666666605</c:v>
                </c:pt>
                <c:pt idx="259">
                  <c:v>7.5175000000000001</c:v>
                </c:pt>
                <c:pt idx="260">
                  <c:v>7.7520833333333297</c:v>
                </c:pt>
                <c:pt idx="261">
                  <c:v>8.3799999999999901</c:v>
                </c:pt>
                <c:pt idx="262">
                  <c:v>6.0979166666666602</c:v>
                </c:pt>
                <c:pt idx="263">
                  <c:v>5.7350000000000003</c:v>
                </c:pt>
                <c:pt idx="264">
                  <c:v>9.2799999999999994</c:v>
                </c:pt>
                <c:pt idx="265">
                  <c:v>16.5408333333333</c:v>
                </c:pt>
                <c:pt idx="266">
                  <c:v>14.216666666666599</c:v>
                </c:pt>
                <c:pt idx="267">
                  <c:v>11.9933333333333</c:v>
                </c:pt>
                <c:pt idx="268">
                  <c:v>10.678333333333301</c:v>
                </c:pt>
                <c:pt idx="269">
                  <c:v>11.5266666666666</c:v>
                </c:pt>
                <c:pt idx="270">
                  <c:v>6.7912499999999998</c:v>
                </c:pt>
                <c:pt idx="271">
                  <c:v>12.670833333333301</c:v>
                </c:pt>
                <c:pt idx="272">
                  <c:v>12.963749999999999</c:v>
                </c:pt>
                <c:pt idx="273">
                  <c:v>14.824166666666599</c:v>
                </c:pt>
                <c:pt idx="274">
                  <c:v>9.9487499999999898</c:v>
                </c:pt>
                <c:pt idx="275">
                  <c:v>9.6724999999999994</c:v>
                </c:pt>
                <c:pt idx="276">
                  <c:v>10.77125</c:v>
                </c:pt>
                <c:pt idx="277">
                  <c:v>13.081666666666599</c:v>
                </c:pt>
                <c:pt idx="278">
                  <c:v>15.8662499999999</c:v>
                </c:pt>
                <c:pt idx="279">
                  <c:v>16.241249999999901</c:v>
                </c:pt>
                <c:pt idx="280">
                  <c:v>10.45</c:v>
                </c:pt>
                <c:pt idx="281">
                  <c:v>5.9929166666666598</c:v>
                </c:pt>
                <c:pt idx="282">
                  <c:v>5.9908333333333301</c:v>
                </c:pt>
                <c:pt idx="283">
                  <c:v>6.7304166666666596</c:v>
                </c:pt>
                <c:pt idx="284">
                  <c:v>7.8224999999999998</c:v>
                </c:pt>
                <c:pt idx="285">
                  <c:v>10.644166666666599</c:v>
                </c:pt>
                <c:pt idx="286">
                  <c:v>18.233333333333299</c:v>
                </c:pt>
                <c:pt idx="287">
                  <c:v>32.950416666666598</c:v>
                </c:pt>
                <c:pt idx="288">
                  <c:v>3.0187499999999901</c:v>
                </c:pt>
                <c:pt idx="289">
                  <c:v>4.1687499999999904</c:v>
                </c:pt>
                <c:pt idx="290">
                  <c:v>3.95583333333333</c:v>
                </c:pt>
                <c:pt idx="291">
                  <c:v>3.4079166666666598</c:v>
                </c:pt>
                <c:pt idx="292">
                  <c:v>4.2137500000000001</c:v>
                </c:pt>
                <c:pt idx="293">
                  <c:v>4.1508333333333303</c:v>
                </c:pt>
                <c:pt idx="294">
                  <c:v>4.2341666666666598</c:v>
                </c:pt>
                <c:pt idx="295">
                  <c:v>5.7929166666666596</c:v>
                </c:pt>
                <c:pt idx="296">
                  <c:v>6.2633333333333301</c:v>
                </c:pt>
                <c:pt idx="297">
                  <c:v>6.0762499999999999</c:v>
                </c:pt>
                <c:pt idx="298">
                  <c:v>8.1945833333333304</c:v>
                </c:pt>
                <c:pt idx="299">
                  <c:v>8.8537499999999998</c:v>
                </c:pt>
                <c:pt idx="300">
                  <c:v>12.4920833333333</c:v>
                </c:pt>
                <c:pt idx="301">
                  <c:v>11.7570833333333</c:v>
                </c:pt>
                <c:pt idx="302">
                  <c:v>14.8779166666666</c:v>
                </c:pt>
                <c:pt idx="303">
                  <c:v>13.56</c:v>
                </c:pt>
                <c:pt idx="304">
                  <c:v>14.2429166666666</c:v>
                </c:pt>
                <c:pt idx="305">
                  <c:v>14.5175</c:v>
                </c:pt>
                <c:pt idx="306">
                  <c:v>18.401249999999902</c:v>
                </c:pt>
                <c:pt idx="307">
                  <c:v>20.807083333333299</c:v>
                </c:pt>
                <c:pt idx="308">
                  <c:v>6.1183333333333296</c:v>
                </c:pt>
                <c:pt idx="309">
                  <c:v>8.7850000000000001</c:v>
                </c:pt>
                <c:pt idx="310">
                  <c:v>13.9054166666666</c:v>
                </c:pt>
                <c:pt idx="311">
                  <c:v>46.625833333333297</c:v>
                </c:pt>
                <c:pt idx="312">
                  <c:v>33.887083333333301</c:v>
                </c:pt>
                <c:pt idx="313">
                  <c:v>44.876249999999999</c:v>
                </c:pt>
                <c:pt idx="314">
                  <c:v>44.597916666666599</c:v>
                </c:pt>
                <c:pt idx="315">
                  <c:v>53.892916666666601</c:v>
                </c:pt>
                <c:pt idx="316">
                  <c:v>110.61541666666599</c:v>
                </c:pt>
                <c:pt idx="317">
                  <c:v>44.190833333333302</c:v>
                </c:pt>
                <c:pt idx="318">
                  <c:v>17.1620833333333</c:v>
                </c:pt>
                <c:pt idx="319">
                  <c:v>29.41</c:v>
                </c:pt>
                <c:pt idx="320">
                  <c:v>63.890416666666603</c:v>
                </c:pt>
                <c:pt idx="321">
                  <c:v>100.590416666666</c:v>
                </c:pt>
                <c:pt idx="322">
                  <c:v>77.526249999999905</c:v>
                </c:pt>
                <c:pt idx="323">
                  <c:v>89.795416666666597</c:v>
                </c:pt>
                <c:pt idx="324">
                  <c:v>77.455833333333302</c:v>
                </c:pt>
                <c:pt idx="325">
                  <c:v>65.989166666666605</c:v>
                </c:pt>
                <c:pt idx="326">
                  <c:v>37.043749999999903</c:v>
                </c:pt>
                <c:pt idx="327">
                  <c:v>15.252083333333299</c:v>
                </c:pt>
                <c:pt idx="328">
                  <c:v>29.132083333333298</c:v>
                </c:pt>
                <c:pt idx="329">
                  <c:v>55.014583333333299</c:v>
                </c:pt>
                <c:pt idx="330">
                  <c:v>50.324999999999903</c:v>
                </c:pt>
                <c:pt idx="331">
                  <c:v>58.962916666666601</c:v>
                </c:pt>
                <c:pt idx="332">
                  <c:v>42.012500000000003</c:v>
                </c:pt>
                <c:pt idx="333">
                  <c:v>34.172916666666602</c:v>
                </c:pt>
                <c:pt idx="334">
                  <c:v>39.099166666666598</c:v>
                </c:pt>
                <c:pt idx="335">
                  <c:v>46.253749999999997</c:v>
                </c:pt>
                <c:pt idx="336">
                  <c:v>61.362083333333302</c:v>
                </c:pt>
                <c:pt idx="337">
                  <c:v>55.821249999999999</c:v>
                </c:pt>
                <c:pt idx="338">
                  <c:v>58.933333333333302</c:v>
                </c:pt>
                <c:pt idx="339">
                  <c:v>48.467500000000001</c:v>
                </c:pt>
                <c:pt idx="340">
                  <c:v>50.381666666666597</c:v>
                </c:pt>
                <c:pt idx="341">
                  <c:v>80.127083333333303</c:v>
                </c:pt>
                <c:pt idx="342">
                  <c:v>100.675416666666</c:v>
                </c:pt>
                <c:pt idx="343">
                  <c:v>93.563749999999999</c:v>
                </c:pt>
                <c:pt idx="344">
                  <c:v>104.87583333333301</c:v>
                </c:pt>
                <c:pt idx="345">
                  <c:v>106.04625</c:v>
                </c:pt>
                <c:pt idx="346">
                  <c:v>96.977499999999907</c:v>
                </c:pt>
                <c:pt idx="347">
                  <c:v>52.494999999999997</c:v>
                </c:pt>
                <c:pt idx="348">
                  <c:v>98.8964</c:v>
                </c:pt>
                <c:pt idx="349">
                  <c:v>79.3704166666666</c:v>
                </c:pt>
                <c:pt idx="350">
                  <c:v>70.487499999999997</c:v>
                </c:pt>
                <c:pt idx="351">
                  <c:v>69.102499999999907</c:v>
                </c:pt>
                <c:pt idx="352">
                  <c:v>70.330833333333302</c:v>
                </c:pt>
                <c:pt idx="353">
                  <c:v>55.622916666666598</c:v>
                </c:pt>
                <c:pt idx="354">
                  <c:v>66.746250000000003</c:v>
                </c:pt>
                <c:pt idx="355">
                  <c:v>66.346666666666593</c:v>
                </c:pt>
                <c:pt idx="356">
                  <c:v>63.6904166666666</c:v>
                </c:pt>
                <c:pt idx="357">
                  <c:v>59.549583333333302</c:v>
                </c:pt>
                <c:pt idx="358">
                  <c:v>85.209583333333299</c:v>
                </c:pt>
                <c:pt idx="359">
                  <c:v>103.589583333333</c:v>
                </c:pt>
                <c:pt idx="360">
                  <c:v>100.87583333333301</c:v>
                </c:pt>
                <c:pt idx="361">
                  <c:v>58.649166666666602</c:v>
                </c:pt>
                <c:pt idx="362">
                  <c:v>35.763749999999902</c:v>
                </c:pt>
                <c:pt idx="363">
                  <c:v>86.174583333333302</c:v>
                </c:pt>
                <c:pt idx="364">
                  <c:v>67.274166666666602</c:v>
                </c:pt>
                <c:pt idx="365">
                  <c:v>82.268333333333302</c:v>
                </c:pt>
                <c:pt idx="366">
                  <c:v>86.653333333333293</c:v>
                </c:pt>
                <c:pt idx="367">
                  <c:v>79.627083333333303</c:v>
                </c:pt>
                <c:pt idx="368">
                  <c:v>64.176249999999996</c:v>
                </c:pt>
                <c:pt idx="369">
                  <c:v>69.687916666666595</c:v>
                </c:pt>
                <c:pt idx="370">
                  <c:v>84.682083333333296</c:v>
                </c:pt>
                <c:pt idx="371">
                  <c:v>102.41875</c:v>
                </c:pt>
                <c:pt idx="372">
                  <c:v>45.275416666666601</c:v>
                </c:pt>
                <c:pt idx="373">
                  <c:v>27.2387499999999</c:v>
                </c:pt>
                <c:pt idx="374">
                  <c:v>85.282499999999999</c:v>
                </c:pt>
                <c:pt idx="375">
                  <c:v>86.339583333333294</c:v>
                </c:pt>
                <c:pt idx="376">
                  <c:v>93.720833333333303</c:v>
                </c:pt>
                <c:pt idx="377">
                  <c:v>64.061250000000001</c:v>
                </c:pt>
                <c:pt idx="378">
                  <c:v>74.34375</c:v>
                </c:pt>
                <c:pt idx="379">
                  <c:v>84.810833333333306</c:v>
                </c:pt>
                <c:pt idx="380">
                  <c:v>68.432083333333296</c:v>
                </c:pt>
                <c:pt idx="381">
                  <c:v>70.016249999999999</c:v>
                </c:pt>
                <c:pt idx="382">
                  <c:v>53.008749999999999</c:v>
                </c:pt>
                <c:pt idx="383">
                  <c:v>79.082916666666605</c:v>
                </c:pt>
                <c:pt idx="384">
                  <c:v>84.31</c:v>
                </c:pt>
                <c:pt idx="385">
                  <c:v>67.018749999999997</c:v>
                </c:pt>
                <c:pt idx="386">
                  <c:v>70.730416666666599</c:v>
                </c:pt>
                <c:pt idx="387">
                  <c:v>53.594166666666602</c:v>
                </c:pt>
                <c:pt idx="388">
                  <c:v>67.659999999999897</c:v>
                </c:pt>
                <c:pt idx="389">
                  <c:v>49.366666666666603</c:v>
                </c:pt>
                <c:pt idx="390">
                  <c:v>56.363333333333301</c:v>
                </c:pt>
                <c:pt idx="391">
                  <c:v>81.055416666666602</c:v>
                </c:pt>
                <c:pt idx="392">
                  <c:v>109.329166666666</c:v>
                </c:pt>
                <c:pt idx="393">
                  <c:v>71.615416666666604</c:v>
                </c:pt>
                <c:pt idx="394">
                  <c:v>75.371250000000003</c:v>
                </c:pt>
                <c:pt idx="395">
                  <c:v>61.354999999999997</c:v>
                </c:pt>
                <c:pt idx="396">
                  <c:v>43.676250000000003</c:v>
                </c:pt>
                <c:pt idx="397">
                  <c:v>49.645000000000003</c:v>
                </c:pt>
                <c:pt idx="398">
                  <c:v>74.657916666666594</c:v>
                </c:pt>
                <c:pt idx="399">
                  <c:v>46.489166666666598</c:v>
                </c:pt>
                <c:pt idx="400">
                  <c:v>43.612499999999898</c:v>
                </c:pt>
                <c:pt idx="401">
                  <c:v>63.405416666666603</c:v>
                </c:pt>
                <c:pt idx="402">
                  <c:v>63.789583333333297</c:v>
                </c:pt>
                <c:pt idx="403">
                  <c:v>55.236249999999998</c:v>
                </c:pt>
                <c:pt idx="404">
                  <c:v>66.316666666666606</c:v>
                </c:pt>
                <c:pt idx="405">
                  <c:v>99.562083333333305</c:v>
                </c:pt>
                <c:pt idx="406">
                  <c:v>118.927083333333</c:v>
                </c:pt>
                <c:pt idx="407">
                  <c:v>79.084999999999994</c:v>
                </c:pt>
                <c:pt idx="408">
                  <c:v>82.060833333333306</c:v>
                </c:pt>
                <c:pt idx="409">
                  <c:v>47.867083333333298</c:v>
                </c:pt>
                <c:pt idx="410">
                  <c:v>42.790833333333303</c:v>
                </c:pt>
                <c:pt idx="411">
                  <c:v>29.974166666666601</c:v>
                </c:pt>
                <c:pt idx="412">
                  <c:v>60.998750000000001</c:v>
                </c:pt>
                <c:pt idx="413">
                  <c:v>54.906666666666602</c:v>
                </c:pt>
                <c:pt idx="414">
                  <c:v>59.277499999999897</c:v>
                </c:pt>
                <c:pt idx="415">
                  <c:v>111.729583333333</c:v>
                </c:pt>
                <c:pt idx="416">
                  <c:v>70.3020833333333</c:v>
                </c:pt>
                <c:pt idx="417">
                  <c:v>42.698749999999997</c:v>
                </c:pt>
                <c:pt idx="418">
                  <c:v>61.818749999999902</c:v>
                </c:pt>
                <c:pt idx="419">
                  <c:v>75.127916666666593</c:v>
                </c:pt>
                <c:pt idx="420">
                  <c:v>63.990416666666597</c:v>
                </c:pt>
                <c:pt idx="421">
                  <c:v>63.234166666666603</c:v>
                </c:pt>
                <c:pt idx="422">
                  <c:v>62.490416666666597</c:v>
                </c:pt>
                <c:pt idx="423">
                  <c:v>42.97</c:v>
                </c:pt>
                <c:pt idx="424">
                  <c:v>6.2947058823529396</c:v>
                </c:pt>
                <c:pt idx="425">
                  <c:v>49.89</c:v>
                </c:pt>
                <c:pt idx="426">
                  <c:v>40.848750000000003</c:v>
                </c:pt>
                <c:pt idx="427">
                  <c:v>47.911250000000003</c:v>
                </c:pt>
                <c:pt idx="428">
                  <c:v>63.747916666666598</c:v>
                </c:pt>
                <c:pt idx="429">
                  <c:v>64.104999999999905</c:v>
                </c:pt>
                <c:pt idx="430">
                  <c:v>63.661250000000003</c:v>
                </c:pt>
                <c:pt idx="431">
                  <c:v>64.018749999999997</c:v>
                </c:pt>
                <c:pt idx="432">
                  <c:v>74.600416666666604</c:v>
                </c:pt>
                <c:pt idx="433">
                  <c:v>85.182083333333296</c:v>
                </c:pt>
                <c:pt idx="434">
                  <c:v>74.329166666666595</c:v>
                </c:pt>
                <c:pt idx="435">
                  <c:v>79.069166666666604</c:v>
                </c:pt>
                <c:pt idx="436">
                  <c:v>41.056249999999999</c:v>
                </c:pt>
                <c:pt idx="437">
                  <c:v>92.722083333333302</c:v>
                </c:pt>
                <c:pt idx="438">
                  <c:v>47.989166666666598</c:v>
                </c:pt>
                <c:pt idx="439">
                  <c:v>56.25</c:v>
                </c:pt>
                <c:pt idx="440">
                  <c:v>55.9925</c:v>
                </c:pt>
                <c:pt idx="441">
                  <c:v>60.212916666666601</c:v>
                </c:pt>
                <c:pt idx="442">
                  <c:v>49.138749999999902</c:v>
                </c:pt>
                <c:pt idx="443">
                  <c:v>60.305</c:v>
                </c:pt>
                <c:pt idx="444">
                  <c:v>62.304166666666603</c:v>
                </c:pt>
                <c:pt idx="445">
                  <c:v>64.261249999999905</c:v>
                </c:pt>
                <c:pt idx="446">
                  <c:v>70.56</c:v>
                </c:pt>
                <c:pt idx="447">
                  <c:v>58.692499999999903</c:v>
                </c:pt>
                <c:pt idx="448">
                  <c:v>50.823333333333302</c:v>
                </c:pt>
                <c:pt idx="449">
                  <c:v>59.1487499999999</c:v>
                </c:pt>
                <c:pt idx="450">
                  <c:v>82.126249999999999</c:v>
                </c:pt>
                <c:pt idx="451">
                  <c:v>86.688333333333304</c:v>
                </c:pt>
                <c:pt idx="452">
                  <c:v>49.665294117647001</c:v>
                </c:pt>
                <c:pt idx="453">
                  <c:v>100.76</c:v>
                </c:pt>
                <c:pt idx="454">
                  <c:v>76.284999999999997</c:v>
                </c:pt>
                <c:pt idx="455">
                  <c:v>62.498333333333299</c:v>
                </c:pt>
                <c:pt idx="456">
                  <c:v>68.487916666666607</c:v>
                </c:pt>
                <c:pt idx="457">
                  <c:v>51.295416666666597</c:v>
                </c:pt>
                <c:pt idx="458">
                  <c:v>57.485416666666602</c:v>
                </c:pt>
                <c:pt idx="459">
                  <c:v>46.632083333333298</c:v>
                </c:pt>
                <c:pt idx="460">
                  <c:v>56.971249999999998</c:v>
                </c:pt>
                <c:pt idx="461">
                  <c:v>71.5579166666666</c:v>
                </c:pt>
                <c:pt idx="462">
                  <c:v>64.861666666666594</c:v>
                </c:pt>
                <c:pt idx="463">
                  <c:v>54.593333333333298</c:v>
                </c:pt>
                <c:pt idx="464">
                  <c:v>41.548749999999998</c:v>
                </c:pt>
                <c:pt idx="465">
                  <c:v>49.6099999999999</c:v>
                </c:pt>
                <c:pt idx="466">
                  <c:v>51.365833333333299</c:v>
                </c:pt>
                <c:pt idx="467">
                  <c:v>48.667499999999997</c:v>
                </c:pt>
                <c:pt idx="468">
                  <c:v>67.567083333333301</c:v>
                </c:pt>
                <c:pt idx="469">
                  <c:v>70.629166666666606</c:v>
                </c:pt>
                <c:pt idx="470">
                  <c:v>98.734999999999999</c:v>
                </c:pt>
                <c:pt idx="471">
                  <c:v>71.759166666666601</c:v>
                </c:pt>
                <c:pt idx="472">
                  <c:v>84.782083333333304</c:v>
                </c:pt>
                <c:pt idx="473">
                  <c:v>81.326250000000002</c:v>
                </c:pt>
                <c:pt idx="474">
                  <c:v>53.019565217391303</c:v>
                </c:pt>
                <c:pt idx="475">
                  <c:v>61.076666666666597</c:v>
                </c:pt>
                <c:pt idx="476">
                  <c:v>51.380416666666598</c:v>
                </c:pt>
                <c:pt idx="477">
                  <c:v>50.066666666666599</c:v>
                </c:pt>
                <c:pt idx="478">
                  <c:v>59.484999999999999</c:v>
                </c:pt>
                <c:pt idx="479">
                  <c:v>32.93</c:v>
                </c:pt>
                <c:pt idx="480">
                  <c:v>24.4583333333333</c:v>
                </c:pt>
                <c:pt idx="481">
                  <c:v>50.542083333333302</c:v>
                </c:pt>
                <c:pt idx="482">
                  <c:v>48.908333333333303</c:v>
                </c:pt>
                <c:pt idx="483">
                  <c:v>40.899583333333297</c:v>
                </c:pt>
                <c:pt idx="484">
                  <c:v>49.838333333333303</c:v>
                </c:pt>
                <c:pt idx="485">
                  <c:v>48.79</c:v>
                </c:pt>
                <c:pt idx="486">
                  <c:v>42.581249999999997</c:v>
                </c:pt>
                <c:pt idx="487">
                  <c:v>43.59</c:v>
                </c:pt>
                <c:pt idx="488">
                  <c:v>36.522083333333299</c:v>
                </c:pt>
                <c:pt idx="489">
                  <c:v>63.840416666666599</c:v>
                </c:pt>
                <c:pt idx="490">
                  <c:v>49.917916666666599</c:v>
                </c:pt>
                <c:pt idx="491">
                  <c:v>45.21875</c:v>
                </c:pt>
                <c:pt idx="492">
                  <c:v>75.015000000000001</c:v>
                </c:pt>
                <c:pt idx="493">
                  <c:v>46.825000000000003</c:v>
                </c:pt>
                <c:pt idx="494">
                  <c:v>27.5141666666666</c:v>
                </c:pt>
                <c:pt idx="495">
                  <c:v>34.454583333333296</c:v>
                </c:pt>
                <c:pt idx="496">
                  <c:v>28.2462499999999</c:v>
                </c:pt>
                <c:pt idx="497">
                  <c:v>26.8466666666666</c:v>
                </c:pt>
                <c:pt idx="498">
                  <c:v>31.413333333333298</c:v>
                </c:pt>
                <c:pt idx="499">
                  <c:v>34.794166666666598</c:v>
                </c:pt>
                <c:pt idx="500">
                  <c:v>15.140833333333299</c:v>
                </c:pt>
                <c:pt idx="501">
                  <c:v>11.574583333333299</c:v>
                </c:pt>
                <c:pt idx="502">
                  <c:v>24.890833333333301</c:v>
                </c:pt>
                <c:pt idx="503">
                  <c:v>55.71875</c:v>
                </c:pt>
                <c:pt idx="504">
                  <c:v>49.537916666666597</c:v>
                </c:pt>
                <c:pt idx="505">
                  <c:v>40.14875</c:v>
                </c:pt>
                <c:pt idx="506">
                  <c:v>16.193749999999898</c:v>
                </c:pt>
                <c:pt idx="507">
                  <c:v>24.451249999999899</c:v>
                </c:pt>
                <c:pt idx="508">
                  <c:v>14.8258333333333</c:v>
                </c:pt>
                <c:pt idx="509">
                  <c:v>23.297083333333301</c:v>
                </c:pt>
                <c:pt idx="510">
                  <c:v>36.035416666666599</c:v>
                </c:pt>
                <c:pt idx="511">
                  <c:v>35.735833333333296</c:v>
                </c:pt>
                <c:pt idx="512">
                  <c:v>39.327083333333299</c:v>
                </c:pt>
                <c:pt idx="513">
                  <c:v>40.3779166666666</c:v>
                </c:pt>
                <c:pt idx="514">
                  <c:v>70.473749999999995</c:v>
                </c:pt>
                <c:pt idx="515">
                  <c:v>19.071249999999999</c:v>
                </c:pt>
                <c:pt idx="516">
                  <c:v>57.049583333333302</c:v>
                </c:pt>
                <c:pt idx="517">
                  <c:v>44.959999999999901</c:v>
                </c:pt>
                <c:pt idx="518">
                  <c:v>35.008333333333297</c:v>
                </c:pt>
                <c:pt idx="519">
                  <c:v>48.217916666666603</c:v>
                </c:pt>
                <c:pt idx="520">
                  <c:v>18.599166666666601</c:v>
                </c:pt>
                <c:pt idx="521">
                  <c:v>23.905833333333302</c:v>
                </c:pt>
                <c:pt idx="522">
                  <c:v>13.2766666666666</c:v>
                </c:pt>
                <c:pt idx="523">
                  <c:v>12.0683333333333</c:v>
                </c:pt>
                <c:pt idx="524">
                  <c:v>15.2116666666666</c:v>
                </c:pt>
                <c:pt idx="525">
                  <c:v>26.831666666666599</c:v>
                </c:pt>
                <c:pt idx="526">
                  <c:v>30.581249999999901</c:v>
                </c:pt>
                <c:pt idx="527">
                  <c:v>22.828333333333301</c:v>
                </c:pt>
                <c:pt idx="528">
                  <c:v>22.8020833333333</c:v>
                </c:pt>
                <c:pt idx="529">
                  <c:v>29.264583333333299</c:v>
                </c:pt>
                <c:pt idx="530">
                  <c:v>24.997499999999999</c:v>
                </c:pt>
                <c:pt idx="531">
                  <c:v>15.9895833333333</c:v>
                </c:pt>
                <c:pt idx="532">
                  <c:v>22.765833333333301</c:v>
                </c:pt>
                <c:pt idx="533">
                  <c:v>10.36375</c:v>
                </c:pt>
                <c:pt idx="534">
                  <c:v>10.328333333333299</c:v>
                </c:pt>
                <c:pt idx="535">
                  <c:v>8.2825000000000006</c:v>
                </c:pt>
                <c:pt idx="536">
                  <c:v>8.2087499999999896</c:v>
                </c:pt>
                <c:pt idx="537">
                  <c:v>11.525833333333299</c:v>
                </c:pt>
                <c:pt idx="538">
                  <c:v>13.393749999999899</c:v>
                </c:pt>
                <c:pt idx="539">
                  <c:v>17.108333333333299</c:v>
                </c:pt>
                <c:pt idx="540">
                  <c:v>19.2245833333333</c:v>
                </c:pt>
                <c:pt idx="541">
                  <c:v>10.095833333333299</c:v>
                </c:pt>
                <c:pt idx="542">
                  <c:v>6.6829166666666602</c:v>
                </c:pt>
                <c:pt idx="543">
                  <c:v>3.9904166666666598</c:v>
                </c:pt>
                <c:pt idx="544">
                  <c:v>4.2562499999999996</c:v>
                </c:pt>
                <c:pt idx="545">
                  <c:v>5.4458333333333302</c:v>
                </c:pt>
                <c:pt idx="546">
                  <c:v>9.3799999999999901</c:v>
                </c:pt>
                <c:pt idx="547">
                  <c:v>18.621666666666599</c:v>
                </c:pt>
                <c:pt idx="548">
                  <c:v>9.5704166666666595</c:v>
                </c:pt>
                <c:pt idx="549">
                  <c:v>5.45166666666666</c:v>
                </c:pt>
                <c:pt idx="550">
                  <c:v>4.7924999999999898</c:v>
                </c:pt>
                <c:pt idx="551">
                  <c:v>6.6354166666666599</c:v>
                </c:pt>
                <c:pt idx="552">
                  <c:v>10.535416666666601</c:v>
                </c:pt>
                <c:pt idx="553">
                  <c:v>11.466666666666599</c:v>
                </c:pt>
                <c:pt idx="554">
                  <c:v>13.8804166666666</c:v>
                </c:pt>
                <c:pt idx="555">
                  <c:v>12.5370833333333</c:v>
                </c:pt>
                <c:pt idx="556">
                  <c:v>11.5054166666666</c:v>
                </c:pt>
                <c:pt idx="557">
                  <c:v>11.3633333333333</c:v>
                </c:pt>
                <c:pt idx="558">
                  <c:v>11.812916666666601</c:v>
                </c:pt>
                <c:pt idx="559">
                  <c:v>15.02</c:v>
                </c:pt>
                <c:pt idx="560">
                  <c:v>8.9075000000000006</c:v>
                </c:pt>
                <c:pt idx="561">
                  <c:v>11.7741666666666</c:v>
                </c:pt>
                <c:pt idx="562">
                  <c:v>13.6304166666666</c:v>
                </c:pt>
                <c:pt idx="563">
                  <c:v>9.8104166666666597</c:v>
                </c:pt>
                <c:pt idx="564">
                  <c:v>6.9070833333333299</c:v>
                </c:pt>
                <c:pt idx="565">
                  <c:v>8.05416666666666</c:v>
                </c:pt>
                <c:pt idx="566">
                  <c:v>7.6733333333333302</c:v>
                </c:pt>
                <c:pt idx="567">
                  <c:v>5.9537499999999897</c:v>
                </c:pt>
                <c:pt idx="568">
                  <c:v>10.209166666666601</c:v>
                </c:pt>
                <c:pt idx="569">
                  <c:v>9.8145833333333297</c:v>
                </c:pt>
                <c:pt idx="570">
                  <c:v>7.3408333333333298</c:v>
                </c:pt>
                <c:pt idx="571">
                  <c:v>5.5233333333333299</c:v>
                </c:pt>
                <c:pt idx="572">
                  <c:v>6.7754166666666604</c:v>
                </c:pt>
                <c:pt idx="573">
                  <c:v>9.3062500000000004</c:v>
                </c:pt>
                <c:pt idx="574">
                  <c:v>10.852499999999999</c:v>
                </c:pt>
                <c:pt idx="575">
                  <c:v>17.2283333333333</c:v>
                </c:pt>
                <c:pt idx="576">
                  <c:v>18.37875</c:v>
                </c:pt>
                <c:pt idx="577">
                  <c:v>11.2525</c:v>
                </c:pt>
                <c:pt idx="578">
                  <c:v>9.8462499999999995</c:v>
                </c:pt>
                <c:pt idx="579">
                  <c:v>8.1325000000000003</c:v>
                </c:pt>
                <c:pt idx="580">
                  <c:v>7.2666666666666604</c:v>
                </c:pt>
                <c:pt idx="581">
                  <c:v>8.4658333333333307</c:v>
                </c:pt>
                <c:pt idx="582">
                  <c:v>8.3524999999999991</c:v>
                </c:pt>
                <c:pt idx="583">
                  <c:v>8.9520833333333307</c:v>
                </c:pt>
                <c:pt idx="584">
                  <c:v>7.7566666666666597</c:v>
                </c:pt>
                <c:pt idx="585">
                  <c:v>5.0374999999999996</c:v>
                </c:pt>
                <c:pt idx="586">
                  <c:v>7.9408333333333303</c:v>
                </c:pt>
                <c:pt idx="587">
                  <c:v>6.05</c:v>
                </c:pt>
                <c:pt idx="588">
                  <c:v>5.8170833333333301</c:v>
                </c:pt>
                <c:pt idx="589">
                  <c:v>6.1495833333333296</c:v>
                </c:pt>
                <c:pt idx="590">
                  <c:v>6.8745833333333302</c:v>
                </c:pt>
                <c:pt idx="591">
                  <c:v>5.8895833333333298</c:v>
                </c:pt>
                <c:pt idx="592">
                  <c:v>6.9608333333333299</c:v>
                </c:pt>
                <c:pt idx="593">
                  <c:v>6.6774999999999904</c:v>
                </c:pt>
                <c:pt idx="594">
                  <c:v>6.1687500000000002</c:v>
                </c:pt>
                <c:pt idx="595">
                  <c:v>5.3362499999999997</c:v>
                </c:pt>
                <c:pt idx="596">
                  <c:v>3.98</c:v>
                </c:pt>
                <c:pt idx="597">
                  <c:v>3.31083333333333</c:v>
                </c:pt>
                <c:pt idx="598">
                  <c:v>3.1487499999999899</c:v>
                </c:pt>
                <c:pt idx="599">
                  <c:v>3.1324999999999998</c:v>
                </c:pt>
                <c:pt idx="600">
                  <c:v>5.4229166666666604</c:v>
                </c:pt>
                <c:pt idx="601">
                  <c:v>9.1933333333333298</c:v>
                </c:pt>
                <c:pt idx="602">
                  <c:v>7.88</c:v>
                </c:pt>
                <c:pt idx="603">
                  <c:v>12.466666666666599</c:v>
                </c:pt>
                <c:pt idx="604">
                  <c:v>9.4537499999999905</c:v>
                </c:pt>
                <c:pt idx="605">
                  <c:v>6.4370833333333302</c:v>
                </c:pt>
                <c:pt idx="606">
                  <c:v>6.0795833333333302</c:v>
                </c:pt>
                <c:pt idx="607">
                  <c:v>8.0483333333333302</c:v>
                </c:pt>
                <c:pt idx="608">
                  <c:v>14.9690909090909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EA-4062-ABEA-655D0A31E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7335584"/>
        <c:axId val="847336000"/>
      </c:barChart>
      <c:dateAx>
        <c:axId val="8473355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336000"/>
        <c:crosses val="autoZero"/>
        <c:auto val="1"/>
        <c:lblOffset val="100"/>
        <c:baseTimeUnit val="days"/>
      </c:dateAx>
      <c:valAx>
        <c:axId val="84733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33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Mumbai!$E$1</c:f>
              <c:strCache>
                <c:ptCount val="1"/>
                <c:pt idx="0">
                  <c:v>NO2_NASA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Mumbai!$A$2:$A$1139</c:f>
              <c:numCache>
                <c:formatCode>m/d/yyyy</c:formatCode>
                <c:ptCount val="1138"/>
                <c:pt idx="0">
                  <c:v>43636</c:v>
                </c:pt>
                <c:pt idx="1">
                  <c:v>43637</c:v>
                </c:pt>
                <c:pt idx="2">
                  <c:v>43638</c:v>
                </c:pt>
                <c:pt idx="3">
                  <c:v>43639</c:v>
                </c:pt>
                <c:pt idx="4">
                  <c:v>43640</c:v>
                </c:pt>
                <c:pt idx="5">
                  <c:v>43641</c:v>
                </c:pt>
                <c:pt idx="6">
                  <c:v>43642</c:v>
                </c:pt>
                <c:pt idx="7">
                  <c:v>43643</c:v>
                </c:pt>
                <c:pt idx="8">
                  <c:v>43644</c:v>
                </c:pt>
                <c:pt idx="9">
                  <c:v>43645</c:v>
                </c:pt>
                <c:pt idx="10">
                  <c:v>43646</c:v>
                </c:pt>
                <c:pt idx="11">
                  <c:v>43647</c:v>
                </c:pt>
                <c:pt idx="12">
                  <c:v>43648</c:v>
                </c:pt>
                <c:pt idx="13">
                  <c:v>43649</c:v>
                </c:pt>
                <c:pt idx="14">
                  <c:v>43650</c:v>
                </c:pt>
                <c:pt idx="15">
                  <c:v>43651</c:v>
                </c:pt>
                <c:pt idx="16">
                  <c:v>43652</c:v>
                </c:pt>
                <c:pt idx="17">
                  <c:v>43653</c:v>
                </c:pt>
                <c:pt idx="18">
                  <c:v>43654</c:v>
                </c:pt>
                <c:pt idx="19">
                  <c:v>43655</c:v>
                </c:pt>
                <c:pt idx="20">
                  <c:v>43656</c:v>
                </c:pt>
                <c:pt idx="21">
                  <c:v>43657</c:v>
                </c:pt>
                <c:pt idx="22">
                  <c:v>43658</c:v>
                </c:pt>
                <c:pt idx="23">
                  <c:v>43659</c:v>
                </c:pt>
                <c:pt idx="24">
                  <c:v>43660</c:v>
                </c:pt>
                <c:pt idx="25">
                  <c:v>43661</c:v>
                </c:pt>
                <c:pt idx="26">
                  <c:v>43662</c:v>
                </c:pt>
                <c:pt idx="27">
                  <c:v>43663</c:v>
                </c:pt>
                <c:pt idx="28">
                  <c:v>43664</c:v>
                </c:pt>
                <c:pt idx="29">
                  <c:v>43665</c:v>
                </c:pt>
                <c:pt idx="30">
                  <c:v>43666</c:v>
                </c:pt>
                <c:pt idx="31">
                  <c:v>43667</c:v>
                </c:pt>
                <c:pt idx="32">
                  <c:v>43668</c:v>
                </c:pt>
                <c:pt idx="33">
                  <c:v>43669</c:v>
                </c:pt>
                <c:pt idx="34">
                  <c:v>43670</c:v>
                </c:pt>
                <c:pt idx="35">
                  <c:v>43671</c:v>
                </c:pt>
                <c:pt idx="36">
                  <c:v>43672</c:v>
                </c:pt>
                <c:pt idx="37">
                  <c:v>43673</c:v>
                </c:pt>
                <c:pt idx="38">
                  <c:v>43674</c:v>
                </c:pt>
                <c:pt idx="39">
                  <c:v>43675</c:v>
                </c:pt>
                <c:pt idx="40">
                  <c:v>43676</c:v>
                </c:pt>
                <c:pt idx="41">
                  <c:v>43677</c:v>
                </c:pt>
                <c:pt idx="42">
                  <c:v>43678</c:v>
                </c:pt>
                <c:pt idx="43">
                  <c:v>43679</c:v>
                </c:pt>
                <c:pt idx="44">
                  <c:v>43680</c:v>
                </c:pt>
                <c:pt idx="45">
                  <c:v>43681</c:v>
                </c:pt>
                <c:pt idx="46">
                  <c:v>43682</c:v>
                </c:pt>
                <c:pt idx="47">
                  <c:v>43683</c:v>
                </c:pt>
                <c:pt idx="48">
                  <c:v>43684</c:v>
                </c:pt>
                <c:pt idx="49">
                  <c:v>43685</c:v>
                </c:pt>
                <c:pt idx="50">
                  <c:v>43686</c:v>
                </c:pt>
                <c:pt idx="51">
                  <c:v>43687</c:v>
                </c:pt>
                <c:pt idx="52">
                  <c:v>43688</c:v>
                </c:pt>
                <c:pt idx="53">
                  <c:v>43689</c:v>
                </c:pt>
                <c:pt idx="54">
                  <c:v>43690</c:v>
                </c:pt>
                <c:pt idx="55">
                  <c:v>43691</c:v>
                </c:pt>
                <c:pt idx="56">
                  <c:v>43692</c:v>
                </c:pt>
                <c:pt idx="57">
                  <c:v>43693</c:v>
                </c:pt>
                <c:pt idx="58">
                  <c:v>43694</c:v>
                </c:pt>
                <c:pt idx="59">
                  <c:v>43695</c:v>
                </c:pt>
                <c:pt idx="60">
                  <c:v>43696</c:v>
                </c:pt>
                <c:pt idx="61">
                  <c:v>43697</c:v>
                </c:pt>
                <c:pt idx="62">
                  <c:v>43698</c:v>
                </c:pt>
                <c:pt idx="63">
                  <c:v>43699</c:v>
                </c:pt>
                <c:pt idx="64">
                  <c:v>43700</c:v>
                </c:pt>
                <c:pt idx="65">
                  <c:v>43701</c:v>
                </c:pt>
                <c:pt idx="66">
                  <c:v>43702</c:v>
                </c:pt>
                <c:pt idx="67">
                  <c:v>43703</c:v>
                </c:pt>
                <c:pt idx="68">
                  <c:v>43704</c:v>
                </c:pt>
                <c:pt idx="69">
                  <c:v>43705</c:v>
                </c:pt>
                <c:pt idx="70">
                  <c:v>43706</c:v>
                </c:pt>
                <c:pt idx="71">
                  <c:v>43707</c:v>
                </c:pt>
                <c:pt idx="72">
                  <c:v>43708</c:v>
                </c:pt>
                <c:pt idx="73">
                  <c:v>43709</c:v>
                </c:pt>
                <c:pt idx="74">
                  <c:v>43710</c:v>
                </c:pt>
                <c:pt idx="75">
                  <c:v>43711</c:v>
                </c:pt>
                <c:pt idx="76">
                  <c:v>43712</c:v>
                </c:pt>
                <c:pt idx="77">
                  <c:v>43713</c:v>
                </c:pt>
                <c:pt idx="78">
                  <c:v>43714</c:v>
                </c:pt>
                <c:pt idx="79">
                  <c:v>43715</c:v>
                </c:pt>
                <c:pt idx="80">
                  <c:v>43716</c:v>
                </c:pt>
                <c:pt idx="81">
                  <c:v>43717</c:v>
                </c:pt>
                <c:pt idx="82">
                  <c:v>43718</c:v>
                </c:pt>
                <c:pt idx="83">
                  <c:v>43719</c:v>
                </c:pt>
                <c:pt idx="84">
                  <c:v>43720</c:v>
                </c:pt>
                <c:pt idx="85">
                  <c:v>43721</c:v>
                </c:pt>
                <c:pt idx="86">
                  <c:v>43722</c:v>
                </c:pt>
                <c:pt idx="87">
                  <c:v>43723</c:v>
                </c:pt>
                <c:pt idx="88">
                  <c:v>43724</c:v>
                </c:pt>
                <c:pt idx="89">
                  <c:v>43725</c:v>
                </c:pt>
                <c:pt idx="90">
                  <c:v>43726</c:v>
                </c:pt>
                <c:pt idx="91">
                  <c:v>43727</c:v>
                </c:pt>
                <c:pt idx="92">
                  <c:v>43728</c:v>
                </c:pt>
                <c:pt idx="93">
                  <c:v>43729</c:v>
                </c:pt>
                <c:pt idx="94">
                  <c:v>43730</c:v>
                </c:pt>
                <c:pt idx="95">
                  <c:v>43731</c:v>
                </c:pt>
                <c:pt idx="96">
                  <c:v>43732</c:v>
                </c:pt>
                <c:pt idx="97">
                  <c:v>43733</c:v>
                </c:pt>
                <c:pt idx="98">
                  <c:v>43734</c:v>
                </c:pt>
                <c:pt idx="99">
                  <c:v>43735</c:v>
                </c:pt>
                <c:pt idx="100">
                  <c:v>43736</c:v>
                </c:pt>
                <c:pt idx="101">
                  <c:v>43737</c:v>
                </c:pt>
                <c:pt idx="102">
                  <c:v>43738</c:v>
                </c:pt>
                <c:pt idx="103">
                  <c:v>43739</c:v>
                </c:pt>
                <c:pt idx="104">
                  <c:v>43740</c:v>
                </c:pt>
                <c:pt idx="105">
                  <c:v>43741</c:v>
                </c:pt>
                <c:pt idx="106">
                  <c:v>43742</c:v>
                </c:pt>
                <c:pt idx="107">
                  <c:v>43743</c:v>
                </c:pt>
                <c:pt idx="108">
                  <c:v>43744</c:v>
                </c:pt>
                <c:pt idx="109">
                  <c:v>43745</c:v>
                </c:pt>
                <c:pt idx="110">
                  <c:v>43746</c:v>
                </c:pt>
                <c:pt idx="111">
                  <c:v>43747</c:v>
                </c:pt>
                <c:pt idx="112">
                  <c:v>43748</c:v>
                </c:pt>
                <c:pt idx="113">
                  <c:v>43749</c:v>
                </c:pt>
                <c:pt idx="114">
                  <c:v>43750</c:v>
                </c:pt>
                <c:pt idx="115">
                  <c:v>43751</c:v>
                </c:pt>
                <c:pt idx="116">
                  <c:v>43752</c:v>
                </c:pt>
                <c:pt idx="117">
                  <c:v>43753</c:v>
                </c:pt>
                <c:pt idx="118">
                  <c:v>43754</c:v>
                </c:pt>
                <c:pt idx="119">
                  <c:v>43755</c:v>
                </c:pt>
                <c:pt idx="120">
                  <c:v>43756</c:v>
                </c:pt>
                <c:pt idx="121">
                  <c:v>43757</c:v>
                </c:pt>
                <c:pt idx="122">
                  <c:v>43758</c:v>
                </c:pt>
                <c:pt idx="123">
                  <c:v>43759</c:v>
                </c:pt>
                <c:pt idx="124">
                  <c:v>43760</c:v>
                </c:pt>
                <c:pt idx="125">
                  <c:v>43761</c:v>
                </c:pt>
                <c:pt idx="126">
                  <c:v>43762</c:v>
                </c:pt>
                <c:pt idx="127">
                  <c:v>43763</c:v>
                </c:pt>
                <c:pt idx="128">
                  <c:v>43764</c:v>
                </c:pt>
                <c:pt idx="129">
                  <c:v>43765</c:v>
                </c:pt>
                <c:pt idx="130">
                  <c:v>43766</c:v>
                </c:pt>
                <c:pt idx="131">
                  <c:v>43767</c:v>
                </c:pt>
                <c:pt idx="132">
                  <c:v>43768</c:v>
                </c:pt>
                <c:pt idx="133">
                  <c:v>43769</c:v>
                </c:pt>
                <c:pt idx="134">
                  <c:v>43770</c:v>
                </c:pt>
                <c:pt idx="135">
                  <c:v>43771</c:v>
                </c:pt>
                <c:pt idx="136">
                  <c:v>43772</c:v>
                </c:pt>
                <c:pt idx="137">
                  <c:v>43773</c:v>
                </c:pt>
                <c:pt idx="138">
                  <c:v>43774</c:v>
                </c:pt>
                <c:pt idx="139">
                  <c:v>43775</c:v>
                </c:pt>
                <c:pt idx="140">
                  <c:v>43776</c:v>
                </c:pt>
                <c:pt idx="141">
                  <c:v>43777</c:v>
                </c:pt>
                <c:pt idx="142">
                  <c:v>43778</c:v>
                </c:pt>
                <c:pt idx="143">
                  <c:v>43779</c:v>
                </c:pt>
                <c:pt idx="144">
                  <c:v>43780</c:v>
                </c:pt>
                <c:pt idx="145">
                  <c:v>43781</c:v>
                </c:pt>
                <c:pt idx="146">
                  <c:v>43782</c:v>
                </c:pt>
                <c:pt idx="147">
                  <c:v>43783</c:v>
                </c:pt>
                <c:pt idx="148">
                  <c:v>43784</c:v>
                </c:pt>
                <c:pt idx="149">
                  <c:v>43785</c:v>
                </c:pt>
                <c:pt idx="150">
                  <c:v>43786</c:v>
                </c:pt>
                <c:pt idx="151">
                  <c:v>43787</c:v>
                </c:pt>
                <c:pt idx="152">
                  <c:v>43788</c:v>
                </c:pt>
                <c:pt idx="153">
                  <c:v>43789</c:v>
                </c:pt>
                <c:pt idx="154">
                  <c:v>43790</c:v>
                </c:pt>
                <c:pt idx="155">
                  <c:v>43791</c:v>
                </c:pt>
                <c:pt idx="156">
                  <c:v>43792</c:v>
                </c:pt>
                <c:pt idx="157">
                  <c:v>43793</c:v>
                </c:pt>
                <c:pt idx="158">
                  <c:v>43794</c:v>
                </c:pt>
                <c:pt idx="159">
                  <c:v>43795</c:v>
                </c:pt>
                <c:pt idx="160">
                  <c:v>43796</c:v>
                </c:pt>
                <c:pt idx="161">
                  <c:v>43797</c:v>
                </c:pt>
                <c:pt idx="162">
                  <c:v>43798</c:v>
                </c:pt>
                <c:pt idx="163">
                  <c:v>43799</c:v>
                </c:pt>
                <c:pt idx="164">
                  <c:v>43800</c:v>
                </c:pt>
                <c:pt idx="165">
                  <c:v>43801</c:v>
                </c:pt>
                <c:pt idx="166">
                  <c:v>43802</c:v>
                </c:pt>
                <c:pt idx="167">
                  <c:v>43803</c:v>
                </c:pt>
                <c:pt idx="168">
                  <c:v>43804</c:v>
                </c:pt>
                <c:pt idx="169">
                  <c:v>43805</c:v>
                </c:pt>
                <c:pt idx="170">
                  <c:v>43806</c:v>
                </c:pt>
                <c:pt idx="171">
                  <c:v>43807</c:v>
                </c:pt>
                <c:pt idx="172">
                  <c:v>43808</c:v>
                </c:pt>
                <c:pt idx="173">
                  <c:v>43809</c:v>
                </c:pt>
                <c:pt idx="174">
                  <c:v>43810</c:v>
                </c:pt>
                <c:pt idx="175">
                  <c:v>43811</c:v>
                </c:pt>
                <c:pt idx="176">
                  <c:v>43812</c:v>
                </c:pt>
                <c:pt idx="177">
                  <c:v>43813</c:v>
                </c:pt>
                <c:pt idx="178">
                  <c:v>43814</c:v>
                </c:pt>
                <c:pt idx="179">
                  <c:v>43815</c:v>
                </c:pt>
                <c:pt idx="180">
                  <c:v>43816</c:v>
                </c:pt>
                <c:pt idx="181">
                  <c:v>43817</c:v>
                </c:pt>
                <c:pt idx="182">
                  <c:v>43818</c:v>
                </c:pt>
                <c:pt idx="183">
                  <c:v>43819</c:v>
                </c:pt>
                <c:pt idx="184">
                  <c:v>43820</c:v>
                </c:pt>
                <c:pt idx="185">
                  <c:v>43821</c:v>
                </c:pt>
                <c:pt idx="186">
                  <c:v>43822</c:v>
                </c:pt>
                <c:pt idx="187">
                  <c:v>43823</c:v>
                </c:pt>
                <c:pt idx="188">
                  <c:v>43824</c:v>
                </c:pt>
                <c:pt idx="189">
                  <c:v>43825</c:v>
                </c:pt>
                <c:pt idx="190">
                  <c:v>43826</c:v>
                </c:pt>
                <c:pt idx="191">
                  <c:v>43827</c:v>
                </c:pt>
                <c:pt idx="192">
                  <c:v>43828</c:v>
                </c:pt>
                <c:pt idx="193">
                  <c:v>43829</c:v>
                </c:pt>
                <c:pt idx="194">
                  <c:v>43830</c:v>
                </c:pt>
                <c:pt idx="195">
                  <c:v>43831</c:v>
                </c:pt>
                <c:pt idx="196">
                  <c:v>43832</c:v>
                </c:pt>
                <c:pt idx="197">
                  <c:v>43833</c:v>
                </c:pt>
                <c:pt idx="198">
                  <c:v>43834</c:v>
                </c:pt>
                <c:pt idx="199">
                  <c:v>43835</c:v>
                </c:pt>
                <c:pt idx="200">
                  <c:v>43836</c:v>
                </c:pt>
                <c:pt idx="201">
                  <c:v>43837</c:v>
                </c:pt>
                <c:pt idx="202">
                  <c:v>43838</c:v>
                </c:pt>
                <c:pt idx="203">
                  <c:v>43839</c:v>
                </c:pt>
                <c:pt idx="204">
                  <c:v>43840</c:v>
                </c:pt>
                <c:pt idx="205">
                  <c:v>43841</c:v>
                </c:pt>
                <c:pt idx="206">
                  <c:v>43842</c:v>
                </c:pt>
                <c:pt idx="207">
                  <c:v>43843</c:v>
                </c:pt>
                <c:pt idx="208">
                  <c:v>43844</c:v>
                </c:pt>
                <c:pt idx="209">
                  <c:v>43845</c:v>
                </c:pt>
                <c:pt idx="210">
                  <c:v>43846</c:v>
                </c:pt>
                <c:pt idx="211">
                  <c:v>43847</c:v>
                </c:pt>
                <c:pt idx="212">
                  <c:v>43848</c:v>
                </c:pt>
                <c:pt idx="213">
                  <c:v>43849</c:v>
                </c:pt>
                <c:pt idx="214">
                  <c:v>43850</c:v>
                </c:pt>
                <c:pt idx="215">
                  <c:v>43851</c:v>
                </c:pt>
                <c:pt idx="216">
                  <c:v>43852</c:v>
                </c:pt>
                <c:pt idx="217">
                  <c:v>43853</c:v>
                </c:pt>
                <c:pt idx="218">
                  <c:v>43854</c:v>
                </c:pt>
                <c:pt idx="219">
                  <c:v>43855</c:v>
                </c:pt>
                <c:pt idx="220">
                  <c:v>43856</c:v>
                </c:pt>
                <c:pt idx="221">
                  <c:v>43857</c:v>
                </c:pt>
                <c:pt idx="222">
                  <c:v>43858</c:v>
                </c:pt>
                <c:pt idx="223">
                  <c:v>43859</c:v>
                </c:pt>
                <c:pt idx="224">
                  <c:v>43860</c:v>
                </c:pt>
                <c:pt idx="225">
                  <c:v>43861</c:v>
                </c:pt>
                <c:pt idx="226">
                  <c:v>43862</c:v>
                </c:pt>
                <c:pt idx="227">
                  <c:v>43863</c:v>
                </c:pt>
                <c:pt idx="228">
                  <c:v>43864</c:v>
                </c:pt>
                <c:pt idx="229">
                  <c:v>43865</c:v>
                </c:pt>
                <c:pt idx="230">
                  <c:v>43866</c:v>
                </c:pt>
                <c:pt idx="231">
                  <c:v>43867</c:v>
                </c:pt>
                <c:pt idx="232">
                  <c:v>43868</c:v>
                </c:pt>
                <c:pt idx="233">
                  <c:v>43869</c:v>
                </c:pt>
                <c:pt idx="234">
                  <c:v>43870</c:v>
                </c:pt>
                <c:pt idx="235">
                  <c:v>43871</c:v>
                </c:pt>
                <c:pt idx="236">
                  <c:v>43872</c:v>
                </c:pt>
                <c:pt idx="237">
                  <c:v>43873</c:v>
                </c:pt>
                <c:pt idx="238">
                  <c:v>43874</c:v>
                </c:pt>
                <c:pt idx="239">
                  <c:v>43875</c:v>
                </c:pt>
                <c:pt idx="240">
                  <c:v>43876</c:v>
                </c:pt>
                <c:pt idx="241">
                  <c:v>43877</c:v>
                </c:pt>
                <c:pt idx="242">
                  <c:v>43878</c:v>
                </c:pt>
                <c:pt idx="243">
                  <c:v>43879</c:v>
                </c:pt>
                <c:pt idx="244">
                  <c:v>43880</c:v>
                </c:pt>
                <c:pt idx="245">
                  <c:v>43881</c:v>
                </c:pt>
                <c:pt idx="246">
                  <c:v>43882</c:v>
                </c:pt>
                <c:pt idx="247">
                  <c:v>43883</c:v>
                </c:pt>
                <c:pt idx="248">
                  <c:v>43884</c:v>
                </c:pt>
                <c:pt idx="249">
                  <c:v>43885</c:v>
                </c:pt>
                <c:pt idx="250">
                  <c:v>43886</c:v>
                </c:pt>
                <c:pt idx="251">
                  <c:v>43887</c:v>
                </c:pt>
                <c:pt idx="252">
                  <c:v>43888</c:v>
                </c:pt>
                <c:pt idx="253">
                  <c:v>43889</c:v>
                </c:pt>
                <c:pt idx="254">
                  <c:v>43890</c:v>
                </c:pt>
                <c:pt idx="255">
                  <c:v>43891</c:v>
                </c:pt>
                <c:pt idx="256">
                  <c:v>43892</c:v>
                </c:pt>
                <c:pt idx="257">
                  <c:v>43893</c:v>
                </c:pt>
                <c:pt idx="258">
                  <c:v>43894</c:v>
                </c:pt>
                <c:pt idx="259">
                  <c:v>43895</c:v>
                </c:pt>
                <c:pt idx="260">
                  <c:v>43896</c:v>
                </c:pt>
                <c:pt idx="261">
                  <c:v>43897</c:v>
                </c:pt>
                <c:pt idx="262">
                  <c:v>43898</c:v>
                </c:pt>
                <c:pt idx="263">
                  <c:v>43899</c:v>
                </c:pt>
                <c:pt idx="264">
                  <c:v>43900</c:v>
                </c:pt>
                <c:pt idx="265">
                  <c:v>43901</c:v>
                </c:pt>
                <c:pt idx="266">
                  <c:v>43902</c:v>
                </c:pt>
                <c:pt idx="267">
                  <c:v>43903</c:v>
                </c:pt>
                <c:pt idx="268">
                  <c:v>43904</c:v>
                </c:pt>
                <c:pt idx="269">
                  <c:v>43905</c:v>
                </c:pt>
                <c:pt idx="270">
                  <c:v>43906</c:v>
                </c:pt>
                <c:pt idx="271">
                  <c:v>43907</c:v>
                </c:pt>
                <c:pt idx="272">
                  <c:v>43908</c:v>
                </c:pt>
                <c:pt idx="273">
                  <c:v>43909</c:v>
                </c:pt>
                <c:pt idx="274">
                  <c:v>43910</c:v>
                </c:pt>
                <c:pt idx="275">
                  <c:v>43911</c:v>
                </c:pt>
                <c:pt idx="276">
                  <c:v>43912</c:v>
                </c:pt>
                <c:pt idx="277">
                  <c:v>43913</c:v>
                </c:pt>
                <c:pt idx="278">
                  <c:v>43914</c:v>
                </c:pt>
                <c:pt idx="279">
                  <c:v>43915</c:v>
                </c:pt>
                <c:pt idx="280">
                  <c:v>43916</c:v>
                </c:pt>
                <c:pt idx="281">
                  <c:v>43917</c:v>
                </c:pt>
                <c:pt idx="282">
                  <c:v>43918</c:v>
                </c:pt>
                <c:pt idx="283">
                  <c:v>43919</c:v>
                </c:pt>
                <c:pt idx="284">
                  <c:v>43920</c:v>
                </c:pt>
                <c:pt idx="285">
                  <c:v>43921</c:v>
                </c:pt>
                <c:pt idx="286">
                  <c:v>43922</c:v>
                </c:pt>
                <c:pt idx="287">
                  <c:v>43923</c:v>
                </c:pt>
                <c:pt idx="288">
                  <c:v>43924</c:v>
                </c:pt>
                <c:pt idx="289">
                  <c:v>43925</c:v>
                </c:pt>
                <c:pt idx="290">
                  <c:v>43926</c:v>
                </c:pt>
                <c:pt idx="291">
                  <c:v>43927</c:v>
                </c:pt>
                <c:pt idx="292">
                  <c:v>43928</c:v>
                </c:pt>
                <c:pt idx="293">
                  <c:v>43929</c:v>
                </c:pt>
                <c:pt idx="294">
                  <c:v>43930</c:v>
                </c:pt>
                <c:pt idx="295">
                  <c:v>43931</c:v>
                </c:pt>
                <c:pt idx="296">
                  <c:v>43932</c:v>
                </c:pt>
                <c:pt idx="297">
                  <c:v>43933</c:v>
                </c:pt>
                <c:pt idx="298">
                  <c:v>43934</c:v>
                </c:pt>
                <c:pt idx="299">
                  <c:v>43935</c:v>
                </c:pt>
                <c:pt idx="300">
                  <c:v>43936</c:v>
                </c:pt>
                <c:pt idx="301">
                  <c:v>43937</c:v>
                </c:pt>
                <c:pt idx="302">
                  <c:v>43938</c:v>
                </c:pt>
                <c:pt idx="303">
                  <c:v>43939</c:v>
                </c:pt>
                <c:pt idx="304">
                  <c:v>43940</c:v>
                </c:pt>
                <c:pt idx="305">
                  <c:v>43941</c:v>
                </c:pt>
                <c:pt idx="306">
                  <c:v>43942</c:v>
                </c:pt>
                <c:pt idx="307">
                  <c:v>43943</c:v>
                </c:pt>
                <c:pt idx="308">
                  <c:v>43944</c:v>
                </c:pt>
                <c:pt idx="309">
                  <c:v>43945</c:v>
                </c:pt>
                <c:pt idx="310">
                  <c:v>43946</c:v>
                </c:pt>
                <c:pt idx="311">
                  <c:v>43947</c:v>
                </c:pt>
                <c:pt idx="312">
                  <c:v>43948</c:v>
                </c:pt>
                <c:pt idx="313">
                  <c:v>43949</c:v>
                </c:pt>
                <c:pt idx="314">
                  <c:v>43950</c:v>
                </c:pt>
                <c:pt idx="315">
                  <c:v>43951</c:v>
                </c:pt>
                <c:pt idx="316">
                  <c:v>43952</c:v>
                </c:pt>
                <c:pt idx="317">
                  <c:v>43953</c:v>
                </c:pt>
                <c:pt idx="318">
                  <c:v>43954</c:v>
                </c:pt>
                <c:pt idx="319">
                  <c:v>43955</c:v>
                </c:pt>
                <c:pt idx="320">
                  <c:v>43956</c:v>
                </c:pt>
                <c:pt idx="321">
                  <c:v>43957</c:v>
                </c:pt>
                <c:pt idx="322">
                  <c:v>43958</c:v>
                </c:pt>
                <c:pt idx="323">
                  <c:v>43959</c:v>
                </c:pt>
                <c:pt idx="324">
                  <c:v>43960</c:v>
                </c:pt>
                <c:pt idx="325">
                  <c:v>43961</c:v>
                </c:pt>
                <c:pt idx="326">
                  <c:v>43962</c:v>
                </c:pt>
                <c:pt idx="327">
                  <c:v>43963</c:v>
                </c:pt>
                <c:pt idx="328">
                  <c:v>43964</c:v>
                </c:pt>
                <c:pt idx="329">
                  <c:v>43965</c:v>
                </c:pt>
                <c:pt idx="330">
                  <c:v>43966</c:v>
                </c:pt>
                <c:pt idx="331">
                  <c:v>43967</c:v>
                </c:pt>
                <c:pt idx="332">
                  <c:v>43968</c:v>
                </c:pt>
                <c:pt idx="333">
                  <c:v>43969</c:v>
                </c:pt>
                <c:pt idx="334">
                  <c:v>43970</c:v>
                </c:pt>
                <c:pt idx="335">
                  <c:v>43971</c:v>
                </c:pt>
                <c:pt idx="336">
                  <c:v>43972</c:v>
                </c:pt>
                <c:pt idx="337">
                  <c:v>43973</c:v>
                </c:pt>
                <c:pt idx="338">
                  <c:v>43974</c:v>
                </c:pt>
                <c:pt idx="339">
                  <c:v>43975</c:v>
                </c:pt>
                <c:pt idx="340">
                  <c:v>43976</c:v>
                </c:pt>
                <c:pt idx="341">
                  <c:v>43977</c:v>
                </c:pt>
                <c:pt idx="342">
                  <c:v>43978</c:v>
                </c:pt>
                <c:pt idx="343">
                  <c:v>43979</c:v>
                </c:pt>
                <c:pt idx="344">
                  <c:v>43980</c:v>
                </c:pt>
                <c:pt idx="345">
                  <c:v>43981</c:v>
                </c:pt>
                <c:pt idx="346">
                  <c:v>43982</c:v>
                </c:pt>
                <c:pt idx="347">
                  <c:v>43983</c:v>
                </c:pt>
                <c:pt idx="348">
                  <c:v>43984</c:v>
                </c:pt>
                <c:pt idx="349">
                  <c:v>43985</c:v>
                </c:pt>
                <c:pt idx="350">
                  <c:v>43986</c:v>
                </c:pt>
                <c:pt idx="351">
                  <c:v>43987</c:v>
                </c:pt>
                <c:pt idx="352">
                  <c:v>43988</c:v>
                </c:pt>
                <c:pt idx="353">
                  <c:v>43989</c:v>
                </c:pt>
                <c:pt idx="354">
                  <c:v>43990</c:v>
                </c:pt>
                <c:pt idx="355">
                  <c:v>43991</c:v>
                </c:pt>
                <c:pt idx="356">
                  <c:v>43992</c:v>
                </c:pt>
                <c:pt idx="357">
                  <c:v>43993</c:v>
                </c:pt>
                <c:pt idx="358">
                  <c:v>43994</c:v>
                </c:pt>
                <c:pt idx="359">
                  <c:v>43995</c:v>
                </c:pt>
                <c:pt idx="360">
                  <c:v>43996</c:v>
                </c:pt>
                <c:pt idx="361">
                  <c:v>43997</c:v>
                </c:pt>
                <c:pt idx="362">
                  <c:v>43998</c:v>
                </c:pt>
                <c:pt idx="363">
                  <c:v>43999</c:v>
                </c:pt>
                <c:pt idx="364">
                  <c:v>44000</c:v>
                </c:pt>
                <c:pt idx="365">
                  <c:v>44001</c:v>
                </c:pt>
                <c:pt idx="366">
                  <c:v>44002</c:v>
                </c:pt>
                <c:pt idx="367">
                  <c:v>44003</c:v>
                </c:pt>
                <c:pt idx="368">
                  <c:v>44004</c:v>
                </c:pt>
                <c:pt idx="369">
                  <c:v>44005</c:v>
                </c:pt>
                <c:pt idx="370">
                  <c:v>44006</c:v>
                </c:pt>
                <c:pt idx="371">
                  <c:v>44007</c:v>
                </c:pt>
                <c:pt idx="372">
                  <c:v>44008</c:v>
                </c:pt>
                <c:pt idx="373">
                  <c:v>44009</c:v>
                </c:pt>
                <c:pt idx="374">
                  <c:v>44010</c:v>
                </c:pt>
                <c:pt idx="375">
                  <c:v>44011</c:v>
                </c:pt>
                <c:pt idx="376">
                  <c:v>44012</c:v>
                </c:pt>
                <c:pt idx="377">
                  <c:v>44013</c:v>
                </c:pt>
                <c:pt idx="378">
                  <c:v>44014</c:v>
                </c:pt>
                <c:pt idx="379">
                  <c:v>44015</c:v>
                </c:pt>
                <c:pt idx="380">
                  <c:v>44016</c:v>
                </c:pt>
                <c:pt idx="381">
                  <c:v>44017</c:v>
                </c:pt>
                <c:pt idx="382">
                  <c:v>44018</c:v>
                </c:pt>
                <c:pt idx="383">
                  <c:v>44019</c:v>
                </c:pt>
                <c:pt idx="384">
                  <c:v>44020</c:v>
                </c:pt>
                <c:pt idx="385">
                  <c:v>44021</c:v>
                </c:pt>
                <c:pt idx="386">
                  <c:v>44022</c:v>
                </c:pt>
                <c:pt idx="387">
                  <c:v>44023</c:v>
                </c:pt>
                <c:pt idx="388">
                  <c:v>44024</c:v>
                </c:pt>
                <c:pt idx="389">
                  <c:v>44025</c:v>
                </c:pt>
                <c:pt idx="390">
                  <c:v>44026</c:v>
                </c:pt>
                <c:pt idx="391">
                  <c:v>44027</c:v>
                </c:pt>
                <c:pt idx="392">
                  <c:v>44028</c:v>
                </c:pt>
                <c:pt idx="393">
                  <c:v>44029</c:v>
                </c:pt>
                <c:pt idx="394">
                  <c:v>44030</c:v>
                </c:pt>
                <c:pt idx="395">
                  <c:v>44031</c:v>
                </c:pt>
                <c:pt idx="396">
                  <c:v>44032</c:v>
                </c:pt>
                <c:pt idx="397">
                  <c:v>44033</c:v>
                </c:pt>
                <c:pt idx="398">
                  <c:v>44034</c:v>
                </c:pt>
                <c:pt idx="399">
                  <c:v>44035</c:v>
                </c:pt>
                <c:pt idx="400">
                  <c:v>44036</c:v>
                </c:pt>
                <c:pt idx="401">
                  <c:v>44037</c:v>
                </c:pt>
                <c:pt idx="402">
                  <c:v>44038</c:v>
                </c:pt>
                <c:pt idx="403">
                  <c:v>44039</c:v>
                </c:pt>
                <c:pt idx="404">
                  <c:v>44040</c:v>
                </c:pt>
                <c:pt idx="405">
                  <c:v>44041</c:v>
                </c:pt>
                <c:pt idx="406">
                  <c:v>44042</c:v>
                </c:pt>
                <c:pt idx="407">
                  <c:v>44043</c:v>
                </c:pt>
                <c:pt idx="408">
                  <c:v>44044</c:v>
                </c:pt>
                <c:pt idx="409">
                  <c:v>44045</c:v>
                </c:pt>
                <c:pt idx="410">
                  <c:v>44046</c:v>
                </c:pt>
                <c:pt idx="411">
                  <c:v>44047</c:v>
                </c:pt>
                <c:pt idx="412">
                  <c:v>44048</c:v>
                </c:pt>
                <c:pt idx="413">
                  <c:v>44049</c:v>
                </c:pt>
                <c:pt idx="414">
                  <c:v>44050</c:v>
                </c:pt>
                <c:pt idx="415">
                  <c:v>44051</c:v>
                </c:pt>
                <c:pt idx="416">
                  <c:v>44052</c:v>
                </c:pt>
                <c:pt idx="417">
                  <c:v>44053</c:v>
                </c:pt>
                <c:pt idx="418">
                  <c:v>44054</c:v>
                </c:pt>
                <c:pt idx="419">
                  <c:v>44055</c:v>
                </c:pt>
                <c:pt idx="420">
                  <c:v>44056</c:v>
                </c:pt>
                <c:pt idx="421">
                  <c:v>44057</c:v>
                </c:pt>
                <c:pt idx="422">
                  <c:v>44058</c:v>
                </c:pt>
                <c:pt idx="423">
                  <c:v>44059</c:v>
                </c:pt>
                <c:pt idx="424">
                  <c:v>44060</c:v>
                </c:pt>
                <c:pt idx="425">
                  <c:v>44061</c:v>
                </c:pt>
                <c:pt idx="426">
                  <c:v>44062</c:v>
                </c:pt>
                <c:pt idx="427">
                  <c:v>44063</c:v>
                </c:pt>
                <c:pt idx="428">
                  <c:v>44064</c:v>
                </c:pt>
                <c:pt idx="429">
                  <c:v>44065</c:v>
                </c:pt>
                <c:pt idx="430">
                  <c:v>44066</c:v>
                </c:pt>
                <c:pt idx="431">
                  <c:v>44067</c:v>
                </c:pt>
                <c:pt idx="432">
                  <c:v>44068</c:v>
                </c:pt>
                <c:pt idx="433">
                  <c:v>44069</c:v>
                </c:pt>
                <c:pt idx="434">
                  <c:v>44070</c:v>
                </c:pt>
                <c:pt idx="435">
                  <c:v>44071</c:v>
                </c:pt>
                <c:pt idx="436">
                  <c:v>44072</c:v>
                </c:pt>
                <c:pt idx="437">
                  <c:v>44073</c:v>
                </c:pt>
                <c:pt idx="438">
                  <c:v>44074</c:v>
                </c:pt>
                <c:pt idx="439">
                  <c:v>44075</c:v>
                </c:pt>
                <c:pt idx="440">
                  <c:v>44076</c:v>
                </c:pt>
                <c:pt idx="441">
                  <c:v>44077</c:v>
                </c:pt>
                <c:pt idx="442">
                  <c:v>44078</c:v>
                </c:pt>
                <c:pt idx="443">
                  <c:v>44079</c:v>
                </c:pt>
                <c:pt idx="444">
                  <c:v>44080</c:v>
                </c:pt>
                <c:pt idx="445">
                  <c:v>44081</c:v>
                </c:pt>
                <c:pt idx="446">
                  <c:v>44082</c:v>
                </c:pt>
                <c:pt idx="447">
                  <c:v>44083</c:v>
                </c:pt>
                <c:pt idx="448">
                  <c:v>44084</c:v>
                </c:pt>
                <c:pt idx="449">
                  <c:v>44085</c:v>
                </c:pt>
                <c:pt idx="450">
                  <c:v>44086</c:v>
                </c:pt>
                <c:pt idx="451">
                  <c:v>44087</c:v>
                </c:pt>
                <c:pt idx="452">
                  <c:v>44088</c:v>
                </c:pt>
                <c:pt idx="453">
                  <c:v>44089</c:v>
                </c:pt>
                <c:pt idx="454">
                  <c:v>44090</c:v>
                </c:pt>
                <c:pt idx="455">
                  <c:v>44091</c:v>
                </c:pt>
                <c:pt idx="456">
                  <c:v>44092</c:v>
                </c:pt>
                <c:pt idx="457">
                  <c:v>44093</c:v>
                </c:pt>
                <c:pt idx="458">
                  <c:v>44094</c:v>
                </c:pt>
                <c:pt idx="459">
                  <c:v>44095</c:v>
                </c:pt>
                <c:pt idx="460">
                  <c:v>44096</c:v>
                </c:pt>
                <c:pt idx="461">
                  <c:v>44097</c:v>
                </c:pt>
                <c:pt idx="462">
                  <c:v>44098</c:v>
                </c:pt>
                <c:pt idx="463">
                  <c:v>44099</c:v>
                </c:pt>
                <c:pt idx="464">
                  <c:v>44100</c:v>
                </c:pt>
                <c:pt idx="465">
                  <c:v>44101</c:v>
                </c:pt>
                <c:pt idx="466">
                  <c:v>44102</c:v>
                </c:pt>
                <c:pt idx="467">
                  <c:v>44103</c:v>
                </c:pt>
                <c:pt idx="468">
                  <c:v>44104</c:v>
                </c:pt>
                <c:pt idx="469">
                  <c:v>44105</c:v>
                </c:pt>
                <c:pt idx="470">
                  <c:v>44106</c:v>
                </c:pt>
                <c:pt idx="471">
                  <c:v>44107</c:v>
                </c:pt>
                <c:pt idx="472">
                  <c:v>44108</c:v>
                </c:pt>
                <c:pt idx="473">
                  <c:v>44109</c:v>
                </c:pt>
                <c:pt idx="474">
                  <c:v>44110</c:v>
                </c:pt>
                <c:pt idx="475">
                  <c:v>44111</c:v>
                </c:pt>
                <c:pt idx="476">
                  <c:v>44112</c:v>
                </c:pt>
                <c:pt idx="477">
                  <c:v>44113</c:v>
                </c:pt>
                <c:pt idx="478">
                  <c:v>44114</c:v>
                </c:pt>
                <c:pt idx="479">
                  <c:v>44115</c:v>
                </c:pt>
                <c:pt idx="480">
                  <c:v>44116</c:v>
                </c:pt>
                <c:pt idx="481">
                  <c:v>44117</c:v>
                </c:pt>
                <c:pt idx="482">
                  <c:v>44118</c:v>
                </c:pt>
                <c:pt idx="483">
                  <c:v>44119</c:v>
                </c:pt>
                <c:pt idx="484">
                  <c:v>44120</c:v>
                </c:pt>
                <c:pt idx="485">
                  <c:v>44121</c:v>
                </c:pt>
                <c:pt idx="486">
                  <c:v>44122</c:v>
                </c:pt>
                <c:pt idx="487">
                  <c:v>44123</c:v>
                </c:pt>
                <c:pt idx="488">
                  <c:v>44124</c:v>
                </c:pt>
                <c:pt idx="489">
                  <c:v>44125</c:v>
                </c:pt>
                <c:pt idx="490">
                  <c:v>44126</c:v>
                </c:pt>
                <c:pt idx="491">
                  <c:v>44127</c:v>
                </c:pt>
                <c:pt idx="492">
                  <c:v>44128</c:v>
                </c:pt>
                <c:pt idx="493">
                  <c:v>44129</c:v>
                </c:pt>
                <c:pt idx="494">
                  <c:v>44130</c:v>
                </c:pt>
                <c:pt idx="495">
                  <c:v>44131</c:v>
                </c:pt>
                <c:pt idx="496">
                  <c:v>44132</c:v>
                </c:pt>
                <c:pt idx="497">
                  <c:v>44133</c:v>
                </c:pt>
                <c:pt idx="498">
                  <c:v>44134</c:v>
                </c:pt>
                <c:pt idx="499">
                  <c:v>44135</c:v>
                </c:pt>
                <c:pt idx="500">
                  <c:v>44136</c:v>
                </c:pt>
                <c:pt idx="501">
                  <c:v>44137</c:v>
                </c:pt>
                <c:pt idx="502">
                  <c:v>44138</c:v>
                </c:pt>
                <c:pt idx="503">
                  <c:v>44139</c:v>
                </c:pt>
                <c:pt idx="504">
                  <c:v>44140</c:v>
                </c:pt>
                <c:pt idx="505">
                  <c:v>44141</c:v>
                </c:pt>
                <c:pt idx="506">
                  <c:v>44142</c:v>
                </c:pt>
                <c:pt idx="507">
                  <c:v>44143</c:v>
                </c:pt>
                <c:pt idx="508">
                  <c:v>44144</c:v>
                </c:pt>
                <c:pt idx="509">
                  <c:v>44145</c:v>
                </c:pt>
                <c:pt idx="510">
                  <c:v>44146</c:v>
                </c:pt>
                <c:pt idx="511">
                  <c:v>44147</c:v>
                </c:pt>
                <c:pt idx="512">
                  <c:v>44148</c:v>
                </c:pt>
                <c:pt idx="513">
                  <c:v>44149</c:v>
                </c:pt>
                <c:pt idx="514">
                  <c:v>44150</c:v>
                </c:pt>
                <c:pt idx="515">
                  <c:v>44151</c:v>
                </c:pt>
                <c:pt idx="516">
                  <c:v>44152</c:v>
                </c:pt>
                <c:pt idx="517">
                  <c:v>44153</c:v>
                </c:pt>
                <c:pt idx="518">
                  <c:v>44154</c:v>
                </c:pt>
                <c:pt idx="519">
                  <c:v>44155</c:v>
                </c:pt>
                <c:pt idx="520">
                  <c:v>44156</c:v>
                </c:pt>
                <c:pt idx="521">
                  <c:v>44157</c:v>
                </c:pt>
                <c:pt idx="522">
                  <c:v>44158</c:v>
                </c:pt>
                <c:pt idx="523">
                  <c:v>44159</c:v>
                </c:pt>
                <c:pt idx="524">
                  <c:v>44160</c:v>
                </c:pt>
                <c:pt idx="525">
                  <c:v>44161</c:v>
                </c:pt>
                <c:pt idx="526">
                  <c:v>44162</c:v>
                </c:pt>
                <c:pt idx="527">
                  <c:v>44163</c:v>
                </c:pt>
                <c:pt idx="528">
                  <c:v>44164</c:v>
                </c:pt>
                <c:pt idx="529">
                  <c:v>44165</c:v>
                </c:pt>
                <c:pt idx="530">
                  <c:v>44166</c:v>
                </c:pt>
                <c:pt idx="531">
                  <c:v>44167</c:v>
                </c:pt>
                <c:pt idx="532">
                  <c:v>44168</c:v>
                </c:pt>
                <c:pt idx="533">
                  <c:v>44169</c:v>
                </c:pt>
                <c:pt idx="534">
                  <c:v>44170</c:v>
                </c:pt>
                <c:pt idx="535">
                  <c:v>44171</c:v>
                </c:pt>
                <c:pt idx="536">
                  <c:v>44172</c:v>
                </c:pt>
                <c:pt idx="537">
                  <c:v>44173</c:v>
                </c:pt>
                <c:pt idx="538">
                  <c:v>44174</c:v>
                </c:pt>
                <c:pt idx="539">
                  <c:v>44175</c:v>
                </c:pt>
                <c:pt idx="540">
                  <c:v>44176</c:v>
                </c:pt>
                <c:pt idx="541">
                  <c:v>44177</c:v>
                </c:pt>
                <c:pt idx="542">
                  <c:v>44178</c:v>
                </c:pt>
                <c:pt idx="543">
                  <c:v>44179</c:v>
                </c:pt>
                <c:pt idx="544">
                  <c:v>44180</c:v>
                </c:pt>
                <c:pt idx="545">
                  <c:v>44181</c:v>
                </c:pt>
                <c:pt idx="546">
                  <c:v>44182</c:v>
                </c:pt>
                <c:pt idx="547">
                  <c:v>44183</c:v>
                </c:pt>
                <c:pt idx="548">
                  <c:v>44184</c:v>
                </c:pt>
                <c:pt idx="549">
                  <c:v>44185</c:v>
                </c:pt>
                <c:pt idx="550">
                  <c:v>44186</c:v>
                </c:pt>
                <c:pt idx="551">
                  <c:v>44187</c:v>
                </c:pt>
                <c:pt idx="552">
                  <c:v>44188</c:v>
                </c:pt>
                <c:pt idx="553">
                  <c:v>44189</c:v>
                </c:pt>
                <c:pt idx="554">
                  <c:v>44190</c:v>
                </c:pt>
                <c:pt idx="555">
                  <c:v>44191</c:v>
                </c:pt>
                <c:pt idx="556">
                  <c:v>44192</c:v>
                </c:pt>
                <c:pt idx="557">
                  <c:v>44193</c:v>
                </c:pt>
                <c:pt idx="558">
                  <c:v>44194</c:v>
                </c:pt>
                <c:pt idx="559">
                  <c:v>44195</c:v>
                </c:pt>
                <c:pt idx="560">
                  <c:v>44196</c:v>
                </c:pt>
                <c:pt idx="561">
                  <c:v>44197</c:v>
                </c:pt>
                <c:pt idx="562">
                  <c:v>44198</c:v>
                </c:pt>
                <c:pt idx="563">
                  <c:v>44199</c:v>
                </c:pt>
                <c:pt idx="564">
                  <c:v>44200</c:v>
                </c:pt>
                <c:pt idx="565">
                  <c:v>44201</c:v>
                </c:pt>
                <c:pt idx="566">
                  <c:v>44202</c:v>
                </c:pt>
                <c:pt idx="567">
                  <c:v>44203</c:v>
                </c:pt>
                <c:pt idx="568">
                  <c:v>44204</c:v>
                </c:pt>
                <c:pt idx="569">
                  <c:v>44205</c:v>
                </c:pt>
                <c:pt idx="570">
                  <c:v>44206</c:v>
                </c:pt>
                <c:pt idx="571">
                  <c:v>44207</c:v>
                </c:pt>
                <c:pt idx="572">
                  <c:v>44208</c:v>
                </c:pt>
                <c:pt idx="573">
                  <c:v>44209</c:v>
                </c:pt>
                <c:pt idx="574">
                  <c:v>44210</c:v>
                </c:pt>
                <c:pt idx="575">
                  <c:v>44211</c:v>
                </c:pt>
                <c:pt idx="576">
                  <c:v>44212</c:v>
                </c:pt>
                <c:pt idx="577">
                  <c:v>44213</c:v>
                </c:pt>
                <c:pt idx="578">
                  <c:v>44214</c:v>
                </c:pt>
                <c:pt idx="579">
                  <c:v>44215</c:v>
                </c:pt>
                <c:pt idx="580">
                  <c:v>44216</c:v>
                </c:pt>
                <c:pt idx="581">
                  <c:v>44217</c:v>
                </c:pt>
                <c:pt idx="582">
                  <c:v>44218</c:v>
                </c:pt>
                <c:pt idx="583">
                  <c:v>44219</c:v>
                </c:pt>
                <c:pt idx="584">
                  <c:v>44220</c:v>
                </c:pt>
                <c:pt idx="585">
                  <c:v>44221</c:v>
                </c:pt>
                <c:pt idx="586">
                  <c:v>44222</c:v>
                </c:pt>
                <c:pt idx="587">
                  <c:v>44223</c:v>
                </c:pt>
                <c:pt idx="588">
                  <c:v>44224</c:v>
                </c:pt>
                <c:pt idx="589">
                  <c:v>44225</c:v>
                </c:pt>
                <c:pt idx="590">
                  <c:v>44226</c:v>
                </c:pt>
                <c:pt idx="591">
                  <c:v>44227</c:v>
                </c:pt>
                <c:pt idx="592">
                  <c:v>44228</c:v>
                </c:pt>
                <c:pt idx="593">
                  <c:v>44229</c:v>
                </c:pt>
                <c:pt idx="594">
                  <c:v>44230</c:v>
                </c:pt>
                <c:pt idx="595">
                  <c:v>44231</c:v>
                </c:pt>
                <c:pt idx="596">
                  <c:v>44232</c:v>
                </c:pt>
                <c:pt idx="597">
                  <c:v>44233</c:v>
                </c:pt>
                <c:pt idx="598">
                  <c:v>44234</c:v>
                </c:pt>
                <c:pt idx="599">
                  <c:v>44235</c:v>
                </c:pt>
                <c:pt idx="600">
                  <c:v>44236</c:v>
                </c:pt>
                <c:pt idx="601">
                  <c:v>44237</c:v>
                </c:pt>
                <c:pt idx="602">
                  <c:v>44238</c:v>
                </c:pt>
                <c:pt idx="603">
                  <c:v>44239</c:v>
                </c:pt>
                <c:pt idx="604">
                  <c:v>44240</c:v>
                </c:pt>
                <c:pt idx="605">
                  <c:v>44241</c:v>
                </c:pt>
                <c:pt idx="606">
                  <c:v>44242</c:v>
                </c:pt>
                <c:pt idx="607">
                  <c:v>44243</c:v>
                </c:pt>
                <c:pt idx="608">
                  <c:v>44244</c:v>
                </c:pt>
                <c:pt idx="609">
                  <c:v>44245</c:v>
                </c:pt>
                <c:pt idx="610">
                  <c:v>44246</c:v>
                </c:pt>
                <c:pt idx="611">
                  <c:v>44247</c:v>
                </c:pt>
                <c:pt idx="612">
                  <c:v>44248</c:v>
                </c:pt>
                <c:pt idx="613">
                  <c:v>44249</c:v>
                </c:pt>
                <c:pt idx="614">
                  <c:v>44250</c:v>
                </c:pt>
                <c:pt idx="615">
                  <c:v>44251</c:v>
                </c:pt>
                <c:pt idx="616">
                  <c:v>44252</c:v>
                </c:pt>
                <c:pt idx="617">
                  <c:v>44253</c:v>
                </c:pt>
                <c:pt idx="618">
                  <c:v>44254</c:v>
                </c:pt>
                <c:pt idx="619">
                  <c:v>44255</c:v>
                </c:pt>
                <c:pt idx="620">
                  <c:v>44256</c:v>
                </c:pt>
                <c:pt idx="621">
                  <c:v>44257</c:v>
                </c:pt>
                <c:pt idx="622">
                  <c:v>44258</c:v>
                </c:pt>
                <c:pt idx="623">
                  <c:v>44259</c:v>
                </c:pt>
                <c:pt idx="624">
                  <c:v>44260</c:v>
                </c:pt>
                <c:pt idx="625">
                  <c:v>44261</c:v>
                </c:pt>
                <c:pt idx="626">
                  <c:v>44262</c:v>
                </c:pt>
                <c:pt idx="627">
                  <c:v>44263</c:v>
                </c:pt>
                <c:pt idx="628">
                  <c:v>44264</c:v>
                </c:pt>
                <c:pt idx="629">
                  <c:v>44265</c:v>
                </c:pt>
                <c:pt idx="630">
                  <c:v>44266</c:v>
                </c:pt>
                <c:pt idx="631">
                  <c:v>44267</c:v>
                </c:pt>
                <c:pt idx="632">
                  <c:v>44268</c:v>
                </c:pt>
                <c:pt idx="633">
                  <c:v>44269</c:v>
                </c:pt>
                <c:pt idx="634">
                  <c:v>44270</c:v>
                </c:pt>
                <c:pt idx="635">
                  <c:v>44271</c:v>
                </c:pt>
                <c:pt idx="636">
                  <c:v>44272</c:v>
                </c:pt>
                <c:pt idx="637">
                  <c:v>44273</c:v>
                </c:pt>
                <c:pt idx="638">
                  <c:v>44274</c:v>
                </c:pt>
                <c:pt idx="639">
                  <c:v>44275</c:v>
                </c:pt>
                <c:pt idx="640">
                  <c:v>44276</c:v>
                </c:pt>
                <c:pt idx="641">
                  <c:v>44277</c:v>
                </c:pt>
                <c:pt idx="642">
                  <c:v>44278</c:v>
                </c:pt>
                <c:pt idx="643">
                  <c:v>44279</c:v>
                </c:pt>
                <c:pt idx="644">
                  <c:v>44280</c:v>
                </c:pt>
                <c:pt idx="645">
                  <c:v>44281</c:v>
                </c:pt>
                <c:pt idx="646">
                  <c:v>44282</c:v>
                </c:pt>
                <c:pt idx="647">
                  <c:v>44283</c:v>
                </c:pt>
                <c:pt idx="648">
                  <c:v>44284</c:v>
                </c:pt>
                <c:pt idx="649">
                  <c:v>44285</c:v>
                </c:pt>
                <c:pt idx="650">
                  <c:v>44286</c:v>
                </c:pt>
                <c:pt idx="651">
                  <c:v>44287</c:v>
                </c:pt>
                <c:pt idx="652">
                  <c:v>44288</c:v>
                </c:pt>
                <c:pt idx="653">
                  <c:v>44289</c:v>
                </c:pt>
                <c:pt idx="654">
                  <c:v>44290</c:v>
                </c:pt>
                <c:pt idx="655">
                  <c:v>44291</c:v>
                </c:pt>
                <c:pt idx="656">
                  <c:v>44292</c:v>
                </c:pt>
                <c:pt idx="657">
                  <c:v>44293</c:v>
                </c:pt>
                <c:pt idx="658">
                  <c:v>44294</c:v>
                </c:pt>
                <c:pt idx="659">
                  <c:v>44295</c:v>
                </c:pt>
                <c:pt idx="660">
                  <c:v>44296</c:v>
                </c:pt>
                <c:pt idx="661">
                  <c:v>44297</c:v>
                </c:pt>
                <c:pt idx="662">
                  <c:v>44298</c:v>
                </c:pt>
                <c:pt idx="663">
                  <c:v>44299</c:v>
                </c:pt>
                <c:pt idx="664">
                  <c:v>44300</c:v>
                </c:pt>
                <c:pt idx="665">
                  <c:v>44301</c:v>
                </c:pt>
                <c:pt idx="666">
                  <c:v>44302</c:v>
                </c:pt>
                <c:pt idx="667">
                  <c:v>44303</c:v>
                </c:pt>
                <c:pt idx="668">
                  <c:v>44304</c:v>
                </c:pt>
                <c:pt idx="669">
                  <c:v>44305</c:v>
                </c:pt>
                <c:pt idx="670">
                  <c:v>44306</c:v>
                </c:pt>
                <c:pt idx="671">
                  <c:v>44307</c:v>
                </c:pt>
                <c:pt idx="672">
                  <c:v>44308</c:v>
                </c:pt>
                <c:pt idx="673">
                  <c:v>44309</c:v>
                </c:pt>
                <c:pt idx="674">
                  <c:v>44310</c:v>
                </c:pt>
                <c:pt idx="675">
                  <c:v>44311</c:v>
                </c:pt>
                <c:pt idx="676">
                  <c:v>44312</c:v>
                </c:pt>
                <c:pt idx="677">
                  <c:v>44313</c:v>
                </c:pt>
                <c:pt idx="678">
                  <c:v>44314</c:v>
                </c:pt>
                <c:pt idx="679">
                  <c:v>44315</c:v>
                </c:pt>
                <c:pt idx="680">
                  <c:v>44316</c:v>
                </c:pt>
                <c:pt idx="681">
                  <c:v>44317</c:v>
                </c:pt>
                <c:pt idx="682">
                  <c:v>44318</c:v>
                </c:pt>
                <c:pt idx="683">
                  <c:v>44319</c:v>
                </c:pt>
                <c:pt idx="684">
                  <c:v>44320</c:v>
                </c:pt>
                <c:pt idx="685">
                  <c:v>44321</c:v>
                </c:pt>
                <c:pt idx="686">
                  <c:v>44322</c:v>
                </c:pt>
                <c:pt idx="687">
                  <c:v>44323</c:v>
                </c:pt>
                <c:pt idx="688">
                  <c:v>44324</c:v>
                </c:pt>
                <c:pt idx="689">
                  <c:v>44325</c:v>
                </c:pt>
                <c:pt idx="690">
                  <c:v>44326</c:v>
                </c:pt>
                <c:pt idx="691">
                  <c:v>44327</c:v>
                </c:pt>
                <c:pt idx="692">
                  <c:v>44328</c:v>
                </c:pt>
                <c:pt idx="693">
                  <c:v>44329</c:v>
                </c:pt>
                <c:pt idx="694">
                  <c:v>44330</c:v>
                </c:pt>
                <c:pt idx="695">
                  <c:v>44331</c:v>
                </c:pt>
                <c:pt idx="696">
                  <c:v>44332</c:v>
                </c:pt>
                <c:pt idx="697">
                  <c:v>44333</c:v>
                </c:pt>
                <c:pt idx="698">
                  <c:v>44334</c:v>
                </c:pt>
                <c:pt idx="699">
                  <c:v>44335</c:v>
                </c:pt>
                <c:pt idx="700">
                  <c:v>44336</c:v>
                </c:pt>
                <c:pt idx="701">
                  <c:v>44337</c:v>
                </c:pt>
                <c:pt idx="702">
                  <c:v>44338</c:v>
                </c:pt>
                <c:pt idx="703">
                  <c:v>44339</c:v>
                </c:pt>
                <c:pt idx="704">
                  <c:v>44340</c:v>
                </c:pt>
                <c:pt idx="705">
                  <c:v>44341</c:v>
                </c:pt>
                <c:pt idx="706">
                  <c:v>44342</c:v>
                </c:pt>
                <c:pt idx="707">
                  <c:v>44343</c:v>
                </c:pt>
                <c:pt idx="708">
                  <c:v>44344</c:v>
                </c:pt>
                <c:pt idx="709">
                  <c:v>44345</c:v>
                </c:pt>
                <c:pt idx="710">
                  <c:v>44346</c:v>
                </c:pt>
                <c:pt idx="711">
                  <c:v>44347</c:v>
                </c:pt>
                <c:pt idx="712">
                  <c:v>44348</c:v>
                </c:pt>
                <c:pt idx="713">
                  <c:v>44349</c:v>
                </c:pt>
                <c:pt idx="714">
                  <c:v>44350</c:v>
                </c:pt>
                <c:pt idx="715">
                  <c:v>44351</c:v>
                </c:pt>
                <c:pt idx="716">
                  <c:v>44352</c:v>
                </c:pt>
                <c:pt idx="717">
                  <c:v>44353</c:v>
                </c:pt>
                <c:pt idx="718">
                  <c:v>44354</c:v>
                </c:pt>
                <c:pt idx="719">
                  <c:v>44355</c:v>
                </c:pt>
                <c:pt idx="720">
                  <c:v>44356</c:v>
                </c:pt>
                <c:pt idx="721">
                  <c:v>44357</c:v>
                </c:pt>
                <c:pt idx="722">
                  <c:v>44358</c:v>
                </c:pt>
                <c:pt idx="723">
                  <c:v>44359</c:v>
                </c:pt>
                <c:pt idx="724">
                  <c:v>44360</c:v>
                </c:pt>
                <c:pt idx="725">
                  <c:v>44361</c:v>
                </c:pt>
                <c:pt idx="726">
                  <c:v>44362</c:v>
                </c:pt>
                <c:pt idx="727">
                  <c:v>44363</c:v>
                </c:pt>
                <c:pt idx="728">
                  <c:v>44364</c:v>
                </c:pt>
                <c:pt idx="729">
                  <c:v>44365</c:v>
                </c:pt>
                <c:pt idx="730">
                  <c:v>44366</c:v>
                </c:pt>
                <c:pt idx="731">
                  <c:v>44367</c:v>
                </c:pt>
                <c:pt idx="732">
                  <c:v>44368</c:v>
                </c:pt>
                <c:pt idx="733">
                  <c:v>44369</c:v>
                </c:pt>
                <c:pt idx="734">
                  <c:v>44370</c:v>
                </c:pt>
                <c:pt idx="735">
                  <c:v>44371</c:v>
                </c:pt>
                <c:pt idx="736">
                  <c:v>44372</c:v>
                </c:pt>
                <c:pt idx="737">
                  <c:v>44373</c:v>
                </c:pt>
                <c:pt idx="738">
                  <c:v>44374</c:v>
                </c:pt>
                <c:pt idx="739">
                  <c:v>44375</c:v>
                </c:pt>
                <c:pt idx="740">
                  <c:v>44376</c:v>
                </c:pt>
                <c:pt idx="741">
                  <c:v>44377</c:v>
                </c:pt>
                <c:pt idx="742">
                  <c:v>44378</c:v>
                </c:pt>
                <c:pt idx="743">
                  <c:v>44379</c:v>
                </c:pt>
                <c:pt idx="744">
                  <c:v>44380</c:v>
                </c:pt>
                <c:pt idx="745">
                  <c:v>44381</c:v>
                </c:pt>
                <c:pt idx="746">
                  <c:v>44382</c:v>
                </c:pt>
                <c:pt idx="747">
                  <c:v>44383</c:v>
                </c:pt>
                <c:pt idx="748">
                  <c:v>44384</c:v>
                </c:pt>
                <c:pt idx="749">
                  <c:v>44385</c:v>
                </c:pt>
                <c:pt idx="750">
                  <c:v>44386</c:v>
                </c:pt>
                <c:pt idx="751">
                  <c:v>44387</c:v>
                </c:pt>
                <c:pt idx="752">
                  <c:v>44388</c:v>
                </c:pt>
                <c:pt idx="753">
                  <c:v>44389</c:v>
                </c:pt>
                <c:pt idx="754">
                  <c:v>44390</c:v>
                </c:pt>
                <c:pt idx="755">
                  <c:v>44391</c:v>
                </c:pt>
                <c:pt idx="756">
                  <c:v>44392</c:v>
                </c:pt>
                <c:pt idx="757">
                  <c:v>44393</c:v>
                </c:pt>
                <c:pt idx="758">
                  <c:v>44394</c:v>
                </c:pt>
                <c:pt idx="759">
                  <c:v>44395</c:v>
                </c:pt>
                <c:pt idx="760">
                  <c:v>44396</c:v>
                </c:pt>
                <c:pt idx="761">
                  <c:v>44397</c:v>
                </c:pt>
                <c:pt idx="762">
                  <c:v>44398</c:v>
                </c:pt>
                <c:pt idx="763">
                  <c:v>44399</c:v>
                </c:pt>
                <c:pt idx="764">
                  <c:v>44400</c:v>
                </c:pt>
                <c:pt idx="765">
                  <c:v>44401</c:v>
                </c:pt>
                <c:pt idx="766">
                  <c:v>44402</c:v>
                </c:pt>
                <c:pt idx="767">
                  <c:v>44403</c:v>
                </c:pt>
                <c:pt idx="768">
                  <c:v>44404</c:v>
                </c:pt>
                <c:pt idx="769">
                  <c:v>44405</c:v>
                </c:pt>
                <c:pt idx="770">
                  <c:v>44406</c:v>
                </c:pt>
                <c:pt idx="771">
                  <c:v>44407</c:v>
                </c:pt>
                <c:pt idx="772">
                  <c:v>44408</c:v>
                </c:pt>
                <c:pt idx="773">
                  <c:v>44409</c:v>
                </c:pt>
                <c:pt idx="774">
                  <c:v>44410</c:v>
                </c:pt>
                <c:pt idx="775">
                  <c:v>44411</c:v>
                </c:pt>
                <c:pt idx="776">
                  <c:v>44412</c:v>
                </c:pt>
                <c:pt idx="777">
                  <c:v>44413</c:v>
                </c:pt>
                <c:pt idx="778">
                  <c:v>44414</c:v>
                </c:pt>
                <c:pt idx="779">
                  <c:v>44415</c:v>
                </c:pt>
                <c:pt idx="780">
                  <c:v>44416</c:v>
                </c:pt>
                <c:pt idx="781">
                  <c:v>44417</c:v>
                </c:pt>
                <c:pt idx="782">
                  <c:v>44418</c:v>
                </c:pt>
                <c:pt idx="783">
                  <c:v>44419</c:v>
                </c:pt>
                <c:pt idx="784">
                  <c:v>44420</c:v>
                </c:pt>
                <c:pt idx="785">
                  <c:v>44421</c:v>
                </c:pt>
                <c:pt idx="786">
                  <c:v>44422</c:v>
                </c:pt>
                <c:pt idx="787">
                  <c:v>44423</c:v>
                </c:pt>
                <c:pt idx="788">
                  <c:v>44424</c:v>
                </c:pt>
                <c:pt idx="789">
                  <c:v>44425</c:v>
                </c:pt>
                <c:pt idx="790">
                  <c:v>44426</c:v>
                </c:pt>
                <c:pt idx="791">
                  <c:v>44427</c:v>
                </c:pt>
                <c:pt idx="792">
                  <c:v>44428</c:v>
                </c:pt>
                <c:pt idx="793">
                  <c:v>44429</c:v>
                </c:pt>
                <c:pt idx="794">
                  <c:v>44430</c:v>
                </c:pt>
                <c:pt idx="795">
                  <c:v>44431</c:v>
                </c:pt>
                <c:pt idx="796">
                  <c:v>44432</c:v>
                </c:pt>
                <c:pt idx="797">
                  <c:v>44433</c:v>
                </c:pt>
                <c:pt idx="798">
                  <c:v>44434</c:v>
                </c:pt>
                <c:pt idx="799">
                  <c:v>44435</c:v>
                </c:pt>
                <c:pt idx="800">
                  <c:v>44436</c:v>
                </c:pt>
                <c:pt idx="801">
                  <c:v>44437</c:v>
                </c:pt>
                <c:pt idx="802">
                  <c:v>44438</c:v>
                </c:pt>
                <c:pt idx="803">
                  <c:v>44439</c:v>
                </c:pt>
                <c:pt idx="804">
                  <c:v>44440</c:v>
                </c:pt>
                <c:pt idx="805">
                  <c:v>44441</c:v>
                </c:pt>
                <c:pt idx="806">
                  <c:v>44442</c:v>
                </c:pt>
                <c:pt idx="807">
                  <c:v>44443</c:v>
                </c:pt>
                <c:pt idx="808">
                  <c:v>44444</c:v>
                </c:pt>
                <c:pt idx="809">
                  <c:v>44445</c:v>
                </c:pt>
                <c:pt idx="810">
                  <c:v>44446</c:v>
                </c:pt>
                <c:pt idx="811">
                  <c:v>44447</c:v>
                </c:pt>
                <c:pt idx="812">
                  <c:v>44448</c:v>
                </c:pt>
                <c:pt idx="813">
                  <c:v>44449</c:v>
                </c:pt>
                <c:pt idx="814">
                  <c:v>44450</c:v>
                </c:pt>
                <c:pt idx="815">
                  <c:v>44451</c:v>
                </c:pt>
                <c:pt idx="816">
                  <c:v>44452</c:v>
                </c:pt>
                <c:pt idx="817">
                  <c:v>44453</c:v>
                </c:pt>
                <c:pt idx="818">
                  <c:v>44454</c:v>
                </c:pt>
                <c:pt idx="819">
                  <c:v>44455</c:v>
                </c:pt>
                <c:pt idx="820">
                  <c:v>44456</c:v>
                </c:pt>
                <c:pt idx="821">
                  <c:v>44457</c:v>
                </c:pt>
                <c:pt idx="822">
                  <c:v>44458</c:v>
                </c:pt>
                <c:pt idx="823">
                  <c:v>44459</c:v>
                </c:pt>
                <c:pt idx="824">
                  <c:v>44460</c:v>
                </c:pt>
                <c:pt idx="825">
                  <c:v>44461</c:v>
                </c:pt>
                <c:pt idx="826">
                  <c:v>44462</c:v>
                </c:pt>
                <c:pt idx="827">
                  <c:v>44463</c:v>
                </c:pt>
                <c:pt idx="828">
                  <c:v>44464</c:v>
                </c:pt>
                <c:pt idx="829">
                  <c:v>44465</c:v>
                </c:pt>
                <c:pt idx="830">
                  <c:v>44466</c:v>
                </c:pt>
                <c:pt idx="831">
                  <c:v>44467</c:v>
                </c:pt>
                <c:pt idx="832">
                  <c:v>44468</c:v>
                </c:pt>
                <c:pt idx="833">
                  <c:v>44469</c:v>
                </c:pt>
                <c:pt idx="834">
                  <c:v>44470</c:v>
                </c:pt>
                <c:pt idx="835">
                  <c:v>44471</c:v>
                </c:pt>
                <c:pt idx="836">
                  <c:v>44472</c:v>
                </c:pt>
                <c:pt idx="837">
                  <c:v>44473</c:v>
                </c:pt>
                <c:pt idx="838">
                  <c:v>44474</c:v>
                </c:pt>
                <c:pt idx="839">
                  <c:v>44475</c:v>
                </c:pt>
                <c:pt idx="840">
                  <c:v>44476</c:v>
                </c:pt>
                <c:pt idx="841">
                  <c:v>44477</c:v>
                </c:pt>
                <c:pt idx="842">
                  <c:v>44478</c:v>
                </c:pt>
                <c:pt idx="843">
                  <c:v>44479</c:v>
                </c:pt>
                <c:pt idx="844">
                  <c:v>44480</c:v>
                </c:pt>
                <c:pt idx="845">
                  <c:v>44481</c:v>
                </c:pt>
                <c:pt idx="846">
                  <c:v>44482</c:v>
                </c:pt>
                <c:pt idx="847">
                  <c:v>44483</c:v>
                </c:pt>
                <c:pt idx="848">
                  <c:v>44484</c:v>
                </c:pt>
                <c:pt idx="849">
                  <c:v>44485</c:v>
                </c:pt>
                <c:pt idx="850">
                  <c:v>44486</c:v>
                </c:pt>
                <c:pt idx="851">
                  <c:v>44487</c:v>
                </c:pt>
                <c:pt idx="852">
                  <c:v>44488</c:v>
                </c:pt>
                <c:pt idx="853">
                  <c:v>44489</c:v>
                </c:pt>
                <c:pt idx="854">
                  <c:v>44490</c:v>
                </c:pt>
                <c:pt idx="855">
                  <c:v>44491</c:v>
                </c:pt>
                <c:pt idx="856">
                  <c:v>44492</c:v>
                </c:pt>
                <c:pt idx="857">
                  <c:v>44493</c:v>
                </c:pt>
                <c:pt idx="858">
                  <c:v>44494</c:v>
                </c:pt>
                <c:pt idx="859">
                  <c:v>44495</c:v>
                </c:pt>
                <c:pt idx="860">
                  <c:v>44496</c:v>
                </c:pt>
                <c:pt idx="861">
                  <c:v>44497</c:v>
                </c:pt>
                <c:pt idx="862">
                  <c:v>44498</c:v>
                </c:pt>
                <c:pt idx="863">
                  <c:v>44499</c:v>
                </c:pt>
                <c:pt idx="864">
                  <c:v>44500</c:v>
                </c:pt>
                <c:pt idx="865">
                  <c:v>44501</c:v>
                </c:pt>
                <c:pt idx="866">
                  <c:v>44502</c:v>
                </c:pt>
                <c:pt idx="867">
                  <c:v>44503</c:v>
                </c:pt>
                <c:pt idx="868">
                  <c:v>44504</c:v>
                </c:pt>
                <c:pt idx="869">
                  <c:v>44505</c:v>
                </c:pt>
                <c:pt idx="870">
                  <c:v>44506</c:v>
                </c:pt>
                <c:pt idx="871">
                  <c:v>44507</c:v>
                </c:pt>
                <c:pt idx="872">
                  <c:v>44508</c:v>
                </c:pt>
                <c:pt idx="873">
                  <c:v>44509</c:v>
                </c:pt>
                <c:pt idx="874">
                  <c:v>44510</c:v>
                </c:pt>
                <c:pt idx="875">
                  <c:v>44511</c:v>
                </c:pt>
                <c:pt idx="876">
                  <c:v>44512</c:v>
                </c:pt>
                <c:pt idx="877">
                  <c:v>44513</c:v>
                </c:pt>
                <c:pt idx="878">
                  <c:v>44514</c:v>
                </c:pt>
                <c:pt idx="879">
                  <c:v>44515</c:v>
                </c:pt>
                <c:pt idx="880">
                  <c:v>44516</c:v>
                </c:pt>
                <c:pt idx="881">
                  <c:v>44517</c:v>
                </c:pt>
                <c:pt idx="882">
                  <c:v>44518</c:v>
                </c:pt>
                <c:pt idx="883">
                  <c:v>44519</c:v>
                </c:pt>
                <c:pt idx="884">
                  <c:v>44520</c:v>
                </c:pt>
                <c:pt idx="885">
                  <c:v>44521</c:v>
                </c:pt>
                <c:pt idx="886">
                  <c:v>44522</c:v>
                </c:pt>
                <c:pt idx="887">
                  <c:v>44523</c:v>
                </c:pt>
                <c:pt idx="888">
                  <c:v>44524</c:v>
                </c:pt>
                <c:pt idx="889">
                  <c:v>44525</c:v>
                </c:pt>
                <c:pt idx="890">
                  <c:v>44526</c:v>
                </c:pt>
                <c:pt idx="891">
                  <c:v>44527</c:v>
                </c:pt>
                <c:pt idx="892">
                  <c:v>44528</c:v>
                </c:pt>
                <c:pt idx="893">
                  <c:v>44529</c:v>
                </c:pt>
                <c:pt idx="894">
                  <c:v>44530</c:v>
                </c:pt>
                <c:pt idx="895">
                  <c:v>44531</c:v>
                </c:pt>
                <c:pt idx="896">
                  <c:v>44532</c:v>
                </c:pt>
                <c:pt idx="897">
                  <c:v>44533</c:v>
                </c:pt>
                <c:pt idx="898">
                  <c:v>44534</c:v>
                </c:pt>
                <c:pt idx="899">
                  <c:v>44535</c:v>
                </c:pt>
                <c:pt idx="900">
                  <c:v>44536</c:v>
                </c:pt>
                <c:pt idx="901">
                  <c:v>44537</c:v>
                </c:pt>
                <c:pt idx="902">
                  <c:v>44538</c:v>
                </c:pt>
                <c:pt idx="903">
                  <c:v>44539</c:v>
                </c:pt>
                <c:pt idx="904">
                  <c:v>44540</c:v>
                </c:pt>
                <c:pt idx="905">
                  <c:v>44541</c:v>
                </c:pt>
                <c:pt idx="906">
                  <c:v>44542</c:v>
                </c:pt>
                <c:pt idx="907">
                  <c:v>44543</c:v>
                </c:pt>
                <c:pt idx="908">
                  <c:v>44544</c:v>
                </c:pt>
                <c:pt idx="909">
                  <c:v>44545</c:v>
                </c:pt>
                <c:pt idx="910">
                  <c:v>44546</c:v>
                </c:pt>
                <c:pt idx="911">
                  <c:v>44547</c:v>
                </c:pt>
                <c:pt idx="912">
                  <c:v>44548</c:v>
                </c:pt>
                <c:pt idx="913">
                  <c:v>44549</c:v>
                </c:pt>
                <c:pt idx="914">
                  <c:v>44550</c:v>
                </c:pt>
                <c:pt idx="915">
                  <c:v>44551</c:v>
                </c:pt>
                <c:pt idx="916">
                  <c:v>44552</c:v>
                </c:pt>
                <c:pt idx="917">
                  <c:v>44553</c:v>
                </c:pt>
                <c:pt idx="918">
                  <c:v>44554</c:v>
                </c:pt>
                <c:pt idx="919">
                  <c:v>44555</c:v>
                </c:pt>
                <c:pt idx="920">
                  <c:v>44556</c:v>
                </c:pt>
                <c:pt idx="921">
                  <c:v>44557</c:v>
                </c:pt>
                <c:pt idx="922">
                  <c:v>44558</c:v>
                </c:pt>
                <c:pt idx="923">
                  <c:v>44559</c:v>
                </c:pt>
                <c:pt idx="924">
                  <c:v>44560</c:v>
                </c:pt>
                <c:pt idx="925">
                  <c:v>44561</c:v>
                </c:pt>
                <c:pt idx="926">
                  <c:v>44562</c:v>
                </c:pt>
                <c:pt idx="927">
                  <c:v>44563</c:v>
                </c:pt>
                <c:pt idx="928">
                  <c:v>44564</c:v>
                </c:pt>
                <c:pt idx="929">
                  <c:v>44565</c:v>
                </c:pt>
                <c:pt idx="930">
                  <c:v>44566</c:v>
                </c:pt>
                <c:pt idx="931">
                  <c:v>44567</c:v>
                </c:pt>
                <c:pt idx="932">
                  <c:v>44568</c:v>
                </c:pt>
                <c:pt idx="933">
                  <c:v>44569</c:v>
                </c:pt>
                <c:pt idx="934">
                  <c:v>44570</c:v>
                </c:pt>
                <c:pt idx="935">
                  <c:v>44571</c:v>
                </c:pt>
                <c:pt idx="936">
                  <c:v>44572</c:v>
                </c:pt>
                <c:pt idx="937">
                  <c:v>44573</c:v>
                </c:pt>
                <c:pt idx="938">
                  <c:v>44574</c:v>
                </c:pt>
                <c:pt idx="939">
                  <c:v>44575</c:v>
                </c:pt>
                <c:pt idx="940">
                  <c:v>44576</c:v>
                </c:pt>
                <c:pt idx="941">
                  <c:v>44577</c:v>
                </c:pt>
                <c:pt idx="942">
                  <c:v>44578</c:v>
                </c:pt>
                <c:pt idx="943">
                  <c:v>44579</c:v>
                </c:pt>
                <c:pt idx="944">
                  <c:v>44580</c:v>
                </c:pt>
                <c:pt idx="945">
                  <c:v>44581</c:v>
                </c:pt>
                <c:pt idx="946">
                  <c:v>44582</c:v>
                </c:pt>
                <c:pt idx="947">
                  <c:v>44583</c:v>
                </c:pt>
                <c:pt idx="948">
                  <c:v>44584</c:v>
                </c:pt>
                <c:pt idx="949">
                  <c:v>44585</c:v>
                </c:pt>
                <c:pt idx="950">
                  <c:v>44586</c:v>
                </c:pt>
                <c:pt idx="951">
                  <c:v>44587</c:v>
                </c:pt>
                <c:pt idx="952">
                  <c:v>44588</c:v>
                </c:pt>
                <c:pt idx="953">
                  <c:v>44589</c:v>
                </c:pt>
                <c:pt idx="954">
                  <c:v>44590</c:v>
                </c:pt>
                <c:pt idx="955">
                  <c:v>44591</c:v>
                </c:pt>
                <c:pt idx="956">
                  <c:v>44592</c:v>
                </c:pt>
                <c:pt idx="957">
                  <c:v>44593</c:v>
                </c:pt>
                <c:pt idx="958">
                  <c:v>44594</c:v>
                </c:pt>
                <c:pt idx="959">
                  <c:v>44595</c:v>
                </c:pt>
                <c:pt idx="960">
                  <c:v>44596</c:v>
                </c:pt>
                <c:pt idx="961">
                  <c:v>44597</c:v>
                </c:pt>
                <c:pt idx="962">
                  <c:v>44598</c:v>
                </c:pt>
                <c:pt idx="963">
                  <c:v>44599</c:v>
                </c:pt>
                <c:pt idx="964">
                  <c:v>44600</c:v>
                </c:pt>
                <c:pt idx="965">
                  <c:v>44601</c:v>
                </c:pt>
                <c:pt idx="966">
                  <c:v>44602</c:v>
                </c:pt>
                <c:pt idx="967">
                  <c:v>44603</c:v>
                </c:pt>
                <c:pt idx="968">
                  <c:v>44604</c:v>
                </c:pt>
                <c:pt idx="969">
                  <c:v>44605</c:v>
                </c:pt>
                <c:pt idx="970">
                  <c:v>44606</c:v>
                </c:pt>
                <c:pt idx="971">
                  <c:v>44607</c:v>
                </c:pt>
                <c:pt idx="972">
                  <c:v>44608</c:v>
                </c:pt>
                <c:pt idx="973">
                  <c:v>44609</c:v>
                </c:pt>
                <c:pt idx="974">
                  <c:v>44610</c:v>
                </c:pt>
                <c:pt idx="975">
                  <c:v>44611</c:v>
                </c:pt>
                <c:pt idx="976">
                  <c:v>44612</c:v>
                </c:pt>
                <c:pt idx="977">
                  <c:v>44613</c:v>
                </c:pt>
                <c:pt idx="978">
                  <c:v>44614</c:v>
                </c:pt>
                <c:pt idx="979">
                  <c:v>44615</c:v>
                </c:pt>
                <c:pt idx="980">
                  <c:v>44616</c:v>
                </c:pt>
                <c:pt idx="981">
                  <c:v>44617</c:v>
                </c:pt>
                <c:pt idx="982">
                  <c:v>44618</c:v>
                </c:pt>
                <c:pt idx="983">
                  <c:v>44619</c:v>
                </c:pt>
                <c:pt idx="984">
                  <c:v>44620</c:v>
                </c:pt>
                <c:pt idx="985">
                  <c:v>44621</c:v>
                </c:pt>
                <c:pt idx="986">
                  <c:v>44622</c:v>
                </c:pt>
                <c:pt idx="987">
                  <c:v>44623</c:v>
                </c:pt>
                <c:pt idx="988">
                  <c:v>44624</c:v>
                </c:pt>
                <c:pt idx="989">
                  <c:v>44625</c:v>
                </c:pt>
                <c:pt idx="990">
                  <c:v>44626</c:v>
                </c:pt>
                <c:pt idx="991">
                  <c:v>44627</c:v>
                </c:pt>
                <c:pt idx="992">
                  <c:v>44628</c:v>
                </c:pt>
                <c:pt idx="993">
                  <c:v>44629</c:v>
                </c:pt>
                <c:pt idx="994">
                  <c:v>44630</c:v>
                </c:pt>
                <c:pt idx="995">
                  <c:v>44631</c:v>
                </c:pt>
                <c:pt idx="996">
                  <c:v>44632</c:v>
                </c:pt>
                <c:pt idx="997">
                  <c:v>44633</c:v>
                </c:pt>
                <c:pt idx="998">
                  <c:v>44634</c:v>
                </c:pt>
                <c:pt idx="999">
                  <c:v>44635</c:v>
                </c:pt>
                <c:pt idx="1000">
                  <c:v>44636</c:v>
                </c:pt>
                <c:pt idx="1001">
                  <c:v>44637</c:v>
                </c:pt>
                <c:pt idx="1002">
                  <c:v>44638</c:v>
                </c:pt>
                <c:pt idx="1003">
                  <c:v>44639</c:v>
                </c:pt>
                <c:pt idx="1004">
                  <c:v>44640</c:v>
                </c:pt>
                <c:pt idx="1005">
                  <c:v>44641</c:v>
                </c:pt>
                <c:pt idx="1006">
                  <c:v>44642</c:v>
                </c:pt>
                <c:pt idx="1007">
                  <c:v>44643</c:v>
                </c:pt>
                <c:pt idx="1008">
                  <c:v>44644</c:v>
                </c:pt>
                <c:pt idx="1009">
                  <c:v>44645</c:v>
                </c:pt>
                <c:pt idx="1010">
                  <c:v>44646</c:v>
                </c:pt>
                <c:pt idx="1011">
                  <c:v>44647</c:v>
                </c:pt>
                <c:pt idx="1012">
                  <c:v>44648</c:v>
                </c:pt>
                <c:pt idx="1013">
                  <c:v>44649</c:v>
                </c:pt>
                <c:pt idx="1014">
                  <c:v>44650</c:v>
                </c:pt>
                <c:pt idx="1015">
                  <c:v>44651</c:v>
                </c:pt>
                <c:pt idx="1016">
                  <c:v>44652</c:v>
                </c:pt>
                <c:pt idx="1017">
                  <c:v>44653</c:v>
                </c:pt>
                <c:pt idx="1018">
                  <c:v>44654</c:v>
                </c:pt>
                <c:pt idx="1019">
                  <c:v>44655</c:v>
                </c:pt>
                <c:pt idx="1020">
                  <c:v>44656</c:v>
                </c:pt>
                <c:pt idx="1021">
                  <c:v>44657</c:v>
                </c:pt>
                <c:pt idx="1022">
                  <c:v>44658</c:v>
                </c:pt>
                <c:pt idx="1023">
                  <c:v>44659</c:v>
                </c:pt>
                <c:pt idx="1024">
                  <c:v>44660</c:v>
                </c:pt>
                <c:pt idx="1025">
                  <c:v>44661</c:v>
                </c:pt>
                <c:pt idx="1026">
                  <c:v>44662</c:v>
                </c:pt>
                <c:pt idx="1027">
                  <c:v>44663</c:v>
                </c:pt>
                <c:pt idx="1028">
                  <c:v>44664</c:v>
                </c:pt>
                <c:pt idx="1029">
                  <c:v>44665</c:v>
                </c:pt>
                <c:pt idx="1030">
                  <c:v>44666</c:v>
                </c:pt>
                <c:pt idx="1031">
                  <c:v>44667</c:v>
                </c:pt>
                <c:pt idx="1032">
                  <c:v>44668</c:v>
                </c:pt>
                <c:pt idx="1033">
                  <c:v>44669</c:v>
                </c:pt>
                <c:pt idx="1034">
                  <c:v>44670</c:v>
                </c:pt>
                <c:pt idx="1035">
                  <c:v>44671</c:v>
                </c:pt>
                <c:pt idx="1036">
                  <c:v>44672</c:v>
                </c:pt>
                <c:pt idx="1037">
                  <c:v>44673</c:v>
                </c:pt>
                <c:pt idx="1038">
                  <c:v>44674</c:v>
                </c:pt>
                <c:pt idx="1039">
                  <c:v>44675</c:v>
                </c:pt>
                <c:pt idx="1040">
                  <c:v>44676</c:v>
                </c:pt>
                <c:pt idx="1041">
                  <c:v>44677</c:v>
                </c:pt>
                <c:pt idx="1042">
                  <c:v>44678</c:v>
                </c:pt>
                <c:pt idx="1043">
                  <c:v>44679</c:v>
                </c:pt>
                <c:pt idx="1044">
                  <c:v>44680</c:v>
                </c:pt>
                <c:pt idx="1045">
                  <c:v>44681</c:v>
                </c:pt>
                <c:pt idx="1046">
                  <c:v>44682</c:v>
                </c:pt>
                <c:pt idx="1047">
                  <c:v>44683</c:v>
                </c:pt>
                <c:pt idx="1048">
                  <c:v>44684</c:v>
                </c:pt>
                <c:pt idx="1049">
                  <c:v>44685</c:v>
                </c:pt>
                <c:pt idx="1050">
                  <c:v>44686</c:v>
                </c:pt>
                <c:pt idx="1051">
                  <c:v>44687</c:v>
                </c:pt>
                <c:pt idx="1052">
                  <c:v>44688</c:v>
                </c:pt>
                <c:pt idx="1053">
                  <c:v>44689</c:v>
                </c:pt>
                <c:pt idx="1054">
                  <c:v>44690</c:v>
                </c:pt>
                <c:pt idx="1055">
                  <c:v>44691</c:v>
                </c:pt>
                <c:pt idx="1056">
                  <c:v>44692</c:v>
                </c:pt>
                <c:pt idx="1057">
                  <c:v>44693</c:v>
                </c:pt>
                <c:pt idx="1058">
                  <c:v>44694</c:v>
                </c:pt>
                <c:pt idx="1059">
                  <c:v>44695</c:v>
                </c:pt>
                <c:pt idx="1060">
                  <c:v>44696</c:v>
                </c:pt>
                <c:pt idx="1061">
                  <c:v>44697</c:v>
                </c:pt>
                <c:pt idx="1062">
                  <c:v>44698</c:v>
                </c:pt>
                <c:pt idx="1063">
                  <c:v>44699</c:v>
                </c:pt>
                <c:pt idx="1064">
                  <c:v>44700</c:v>
                </c:pt>
                <c:pt idx="1065">
                  <c:v>44701</c:v>
                </c:pt>
                <c:pt idx="1066">
                  <c:v>44702</c:v>
                </c:pt>
                <c:pt idx="1067">
                  <c:v>44703</c:v>
                </c:pt>
                <c:pt idx="1068">
                  <c:v>44704</c:v>
                </c:pt>
                <c:pt idx="1069">
                  <c:v>44705</c:v>
                </c:pt>
                <c:pt idx="1070">
                  <c:v>44706</c:v>
                </c:pt>
                <c:pt idx="1071">
                  <c:v>44707</c:v>
                </c:pt>
                <c:pt idx="1072">
                  <c:v>44708</c:v>
                </c:pt>
                <c:pt idx="1073">
                  <c:v>44709</c:v>
                </c:pt>
                <c:pt idx="1074">
                  <c:v>44710</c:v>
                </c:pt>
                <c:pt idx="1075">
                  <c:v>44711</c:v>
                </c:pt>
                <c:pt idx="1076">
                  <c:v>44712</c:v>
                </c:pt>
                <c:pt idx="1077">
                  <c:v>44713</c:v>
                </c:pt>
                <c:pt idx="1078">
                  <c:v>44714</c:v>
                </c:pt>
                <c:pt idx="1079">
                  <c:v>44715</c:v>
                </c:pt>
                <c:pt idx="1080">
                  <c:v>44716</c:v>
                </c:pt>
                <c:pt idx="1081">
                  <c:v>44717</c:v>
                </c:pt>
                <c:pt idx="1082">
                  <c:v>44718</c:v>
                </c:pt>
                <c:pt idx="1083">
                  <c:v>44719</c:v>
                </c:pt>
                <c:pt idx="1084">
                  <c:v>44720</c:v>
                </c:pt>
                <c:pt idx="1085">
                  <c:v>44721</c:v>
                </c:pt>
                <c:pt idx="1086">
                  <c:v>44722</c:v>
                </c:pt>
                <c:pt idx="1087">
                  <c:v>44723</c:v>
                </c:pt>
                <c:pt idx="1088">
                  <c:v>44724</c:v>
                </c:pt>
                <c:pt idx="1089">
                  <c:v>44725</c:v>
                </c:pt>
                <c:pt idx="1090">
                  <c:v>44726</c:v>
                </c:pt>
                <c:pt idx="1091">
                  <c:v>44727</c:v>
                </c:pt>
                <c:pt idx="1092">
                  <c:v>44728</c:v>
                </c:pt>
                <c:pt idx="1093">
                  <c:v>44729</c:v>
                </c:pt>
                <c:pt idx="1094">
                  <c:v>44730</c:v>
                </c:pt>
                <c:pt idx="1095">
                  <c:v>44731</c:v>
                </c:pt>
                <c:pt idx="1096">
                  <c:v>44732</c:v>
                </c:pt>
                <c:pt idx="1097">
                  <c:v>44733</c:v>
                </c:pt>
                <c:pt idx="1098">
                  <c:v>44734</c:v>
                </c:pt>
                <c:pt idx="1099">
                  <c:v>44735</c:v>
                </c:pt>
                <c:pt idx="1100">
                  <c:v>44736</c:v>
                </c:pt>
                <c:pt idx="1101">
                  <c:v>44737</c:v>
                </c:pt>
                <c:pt idx="1102">
                  <c:v>44738</c:v>
                </c:pt>
                <c:pt idx="1103">
                  <c:v>44739</c:v>
                </c:pt>
                <c:pt idx="1104">
                  <c:v>44740</c:v>
                </c:pt>
                <c:pt idx="1105">
                  <c:v>44741</c:v>
                </c:pt>
                <c:pt idx="1106">
                  <c:v>44742</c:v>
                </c:pt>
                <c:pt idx="1107">
                  <c:v>44743</c:v>
                </c:pt>
                <c:pt idx="1108">
                  <c:v>44744</c:v>
                </c:pt>
                <c:pt idx="1109">
                  <c:v>44745</c:v>
                </c:pt>
                <c:pt idx="1110">
                  <c:v>44746</c:v>
                </c:pt>
                <c:pt idx="1111">
                  <c:v>44747</c:v>
                </c:pt>
                <c:pt idx="1112">
                  <c:v>44748</c:v>
                </c:pt>
                <c:pt idx="1113">
                  <c:v>44749</c:v>
                </c:pt>
                <c:pt idx="1114">
                  <c:v>44750</c:v>
                </c:pt>
                <c:pt idx="1115">
                  <c:v>44751</c:v>
                </c:pt>
                <c:pt idx="1116">
                  <c:v>44752</c:v>
                </c:pt>
                <c:pt idx="1117">
                  <c:v>44753</c:v>
                </c:pt>
                <c:pt idx="1118">
                  <c:v>44754</c:v>
                </c:pt>
                <c:pt idx="1119">
                  <c:v>44755</c:v>
                </c:pt>
                <c:pt idx="1120">
                  <c:v>44756</c:v>
                </c:pt>
                <c:pt idx="1121">
                  <c:v>44757</c:v>
                </c:pt>
                <c:pt idx="1122">
                  <c:v>44758</c:v>
                </c:pt>
                <c:pt idx="1123">
                  <c:v>44759</c:v>
                </c:pt>
                <c:pt idx="1124">
                  <c:v>44760</c:v>
                </c:pt>
                <c:pt idx="1125">
                  <c:v>44761</c:v>
                </c:pt>
                <c:pt idx="1126">
                  <c:v>44762</c:v>
                </c:pt>
                <c:pt idx="1127">
                  <c:v>44763</c:v>
                </c:pt>
                <c:pt idx="1128">
                  <c:v>44764</c:v>
                </c:pt>
                <c:pt idx="1129">
                  <c:v>44765</c:v>
                </c:pt>
                <c:pt idx="1130">
                  <c:v>44766</c:v>
                </c:pt>
                <c:pt idx="1131">
                  <c:v>44767</c:v>
                </c:pt>
              </c:numCache>
            </c:numRef>
          </c:cat>
          <c:val>
            <c:numRef>
              <c:f>Mumbai!$E$2:$E$1139</c:f>
              <c:numCache>
                <c:formatCode>General</c:formatCode>
                <c:ptCount val="1138"/>
                <c:pt idx="0">
                  <c:v>9.6056156000000001</c:v>
                </c:pt>
                <c:pt idx="1">
                  <c:v>10.2299448</c:v>
                </c:pt>
                <c:pt idx="2">
                  <c:v>8.4006483999999997</c:v>
                </c:pt>
                <c:pt idx="6">
                  <c:v>7.2054007999999996</c:v>
                </c:pt>
                <c:pt idx="7">
                  <c:v>10.2438004</c:v>
                </c:pt>
                <c:pt idx="27">
                  <c:v>5.0636672000000003</c:v>
                </c:pt>
                <c:pt idx="29">
                  <c:v>6.4194855999999998</c:v>
                </c:pt>
                <c:pt idx="31">
                  <c:v>6.5629296000000004</c:v>
                </c:pt>
                <c:pt idx="32">
                  <c:v>6.6597872000000002</c:v>
                </c:pt>
                <c:pt idx="57">
                  <c:v>5.0811136000000001</c:v>
                </c:pt>
                <c:pt idx="58">
                  <c:v>5.8924463999999999</c:v>
                </c:pt>
                <c:pt idx="59">
                  <c:v>4.9825451999999997</c:v>
                </c:pt>
                <c:pt idx="61">
                  <c:v>5.9279408</c:v>
                </c:pt>
                <c:pt idx="63">
                  <c:v>6.4694371999999998</c:v>
                </c:pt>
                <c:pt idx="64">
                  <c:v>5.7747771999999999</c:v>
                </c:pt>
                <c:pt idx="65">
                  <c:v>8.3055204000000007</c:v>
                </c:pt>
                <c:pt idx="66">
                  <c:v>5.6633496000000001</c:v>
                </c:pt>
                <c:pt idx="70">
                  <c:v>6.1919680000000001</c:v>
                </c:pt>
                <c:pt idx="71">
                  <c:v>4.7924020000000001</c:v>
                </c:pt>
                <c:pt idx="74">
                  <c:v>6.2283084000000004</c:v>
                </c:pt>
                <c:pt idx="93">
                  <c:v>4.3104452000000002</c:v>
                </c:pt>
                <c:pt idx="94">
                  <c:v>7.7581772000000004</c:v>
                </c:pt>
                <c:pt idx="95">
                  <c:v>7.7192987999999998</c:v>
                </c:pt>
                <c:pt idx="96">
                  <c:v>7.8898147999999999</c:v>
                </c:pt>
                <c:pt idx="98">
                  <c:v>9.6015736</c:v>
                </c:pt>
                <c:pt idx="102">
                  <c:v>5.6380824</c:v>
                </c:pt>
                <c:pt idx="103">
                  <c:v>8.5755072000000006</c:v>
                </c:pt>
                <c:pt idx="104">
                  <c:v>9.6343232000000008</c:v>
                </c:pt>
                <c:pt idx="105">
                  <c:v>9.9527763999999994</c:v>
                </c:pt>
                <c:pt idx="106">
                  <c:v>7.4558543999999998</c:v>
                </c:pt>
                <c:pt idx="107">
                  <c:v>7.2443732000000001</c:v>
                </c:pt>
                <c:pt idx="109">
                  <c:v>7.2163611999999997</c:v>
                </c:pt>
                <c:pt idx="110">
                  <c:v>23.123999999999999</c:v>
                </c:pt>
                <c:pt idx="111">
                  <c:v>10.6630216</c:v>
                </c:pt>
                <c:pt idx="112">
                  <c:v>10.928722</c:v>
                </c:pt>
                <c:pt idx="114">
                  <c:v>11.475332</c:v>
                </c:pt>
                <c:pt idx="116">
                  <c:v>7.9599576000000001</c:v>
                </c:pt>
                <c:pt idx="118">
                  <c:v>8.4306155999999994</c:v>
                </c:pt>
                <c:pt idx="119">
                  <c:v>10.5966764</c:v>
                </c:pt>
                <c:pt idx="123">
                  <c:v>5.4415471999999996</c:v>
                </c:pt>
                <c:pt idx="130">
                  <c:v>10.622958799999999</c:v>
                </c:pt>
                <c:pt idx="132">
                  <c:v>9.0830508000000005</c:v>
                </c:pt>
                <c:pt idx="135">
                  <c:v>8.9259768000000008</c:v>
                </c:pt>
                <c:pt idx="137">
                  <c:v>9.3522104000000006</c:v>
                </c:pt>
                <c:pt idx="139">
                  <c:v>10.050103999999999</c:v>
                </c:pt>
                <c:pt idx="141">
                  <c:v>7.3426971999999999</c:v>
                </c:pt>
                <c:pt idx="143">
                  <c:v>8.0157559999999997</c:v>
                </c:pt>
                <c:pt idx="144">
                  <c:v>13.4984564</c:v>
                </c:pt>
                <c:pt idx="146">
                  <c:v>10.338909599999999</c:v>
                </c:pt>
                <c:pt idx="150">
                  <c:v>7.6701743999999996</c:v>
                </c:pt>
                <c:pt idx="151">
                  <c:v>11.085551600000001</c:v>
                </c:pt>
                <c:pt idx="153">
                  <c:v>15.204594</c:v>
                </c:pt>
                <c:pt idx="155">
                  <c:v>12.3259568</c:v>
                </c:pt>
                <c:pt idx="157">
                  <c:v>8.2783732000000008</c:v>
                </c:pt>
                <c:pt idx="159">
                  <c:v>10.6539412</c:v>
                </c:pt>
                <c:pt idx="160">
                  <c:v>15.705708</c:v>
                </c:pt>
                <c:pt idx="162">
                  <c:v>9.8866004000000007</c:v>
                </c:pt>
                <c:pt idx="164">
                  <c:v>8.9515072</c:v>
                </c:pt>
                <c:pt idx="166">
                  <c:v>10.292191600000001</c:v>
                </c:pt>
                <c:pt idx="167">
                  <c:v>11.594204400000001</c:v>
                </c:pt>
                <c:pt idx="169">
                  <c:v>10.6697332</c:v>
                </c:pt>
                <c:pt idx="171">
                  <c:v>8.6958459999999995</c:v>
                </c:pt>
                <c:pt idx="173">
                  <c:v>8.9531992000000002</c:v>
                </c:pt>
                <c:pt idx="175">
                  <c:v>8.6179012000000004</c:v>
                </c:pt>
                <c:pt idx="176">
                  <c:v>10.535595199999999</c:v>
                </c:pt>
                <c:pt idx="178">
                  <c:v>10.719459199999999</c:v>
                </c:pt>
                <c:pt idx="180">
                  <c:v>9.7260483999999998</c:v>
                </c:pt>
                <c:pt idx="182">
                  <c:v>8.7611196000000007</c:v>
                </c:pt>
                <c:pt idx="183">
                  <c:v>18.988</c:v>
                </c:pt>
                <c:pt idx="185">
                  <c:v>9.3976687999999999</c:v>
                </c:pt>
                <c:pt idx="187">
                  <c:v>14.964781199999999</c:v>
                </c:pt>
                <c:pt idx="189">
                  <c:v>7.5175371999999996</c:v>
                </c:pt>
                <c:pt idx="191">
                  <c:v>8.9111247999999996</c:v>
                </c:pt>
                <c:pt idx="192">
                  <c:v>12.3449448</c:v>
                </c:pt>
                <c:pt idx="194">
                  <c:v>12.497206</c:v>
                </c:pt>
                <c:pt idx="196">
                  <c:v>10.282697600000001</c:v>
                </c:pt>
                <c:pt idx="198">
                  <c:v>9.0919243999999999</c:v>
                </c:pt>
                <c:pt idx="199">
                  <c:v>11.6288716</c:v>
                </c:pt>
                <c:pt idx="201">
                  <c:v>16.514145599999999</c:v>
                </c:pt>
                <c:pt idx="203">
                  <c:v>11.7150508</c:v>
                </c:pt>
                <c:pt idx="205">
                  <c:v>8.0194784000000006</c:v>
                </c:pt>
                <c:pt idx="207">
                  <c:v>6.2876788000000001</c:v>
                </c:pt>
                <c:pt idx="208">
                  <c:v>11.8567652</c:v>
                </c:pt>
                <c:pt idx="210">
                  <c:v>9.5478620000000003</c:v>
                </c:pt>
                <c:pt idx="212">
                  <c:v>10.229362</c:v>
                </c:pt>
                <c:pt idx="214">
                  <c:v>9.8575168000000009</c:v>
                </c:pt>
                <c:pt idx="215">
                  <c:v>19.552</c:v>
                </c:pt>
                <c:pt idx="217">
                  <c:v>13.7220824</c:v>
                </c:pt>
                <c:pt idx="219">
                  <c:v>11.709335599999999</c:v>
                </c:pt>
                <c:pt idx="221">
                  <c:v>9.5821343999999993</c:v>
                </c:pt>
                <c:pt idx="223">
                  <c:v>8.5300864000000001</c:v>
                </c:pt>
                <c:pt idx="224">
                  <c:v>12.417381199999999</c:v>
                </c:pt>
                <c:pt idx="226">
                  <c:v>13.6444384</c:v>
                </c:pt>
                <c:pt idx="228">
                  <c:v>13.440778</c:v>
                </c:pt>
                <c:pt idx="230">
                  <c:v>9.2558416000000001</c:v>
                </c:pt>
                <c:pt idx="231">
                  <c:v>11.532634399999999</c:v>
                </c:pt>
                <c:pt idx="233">
                  <c:v>13.1653392</c:v>
                </c:pt>
                <c:pt idx="235">
                  <c:v>9.0915859999999995</c:v>
                </c:pt>
                <c:pt idx="237">
                  <c:v>5.9328664</c:v>
                </c:pt>
                <c:pt idx="239">
                  <c:v>8.7735088000000001</c:v>
                </c:pt>
                <c:pt idx="240">
                  <c:v>14.696918800000001</c:v>
                </c:pt>
                <c:pt idx="242">
                  <c:v>14.443175200000001</c:v>
                </c:pt>
                <c:pt idx="244">
                  <c:v>11.8453724</c:v>
                </c:pt>
                <c:pt idx="246">
                  <c:v>8.5671224000000006</c:v>
                </c:pt>
                <c:pt idx="247">
                  <c:v>15.962892</c:v>
                </c:pt>
                <c:pt idx="249">
                  <c:v>15.243547599999999</c:v>
                </c:pt>
                <c:pt idx="251">
                  <c:v>13.068688399999999</c:v>
                </c:pt>
                <c:pt idx="253">
                  <c:v>11.75141</c:v>
                </c:pt>
                <c:pt idx="255">
                  <c:v>8.2385736000000005</c:v>
                </c:pt>
                <c:pt idx="256">
                  <c:v>13.077599599999999</c:v>
                </c:pt>
                <c:pt idx="258">
                  <c:v>10.5894572</c:v>
                </c:pt>
                <c:pt idx="260">
                  <c:v>8.1488411999999997</c:v>
                </c:pt>
                <c:pt idx="262">
                  <c:v>10.141378</c:v>
                </c:pt>
                <c:pt idx="263">
                  <c:v>10.012071600000001</c:v>
                </c:pt>
                <c:pt idx="264">
                  <c:v>9.2631359999999994</c:v>
                </c:pt>
                <c:pt idx="265">
                  <c:v>8.6009247999999996</c:v>
                </c:pt>
                <c:pt idx="266">
                  <c:v>7.9462147999999999</c:v>
                </c:pt>
                <c:pt idx="267">
                  <c:v>8.7616084000000001</c:v>
                </c:pt>
                <c:pt idx="269">
                  <c:v>10.6577012</c:v>
                </c:pt>
                <c:pt idx="270">
                  <c:v>9.3245743999999995</c:v>
                </c:pt>
                <c:pt idx="271">
                  <c:v>10.7600108</c:v>
                </c:pt>
                <c:pt idx="272">
                  <c:v>13.652616399999999</c:v>
                </c:pt>
                <c:pt idx="273">
                  <c:v>9.371518</c:v>
                </c:pt>
                <c:pt idx="274">
                  <c:v>9.1233768000000008</c:v>
                </c:pt>
                <c:pt idx="276">
                  <c:v>8.2601935999999991</c:v>
                </c:pt>
                <c:pt idx="278">
                  <c:v>9.1806792000000002</c:v>
                </c:pt>
                <c:pt idx="279">
                  <c:v>8.1981160000000006</c:v>
                </c:pt>
                <c:pt idx="280">
                  <c:v>8.3086787999999991</c:v>
                </c:pt>
                <c:pt idx="281">
                  <c:v>6.5525332000000001</c:v>
                </c:pt>
                <c:pt idx="282">
                  <c:v>9.8687216000000006</c:v>
                </c:pt>
                <c:pt idx="283">
                  <c:v>8.0417000000000005</c:v>
                </c:pt>
                <c:pt idx="285">
                  <c:v>7.7208968000000002</c:v>
                </c:pt>
                <c:pt idx="286">
                  <c:v>7.3113576</c:v>
                </c:pt>
                <c:pt idx="287">
                  <c:v>7.417446</c:v>
                </c:pt>
                <c:pt idx="288">
                  <c:v>7.0415964000000004</c:v>
                </c:pt>
                <c:pt idx="289">
                  <c:v>6.5421744000000004</c:v>
                </c:pt>
                <c:pt idx="290">
                  <c:v>6.8931516000000004</c:v>
                </c:pt>
                <c:pt idx="292">
                  <c:v>7.0561100000000003</c:v>
                </c:pt>
                <c:pt idx="294">
                  <c:v>7.7130196</c:v>
                </c:pt>
                <c:pt idx="295">
                  <c:v>6.3974896000000001</c:v>
                </c:pt>
                <c:pt idx="296">
                  <c:v>8.9038679999999992</c:v>
                </c:pt>
                <c:pt idx="297">
                  <c:v>10.806051999999999</c:v>
                </c:pt>
                <c:pt idx="298">
                  <c:v>8.6436384000000004</c:v>
                </c:pt>
                <c:pt idx="299">
                  <c:v>7.5229328000000004</c:v>
                </c:pt>
                <c:pt idx="301">
                  <c:v>7.6496823999999997</c:v>
                </c:pt>
                <c:pt idx="302">
                  <c:v>6.0279756000000004</c:v>
                </c:pt>
                <c:pt idx="303">
                  <c:v>6.5107784000000004</c:v>
                </c:pt>
                <c:pt idx="304">
                  <c:v>6.9977548000000001</c:v>
                </c:pt>
                <c:pt idx="305">
                  <c:v>7.2400491999999996</c:v>
                </c:pt>
                <c:pt idx="306">
                  <c:v>7.7082255999999996</c:v>
                </c:pt>
                <c:pt idx="308">
                  <c:v>8.4521227999999997</c:v>
                </c:pt>
                <c:pt idx="310">
                  <c:v>7.4785836000000003</c:v>
                </c:pt>
                <c:pt idx="311">
                  <c:v>7.6513932000000002</c:v>
                </c:pt>
                <c:pt idx="312">
                  <c:v>7.6449448000000002</c:v>
                </c:pt>
                <c:pt idx="313">
                  <c:v>8.5374935999999995</c:v>
                </c:pt>
                <c:pt idx="314">
                  <c:v>7.9560472000000004</c:v>
                </c:pt>
                <c:pt idx="315">
                  <c:v>6.6930068</c:v>
                </c:pt>
                <c:pt idx="317">
                  <c:v>6.2249055999999996</c:v>
                </c:pt>
                <c:pt idx="318">
                  <c:v>6.3596263999999998</c:v>
                </c:pt>
                <c:pt idx="319">
                  <c:v>6.8517728</c:v>
                </c:pt>
                <c:pt idx="320">
                  <c:v>6.9666031999999998</c:v>
                </c:pt>
                <c:pt idx="321">
                  <c:v>6.7973091999999999</c:v>
                </c:pt>
                <c:pt idx="322">
                  <c:v>6.9042436</c:v>
                </c:pt>
                <c:pt idx="324">
                  <c:v>6.4430607999999996</c:v>
                </c:pt>
                <c:pt idx="326">
                  <c:v>7.8632692000000004</c:v>
                </c:pt>
                <c:pt idx="327">
                  <c:v>6.6686231999999999</c:v>
                </c:pt>
                <c:pt idx="328">
                  <c:v>8.0854663999999996</c:v>
                </c:pt>
                <c:pt idx="329">
                  <c:v>8.1526200000000006</c:v>
                </c:pt>
                <c:pt idx="330">
                  <c:v>6.8266372000000004</c:v>
                </c:pt>
                <c:pt idx="331">
                  <c:v>7.7098988000000004</c:v>
                </c:pt>
                <c:pt idx="333">
                  <c:v>6.8398348000000002</c:v>
                </c:pt>
                <c:pt idx="334">
                  <c:v>7.2420983999999997</c:v>
                </c:pt>
                <c:pt idx="335">
                  <c:v>5.9031811999999997</c:v>
                </c:pt>
                <c:pt idx="336">
                  <c:v>8.1921751999999994</c:v>
                </c:pt>
                <c:pt idx="337">
                  <c:v>6.7905036000000001</c:v>
                </c:pt>
                <c:pt idx="338">
                  <c:v>7.5095283999999998</c:v>
                </c:pt>
                <c:pt idx="340">
                  <c:v>8.7664588000000006</c:v>
                </c:pt>
                <c:pt idx="342">
                  <c:v>7.9666128</c:v>
                </c:pt>
                <c:pt idx="343">
                  <c:v>6.8342511999999997</c:v>
                </c:pt>
                <c:pt idx="344">
                  <c:v>8.3657743999999994</c:v>
                </c:pt>
                <c:pt idx="345">
                  <c:v>7.7637796000000003</c:v>
                </c:pt>
                <c:pt idx="346">
                  <c:v>8.1038340000000009</c:v>
                </c:pt>
                <c:pt idx="351">
                  <c:v>5.8915439999999997</c:v>
                </c:pt>
                <c:pt idx="352">
                  <c:v>6.4919032000000003</c:v>
                </c:pt>
                <c:pt idx="353">
                  <c:v>7.0551887999999998</c:v>
                </c:pt>
                <c:pt idx="354">
                  <c:v>5.4392912000000004</c:v>
                </c:pt>
                <c:pt idx="356">
                  <c:v>6.6391824000000002</c:v>
                </c:pt>
                <c:pt idx="359">
                  <c:v>7.3438064000000001</c:v>
                </c:pt>
                <c:pt idx="360">
                  <c:v>9.1913388000000005</c:v>
                </c:pt>
                <c:pt idx="362">
                  <c:v>9.5480687999999994</c:v>
                </c:pt>
                <c:pt idx="363">
                  <c:v>4.4360480000000004</c:v>
                </c:pt>
                <c:pt idx="365">
                  <c:v>5.1323248000000001</c:v>
                </c:pt>
                <c:pt idx="366">
                  <c:v>5.1439431999999998</c:v>
                </c:pt>
                <c:pt idx="368">
                  <c:v>6.3649279999999999</c:v>
                </c:pt>
                <c:pt idx="369">
                  <c:v>5.6562055999999998</c:v>
                </c:pt>
                <c:pt idx="370">
                  <c:v>8.4252763999999996</c:v>
                </c:pt>
                <c:pt idx="374">
                  <c:v>5.4626783999999997</c:v>
                </c:pt>
                <c:pt idx="375">
                  <c:v>8.4219487999999991</c:v>
                </c:pt>
                <c:pt idx="376">
                  <c:v>7.0822419999999999</c:v>
                </c:pt>
                <c:pt idx="377">
                  <c:v>5.4604787999999997</c:v>
                </c:pt>
                <c:pt idx="378">
                  <c:v>6.0031032</c:v>
                </c:pt>
                <c:pt idx="384">
                  <c:v>5.6190192000000003</c:v>
                </c:pt>
                <c:pt idx="386">
                  <c:v>5.8170771999999999</c:v>
                </c:pt>
                <c:pt idx="394">
                  <c:v>6.2676004000000001</c:v>
                </c:pt>
                <c:pt idx="395">
                  <c:v>4.8020275999999997</c:v>
                </c:pt>
                <c:pt idx="397">
                  <c:v>3.7527244</c:v>
                </c:pt>
                <c:pt idx="398">
                  <c:v>6.4365560000000004</c:v>
                </c:pt>
                <c:pt idx="402">
                  <c:v>6.4017948000000002</c:v>
                </c:pt>
                <c:pt idx="407">
                  <c:v>6.7747115999999998</c:v>
                </c:pt>
                <c:pt idx="408">
                  <c:v>6.8986412000000001</c:v>
                </c:pt>
                <c:pt idx="409">
                  <c:v>7.9916168000000001</c:v>
                </c:pt>
                <c:pt idx="410">
                  <c:v>6.5660879999999997</c:v>
                </c:pt>
                <c:pt idx="432">
                  <c:v>4.6434683999999997</c:v>
                </c:pt>
                <c:pt idx="433">
                  <c:v>4.8677523999999996</c:v>
                </c:pt>
                <c:pt idx="440">
                  <c:v>8.6951315999999998</c:v>
                </c:pt>
                <c:pt idx="441">
                  <c:v>6.3926204000000002</c:v>
                </c:pt>
                <c:pt idx="442">
                  <c:v>7.8180176000000001</c:v>
                </c:pt>
                <c:pt idx="443">
                  <c:v>6.4994984000000002</c:v>
                </c:pt>
                <c:pt idx="445">
                  <c:v>6.3846303999999998</c:v>
                </c:pt>
                <c:pt idx="446">
                  <c:v>6.8084199999999999</c:v>
                </c:pt>
                <c:pt idx="447">
                  <c:v>7.5807051999999997</c:v>
                </c:pt>
                <c:pt idx="448">
                  <c:v>7.3444079999999996</c:v>
                </c:pt>
                <c:pt idx="458">
                  <c:v>5.4492551999999996</c:v>
                </c:pt>
                <c:pt idx="464">
                  <c:v>6.5318531999999996</c:v>
                </c:pt>
                <c:pt idx="465">
                  <c:v>6.0336156000000001</c:v>
                </c:pt>
                <c:pt idx="466">
                  <c:v>8.1163360000000004</c:v>
                </c:pt>
                <c:pt idx="468">
                  <c:v>7.3276007999999999</c:v>
                </c:pt>
                <c:pt idx="470">
                  <c:v>5.6448504000000002</c:v>
                </c:pt>
                <c:pt idx="471">
                  <c:v>5.3559507999999996</c:v>
                </c:pt>
                <c:pt idx="473">
                  <c:v>6.9244159999999999</c:v>
                </c:pt>
                <c:pt idx="474">
                  <c:v>9.4793924000000001</c:v>
                </c:pt>
                <c:pt idx="475">
                  <c:v>7.9747155999999997</c:v>
                </c:pt>
                <c:pt idx="477">
                  <c:v>6.3124571999999999</c:v>
                </c:pt>
                <c:pt idx="480">
                  <c:v>12.964855999999999</c:v>
                </c:pt>
                <c:pt idx="486">
                  <c:v>6.3109907999999999</c:v>
                </c:pt>
                <c:pt idx="487">
                  <c:v>8.9977739999999997</c:v>
                </c:pt>
                <c:pt idx="489">
                  <c:v>8.9514320000000005</c:v>
                </c:pt>
                <c:pt idx="491">
                  <c:v>7.376932</c:v>
                </c:pt>
                <c:pt idx="493">
                  <c:v>7.3900356</c:v>
                </c:pt>
                <c:pt idx="495">
                  <c:v>8.5083912000000002</c:v>
                </c:pt>
                <c:pt idx="496">
                  <c:v>11.9805256</c:v>
                </c:pt>
                <c:pt idx="498">
                  <c:v>11.0493992</c:v>
                </c:pt>
                <c:pt idx="500">
                  <c:v>8.3677671999999994</c:v>
                </c:pt>
                <c:pt idx="502">
                  <c:v>8.3197331999999999</c:v>
                </c:pt>
                <c:pt idx="503">
                  <c:v>14.400311200000001</c:v>
                </c:pt>
                <c:pt idx="505">
                  <c:v>11.1916212</c:v>
                </c:pt>
                <c:pt idx="507">
                  <c:v>7.4735828</c:v>
                </c:pt>
                <c:pt idx="509">
                  <c:v>9.1021515999999991</c:v>
                </c:pt>
                <c:pt idx="511">
                  <c:v>9.5619055999999993</c:v>
                </c:pt>
                <c:pt idx="512">
                  <c:v>8.5645468000000005</c:v>
                </c:pt>
                <c:pt idx="514">
                  <c:v>12.838990000000001</c:v>
                </c:pt>
                <c:pt idx="516">
                  <c:v>7.3742812000000004</c:v>
                </c:pt>
                <c:pt idx="518">
                  <c:v>9.7827868000000002</c:v>
                </c:pt>
                <c:pt idx="519">
                  <c:v>10.8180464</c:v>
                </c:pt>
                <c:pt idx="521">
                  <c:v>13.297390399999999</c:v>
                </c:pt>
                <c:pt idx="523">
                  <c:v>7.4053952000000001</c:v>
                </c:pt>
                <c:pt idx="525">
                  <c:v>9.2497127999999993</c:v>
                </c:pt>
                <c:pt idx="528">
                  <c:v>10.912459999999999</c:v>
                </c:pt>
                <c:pt idx="530">
                  <c:v>14.1308696</c:v>
                </c:pt>
                <c:pt idx="532">
                  <c:v>11.201340800000001</c:v>
                </c:pt>
                <c:pt idx="534">
                  <c:v>12.9808924</c:v>
                </c:pt>
                <c:pt idx="535">
                  <c:v>13.5125188</c:v>
                </c:pt>
                <c:pt idx="537">
                  <c:v>14.623692800000001</c:v>
                </c:pt>
                <c:pt idx="539">
                  <c:v>10.752942000000001</c:v>
                </c:pt>
                <c:pt idx="543">
                  <c:v>7.3220548000000001</c:v>
                </c:pt>
                <c:pt idx="544">
                  <c:v>15.0414288</c:v>
                </c:pt>
                <c:pt idx="546">
                  <c:v>15.818526800000001</c:v>
                </c:pt>
                <c:pt idx="548">
                  <c:v>10.910429600000001</c:v>
                </c:pt>
                <c:pt idx="550">
                  <c:v>9.8349755999999999</c:v>
                </c:pt>
                <c:pt idx="551">
                  <c:v>14.9701956</c:v>
                </c:pt>
                <c:pt idx="553">
                  <c:v>13.801963600000001</c:v>
                </c:pt>
                <c:pt idx="555">
                  <c:v>12.0189152</c:v>
                </c:pt>
                <c:pt idx="557">
                  <c:v>8.4512015999999992</c:v>
                </c:pt>
                <c:pt idx="559">
                  <c:v>10.705284000000001</c:v>
                </c:pt>
                <c:pt idx="560">
                  <c:v>13.5246636</c:v>
                </c:pt>
                <c:pt idx="562">
                  <c:v>11.031426400000001</c:v>
                </c:pt>
                <c:pt idx="566">
                  <c:v>11.254450800000001</c:v>
                </c:pt>
                <c:pt idx="567">
                  <c:v>14.7342932</c:v>
                </c:pt>
                <c:pt idx="569">
                  <c:v>15.0094124</c:v>
                </c:pt>
                <c:pt idx="571">
                  <c:v>12.601320400000001</c:v>
                </c:pt>
                <c:pt idx="573">
                  <c:v>8.9181936000000004</c:v>
                </c:pt>
                <c:pt idx="575">
                  <c:v>7.9122244000000004</c:v>
                </c:pt>
                <c:pt idx="576">
                  <c:v>13.1474604</c:v>
                </c:pt>
                <c:pt idx="578">
                  <c:v>11.859322000000001</c:v>
                </c:pt>
                <c:pt idx="580">
                  <c:v>10.128424799999999</c:v>
                </c:pt>
                <c:pt idx="582">
                  <c:v>10.3378756</c:v>
                </c:pt>
                <c:pt idx="583">
                  <c:v>13.398384</c:v>
                </c:pt>
                <c:pt idx="585">
                  <c:v>17.067542400000001</c:v>
                </c:pt>
                <c:pt idx="587">
                  <c:v>11.8079792</c:v>
                </c:pt>
                <c:pt idx="589">
                  <c:v>10.5351252</c:v>
                </c:pt>
                <c:pt idx="591">
                  <c:v>10.793211599999999</c:v>
                </c:pt>
                <c:pt idx="592">
                  <c:v>14.017693599999999</c:v>
                </c:pt>
                <c:pt idx="594">
                  <c:v>19.175999999999998</c:v>
                </c:pt>
                <c:pt idx="596">
                  <c:v>10.582520000000001</c:v>
                </c:pt>
                <c:pt idx="598">
                  <c:v>10.1863288</c:v>
                </c:pt>
                <c:pt idx="599">
                  <c:v>12.227332000000001</c:v>
                </c:pt>
                <c:pt idx="601">
                  <c:v>20.867999999999999</c:v>
                </c:pt>
                <c:pt idx="603">
                  <c:v>13.101456799999999</c:v>
                </c:pt>
                <c:pt idx="605">
                  <c:v>8.1261872000000004</c:v>
                </c:pt>
                <c:pt idx="607">
                  <c:v>7.9871048</c:v>
                </c:pt>
                <c:pt idx="608">
                  <c:v>10.4263484</c:v>
                </c:pt>
                <c:pt idx="610">
                  <c:v>14.195278399999999</c:v>
                </c:pt>
                <c:pt idx="612">
                  <c:v>12.1911796</c:v>
                </c:pt>
                <c:pt idx="614">
                  <c:v>12.563306799999999</c:v>
                </c:pt>
                <c:pt idx="615">
                  <c:v>17.481405599999999</c:v>
                </c:pt>
                <c:pt idx="617">
                  <c:v>14.688233200000001</c:v>
                </c:pt>
                <c:pt idx="619">
                  <c:v>11.6472768</c:v>
                </c:pt>
                <c:pt idx="621">
                  <c:v>9.3534135999999997</c:v>
                </c:pt>
                <c:pt idx="623">
                  <c:v>13.731764399999999</c:v>
                </c:pt>
                <c:pt idx="624">
                  <c:v>18.030422000000002</c:v>
                </c:pt>
                <c:pt idx="625">
                  <c:v>13.0786712</c:v>
                </c:pt>
                <c:pt idx="626">
                  <c:v>10.5742856</c:v>
                </c:pt>
                <c:pt idx="628">
                  <c:v>11.473076000000001</c:v>
                </c:pt>
                <c:pt idx="630">
                  <c:v>10.901668799999999</c:v>
                </c:pt>
                <c:pt idx="631">
                  <c:v>11.090496</c:v>
                </c:pt>
                <c:pt idx="632">
                  <c:v>14.0247248</c:v>
                </c:pt>
                <c:pt idx="633">
                  <c:v>14.0341436</c:v>
                </c:pt>
                <c:pt idx="634">
                  <c:v>12.7395756</c:v>
                </c:pt>
                <c:pt idx="635">
                  <c:v>11.8518396</c:v>
                </c:pt>
                <c:pt idx="637">
                  <c:v>8.6298016000000004</c:v>
                </c:pt>
                <c:pt idx="638">
                  <c:v>7.4234996000000004</c:v>
                </c:pt>
                <c:pt idx="639">
                  <c:v>9.0945940000000007</c:v>
                </c:pt>
                <c:pt idx="640">
                  <c:v>15.8324952</c:v>
                </c:pt>
                <c:pt idx="641">
                  <c:v>11.6328008</c:v>
                </c:pt>
                <c:pt idx="642">
                  <c:v>13.0758136</c:v>
                </c:pt>
                <c:pt idx="644">
                  <c:v>9.6820564000000005</c:v>
                </c:pt>
                <c:pt idx="646">
                  <c:v>12.743185199999999</c:v>
                </c:pt>
                <c:pt idx="647">
                  <c:v>16.0635096</c:v>
                </c:pt>
                <c:pt idx="648">
                  <c:v>11.2937052</c:v>
                </c:pt>
                <c:pt idx="649">
                  <c:v>10.277866</c:v>
                </c:pt>
                <c:pt idx="650">
                  <c:v>10.4841584</c:v>
                </c:pt>
                <c:pt idx="651">
                  <c:v>10.678531599999999</c:v>
                </c:pt>
                <c:pt idx="653">
                  <c:v>9.4669091999999999</c:v>
                </c:pt>
                <c:pt idx="654">
                  <c:v>8.0320744000000008</c:v>
                </c:pt>
                <c:pt idx="655">
                  <c:v>8.1190808000000008</c:v>
                </c:pt>
                <c:pt idx="656">
                  <c:v>10.9709468</c:v>
                </c:pt>
                <c:pt idx="657">
                  <c:v>10.606678</c:v>
                </c:pt>
                <c:pt idx="658">
                  <c:v>8.8758935999999995</c:v>
                </c:pt>
                <c:pt idx="660">
                  <c:v>6.5251979999999996</c:v>
                </c:pt>
                <c:pt idx="662">
                  <c:v>8.7202295999999997</c:v>
                </c:pt>
                <c:pt idx="663">
                  <c:v>13.2780828</c:v>
                </c:pt>
                <c:pt idx="664">
                  <c:v>13.281805200000001</c:v>
                </c:pt>
                <c:pt idx="665">
                  <c:v>14.407699600000001</c:v>
                </c:pt>
                <c:pt idx="666">
                  <c:v>9.1529868000000008</c:v>
                </c:pt>
                <c:pt idx="667">
                  <c:v>7.4337267999999996</c:v>
                </c:pt>
                <c:pt idx="669">
                  <c:v>8.0442003999999994</c:v>
                </c:pt>
                <c:pt idx="670">
                  <c:v>5.7225507999999996</c:v>
                </c:pt>
                <c:pt idx="671">
                  <c:v>6.9057475999999998</c:v>
                </c:pt>
                <c:pt idx="672">
                  <c:v>9.9860900000000008</c:v>
                </c:pt>
                <c:pt idx="673">
                  <c:v>9.3667803999999997</c:v>
                </c:pt>
                <c:pt idx="674">
                  <c:v>7.9500500000000001</c:v>
                </c:pt>
                <c:pt idx="676">
                  <c:v>9.8504103999999995</c:v>
                </c:pt>
                <c:pt idx="678">
                  <c:v>8.5181108000000005</c:v>
                </c:pt>
                <c:pt idx="679">
                  <c:v>9.2216255999999994</c:v>
                </c:pt>
                <c:pt idx="680">
                  <c:v>8.3812656000000008</c:v>
                </c:pt>
                <c:pt idx="682">
                  <c:v>8.2122911999999992</c:v>
                </c:pt>
                <c:pt idx="683">
                  <c:v>9.0826936000000007</c:v>
                </c:pt>
                <c:pt idx="685">
                  <c:v>9.1235648000000005</c:v>
                </c:pt>
                <c:pt idx="686">
                  <c:v>6.1404560000000004</c:v>
                </c:pt>
                <c:pt idx="687">
                  <c:v>8.5894379999999995</c:v>
                </c:pt>
                <c:pt idx="688">
                  <c:v>9.6242087999999999</c:v>
                </c:pt>
                <c:pt idx="689">
                  <c:v>9.0966056000000002</c:v>
                </c:pt>
                <c:pt idx="690">
                  <c:v>9.1144092000000008</c:v>
                </c:pt>
                <c:pt idx="692">
                  <c:v>8.3084532000000006</c:v>
                </c:pt>
                <c:pt idx="694">
                  <c:v>8.5316843999999996</c:v>
                </c:pt>
                <c:pt idx="695">
                  <c:v>12.972</c:v>
                </c:pt>
                <c:pt idx="699">
                  <c:v>6.0912376000000004</c:v>
                </c:pt>
                <c:pt idx="701">
                  <c:v>8.2668864000000006</c:v>
                </c:pt>
                <c:pt idx="702">
                  <c:v>5.8442807999999999</c:v>
                </c:pt>
                <c:pt idx="703">
                  <c:v>8.2465448000000006</c:v>
                </c:pt>
                <c:pt idx="704">
                  <c:v>9.5685231999999996</c:v>
                </c:pt>
                <c:pt idx="705">
                  <c:v>8.9412047999999995</c:v>
                </c:pt>
                <c:pt idx="706">
                  <c:v>8.9975860000000001</c:v>
                </c:pt>
                <c:pt idx="708">
                  <c:v>7.2767467999999997</c:v>
                </c:pt>
                <c:pt idx="710">
                  <c:v>8.6657095999999996</c:v>
                </c:pt>
                <c:pt idx="711">
                  <c:v>8.7350627999999997</c:v>
                </c:pt>
                <c:pt idx="712">
                  <c:v>7.4434088000000003</c:v>
                </c:pt>
                <c:pt idx="714">
                  <c:v>9.8870140000000006</c:v>
                </c:pt>
                <c:pt idx="715">
                  <c:v>7.2138983999999997</c:v>
                </c:pt>
                <c:pt idx="717">
                  <c:v>6.8821348000000002</c:v>
                </c:pt>
                <c:pt idx="718">
                  <c:v>7.5619240000000003</c:v>
                </c:pt>
                <c:pt idx="724">
                  <c:v>7.7712056</c:v>
                </c:pt>
                <c:pt idx="729">
                  <c:v>5.8203860000000001</c:v>
                </c:pt>
                <c:pt idx="730">
                  <c:v>8.2622239999999998</c:v>
                </c:pt>
                <c:pt idx="731">
                  <c:v>6.5243143999999997</c:v>
                </c:pt>
                <c:pt idx="733">
                  <c:v>7.0211796</c:v>
                </c:pt>
                <c:pt idx="734">
                  <c:v>8.1769847999999996</c:v>
                </c:pt>
                <c:pt idx="737">
                  <c:v>6.7204924000000004</c:v>
                </c:pt>
                <c:pt idx="742">
                  <c:v>7.7727659999999998</c:v>
                </c:pt>
                <c:pt idx="743">
                  <c:v>6.5952468</c:v>
                </c:pt>
                <c:pt idx="744">
                  <c:v>6.5994391999999999</c:v>
                </c:pt>
                <c:pt idx="745">
                  <c:v>7.6616768000000004</c:v>
                </c:pt>
                <c:pt idx="746">
                  <c:v>8.6358552</c:v>
                </c:pt>
                <c:pt idx="747">
                  <c:v>5.5787307999999998</c:v>
                </c:pt>
                <c:pt idx="759">
                  <c:v>6.0617780000000003</c:v>
                </c:pt>
                <c:pt idx="765">
                  <c:v>7.0871111999999998</c:v>
                </c:pt>
                <c:pt idx="767">
                  <c:v>6.9704383999999999</c:v>
                </c:pt>
                <c:pt idx="777">
                  <c:v>5.1736471999999996</c:v>
                </c:pt>
                <c:pt idx="778">
                  <c:v>5.9581900000000001</c:v>
                </c:pt>
                <c:pt idx="779">
                  <c:v>5.7140719999999998</c:v>
                </c:pt>
                <c:pt idx="781">
                  <c:v>5.3956939999999998</c:v>
                </c:pt>
                <c:pt idx="782">
                  <c:v>6.6384116000000004</c:v>
                </c:pt>
                <c:pt idx="784">
                  <c:v>4.8221812000000002</c:v>
                </c:pt>
                <c:pt idx="785">
                  <c:v>6.8217679999999996</c:v>
                </c:pt>
                <c:pt idx="795">
                  <c:v>6.2834300000000001</c:v>
                </c:pt>
                <c:pt idx="797">
                  <c:v>5.9527755999999998</c:v>
                </c:pt>
                <c:pt idx="800">
                  <c:v>8.7616835999999996</c:v>
                </c:pt>
                <c:pt idx="806">
                  <c:v>7.3878171999999998</c:v>
                </c:pt>
                <c:pt idx="807">
                  <c:v>8.2987523999999997</c:v>
                </c:pt>
                <c:pt idx="809">
                  <c:v>8.3028507999999999</c:v>
                </c:pt>
                <c:pt idx="813">
                  <c:v>5.6223843999999996</c:v>
                </c:pt>
                <c:pt idx="814">
                  <c:v>5.9846979999999999</c:v>
                </c:pt>
                <c:pt idx="823">
                  <c:v>6.8170679999999999</c:v>
                </c:pt>
                <c:pt idx="826">
                  <c:v>6.9968523999999999</c:v>
                </c:pt>
                <c:pt idx="827">
                  <c:v>5.6442864000000004</c:v>
                </c:pt>
                <c:pt idx="829">
                  <c:v>5.1731208000000004</c:v>
                </c:pt>
                <c:pt idx="832">
                  <c:v>8.4617108000000005</c:v>
                </c:pt>
                <c:pt idx="833">
                  <c:v>7.8951728000000001</c:v>
                </c:pt>
                <c:pt idx="834">
                  <c:v>9.0851939999999995</c:v>
                </c:pt>
                <c:pt idx="836">
                  <c:v>10.5971276</c:v>
                </c:pt>
                <c:pt idx="838">
                  <c:v>9.0372540000000008</c:v>
                </c:pt>
                <c:pt idx="839">
                  <c:v>10.675392</c:v>
                </c:pt>
                <c:pt idx="840">
                  <c:v>11.1886884</c:v>
                </c:pt>
                <c:pt idx="841">
                  <c:v>9.5822096000000005</c:v>
                </c:pt>
                <c:pt idx="842">
                  <c:v>11.2629296</c:v>
                </c:pt>
                <c:pt idx="843">
                  <c:v>9.2069428000000002</c:v>
                </c:pt>
                <c:pt idx="845">
                  <c:v>7.8550535999999997</c:v>
                </c:pt>
                <c:pt idx="847">
                  <c:v>7.6758144000000001</c:v>
                </c:pt>
                <c:pt idx="848">
                  <c:v>8.7614015999999992</c:v>
                </c:pt>
                <c:pt idx="850">
                  <c:v>7.1390931999999996</c:v>
                </c:pt>
                <c:pt idx="852">
                  <c:v>8.8655159999999995</c:v>
                </c:pt>
                <c:pt idx="854">
                  <c:v>8.5937055999999998</c:v>
                </c:pt>
                <c:pt idx="855">
                  <c:v>10.5859416</c:v>
                </c:pt>
                <c:pt idx="857">
                  <c:v>10.737807999999999</c:v>
                </c:pt>
                <c:pt idx="859">
                  <c:v>7.9311936000000003</c:v>
                </c:pt>
                <c:pt idx="861">
                  <c:v>6.5048940000000002</c:v>
                </c:pt>
                <c:pt idx="863">
                  <c:v>8.5323048000000004</c:v>
                </c:pt>
                <c:pt idx="864">
                  <c:v>10.3548144</c:v>
                </c:pt>
                <c:pt idx="866">
                  <c:v>11.716253999999999</c:v>
                </c:pt>
                <c:pt idx="868">
                  <c:v>9.9157592000000001</c:v>
                </c:pt>
                <c:pt idx="873">
                  <c:v>11.639117600000001</c:v>
                </c:pt>
                <c:pt idx="875">
                  <c:v>8.0870643999999992</c:v>
                </c:pt>
                <c:pt idx="877">
                  <c:v>8.3536108000000002</c:v>
                </c:pt>
                <c:pt idx="879">
                  <c:v>9.2781196000000001</c:v>
                </c:pt>
                <c:pt idx="880">
                  <c:v>10.9920404</c:v>
                </c:pt>
                <c:pt idx="884">
                  <c:v>8.4177940000000007</c:v>
                </c:pt>
                <c:pt idx="886">
                  <c:v>11.1950804</c:v>
                </c:pt>
                <c:pt idx="887">
                  <c:v>10.4706224</c:v>
                </c:pt>
                <c:pt idx="889">
                  <c:v>12.7773824</c:v>
                </c:pt>
                <c:pt idx="891">
                  <c:v>7.5015196</c:v>
                </c:pt>
                <c:pt idx="893">
                  <c:v>8.7903348000000001</c:v>
                </c:pt>
                <c:pt idx="898">
                  <c:v>8.3280239999999992</c:v>
                </c:pt>
                <c:pt idx="900">
                  <c:v>10.693158</c:v>
                </c:pt>
                <c:pt idx="902">
                  <c:v>9.6163504</c:v>
                </c:pt>
                <c:pt idx="903">
                  <c:v>11.6048828</c:v>
                </c:pt>
                <c:pt idx="905">
                  <c:v>12.013106000000001</c:v>
                </c:pt>
                <c:pt idx="907">
                  <c:v>7.7993492</c:v>
                </c:pt>
                <c:pt idx="909">
                  <c:v>8.4260471999999993</c:v>
                </c:pt>
                <c:pt idx="911">
                  <c:v>9.2252728000000008</c:v>
                </c:pt>
                <c:pt idx="912">
                  <c:v>13.2238072</c:v>
                </c:pt>
                <c:pt idx="914">
                  <c:v>14.3625984</c:v>
                </c:pt>
                <c:pt idx="916">
                  <c:v>11.208484800000001</c:v>
                </c:pt>
                <c:pt idx="918">
                  <c:v>9.1461248000000008</c:v>
                </c:pt>
                <c:pt idx="919">
                  <c:v>14.1544636</c:v>
                </c:pt>
                <c:pt idx="921">
                  <c:v>12.444885599999999</c:v>
                </c:pt>
                <c:pt idx="923">
                  <c:v>6.2754776000000003</c:v>
                </c:pt>
                <c:pt idx="925">
                  <c:v>8.0410795999999998</c:v>
                </c:pt>
                <c:pt idx="927">
                  <c:v>9.9112472</c:v>
                </c:pt>
                <c:pt idx="928">
                  <c:v>10.903154000000001</c:v>
                </c:pt>
                <c:pt idx="930">
                  <c:v>16.479271600000001</c:v>
                </c:pt>
                <c:pt idx="932">
                  <c:v>12.059297600000001</c:v>
                </c:pt>
                <c:pt idx="934">
                  <c:v>6.2478980000000002</c:v>
                </c:pt>
                <c:pt idx="935">
                  <c:v>11.5996188</c:v>
                </c:pt>
                <c:pt idx="937">
                  <c:v>17.1556204</c:v>
                </c:pt>
                <c:pt idx="939">
                  <c:v>8.9962700000000009</c:v>
                </c:pt>
                <c:pt idx="941">
                  <c:v>8.0971411999999994</c:v>
                </c:pt>
                <c:pt idx="943">
                  <c:v>8.5304812000000005</c:v>
                </c:pt>
                <c:pt idx="944">
                  <c:v>11.0293584</c:v>
                </c:pt>
                <c:pt idx="946">
                  <c:v>10.303734800000001</c:v>
                </c:pt>
                <c:pt idx="950">
                  <c:v>10.8646516</c:v>
                </c:pt>
                <c:pt idx="951">
                  <c:v>12.6143112</c:v>
                </c:pt>
                <c:pt idx="953">
                  <c:v>13.269133999999999</c:v>
                </c:pt>
                <c:pt idx="955">
                  <c:v>8.3407327999999996</c:v>
                </c:pt>
                <c:pt idx="957">
                  <c:v>7.6432903999999997</c:v>
                </c:pt>
                <c:pt idx="959">
                  <c:v>8.7438236000000007</c:v>
                </c:pt>
                <c:pt idx="960">
                  <c:v>13.287746</c:v>
                </c:pt>
                <c:pt idx="962">
                  <c:v>12.557102799999999</c:v>
                </c:pt>
                <c:pt idx="964">
                  <c:v>9.3408175999999994</c:v>
                </c:pt>
                <c:pt idx="966">
                  <c:v>9.0656795999999993</c:v>
                </c:pt>
                <c:pt idx="967">
                  <c:v>10.613295600000001</c:v>
                </c:pt>
                <c:pt idx="969">
                  <c:v>13.208823600000001</c:v>
                </c:pt>
                <c:pt idx="971">
                  <c:v>8.6277147999999997</c:v>
                </c:pt>
                <c:pt idx="973">
                  <c:v>10.8508336</c:v>
                </c:pt>
                <c:pt idx="975">
                  <c:v>9.4971207999999994</c:v>
                </c:pt>
                <c:pt idx="976">
                  <c:v>7.9017527999999997</c:v>
                </c:pt>
                <c:pt idx="978">
                  <c:v>12.8432952</c:v>
                </c:pt>
                <c:pt idx="980">
                  <c:v>11.615956000000001</c:v>
                </c:pt>
                <c:pt idx="982">
                  <c:v>8.2784484000000003</c:v>
                </c:pt>
                <c:pt idx="983">
                  <c:v>12.8000928</c:v>
                </c:pt>
                <c:pt idx="985">
                  <c:v>15.712946000000001</c:v>
                </c:pt>
                <c:pt idx="987">
                  <c:v>8.9313912000000002</c:v>
                </c:pt>
                <c:pt idx="989">
                  <c:v>8.1258111999999993</c:v>
                </c:pt>
                <c:pt idx="991">
                  <c:v>8.7059791999999998</c:v>
                </c:pt>
                <c:pt idx="992">
                  <c:v>10.4961716</c:v>
                </c:pt>
                <c:pt idx="993">
                  <c:v>11.025090799999999</c:v>
                </c:pt>
                <c:pt idx="994">
                  <c:v>11.977047600000001</c:v>
                </c:pt>
                <c:pt idx="996">
                  <c:v>12.554339199999999</c:v>
                </c:pt>
                <c:pt idx="998">
                  <c:v>10.386342000000001</c:v>
                </c:pt>
                <c:pt idx="999">
                  <c:v>12.0837188</c:v>
                </c:pt>
                <c:pt idx="1000">
                  <c:v>11.851219199999999</c:v>
                </c:pt>
                <c:pt idx="1001">
                  <c:v>15.249657600000001</c:v>
                </c:pt>
                <c:pt idx="1002">
                  <c:v>9.6503595999999998</c:v>
                </c:pt>
                <c:pt idx="1003">
                  <c:v>9.2617448000000007</c:v>
                </c:pt>
                <c:pt idx="1005">
                  <c:v>8.0156620000000007</c:v>
                </c:pt>
                <c:pt idx="1006">
                  <c:v>4.7034592000000002</c:v>
                </c:pt>
                <c:pt idx="1007">
                  <c:v>8.1247208000000004</c:v>
                </c:pt>
                <c:pt idx="1008">
                  <c:v>12.805563599999999</c:v>
                </c:pt>
                <c:pt idx="1009">
                  <c:v>9.9488848000000001</c:v>
                </c:pt>
                <c:pt idx="1010">
                  <c:v>13.967366</c:v>
                </c:pt>
                <c:pt idx="1012">
                  <c:v>9.3396519999999992</c:v>
                </c:pt>
                <c:pt idx="1014">
                  <c:v>11.069834800000001</c:v>
                </c:pt>
                <c:pt idx="1015">
                  <c:v>11.202374799999999</c:v>
                </c:pt>
                <c:pt idx="1031">
                  <c:v>11.5107512</c:v>
                </c:pt>
                <c:pt idx="1032">
                  <c:v>8.6610659999999999</c:v>
                </c:pt>
                <c:pt idx="1033">
                  <c:v>9.3881935999999993</c:v>
                </c:pt>
                <c:pt idx="1034">
                  <c:v>7.9510088000000003</c:v>
                </c:pt>
                <c:pt idx="1035">
                  <c:v>8.1289320000000007</c:v>
                </c:pt>
                <c:pt idx="1037">
                  <c:v>9.5277271999999993</c:v>
                </c:pt>
                <c:pt idx="1038">
                  <c:v>8.8088903999999992</c:v>
                </c:pt>
                <c:pt idx="1039">
                  <c:v>9.2463288000000006</c:v>
                </c:pt>
                <c:pt idx="1040">
                  <c:v>9.8083548</c:v>
                </c:pt>
                <c:pt idx="1041">
                  <c:v>8.5103652000000007</c:v>
                </c:pt>
                <c:pt idx="1042">
                  <c:v>7.7562595999999999</c:v>
                </c:pt>
                <c:pt idx="1044">
                  <c:v>8.0075591999999993</c:v>
                </c:pt>
                <c:pt idx="1046">
                  <c:v>7.8561252000000001</c:v>
                </c:pt>
                <c:pt idx="1047">
                  <c:v>7.9449363999999996</c:v>
                </c:pt>
                <c:pt idx="1048">
                  <c:v>8.8105448000000006</c:v>
                </c:pt>
                <c:pt idx="1049">
                  <c:v>9.5641991999999991</c:v>
                </c:pt>
                <c:pt idx="1050">
                  <c:v>7.5786372000000002</c:v>
                </c:pt>
                <c:pt idx="1051">
                  <c:v>8.9129108000000006</c:v>
                </c:pt>
                <c:pt idx="1053">
                  <c:v>6.4360108</c:v>
                </c:pt>
                <c:pt idx="1054">
                  <c:v>6.9854783999999999</c:v>
                </c:pt>
                <c:pt idx="1055">
                  <c:v>7.3167907999999997</c:v>
                </c:pt>
                <c:pt idx="1056">
                  <c:v>8.9226303999999992</c:v>
                </c:pt>
                <c:pt idx="1057">
                  <c:v>5.9373972000000004</c:v>
                </c:pt>
                <c:pt idx="1058">
                  <c:v>7.3382604000000002</c:v>
                </c:pt>
                <c:pt idx="1060">
                  <c:v>8.0962764000000007</c:v>
                </c:pt>
                <c:pt idx="1062">
                  <c:v>6.0279756000000004</c:v>
                </c:pt>
                <c:pt idx="1063">
                  <c:v>10.126206399999999</c:v>
                </c:pt>
                <c:pt idx="1064">
                  <c:v>8.8863652000000002</c:v>
                </c:pt>
                <c:pt idx="1065">
                  <c:v>5.7296008</c:v>
                </c:pt>
                <c:pt idx="1066">
                  <c:v>8.9335907999999993</c:v>
                </c:pt>
                <c:pt idx="1067">
                  <c:v>6.4180191999999998</c:v>
                </c:pt>
                <c:pt idx="1069">
                  <c:v>6.0801644000000001</c:v>
                </c:pt>
                <c:pt idx="1070">
                  <c:v>7.6946707999999999</c:v>
                </c:pt>
                <c:pt idx="1071">
                  <c:v>7.5502115999999999</c:v>
                </c:pt>
                <c:pt idx="1072">
                  <c:v>7.8297112000000002</c:v>
                </c:pt>
                <c:pt idx="1073">
                  <c:v>7.1358220000000001</c:v>
                </c:pt>
                <c:pt idx="1074">
                  <c:v>8.5092935999999995</c:v>
                </c:pt>
                <c:pt idx="1076">
                  <c:v>7.4696724000000003</c:v>
                </c:pt>
                <c:pt idx="1078">
                  <c:v>6.5032959999999997</c:v>
                </c:pt>
                <c:pt idx="1079">
                  <c:v>7.5235155999999996</c:v>
                </c:pt>
                <c:pt idx="1080">
                  <c:v>6.2240032000000003</c:v>
                </c:pt>
                <c:pt idx="1081">
                  <c:v>7.7981648000000003</c:v>
                </c:pt>
                <c:pt idx="1082">
                  <c:v>9.5786563999999998</c:v>
                </c:pt>
                <c:pt idx="1083">
                  <c:v>4.0961816000000004</c:v>
                </c:pt>
                <c:pt idx="1085">
                  <c:v>6.9009536000000002</c:v>
                </c:pt>
                <c:pt idx="1086">
                  <c:v>8.6778355999999999</c:v>
                </c:pt>
                <c:pt idx="1088">
                  <c:v>6.7351000000000001</c:v>
                </c:pt>
                <c:pt idx="1089">
                  <c:v>7.4061659999999998</c:v>
                </c:pt>
                <c:pt idx="1090">
                  <c:v>8.0805032000000008</c:v>
                </c:pt>
                <c:pt idx="1094">
                  <c:v>7.1454664000000001</c:v>
                </c:pt>
                <c:pt idx="1098">
                  <c:v>6.6791324000000003</c:v>
                </c:pt>
                <c:pt idx="1099">
                  <c:v>7.8502407999999999</c:v>
                </c:pt>
                <c:pt idx="1101">
                  <c:v>8.0622672000000009</c:v>
                </c:pt>
                <c:pt idx="1102">
                  <c:v>6.7574719999999999</c:v>
                </c:pt>
                <c:pt idx="1127">
                  <c:v>5.0532708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48-4C7C-94EB-A6B472BAF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9849376"/>
        <c:axId val="679841888"/>
      </c:barChart>
      <c:barChart>
        <c:barDir val="col"/>
        <c:grouping val="clustered"/>
        <c:varyColors val="0"/>
        <c:ser>
          <c:idx val="0"/>
          <c:order val="0"/>
          <c:tx>
            <c:strRef>
              <c:f>Mumbai!$B$1</c:f>
              <c:strCache>
                <c:ptCount val="1"/>
                <c:pt idx="0">
                  <c:v>NO2_Official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Mumbai!$A$2:$A$1139</c:f>
              <c:numCache>
                <c:formatCode>m/d/yyyy</c:formatCode>
                <c:ptCount val="1138"/>
                <c:pt idx="0">
                  <c:v>43636</c:v>
                </c:pt>
                <c:pt idx="1">
                  <c:v>43637</c:v>
                </c:pt>
                <c:pt idx="2">
                  <c:v>43638</c:v>
                </c:pt>
                <c:pt idx="3">
                  <c:v>43639</c:v>
                </c:pt>
                <c:pt idx="4">
                  <c:v>43640</c:v>
                </c:pt>
                <c:pt idx="5">
                  <c:v>43641</c:v>
                </c:pt>
                <c:pt idx="6">
                  <c:v>43642</c:v>
                </c:pt>
                <c:pt idx="7">
                  <c:v>43643</c:v>
                </c:pt>
                <c:pt idx="8">
                  <c:v>43644</c:v>
                </c:pt>
                <c:pt idx="9">
                  <c:v>43645</c:v>
                </c:pt>
                <c:pt idx="10">
                  <c:v>43646</c:v>
                </c:pt>
                <c:pt idx="11">
                  <c:v>43647</c:v>
                </c:pt>
                <c:pt idx="12">
                  <c:v>43648</c:v>
                </c:pt>
                <c:pt idx="13">
                  <c:v>43649</c:v>
                </c:pt>
                <c:pt idx="14">
                  <c:v>43650</c:v>
                </c:pt>
                <c:pt idx="15">
                  <c:v>43651</c:v>
                </c:pt>
                <c:pt idx="16">
                  <c:v>43652</c:v>
                </c:pt>
                <c:pt idx="17">
                  <c:v>43653</c:v>
                </c:pt>
                <c:pt idx="18">
                  <c:v>43654</c:v>
                </c:pt>
                <c:pt idx="19">
                  <c:v>43655</c:v>
                </c:pt>
                <c:pt idx="20">
                  <c:v>43656</c:v>
                </c:pt>
                <c:pt idx="21">
                  <c:v>43657</c:v>
                </c:pt>
                <c:pt idx="22">
                  <c:v>43658</c:v>
                </c:pt>
                <c:pt idx="23">
                  <c:v>43659</c:v>
                </c:pt>
                <c:pt idx="24">
                  <c:v>43660</c:v>
                </c:pt>
                <c:pt idx="25">
                  <c:v>43661</c:v>
                </c:pt>
                <c:pt idx="26">
                  <c:v>43662</c:v>
                </c:pt>
                <c:pt idx="27">
                  <c:v>43663</c:v>
                </c:pt>
                <c:pt idx="28">
                  <c:v>43664</c:v>
                </c:pt>
                <c:pt idx="29">
                  <c:v>43665</c:v>
                </c:pt>
                <c:pt idx="30">
                  <c:v>43666</c:v>
                </c:pt>
                <c:pt idx="31">
                  <c:v>43667</c:v>
                </c:pt>
                <c:pt idx="32">
                  <c:v>43668</c:v>
                </c:pt>
                <c:pt idx="33">
                  <c:v>43669</c:v>
                </c:pt>
                <c:pt idx="34">
                  <c:v>43670</c:v>
                </c:pt>
                <c:pt idx="35">
                  <c:v>43671</c:v>
                </c:pt>
                <c:pt idx="36">
                  <c:v>43672</c:v>
                </c:pt>
                <c:pt idx="37">
                  <c:v>43673</c:v>
                </c:pt>
                <c:pt idx="38">
                  <c:v>43674</c:v>
                </c:pt>
                <c:pt idx="39">
                  <c:v>43675</c:v>
                </c:pt>
                <c:pt idx="40">
                  <c:v>43676</c:v>
                </c:pt>
                <c:pt idx="41">
                  <c:v>43677</c:v>
                </c:pt>
                <c:pt idx="42">
                  <c:v>43678</c:v>
                </c:pt>
                <c:pt idx="43">
                  <c:v>43679</c:v>
                </c:pt>
                <c:pt idx="44">
                  <c:v>43680</c:v>
                </c:pt>
                <c:pt idx="45">
                  <c:v>43681</c:v>
                </c:pt>
                <c:pt idx="46">
                  <c:v>43682</c:v>
                </c:pt>
                <c:pt idx="47">
                  <c:v>43683</c:v>
                </c:pt>
                <c:pt idx="48">
                  <c:v>43684</c:v>
                </c:pt>
                <c:pt idx="49">
                  <c:v>43685</c:v>
                </c:pt>
                <c:pt idx="50">
                  <c:v>43686</c:v>
                </c:pt>
                <c:pt idx="51">
                  <c:v>43687</c:v>
                </c:pt>
                <c:pt idx="52">
                  <c:v>43688</c:v>
                </c:pt>
                <c:pt idx="53">
                  <c:v>43689</c:v>
                </c:pt>
                <c:pt idx="54">
                  <c:v>43690</c:v>
                </c:pt>
                <c:pt idx="55">
                  <c:v>43691</c:v>
                </c:pt>
                <c:pt idx="56">
                  <c:v>43692</c:v>
                </c:pt>
                <c:pt idx="57">
                  <c:v>43693</c:v>
                </c:pt>
                <c:pt idx="58">
                  <c:v>43694</c:v>
                </c:pt>
                <c:pt idx="59">
                  <c:v>43695</c:v>
                </c:pt>
                <c:pt idx="60">
                  <c:v>43696</c:v>
                </c:pt>
                <c:pt idx="61">
                  <c:v>43697</c:v>
                </c:pt>
                <c:pt idx="62">
                  <c:v>43698</c:v>
                </c:pt>
                <c:pt idx="63">
                  <c:v>43699</c:v>
                </c:pt>
                <c:pt idx="64">
                  <c:v>43700</c:v>
                </c:pt>
                <c:pt idx="65">
                  <c:v>43701</c:v>
                </c:pt>
                <c:pt idx="66">
                  <c:v>43702</c:v>
                </c:pt>
                <c:pt idx="67">
                  <c:v>43703</c:v>
                </c:pt>
                <c:pt idx="68">
                  <c:v>43704</c:v>
                </c:pt>
                <c:pt idx="69">
                  <c:v>43705</c:v>
                </c:pt>
                <c:pt idx="70">
                  <c:v>43706</c:v>
                </c:pt>
                <c:pt idx="71">
                  <c:v>43707</c:v>
                </c:pt>
                <c:pt idx="72">
                  <c:v>43708</c:v>
                </c:pt>
                <c:pt idx="73">
                  <c:v>43709</c:v>
                </c:pt>
                <c:pt idx="74">
                  <c:v>43710</c:v>
                </c:pt>
                <c:pt idx="75">
                  <c:v>43711</c:v>
                </c:pt>
                <c:pt idx="76">
                  <c:v>43712</c:v>
                </c:pt>
                <c:pt idx="77">
                  <c:v>43713</c:v>
                </c:pt>
                <c:pt idx="78">
                  <c:v>43714</c:v>
                </c:pt>
                <c:pt idx="79">
                  <c:v>43715</c:v>
                </c:pt>
                <c:pt idx="80">
                  <c:v>43716</c:v>
                </c:pt>
                <c:pt idx="81">
                  <c:v>43717</c:v>
                </c:pt>
                <c:pt idx="82">
                  <c:v>43718</c:v>
                </c:pt>
                <c:pt idx="83">
                  <c:v>43719</c:v>
                </c:pt>
                <c:pt idx="84">
                  <c:v>43720</c:v>
                </c:pt>
                <c:pt idx="85">
                  <c:v>43721</c:v>
                </c:pt>
                <c:pt idx="86">
                  <c:v>43722</c:v>
                </c:pt>
                <c:pt idx="87">
                  <c:v>43723</c:v>
                </c:pt>
                <c:pt idx="88">
                  <c:v>43724</c:v>
                </c:pt>
                <c:pt idx="89">
                  <c:v>43725</c:v>
                </c:pt>
                <c:pt idx="90">
                  <c:v>43726</c:v>
                </c:pt>
                <c:pt idx="91">
                  <c:v>43727</c:v>
                </c:pt>
                <c:pt idx="92">
                  <c:v>43728</c:v>
                </c:pt>
                <c:pt idx="93">
                  <c:v>43729</c:v>
                </c:pt>
                <c:pt idx="94">
                  <c:v>43730</c:v>
                </c:pt>
                <c:pt idx="95">
                  <c:v>43731</c:v>
                </c:pt>
                <c:pt idx="96">
                  <c:v>43732</c:v>
                </c:pt>
                <c:pt idx="97">
                  <c:v>43733</c:v>
                </c:pt>
                <c:pt idx="98">
                  <c:v>43734</c:v>
                </c:pt>
                <c:pt idx="99">
                  <c:v>43735</c:v>
                </c:pt>
                <c:pt idx="100">
                  <c:v>43736</c:v>
                </c:pt>
                <c:pt idx="101">
                  <c:v>43737</c:v>
                </c:pt>
                <c:pt idx="102">
                  <c:v>43738</c:v>
                </c:pt>
                <c:pt idx="103">
                  <c:v>43739</c:v>
                </c:pt>
                <c:pt idx="104">
                  <c:v>43740</c:v>
                </c:pt>
                <c:pt idx="105">
                  <c:v>43741</c:v>
                </c:pt>
                <c:pt idx="106">
                  <c:v>43742</c:v>
                </c:pt>
                <c:pt idx="107">
                  <c:v>43743</c:v>
                </c:pt>
                <c:pt idx="108">
                  <c:v>43744</c:v>
                </c:pt>
                <c:pt idx="109">
                  <c:v>43745</c:v>
                </c:pt>
                <c:pt idx="110">
                  <c:v>43746</c:v>
                </c:pt>
                <c:pt idx="111">
                  <c:v>43747</c:v>
                </c:pt>
                <c:pt idx="112">
                  <c:v>43748</c:v>
                </c:pt>
                <c:pt idx="113">
                  <c:v>43749</c:v>
                </c:pt>
                <c:pt idx="114">
                  <c:v>43750</c:v>
                </c:pt>
                <c:pt idx="115">
                  <c:v>43751</c:v>
                </c:pt>
                <c:pt idx="116">
                  <c:v>43752</c:v>
                </c:pt>
                <c:pt idx="117">
                  <c:v>43753</c:v>
                </c:pt>
                <c:pt idx="118">
                  <c:v>43754</c:v>
                </c:pt>
                <c:pt idx="119">
                  <c:v>43755</c:v>
                </c:pt>
                <c:pt idx="120">
                  <c:v>43756</c:v>
                </c:pt>
                <c:pt idx="121">
                  <c:v>43757</c:v>
                </c:pt>
                <c:pt idx="122">
                  <c:v>43758</c:v>
                </c:pt>
                <c:pt idx="123">
                  <c:v>43759</c:v>
                </c:pt>
                <c:pt idx="124">
                  <c:v>43760</c:v>
                </c:pt>
                <c:pt idx="125">
                  <c:v>43761</c:v>
                </c:pt>
                <c:pt idx="126">
                  <c:v>43762</c:v>
                </c:pt>
                <c:pt idx="127">
                  <c:v>43763</c:v>
                </c:pt>
                <c:pt idx="128">
                  <c:v>43764</c:v>
                </c:pt>
                <c:pt idx="129">
                  <c:v>43765</c:v>
                </c:pt>
                <c:pt idx="130">
                  <c:v>43766</c:v>
                </c:pt>
                <c:pt idx="131">
                  <c:v>43767</c:v>
                </c:pt>
                <c:pt idx="132">
                  <c:v>43768</c:v>
                </c:pt>
                <c:pt idx="133">
                  <c:v>43769</c:v>
                </c:pt>
                <c:pt idx="134">
                  <c:v>43770</c:v>
                </c:pt>
                <c:pt idx="135">
                  <c:v>43771</c:v>
                </c:pt>
                <c:pt idx="136">
                  <c:v>43772</c:v>
                </c:pt>
                <c:pt idx="137">
                  <c:v>43773</c:v>
                </c:pt>
                <c:pt idx="138">
                  <c:v>43774</c:v>
                </c:pt>
                <c:pt idx="139">
                  <c:v>43775</c:v>
                </c:pt>
                <c:pt idx="140">
                  <c:v>43776</c:v>
                </c:pt>
                <c:pt idx="141">
                  <c:v>43777</c:v>
                </c:pt>
                <c:pt idx="142">
                  <c:v>43778</c:v>
                </c:pt>
                <c:pt idx="143">
                  <c:v>43779</c:v>
                </c:pt>
                <c:pt idx="144">
                  <c:v>43780</c:v>
                </c:pt>
                <c:pt idx="145">
                  <c:v>43781</c:v>
                </c:pt>
                <c:pt idx="146">
                  <c:v>43782</c:v>
                </c:pt>
                <c:pt idx="147">
                  <c:v>43783</c:v>
                </c:pt>
                <c:pt idx="148">
                  <c:v>43784</c:v>
                </c:pt>
                <c:pt idx="149">
                  <c:v>43785</c:v>
                </c:pt>
                <c:pt idx="150">
                  <c:v>43786</c:v>
                </c:pt>
                <c:pt idx="151">
                  <c:v>43787</c:v>
                </c:pt>
                <c:pt idx="152">
                  <c:v>43788</c:v>
                </c:pt>
                <c:pt idx="153">
                  <c:v>43789</c:v>
                </c:pt>
                <c:pt idx="154">
                  <c:v>43790</c:v>
                </c:pt>
                <c:pt idx="155">
                  <c:v>43791</c:v>
                </c:pt>
                <c:pt idx="156">
                  <c:v>43792</c:v>
                </c:pt>
                <c:pt idx="157">
                  <c:v>43793</c:v>
                </c:pt>
                <c:pt idx="158">
                  <c:v>43794</c:v>
                </c:pt>
                <c:pt idx="159">
                  <c:v>43795</c:v>
                </c:pt>
                <c:pt idx="160">
                  <c:v>43796</c:v>
                </c:pt>
                <c:pt idx="161">
                  <c:v>43797</c:v>
                </c:pt>
                <c:pt idx="162">
                  <c:v>43798</c:v>
                </c:pt>
                <c:pt idx="163">
                  <c:v>43799</c:v>
                </c:pt>
                <c:pt idx="164">
                  <c:v>43800</c:v>
                </c:pt>
                <c:pt idx="165">
                  <c:v>43801</c:v>
                </c:pt>
                <c:pt idx="166">
                  <c:v>43802</c:v>
                </c:pt>
                <c:pt idx="167">
                  <c:v>43803</c:v>
                </c:pt>
                <c:pt idx="168">
                  <c:v>43804</c:v>
                </c:pt>
                <c:pt idx="169">
                  <c:v>43805</c:v>
                </c:pt>
                <c:pt idx="170">
                  <c:v>43806</c:v>
                </c:pt>
                <c:pt idx="171">
                  <c:v>43807</c:v>
                </c:pt>
                <c:pt idx="172">
                  <c:v>43808</c:v>
                </c:pt>
                <c:pt idx="173">
                  <c:v>43809</c:v>
                </c:pt>
                <c:pt idx="174">
                  <c:v>43810</c:v>
                </c:pt>
                <c:pt idx="175">
                  <c:v>43811</c:v>
                </c:pt>
                <c:pt idx="176">
                  <c:v>43812</c:v>
                </c:pt>
                <c:pt idx="177">
                  <c:v>43813</c:v>
                </c:pt>
                <c:pt idx="178">
                  <c:v>43814</c:v>
                </c:pt>
                <c:pt idx="179">
                  <c:v>43815</c:v>
                </c:pt>
                <c:pt idx="180">
                  <c:v>43816</c:v>
                </c:pt>
                <c:pt idx="181">
                  <c:v>43817</c:v>
                </c:pt>
                <c:pt idx="182">
                  <c:v>43818</c:v>
                </c:pt>
                <c:pt idx="183">
                  <c:v>43819</c:v>
                </c:pt>
                <c:pt idx="184">
                  <c:v>43820</c:v>
                </c:pt>
                <c:pt idx="185">
                  <c:v>43821</c:v>
                </c:pt>
                <c:pt idx="186">
                  <c:v>43822</c:v>
                </c:pt>
                <c:pt idx="187">
                  <c:v>43823</c:v>
                </c:pt>
                <c:pt idx="188">
                  <c:v>43824</c:v>
                </c:pt>
                <c:pt idx="189">
                  <c:v>43825</c:v>
                </c:pt>
                <c:pt idx="190">
                  <c:v>43826</c:v>
                </c:pt>
                <c:pt idx="191">
                  <c:v>43827</c:v>
                </c:pt>
                <c:pt idx="192">
                  <c:v>43828</c:v>
                </c:pt>
                <c:pt idx="193">
                  <c:v>43829</c:v>
                </c:pt>
                <c:pt idx="194">
                  <c:v>43830</c:v>
                </c:pt>
                <c:pt idx="195">
                  <c:v>43831</c:v>
                </c:pt>
                <c:pt idx="196">
                  <c:v>43832</c:v>
                </c:pt>
                <c:pt idx="197">
                  <c:v>43833</c:v>
                </c:pt>
                <c:pt idx="198">
                  <c:v>43834</c:v>
                </c:pt>
                <c:pt idx="199">
                  <c:v>43835</c:v>
                </c:pt>
                <c:pt idx="200">
                  <c:v>43836</c:v>
                </c:pt>
                <c:pt idx="201">
                  <c:v>43837</c:v>
                </c:pt>
                <c:pt idx="202">
                  <c:v>43838</c:v>
                </c:pt>
                <c:pt idx="203">
                  <c:v>43839</c:v>
                </c:pt>
                <c:pt idx="204">
                  <c:v>43840</c:v>
                </c:pt>
                <c:pt idx="205">
                  <c:v>43841</c:v>
                </c:pt>
                <c:pt idx="206">
                  <c:v>43842</c:v>
                </c:pt>
                <c:pt idx="207">
                  <c:v>43843</c:v>
                </c:pt>
                <c:pt idx="208">
                  <c:v>43844</c:v>
                </c:pt>
                <c:pt idx="209">
                  <c:v>43845</c:v>
                </c:pt>
                <c:pt idx="210">
                  <c:v>43846</c:v>
                </c:pt>
                <c:pt idx="211">
                  <c:v>43847</c:v>
                </c:pt>
                <c:pt idx="212">
                  <c:v>43848</c:v>
                </c:pt>
                <c:pt idx="213">
                  <c:v>43849</c:v>
                </c:pt>
                <c:pt idx="214">
                  <c:v>43850</c:v>
                </c:pt>
                <c:pt idx="215">
                  <c:v>43851</c:v>
                </c:pt>
                <c:pt idx="216">
                  <c:v>43852</c:v>
                </c:pt>
                <c:pt idx="217">
                  <c:v>43853</c:v>
                </c:pt>
                <c:pt idx="218">
                  <c:v>43854</c:v>
                </c:pt>
                <c:pt idx="219">
                  <c:v>43855</c:v>
                </c:pt>
                <c:pt idx="220">
                  <c:v>43856</c:v>
                </c:pt>
                <c:pt idx="221">
                  <c:v>43857</c:v>
                </c:pt>
                <c:pt idx="222">
                  <c:v>43858</c:v>
                </c:pt>
                <c:pt idx="223">
                  <c:v>43859</c:v>
                </c:pt>
                <c:pt idx="224">
                  <c:v>43860</c:v>
                </c:pt>
                <c:pt idx="225">
                  <c:v>43861</c:v>
                </c:pt>
                <c:pt idx="226">
                  <c:v>43862</c:v>
                </c:pt>
                <c:pt idx="227">
                  <c:v>43863</c:v>
                </c:pt>
                <c:pt idx="228">
                  <c:v>43864</c:v>
                </c:pt>
                <c:pt idx="229">
                  <c:v>43865</c:v>
                </c:pt>
                <c:pt idx="230">
                  <c:v>43866</c:v>
                </c:pt>
                <c:pt idx="231">
                  <c:v>43867</c:v>
                </c:pt>
                <c:pt idx="232">
                  <c:v>43868</c:v>
                </c:pt>
                <c:pt idx="233">
                  <c:v>43869</c:v>
                </c:pt>
                <c:pt idx="234">
                  <c:v>43870</c:v>
                </c:pt>
                <c:pt idx="235">
                  <c:v>43871</c:v>
                </c:pt>
                <c:pt idx="236">
                  <c:v>43872</c:v>
                </c:pt>
                <c:pt idx="237">
                  <c:v>43873</c:v>
                </c:pt>
                <c:pt idx="238">
                  <c:v>43874</c:v>
                </c:pt>
                <c:pt idx="239">
                  <c:v>43875</c:v>
                </c:pt>
                <c:pt idx="240">
                  <c:v>43876</c:v>
                </c:pt>
                <c:pt idx="241">
                  <c:v>43877</c:v>
                </c:pt>
                <c:pt idx="242">
                  <c:v>43878</c:v>
                </c:pt>
                <c:pt idx="243">
                  <c:v>43879</c:v>
                </c:pt>
                <c:pt idx="244">
                  <c:v>43880</c:v>
                </c:pt>
                <c:pt idx="245">
                  <c:v>43881</c:v>
                </c:pt>
                <c:pt idx="246">
                  <c:v>43882</c:v>
                </c:pt>
                <c:pt idx="247">
                  <c:v>43883</c:v>
                </c:pt>
                <c:pt idx="248">
                  <c:v>43884</c:v>
                </c:pt>
                <c:pt idx="249">
                  <c:v>43885</c:v>
                </c:pt>
                <c:pt idx="250">
                  <c:v>43886</c:v>
                </c:pt>
                <c:pt idx="251">
                  <c:v>43887</c:v>
                </c:pt>
                <c:pt idx="252">
                  <c:v>43888</c:v>
                </c:pt>
                <c:pt idx="253">
                  <c:v>43889</c:v>
                </c:pt>
                <c:pt idx="254">
                  <c:v>43890</c:v>
                </c:pt>
                <c:pt idx="255">
                  <c:v>43891</c:v>
                </c:pt>
                <c:pt idx="256">
                  <c:v>43892</c:v>
                </c:pt>
                <c:pt idx="257">
                  <c:v>43893</c:v>
                </c:pt>
                <c:pt idx="258">
                  <c:v>43894</c:v>
                </c:pt>
                <c:pt idx="259">
                  <c:v>43895</c:v>
                </c:pt>
                <c:pt idx="260">
                  <c:v>43896</c:v>
                </c:pt>
                <c:pt idx="261">
                  <c:v>43897</c:v>
                </c:pt>
                <c:pt idx="262">
                  <c:v>43898</c:v>
                </c:pt>
                <c:pt idx="263">
                  <c:v>43899</c:v>
                </c:pt>
                <c:pt idx="264">
                  <c:v>43900</c:v>
                </c:pt>
                <c:pt idx="265">
                  <c:v>43901</c:v>
                </c:pt>
                <c:pt idx="266">
                  <c:v>43902</c:v>
                </c:pt>
                <c:pt idx="267">
                  <c:v>43903</c:v>
                </c:pt>
                <c:pt idx="268">
                  <c:v>43904</c:v>
                </c:pt>
                <c:pt idx="269">
                  <c:v>43905</c:v>
                </c:pt>
                <c:pt idx="270">
                  <c:v>43906</c:v>
                </c:pt>
                <c:pt idx="271">
                  <c:v>43907</c:v>
                </c:pt>
                <c:pt idx="272">
                  <c:v>43908</c:v>
                </c:pt>
                <c:pt idx="273">
                  <c:v>43909</c:v>
                </c:pt>
                <c:pt idx="274">
                  <c:v>43910</c:v>
                </c:pt>
                <c:pt idx="275">
                  <c:v>43911</c:v>
                </c:pt>
                <c:pt idx="276">
                  <c:v>43912</c:v>
                </c:pt>
                <c:pt idx="277">
                  <c:v>43913</c:v>
                </c:pt>
                <c:pt idx="278">
                  <c:v>43914</c:v>
                </c:pt>
                <c:pt idx="279">
                  <c:v>43915</c:v>
                </c:pt>
                <c:pt idx="280">
                  <c:v>43916</c:v>
                </c:pt>
                <c:pt idx="281">
                  <c:v>43917</c:v>
                </c:pt>
                <c:pt idx="282">
                  <c:v>43918</c:v>
                </c:pt>
                <c:pt idx="283">
                  <c:v>43919</c:v>
                </c:pt>
                <c:pt idx="284">
                  <c:v>43920</c:v>
                </c:pt>
                <c:pt idx="285">
                  <c:v>43921</c:v>
                </c:pt>
                <c:pt idx="286">
                  <c:v>43922</c:v>
                </c:pt>
                <c:pt idx="287">
                  <c:v>43923</c:v>
                </c:pt>
                <c:pt idx="288">
                  <c:v>43924</c:v>
                </c:pt>
                <c:pt idx="289">
                  <c:v>43925</c:v>
                </c:pt>
                <c:pt idx="290">
                  <c:v>43926</c:v>
                </c:pt>
                <c:pt idx="291">
                  <c:v>43927</c:v>
                </c:pt>
                <c:pt idx="292">
                  <c:v>43928</c:v>
                </c:pt>
                <c:pt idx="293">
                  <c:v>43929</c:v>
                </c:pt>
                <c:pt idx="294">
                  <c:v>43930</c:v>
                </c:pt>
                <c:pt idx="295">
                  <c:v>43931</c:v>
                </c:pt>
                <c:pt idx="296">
                  <c:v>43932</c:v>
                </c:pt>
                <c:pt idx="297">
                  <c:v>43933</c:v>
                </c:pt>
                <c:pt idx="298">
                  <c:v>43934</c:v>
                </c:pt>
                <c:pt idx="299">
                  <c:v>43935</c:v>
                </c:pt>
                <c:pt idx="300">
                  <c:v>43936</c:v>
                </c:pt>
                <c:pt idx="301">
                  <c:v>43937</c:v>
                </c:pt>
                <c:pt idx="302">
                  <c:v>43938</c:v>
                </c:pt>
                <c:pt idx="303">
                  <c:v>43939</c:v>
                </c:pt>
                <c:pt idx="304">
                  <c:v>43940</c:v>
                </c:pt>
                <c:pt idx="305">
                  <c:v>43941</c:v>
                </c:pt>
                <c:pt idx="306">
                  <c:v>43942</c:v>
                </c:pt>
                <c:pt idx="307">
                  <c:v>43943</c:v>
                </c:pt>
                <c:pt idx="308">
                  <c:v>43944</c:v>
                </c:pt>
                <c:pt idx="309">
                  <c:v>43945</c:v>
                </c:pt>
                <c:pt idx="310">
                  <c:v>43946</c:v>
                </c:pt>
                <c:pt idx="311">
                  <c:v>43947</c:v>
                </c:pt>
                <c:pt idx="312">
                  <c:v>43948</c:v>
                </c:pt>
                <c:pt idx="313">
                  <c:v>43949</c:v>
                </c:pt>
                <c:pt idx="314">
                  <c:v>43950</c:v>
                </c:pt>
                <c:pt idx="315">
                  <c:v>43951</c:v>
                </c:pt>
                <c:pt idx="316">
                  <c:v>43952</c:v>
                </c:pt>
                <c:pt idx="317">
                  <c:v>43953</c:v>
                </c:pt>
                <c:pt idx="318">
                  <c:v>43954</c:v>
                </c:pt>
                <c:pt idx="319">
                  <c:v>43955</c:v>
                </c:pt>
                <c:pt idx="320">
                  <c:v>43956</c:v>
                </c:pt>
                <c:pt idx="321">
                  <c:v>43957</c:v>
                </c:pt>
                <c:pt idx="322">
                  <c:v>43958</c:v>
                </c:pt>
                <c:pt idx="323">
                  <c:v>43959</c:v>
                </c:pt>
                <c:pt idx="324">
                  <c:v>43960</c:v>
                </c:pt>
                <c:pt idx="325">
                  <c:v>43961</c:v>
                </c:pt>
                <c:pt idx="326">
                  <c:v>43962</c:v>
                </c:pt>
                <c:pt idx="327">
                  <c:v>43963</c:v>
                </c:pt>
                <c:pt idx="328">
                  <c:v>43964</c:v>
                </c:pt>
                <c:pt idx="329">
                  <c:v>43965</c:v>
                </c:pt>
                <c:pt idx="330">
                  <c:v>43966</c:v>
                </c:pt>
                <c:pt idx="331">
                  <c:v>43967</c:v>
                </c:pt>
                <c:pt idx="332">
                  <c:v>43968</c:v>
                </c:pt>
                <c:pt idx="333">
                  <c:v>43969</c:v>
                </c:pt>
                <c:pt idx="334">
                  <c:v>43970</c:v>
                </c:pt>
                <c:pt idx="335">
                  <c:v>43971</c:v>
                </c:pt>
                <c:pt idx="336">
                  <c:v>43972</c:v>
                </c:pt>
                <c:pt idx="337">
                  <c:v>43973</c:v>
                </c:pt>
                <c:pt idx="338">
                  <c:v>43974</c:v>
                </c:pt>
                <c:pt idx="339">
                  <c:v>43975</c:v>
                </c:pt>
                <c:pt idx="340">
                  <c:v>43976</c:v>
                </c:pt>
                <c:pt idx="341">
                  <c:v>43977</c:v>
                </c:pt>
                <c:pt idx="342">
                  <c:v>43978</c:v>
                </c:pt>
                <c:pt idx="343">
                  <c:v>43979</c:v>
                </c:pt>
                <c:pt idx="344">
                  <c:v>43980</c:v>
                </c:pt>
                <c:pt idx="345">
                  <c:v>43981</c:v>
                </c:pt>
                <c:pt idx="346">
                  <c:v>43982</c:v>
                </c:pt>
                <c:pt idx="347">
                  <c:v>43983</c:v>
                </c:pt>
                <c:pt idx="348">
                  <c:v>43984</c:v>
                </c:pt>
                <c:pt idx="349">
                  <c:v>43985</c:v>
                </c:pt>
                <c:pt idx="350">
                  <c:v>43986</c:v>
                </c:pt>
                <c:pt idx="351">
                  <c:v>43987</c:v>
                </c:pt>
                <c:pt idx="352">
                  <c:v>43988</c:v>
                </c:pt>
                <c:pt idx="353">
                  <c:v>43989</c:v>
                </c:pt>
                <c:pt idx="354">
                  <c:v>43990</c:v>
                </c:pt>
                <c:pt idx="355">
                  <c:v>43991</c:v>
                </c:pt>
                <c:pt idx="356">
                  <c:v>43992</c:v>
                </c:pt>
                <c:pt idx="357">
                  <c:v>43993</c:v>
                </c:pt>
                <c:pt idx="358">
                  <c:v>43994</c:v>
                </c:pt>
                <c:pt idx="359">
                  <c:v>43995</c:v>
                </c:pt>
                <c:pt idx="360">
                  <c:v>43996</c:v>
                </c:pt>
                <c:pt idx="361">
                  <c:v>43997</c:v>
                </c:pt>
                <c:pt idx="362">
                  <c:v>43998</c:v>
                </c:pt>
                <c:pt idx="363">
                  <c:v>43999</c:v>
                </c:pt>
                <c:pt idx="364">
                  <c:v>44000</c:v>
                </c:pt>
                <c:pt idx="365">
                  <c:v>44001</c:v>
                </c:pt>
                <c:pt idx="366">
                  <c:v>44002</c:v>
                </c:pt>
                <c:pt idx="367">
                  <c:v>44003</c:v>
                </c:pt>
                <c:pt idx="368">
                  <c:v>44004</c:v>
                </c:pt>
                <c:pt idx="369">
                  <c:v>44005</c:v>
                </c:pt>
                <c:pt idx="370">
                  <c:v>44006</c:v>
                </c:pt>
                <c:pt idx="371">
                  <c:v>44007</c:v>
                </c:pt>
                <c:pt idx="372">
                  <c:v>44008</c:v>
                </c:pt>
                <c:pt idx="373">
                  <c:v>44009</c:v>
                </c:pt>
                <c:pt idx="374">
                  <c:v>44010</c:v>
                </c:pt>
                <c:pt idx="375">
                  <c:v>44011</c:v>
                </c:pt>
                <c:pt idx="376">
                  <c:v>44012</c:v>
                </c:pt>
                <c:pt idx="377">
                  <c:v>44013</c:v>
                </c:pt>
                <c:pt idx="378">
                  <c:v>44014</c:v>
                </c:pt>
                <c:pt idx="379">
                  <c:v>44015</c:v>
                </c:pt>
                <c:pt idx="380">
                  <c:v>44016</c:v>
                </c:pt>
                <c:pt idx="381">
                  <c:v>44017</c:v>
                </c:pt>
                <c:pt idx="382">
                  <c:v>44018</c:v>
                </c:pt>
                <c:pt idx="383">
                  <c:v>44019</c:v>
                </c:pt>
                <c:pt idx="384">
                  <c:v>44020</c:v>
                </c:pt>
                <c:pt idx="385">
                  <c:v>44021</c:v>
                </c:pt>
                <c:pt idx="386">
                  <c:v>44022</c:v>
                </c:pt>
                <c:pt idx="387">
                  <c:v>44023</c:v>
                </c:pt>
                <c:pt idx="388">
                  <c:v>44024</c:v>
                </c:pt>
                <c:pt idx="389">
                  <c:v>44025</c:v>
                </c:pt>
                <c:pt idx="390">
                  <c:v>44026</c:v>
                </c:pt>
                <c:pt idx="391">
                  <c:v>44027</c:v>
                </c:pt>
                <c:pt idx="392">
                  <c:v>44028</c:v>
                </c:pt>
                <c:pt idx="393">
                  <c:v>44029</c:v>
                </c:pt>
                <c:pt idx="394">
                  <c:v>44030</c:v>
                </c:pt>
                <c:pt idx="395">
                  <c:v>44031</c:v>
                </c:pt>
                <c:pt idx="396">
                  <c:v>44032</c:v>
                </c:pt>
                <c:pt idx="397">
                  <c:v>44033</c:v>
                </c:pt>
                <c:pt idx="398">
                  <c:v>44034</c:v>
                </c:pt>
                <c:pt idx="399">
                  <c:v>44035</c:v>
                </c:pt>
                <c:pt idx="400">
                  <c:v>44036</c:v>
                </c:pt>
                <c:pt idx="401">
                  <c:v>44037</c:v>
                </c:pt>
                <c:pt idx="402">
                  <c:v>44038</c:v>
                </c:pt>
                <c:pt idx="403">
                  <c:v>44039</c:v>
                </c:pt>
                <c:pt idx="404">
                  <c:v>44040</c:v>
                </c:pt>
                <c:pt idx="405">
                  <c:v>44041</c:v>
                </c:pt>
                <c:pt idx="406">
                  <c:v>44042</c:v>
                </c:pt>
                <c:pt idx="407">
                  <c:v>44043</c:v>
                </c:pt>
                <c:pt idx="408">
                  <c:v>44044</c:v>
                </c:pt>
                <c:pt idx="409">
                  <c:v>44045</c:v>
                </c:pt>
                <c:pt idx="410">
                  <c:v>44046</c:v>
                </c:pt>
                <c:pt idx="411">
                  <c:v>44047</c:v>
                </c:pt>
                <c:pt idx="412">
                  <c:v>44048</c:v>
                </c:pt>
                <c:pt idx="413">
                  <c:v>44049</c:v>
                </c:pt>
                <c:pt idx="414">
                  <c:v>44050</c:v>
                </c:pt>
                <c:pt idx="415">
                  <c:v>44051</c:v>
                </c:pt>
                <c:pt idx="416">
                  <c:v>44052</c:v>
                </c:pt>
                <c:pt idx="417">
                  <c:v>44053</c:v>
                </c:pt>
                <c:pt idx="418">
                  <c:v>44054</c:v>
                </c:pt>
                <c:pt idx="419">
                  <c:v>44055</c:v>
                </c:pt>
                <c:pt idx="420">
                  <c:v>44056</c:v>
                </c:pt>
                <c:pt idx="421">
                  <c:v>44057</c:v>
                </c:pt>
                <c:pt idx="422">
                  <c:v>44058</c:v>
                </c:pt>
                <c:pt idx="423">
                  <c:v>44059</c:v>
                </c:pt>
                <c:pt idx="424">
                  <c:v>44060</c:v>
                </c:pt>
                <c:pt idx="425">
                  <c:v>44061</c:v>
                </c:pt>
                <c:pt idx="426">
                  <c:v>44062</c:v>
                </c:pt>
                <c:pt idx="427">
                  <c:v>44063</c:v>
                </c:pt>
                <c:pt idx="428">
                  <c:v>44064</c:v>
                </c:pt>
                <c:pt idx="429">
                  <c:v>44065</c:v>
                </c:pt>
                <c:pt idx="430">
                  <c:v>44066</c:v>
                </c:pt>
                <c:pt idx="431">
                  <c:v>44067</c:v>
                </c:pt>
                <c:pt idx="432">
                  <c:v>44068</c:v>
                </c:pt>
                <c:pt idx="433">
                  <c:v>44069</c:v>
                </c:pt>
                <c:pt idx="434">
                  <c:v>44070</c:v>
                </c:pt>
                <c:pt idx="435">
                  <c:v>44071</c:v>
                </c:pt>
                <c:pt idx="436">
                  <c:v>44072</c:v>
                </c:pt>
                <c:pt idx="437">
                  <c:v>44073</c:v>
                </c:pt>
                <c:pt idx="438">
                  <c:v>44074</c:v>
                </c:pt>
                <c:pt idx="439">
                  <c:v>44075</c:v>
                </c:pt>
                <c:pt idx="440">
                  <c:v>44076</c:v>
                </c:pt>
                <c:pt idx="441">
                  <c:v>44077</c:v>
                </c:pt>
                <c:pt idx="442">
                  <c:v>44078</c:v>
                </c:pt>
                <c:pt idx="443">
                  <c:v>44079</c:v>
                </c:pt>
                <c:pt idx="444">
                  <c:v>44080</c:v>
                </c:pt>
                <c:pt idx="445">
                  <c:v>44081</c:v>
                </c:pt>
                <c:pt idx="446">
                  <c:v>44082</c:v>
                </c:pt>
                <c:pt idx="447">
                  <c:v>44083</c:v>
                </c:pt>
                <c:pt idx="448">
                  <c:v>44084</c:v>
                </c:pt>
                <c:pt idx="449">
                  <c:v>44085</c:v>
                </c:pt>
                <c:pt idx="450">
                  <c:v>44086</c:v>
                </c:pt>
                <c:pt idx="451">
                  <c:v>44087</c:v>
                </c:pt>
                <c:pt idx="452">
                  <c:v>44088</c:v>
                </c:pt>
                <c:pt idx="453">
                  <c:v>44089</c:v>
                </c:pt>
                <c:pt idx="454">
                  <c:v>44090</c:v>
                </c:pt>
                <c:pt idx="455">
                  <c:v>44091</c:v>
                </c:pt>
                <c:pt idx="456">
                  <c:v>44092</c:v>
                </c:pt>
                <c:pt idx="457">
                  <c:v>44093</c:v>
                </c:pt>
                <c:pt idx="458">
                  <c:v>44094</c:v>
                </c:pt>
                <c:pt idx="459">
                  <c:v>44095</c:v>
                </c:pt>
                <c:pt idx="460">
                  <c:v>44096</c:v>
                </c:pt>
                <c:pt idx="461">
                  <c:v>44097</c:v>
                </c:pt>
                <c:pt idx="462">
                  <c:v>44098</c:v>
                </c:pt>
                <c:pt idx="463">
                  <c:v>44099</c:v>
                </c:pt>
                <c:pt idx="464">
                  <c:v>44100</c:v>
                </c:pt>
                <c:pt idx="465">
                  <c:v>44101</c:v>
                </c:pt>
                <c:pt idx="466">
                  <c:v>44102</c:v>
                </c:pt>
                <c:pt idx="467">
                  <c:v>44103</c:v>
                </c:pt>
                <c:pt idx="468">
                  <c:v>44104</c:v>
                </c:pt>
                <c:pt idx="469">
                  <c:v>44105</c:v>
                </c:pt>
                <c:pt idx="470">
                  <c:v>44106</c:v>
                </c:pt>
                <c:pt idx="471">
                  <c:v>44107</c:v>
                </c:pt>
                <c:pt idx="472">
                  <c:v>44108</c:v>
                </c:pt>
                <c:pt idx="473">
                  <c:v>44109</c:v>
                </c:pt>
                <c:pt idx="474">
                  <c:v>44110</c:v>
                </c:pt>
                <c:pt idx="475">
                  <c:v>44111</c:v>
                </c:pt>
                <c:pt idx="476">
                  <c:v>44112</c:v>
                </c:pt>
                <c:pt idx="477">
                  <c:v>44113</c:v>
                </c:pt>
                <c:pt idx="478">
                  <c:v>44114</c:v>
                </c:pt>
                <c:pt idx="479">
                  <c:v>44115</c:v>
                </c:pt>
                <c:pt idx="480">
                  <c:v>44116</c:v>
                </c:pt>
                <c:pt idx="481">
                  <c:v>44117</c:v>
                </c:pt>
                <c:pt idx="482">
                  <c:v>44118</c:v>
                </c:pt>
                <c:pt idx="483">
                  <c:v>44119</c:v>
                </c:pt>
                <c:pt idx="484">
                  <c:v>44120</c:v>
                </c:pt>
                <c:pt idx="485">
                  <c:v>44121</c:v>
                </c:pt>
                <c:pt idx="486">
                  <c:v>44122</c:v>
                </c:pt>
                <c:pt idx="487">
                  <c:v>44123</c:v>
                </c:pt>
                <c:pt idx="488">
                  <c:v>44124</c:v>
                </c:pt>
                <c:pt idx="489">
                  <c:v>44125</c:v>
                </c:pt>
                <c:pt idx="490">
                  <c:v>44126</c:v>
                </c:pt>
                <c:pt idx="491">
                  <c:v>44127</c:v>
                </c:pt>
                <c:pt idx="492">
                  <c:v>44128</c:v>
                </c:pt>
                <c:pt idx="493">
                  <c:v>44129</c:v>
                </c:pt>
                <c:pt idx="494">
                  <c:v>44130</c:v>
                </c:pt>
                <c:pt idx="495">
                  <c:v>44131</c:v>
                </c:pt>
                <c:pt idx="496">
                  <c:v>44132</c:v>
                </c:pt>
                <c:pt idx="497">
                  <c:v>44133</c:v>
                </c:pt>
                <c:pt idx="498">
                  <c:v>44134</c:v>
                </c:pt>
                <c:pt idx="499">
                  <c:v>44135</c:v>
                </c:pt>
                <c:pt idx="500">
                  <c:v>44136</c:v>
                </c:pt>
                <c:pt idx="501">
                  <c:v>44137</c:v>
                </c:pt>
                <c:pt idx="502">
                  <c:v>44138</c:v>
                </c:pt>
                <c:pt idx="503">
                  <c:v>44139</c:v>
                </c:pt>
                <c:pt idx="504">
                  <c:v>44140</c:v>
                </c:pt>
                <c:pt idx="505">
                  <c:v>44141</c:v>
                </c:pt>
                <c:pt idx="506">
                  <c:v>44142</c:v>
                </c:pt>
                <c:pt idx="507">
                  <c:v>44143</c:v>
                </c:pt>
                <c:pt idx="508">
                  <c:v>44144</c:v>
                </c:pt>
                <c:pt idx="509">
                  <c:v>44145</c:v>
                </c:pt>
                <c:pt idx="510">
                  <c:v>44146</c:v>
                </c:pt>
                <c:pt idx="511">
                  <c:v>44147</c:v>
                </c:pt>
                <c:pt idx="512">
                  <c:v>44148</c:v>
                </c:pt>
                <c:pt idx="513">
                  <c:v>44149</c:v>
                </c:pt>
                <c:pt idx="514">
                  <c:v>44150</c:v>
                </c:pt>
                <c:pt idx="515">
                  <c:v>44151</c:v>
                </c:pt>
                <c:pt idx="516">
                  <c:v>44152</c:v>
                </c:pt>
                <c:pt idx="517">
                  <c:v>44153</c:v>
                </c:pt>
                <c:pt idx="518">
                  <c:v>44154</c:v>
                </c:pt>
                <c:pt idx="519">
                  <c:v>44155</c:v>
                </c:pt>
                <c:pt idx="520">
                  <c:v>44156</c:v>
                </c:pt>
                <c:pt idx="521">
                  <c:v>44157</c:v>
                </c:pt>
                <c:pt idx="522">
                  <c:v>44158</c:v>
                </c:pt>
                <c:pt idx="523">
                  <c:v>44159</c:v>
                </c:pt>
                <c:pt idx="524">
                  <c:v>44160</c:v>
                </c:pt>
                <c:pt idx="525">
                  <c:v>44161</c:v>
                </c:pt>
                <c:pt idx="526">
                  <c:v>44162</c:v>
                </c:pt>
                <c:pt idx="527">
                  <c:v>44163</c:v>
                </c:pt>
                <c:pt idx="528">
                  <c:v>44164</c:v>
                </c:pt>
                <c:pt idx="529">
                  <c:v>44165</c:v>
                </c:pt>
                <c:pt idx="530">
                  <c:v>44166</c:v>
                </c:pt>
                <c:pt idx="531">
                  <c:v>44167</c:v>
                </c:pt>
                <c:pt idx="532">
                  <c:v>44168</c:v>
                </c:pt>
                <c:pt idx="533">
                  <c:v>44169</c:v>
                </c:pt>
                <c:pt idx="534">
                  <c:v>44170</c:v>
                </c:pt>
                <c:pt idx="535">
                  <c:v>44171</c:v>
                </c:pt>
                <c:pt idx="536">
                  <c:v>44172</c:v>
                </c:pt>
                <c:pt idx="537">
                  <c:v>44173</c:v>
                </c:pt>
                <c:pt idx="538">
                  <c:v>44174</c:v>
                </c:pt>
                <c:pt idx="539">
                  <c:v>44175</c:v>
                </c:pt>
                <c:pt idx="540">
                  <c:v>44176</c:v>
                </c:pt>
                <c:pt idx="541">
                  <c:v>44177</c:v>
                </c:pt>
                <c:pt idx="542">
                  <c:v>44178</c:v>
                </c:pt>
                <c:pt idx="543">
                  <c:v>44179</c:v>
                </c:pt>
                <c:pt idx="544">
                  <c:v>44180</c:v>
                </c:pt>
                <c:pt idx="545">
                  <c:v>44181</c:v>
                </c:pt>
                <c:pt idx="546">
                  <c:v>44182</c:v>
                </c:pt>
                <c:pt idx="547">
                  <c:v>44183</c:v>
                </c:pt>
                <c:pt idx="548">
                  <c:v>44184</c:v>
                </c:pt>
                <c:pt idx="549">
                  <c:v>44185</c:v>
                </c:pt>
                <c:pt idx="550">
                  <c:v>44186</c:v>
                </c:pt>
                <c:pt idx="551">
                  <c:v>44187</c:v>
                </c:pt>
                <c:pt idx="552">
                  <c:v>44188</c:v>
                </c:pt>
                <c:pt idx="553">
                  <c:v>44189</c:v>
                </c:pt>
                <c:pt idx="554">
                  <c:v>44190</c:v>
                </c:pt>
                <c:pt idx="555">
                  <c:v>44191</c:v>
                </c:pt>
                <c:pt idx="556">
                  <c:v>44192</c:v>
                </c:pt>
                <c:pt idx="557">
                  <c:v>44193</c:v>
                </c:pt>
                <c:pt idx="558">
                  <c:v>44194</c:v>
                </c:pt>
                <c:pt idx="559">
                  <c:v>44195</c:v>
                </c:pt>
                <c:pt idx="560">
                  <c:v>44196</c:v>
                </c:pt>
                <c:pt idx="561">
                  <c:v>44197</c:v>
                </c:pt>
                <c:pt idx="562">
                  <c:v>44198</c:v>
                </c:pt>
                <c:pt idx="563">
                  <c:v>44199</c:v>
                </c:pt>
                <c:pt idx="564">
                  <c:v>44200</c:v>
                </c:pt>
                <c:pt idx="565">
                  <c:v>44201</c:v>
                </c:pt>
                <c:pt idx="566">
                  <c:v>44202</c:v>
                </c:pt>
                <c:pt idx="567">
                  <c:v>44203</c:v>
                </c:pt>
                <c:pt idx="568">
                  <c:v>44204</c:v>
                </c:pt>
                <c:pt idx="569">
                  <c:v>44205</c:v>
                </c:pt>
                <c:pt idx="570">
                  <c:v>44206</c:v>
                </c:pt>
                <c:pt idx="571">
                  <c:v>44207</c:v>
                </c:pt>
                <c:pt idx="572">
                  <c:v>44208</c:v>
                </c:pt>
                <c:pt idx="573">
                  <c:v>44209</c:v>
                </c:pt>
                <c:pt idx="574">
                  <c:v>44210</c:v>
                </c:pt>
                <c:pt idx="575">
                  <c:v>44211</c:v>
                </c:pt>
                <c:pt idx="576">
                  <c:v>44212</c:v>
                </c:pt>
                <c:pt idx="577">
                  <c:v>44213</c:v>
                </c:pt>
                <c:pt idx="578">
                  <c:v>44214</c:v>
                </c:pt>
                <c:pt idx="579">
                  <c:v>44215</c:v>
                </c:pt>
                <c:pt idx="580">
                  <c:v>44216</c:v>
                </c:pt>
                <c:pt idx="581">
                  <c:v>44217</c:v>
                </c:pt>
                <c:pt idx="582">
                  <c:v>44218</c:v>
                </c:pt>
                <c:pt idx="583">
                  <c:v>44219</c:v>
                </c:pt>
                <c:pt idx="584">
                  <c:v>44220</c:v>
                </c:pt>
                <c:pt idx="585">
                  <c:v>44221</c:v>
                </c:pt>
                <c:pt idx="586">
                  <c:v>44222</c:v>
                </c:pt>
                <c:pt idx="587">
                  <c:v>44223</c:v>
                </c:pt>
                <c:pt idx="588">
                  <c:v>44224</c:v>
                </c:pt>
                <c:pt idx="589">
                  <c:v>44225</c:v>
                </c:pt>
                <c:pt idx="590">
                  <c:v>44226</c:v>
                </c:pt>
                <c:pt idx="591">
                  <c:v>44227</c:v>
                </c:pt>
                <c:pt idx="592">
                  <c:v>44228</c:v>
                </c:pt>
                <c:pt idx="593">
                  <c:v>44229</c:v>
                </c:pt>
                <c:pt idx="594">
                  <c:v>44230</c:v>
                </c:pt>
                <c:pt idx="595">
                  <c:v>44231</c:v>
                </c:pt>
                <c:pt idx="596">
                  <c:v>44232</c:v>
                </c:pt>
                <c:pt idx="597">
                  <c:v>44233</c:v>
                </c:pt>
                <c:pt idx="598">
                  <c:v>44234</c:v>
                </c:pt>
                <c:pt idx="599">
                  <c:v>44235</c:v>
                </c:pt>
                <c:pt idx="600">
                  <c:v>44236</c:v>
                </c:pt>
                <c:pt idx="601">
                  <c:v>44237</c:v>
                </c:pt>
                <c:pt idx="602">
                  <c:v>44238</c:v>
                </c:pt>
                <c:pt idx="603">
                  <c:v>44239</c:v>
                </c:pt>
                <c:pt idx="604">
                  <c:v>44240</c:v>
                </c:pt>
                <c:pt idx="605">
                  <c:v>44241</c:v>
                </c:pt>
                <c:pt idx="606">
                  <c:v>44242</c:v>
                </c:pt>
                <c:pt idx="607">
                  <c:v>44243</c:v>
                </c:pt>
                <c:pt idx="608">
                  <c:v>44244</c:v>
                </c:pt>
                <c:pt idx="609">
                  <c:v>44245</c:v>
                </c:pt>
                <c:pt idx="610">
                  <c:v>44246</c:v>
                </c:pt>
                <c:pt idx="611">
                  <c:v>44247</c:v>
                </c:pt>
                <c:pt idx="612">
                  <c:v>44248</c:v>
                </c:pt>
                <c:pt idx="613">
                  <c:v>44249</c:v>
                </c:pt>
                <c:pt idx="614">
                  <c:v>44250</c:v>
                </c:pt>
                <c:pt idx="615">
                  <c:v>44251</c:v>
                </c:pt>
                <c:pt idx="616">
                  <c:v>44252</c:v>
                </c:pt>
                <c:pt idx="617">
                  <c:v>44253</c:v>
                </c:pt>
                <c:pt idx="618">
                  <c:v>44254</c:v>
                </c:pt>
                <c:pt idx="619">
                  <c:v>44255</c:v>
                </c:pt>
                <c:pt idx="620">
                  <c:v>44256</c:v>
                </c:pt>
                <c:pt idx="621">
                  <c:v>44257</c:v>
                </c:pt>
                <c:pt idx="622">
                  <c:v>44258</c:v>
                </c:pt>
                <c:pt idx="623">
                  <c:v>44259</c:v>
                </c:pt>
                <c:pt idx="624">
                  <c:v>44260</c:v>
                </c:pt>
                <c:pt idx="625">
                  <c:v>44261</c:v>
                </c:pt>
                <c:pt idx="626">
                  <c:v>44262</c:v>
                </c:pt>
                <c:pt idx="627">
                  <c:v>44263</c:v>
                </c:pt>
                <c:pt idx="628">
                  <c:v>44264</c:v>
                </c:pt>
                <c:pt idx="629">
                  <c:v>44265</c:v>
                </c:pt>
                <c:pt idx="630">
                  <c:v>44266</c:v>
                </c:pt>
                <c:pt idx="631">
                  <c:v>44267</c:v>
                </c:pt>
                <c:pt idx="632">
                  <c:v>44268</c:v>
                </c:pt>
                <c:pt idx="633">
                  <c:v>44269</c:v>
                </c:pt>
                <c:pt idx="634">
                  <c:v>44270</c:v>
                </c:pt>
                <c:pt idx="635">
                  <c:v>44271</c:v>
                </c:pt>
                <c:pt idx="636">
                  <c:v>44272</c:v>
                </c:pt>
                <c:pt idx="637">
                  <c:v>44273</c:v>
                </c:pt>
                <c:pt idx="638">
                  <c:v>44274</c:v>
                </c:pt>
                <c:pt idx="639">
                  <c:v>44275</c:v>
                </c:pt>
                <c:pt idx="640">
                  <c:v>44276</c:v>
                </c:pt>
                <c:pt idx="641">
                  <c:v>44277</c:v>
                </c:pt>
                <c:pt idx="642">
                  <c:v>44278</c:v>
                </c:pt>
                <c:pt idx="643">
                  <c:v>44279</c:v>
                </c:pt>
                <c:pt idx="644">
                  <c:v>44280</c:v>
                </c:pt>
                <c:pt idx="645">
                  <c:v>44281</c:v>
                </c:pt>
                <c:pt idx="646">
                  <c:v>44282</c:v>
                </c:pt>
                <c:pt idx="647">
                  <c:v>44283</c:v>
                </c:pt>
                <c:pt idx="648">
                  <c:v>44284</c:v>
                </c:pt>
                <c:pt idx="649">
                  <c:v>44285</c:v>
                </c:pt>
                <c:pt idx="650">
                  <c:v>44286</c:v>
                </c:pt>
                <c:pt idx="651">
                  <c:v>44287</c:v>
                </c:pt>
                <c:pt idx="652">
                  <c:v>44288</c:v>
                </c:pt>
                <c:pt idx="653">
                  <c:v>44289</c:v>
                </c:pt>
                <c:pt idx="654">
                  <c:v>44290</c:v>
                </c:pt>
                <c:pt idx="655">
                  <c:v>44291</c:v>
                </c:pt>
                <c:pt idx="656">
                  <c:v>44292</c:v>
                </c:pt>
                <c:pt idx="657">
                  <c:v>44293</c:v>
                </c:pt>
                <c:pt idx="658">
                  <c:v>44294</c:v>
                </c:pt>
                <c:pt idx="659">
                  <c:v>44295</c:v>
                </c:pt>
                <c:pt idx="660">
                  <c:v>44296</c:v>
                </c:pt>
                <c:pt idx="661">
                  <c:v>44297</c:v>
                </c:pt>
                <c:pt idx="662">
                  <c:v>44298</c:v>
                </c:pt>
                <c:pt idx="663">
                  <c:v>44299</c:v>
                </c:pt>
                <c:pt idx="664">
                  <c:v>44300</c:v>
                </c:pt>
                <c:pt idx="665">
                  <c:v>44301</c:v>
                </c:pt>
                <c:pt idx="666">
                  <c:v>44302</c:v>
                </c:pt>
                <c:pt idx="667">
                  <c:v>44303</c:v>
                </c:pt>
                <c:pt idx="668">
                  <c:v>44304</c:v>
                </c:pt>
                <c:pt idx="669">
                  <c:v>44305</c:v>
                </c:pt>
                <c:pt idx="670">
                  <c:v>44306</c:v>
                </c:pt>
                <c:pt idx="671">
                  <c:v>44307</c:v>
                </c:pt>
                <c:pt idx="672">
                  <c:v>44308</c:v>
                </c:pt>
                <c:pt idx="673">
                  <c:v>44309</c:v>
                </c:pt>
                <c:pt idx="674">
                  <c:v>44310</c:v>
                </c:pt>
                <c:pt idx="675">
                  <c:v>44311</c:v>
                </c:pt>
                <c:pt idx="676">
                  <c:v>44312</c:v>
                </c:pt>
                <c:pt idx="677">
                  <c:v>44313</c:v>
                </c:pt>
                <c:pt idx="678">
                  <c:v>44314</c:v>
                </c:pt>
                <c:pt idx="679">
                  <c:v>44315</c:v>
                </c:pt>
                <c:pt idx="680">
                  <c:v>44316</c:v>
                </c:pt>
                <c:pt idx="681">
                  <c:v>44317</c:v>
                </c:pt>
                <c:pt idx="682">
                  <c:v>44318</c:v>
                </c:pt>
                <c:pt idx="683">
                  <c:v>44319</c:v>
                </c:pt>
                <c:pt idx="684">
                  <c:v>44320</c:v>
                </c:pt>
                <c:pt idx="685">
                  <c:v>44321</c:v>
                </c:pt>
                <c:pt idx="686">
                  <c:v>44322</c:v>
                </c:pt>
                <c:pt idx="687">
                  <c:v>44323</c:v>
                </c:pt>
                <c:pt idx="688">
                  <c:v>44324</c:v>
                </c:pt>
                <c:pt idx="689">
                  <c:v>44325</c:v>
                </c:pt>
                <c:pt idx="690">
                  <c:v>44326</c:v>
                </c:pt>
                <c:pt idx="691">
                  <c:v>44327</c:v>
                </c:pt>
                <c:pt idx="692">
                  <c:v>44328</c:v>
                </c:pt>
                <c:pt idx="693">
                  <c:v>44329</c:v>
                </c:pt>
                <c:pt idx="694">
                  <c:v>44330</c:v>
                </c:pt>
                <c:pt idx="695">
                  <c:v>44331</c:v>
                </c:pt>
                <c:pt idx="696">
                  <c:v>44332</c:v>
                </c:pt>
                <c:pt idx="697">
                  <c:v>44333</c:v>
                </c:pt>
                <c:pt idx="698">
                  <c:v>44334</c:v>
                </c:pt>
                <c:pt idx="699">
                  <c:v>44335</c:v>
                </c:pt>
                <c:pt idx="700">
                  <c:v>44336</c:v>
                </c:pt>
                <c:pt idx="701">
                  <c:v>44337</c:v>
                </c:pt>
                <c:pt idx="702">
                  <c:v>44338</c:v>
                </c:pt>
                <c:pt idx="703">
                  <c:v>44339</c:v>
                </c:pt>
                <c:pt idx="704">
                  <c:v>44340</c:v>
                </c:pt>
                <c:pt idx="705">
                  <c:v>44341</c:v>
                </c:pt>
                <c:pt idx="706">
                  <c:v>44342</c:v>
                </c:pt>
                <c:pt idx="707">
                  <c:v>44343</c:v>
                </c:pt>
                <c:pt idx="708">
                  <c:v>44344</c:v>
                </c:pt>
                <c:pt idx="709">
                  <c:v>44345</c:v>
                </c:pt>
                <c:pt idx="710">
                  <c:v>44346</c:v>
                </c:pt>
                <c:pt idx="711">
                  <c:v>44347</c:v>
                </c:pt>
                <c:pt idx="712">
                  <c:v>44348</c:v>
                </c:pt>
                <c:pt idx="713">
                  <c:v>44349</c:v>
                </c:pt>
                <c:pt idx="714">
                  <c:v>44350</c:v>
                </c:pt>
                <c:pt idx="715">
                  <c:v>44351</c:v>
                </c:pt>
                <c:pt idx="716">
                  <c:v>44352</c:v>
                </c:pt>
                <c:pt idx="717">
                  <c:v>44353</c:v>
                </c:pt>
                <c:pt idx="718">
                  <c:v>44354</c:v>
                </c:pt>
                <c:pt idx="719">
                  <c:v>44355</c:v>
                </c:pt>
                <c:pt idx="720">
                  <c:v>44356</c:v>
                </c:pt>
                <c:pt idx="721">
                  <c:v>44357</c:v>
                </c:pt>
                <c:pt idx="722">
                  <c:v>44358</c:v>
                </c:pt>
                <c:pt idx="723">
                  <c:v>44359</c:v>
                </c:pt>
                <c:pt idx="724">
                  <c:v>44360</c:v>
                </c:pt>
                <c:pt idx="725">
                  <c:v>44361</c:v>
                </c:pt>
                <c:pt idx="726">
                  <c:v>44362</c:v>
                </c:pt>
                <c:pt idx="727">
                  <c:v>44363</c:v>
                </c:pt>
                <c:pt idx="728">
                  <c:v>44364</c:v>
                </c:pt>
                <c:pt idx="729">
                  <c:v>44365</c:v>
                </c:pt>
                <c:pt idx="730">
                  <c:v>44366</c:v>
                </c:pt>
                <c:pt idx="731">
                  <c:v>44367</c:v>
                </c:pt>
                <c:pt idx="732">
                  <c:v>44368</c:v>
                </c:pt>
                <c:pt idx="733">
                  <c:v>44369</c:v>
                </c:pt>
                <c:pt idx="734">
                  <c:v>44370</c:v>
                </c:pt>
                <c:pt idx="735">
                  <c:v>44371</c:v>
                </c:pt>
                <c:pt idx="736">
                  <c:v>44372</c:v>
                </c:pt>
                <c:pt idx="737">
                  <c:v>44373</c:v>
                </c:pt>
                <c:pt idx="738">
                  <c:v>44374</c:v>
                </c:pt>
                <c:pt idx="739">
                  <c:v>44375</c:v>
                </c:pt>
                <c:pt idx="740">
                  <c:v>44376</c:v>
                </c:pt>
                <c:pt idx="741">
                  <c:v>44377</c:v>
                </c:pt>
                <c:pt idx="742">
                  <c:v>44378</c:v>
                </c:pt>
                <c:pt idx="743">
                  <c:v>44379</c:v>
                </c:pt>
                <c:pt idx="744">
                  <c:v>44380</c:v>
                </c:pt>
                <c:pt idx="745">
                  <c:v>44381</c:v>
                </c:pt>
                <c:pt idx="746">
                  <c:v>44382</c:v>
                </c:pt>
                <c:pt idx="747">
                  <c:v>44383</c:v>
                </c:pt>
                <c:pt idx="748">
                  <c:v>44384</c:v>
                </c:pt>
                <c:pt idx="749">
                  <c:v>44385</c:v>
                </c:pt>
                <c:pt idx="750">
                  <c:v>44386</c:v>
                </c:pt>
                <c:pt idx="751">
                  <c:v>44387</c:v>
                </c:pt>
                <c:pt idx="752">
                  <c:v>44388</c:v>
                </c:pt>
                <c:pt idx="753">
                  <c:v>44389</c:v>
                </c:pt>
                <c:pt idx="754">
                  <c:v>44390</c:v>
                </c:pt>
                <c:pt idx="755">
                  <c:v>44391</c:v>
                </c:pt>
                <c:pt idx="756">
                  <c:v>44392</c:v>
                </c:pt>
                <c:pt idx="757">
                  <c:v>44393</c:v>
                </c:pt>
                <c:pt idx="758">
                  <c:v>44394</c:v>
                </c:pt>
                <c:pt idx="759">
                  <c:v>44395</c:v>
                </c:pt>
                <c:pt idx="760">
                  <c:v>44396</c:v>
                </c:pt>
                <c:pt idx="761">
                  <c:v>44397</c:v>
                </c:pt>
                <c:pt idx="762">
                  <c:v>44398</c:v>
                </c:pt>
                <c:pt idx="763">
                  <c:v>44399</c:v>
                </c:pt>
                <c:pt idx="764">
                  <c:v>44400</c:v>
                </c:pt>
                <c:pt idx="765">
                  <c:v>44401</c:v>
                </c:pt>
                <c:pt idx="766">
                  <c:v>44402</c:v>
                </c:pt>
                <c:pt idx="767">
                  <c:v>44403</c:v>
                </c:pt>
                <c:pt idx="768">
                  <c:v>44404</c:v>
                </c:pt>
                <c:pt idx="769">
                  <c:v>44405</c:v>
                </c:pt>
                <c:pt idx="770">
                  <c:v>44406</c:v>
                </c:pt>
                <c:pt idx="771">
                  <c:v>44407</c:v>
                </c:pt>
                <c:pt idx="772">
                  <c:v>44408</c:v>
                </c:pt>
                <c:pt idx="773">
                  <c:v>44409</c:v>
                </c:pt>
                <c:pt idx="774">
                  <c:v>44410</c:v>
                </c:pt>
                <c:pt idx="775">
                  <c:v>44411</c:v>
                </c:pt>
                <c:pt idx="776">
                  <c:v>44412</c:v>
                </c:pt>
                <c:pt idx="777">
                  <c:v>44413</c:v>
                </c:pt>
                <c:pt idx="778">
                  <c:v>44414</c:v>
                </c:pt>
                <c:pt idx="779">
                  <c:v>44415</c:v>
                </c:pt>
                <c:pt idx="780">
                  <c:v>44416</c:v>
                </c:pt>
                <c:pt idx="781">
                  <c:v>44417</c:v>
                </c:pt>
                <c:pt idx="782">
                  <c:v>44418</c:v>
                </c:pt>
                <c:pt idx="783">
                  <c:v>44419</c:v>
                </c:pt>
                <c:pt idx="784">
                  <c:v>44420</c:v>
                </c:pt>
                <c:pt idx="785">
                  <c:v>44421</c:v>
                </c:pt>
                <c:pt idx="786">
                  <c:v>44422</c:v>
                </c:pt>
                <c:pt idx="787">
                  <c:v>44423</c:v>
                </c:pt>
                <c:pt idx="788">
                  <c:v>44424</c:v>
                </c:pt>
                <c:pt idx="789">
                  <c:v>44425</c:v>
                </c:pt>
                <c:pt idx="790">
                  <c:v>44426</c:v>
                </c:pt>
                <c:pt idx="791">
                  <c:v>44427</c:v>
                </c:pt>
                <c:pt idx="792">
                  <c:v>44428</c:v>
                </c:pt>
                <c:pt idx="793">
                  <c:v>44429</c:v>
                </c:pt>
                <c:pt idx="794">
                  <c:v>44430</c:v>
                </c:pt>
                <c:pt idx="795">
                  <c:v>44431</c:v>
                </c:pt>
                <c:pt idx="796">
                  <c:v>44432</c:v>
                </c:pt>
                <c:pt idx="797">
                  <c:v>44433</c:v>
                </c:pt>
                <c:pt idx="798">
                  <c:v>44434</c:v>
                </c:pt>
                <c:pt idx="799">
                  <c:v>44435</c:v>
                </c:pt>
                <c:pt idx="800">
                  <c:v>44436</c:v>
                </c:pt>
                <c:pt idx="801">
                  <c:v>44437</c:v>
                </c:pt>
                <c:pt idx="802">
                  <c:v>44438</c:v>
                </c:pt>
                <c:pt idx="803">
                  <c:v>44439</c:v>
                </c:pt>
                <c:pt idx="804">
                  <c:v>44440</c:v>
                </c:pt>
                <c:pt idx="805">
                  <c:v>44441</c:v>
                </c:pt>
                <c:pt idx="806">
                  <c:v>44442</c:v>
                </c:pt>
                <c:pt idx="807">
                  <c:v>44443</c:v>
                </c:pt>
                <c:pt idx="808">
                  <c:v>44444</c:v>
                </c:pt>
                <c:pt idx="809">
                  <c:v>44445</c:v>
                </c:pt>
                <c:pt idx="810">
                  <c:v>44446</c:v>
                </c:pt>
                <c:pt idx="811">
                  <c:v>44447</c:v>
                </c:pt>
                <c:pt idx="812">
                  <c:v>44448</c:v>
                </c:pt>
                <c:pt idx="813">
                  <c:v>44449</c:v>
                </c:pt>
                <c:pt idx="814">
                  <c:v>44450</c:v>
                </c:pt>
                <c:pt idx="815">
                  <c:v>44451</c:v>
                </c:pt>
                <c:pt idx="816">
                  <c:v>44452</c:v>
                </c:pt>
                <c:pt idx="817">
                  <c:v>44453</c:v>
                </c:pt>
                <c:pt idx="818">
                  <c:v>44454</c:v>
                </c:pt>
                <c:pt idx="819">
                  <c:v>44455</c:v>
                </c:pt>
                <c:pt idx="820">
                  <c:v>44456</c:v>
                </c:pt>
                <c:pt idx="821">
                  <c:v>44457</c:v>
                </c:pt>
                <c:pt idx="822">
                  <c:v>44458</c:v>
                </c:pt>
                <c:pt idx="823">
                  <c:v>44459</c:v>
                </c:pt>
                <c:pt idx="824">
                  <c:v>44460</c:v>
                </c:pt>
                <c:pt idx="825">
                  <c:v>44461</c:v>
                </c:pt>
                <c:pt idx="826">
                  <c:v>44462</c:v>
                </c:pt>
                <c:pt idx="827">
                  <c:v>44463</c:v>
                </c:pt>
                <c:pt idx="828">
                  <c:v>44464</c:v>
                </c:pt>
                <c:pt idx="829">
                  <c:v>44465</c:v>
                </c:pt>
                <c:pt idx="830">
                  <c:v>44466</c:v>
                </c:pt>
                <c:pt idx="831">
                  <c:v>44467</c:v>
                </c:pt>
                <c:pt idx="832">
                  <c:v>44468</c:v>
                </c:pt>
                <c:pt idx="833">
                  <c:v>44469</c:v>
                </c:pt>
                <c:pt idx="834">
                  <c:v>44470</c:v>
                </c:pt>
                <c:pt idx="835">
                  <c:v>44471</c:v>
                </c:pt>
                <c:pt idx="836">
                  <c:v>44472</c:v>
                </c:pt>
                <c:pt idx="837">
                  <c:v>44473</c:v>
                </c:pt>
                <c:pt idx="838">
                  <c:v>44474</c:v>
                </c:pt>
                <c:pt idx="839">
                  <c:v>44475</c:v>
                </c:pt>
                <c:pt idx="840">
                  <c:v>44476</c:v>
                </c:pt>
                <c:pt idx="841">
                  <c:v>44477</c:v>
                </c:pt>
                <c:pt idx="842">
                  <c:v>44478</c:v>
                </c:pt>
                <c:pt idx="843">
                  <c:v>44479</c:v>
                </c:pt>
                <c:pt idx="844">
                  <c:v>44480</c:v>
                </c:pt>
                <c:pt idx="845">
                  <c:v>44481</c:v>
                </c:pt>
                <c:pt idx="846">
                  <c:v>44482</c:v>
                </c:pt>
                <c:pt idx="847">
                  <c:v>44483</c:v>
                </c:pt>
                <c:pt idx="848">
                  <c:v>44484</c:v>
                </c:pt>
                <c:pt idx="849">
                  <c:v>44485</c:v>
                </c:pt>
                <c:pt idx="850">
                  <c:v>44486</c:v>
                </c:pt>
                <c:pt idx="851">
                  <c:v>44487</c:v>
                </c:pt>
                <c:pt idx="852">
                  <c:v>44488</c:v>
                </c:pt>
                <c:pt idx="853">
                  <c:v>44489</c:v>
                </c:pt>
                <c:pt idx="854">
                  <c:v>44490</c:v>
                </c:pt>
                <c:pt idx="855">
                  <c:v>44491</c:v>
                </c:pt>
                <c:pt idx="856">
                  <c:v>44492</c:v>
                </c:pt>
                <c:pt idx="857">
                  <c:v>44493</c:v>
                </c:pt>
                <c:pt idx="858">
                  <c:v>44494</c:v>
                </c:pt>
                <c:pt idx="859">
                  <c:v>44495</c:v>
                </c:pt>
                <c:pt idx="860">
                  <c:v>44496</c:v>
                </c:pt>
                <c:pt idx="861">
                  <c:v>44497</c:v>
                </c:pt>
                <c:pt idx="862">
                  <c:v>44498</c:v>
                </c:pt>
                <c:pt idx="863">
                  <c:v>44499</c:v>
                </c:pt>
                <c:pt idx="864">
                  <c:v>44500</c:v>
                </c:pt>
                <c:pt idx="865">
                  <c:v>44501</c:v>
                </c:pt>
                <c:pt idx="866">
                  <c:v>44502</c:v>
                </c:pt>
                <c:pt idx="867">
                  <c:v>44503</c:v>
                </c:pt>
                <c:pt idx="868">
                  <c:v>44504</c:v>
                </c:pt>
                <c:pt idx="869">
                  <c:v>44505</c:v>
                </c:pt>
                <c:pt idx="870">
                  <c:v>44506</c:v>
                </c:pt>
                <c:pt idx="871">
                  <c:v>44507</c:v>
                </c:pt>
                <c:pt idx="872">
                  <c:v>44508</c:v>
                </c:pt>
                <c:pt idx="873">
                  <c:v>44509</c:v>
                </c:pt>
                <c:pt idx="874">
                  <c:v>44510</c:v>
                </c:pt>
                <c:pt idx="875">
                  <c:v>44511</c:v>
                </c:pt>
                <c:pt idx="876">
                  <c:v>44512</c:v>
                </c:pt>
                <c:pt idx="877">
                  <c:v>44513</c:v>
                </c:pt>
                <c:pt idx="878">
                  <c:v>44514</c:v>
                </c:pt>
                <c:pt idx="879">
                  <c:v>44515</c:v>
                </c:pt>
                <c:pt idx="880">
                  <c:v>44516</c:v>
                </c:pt>
                <c:pt idx="881">
                  <c:v>44517</c:v>
                </c:pt>
                <c:pt idx="882">
                  <c:v>44518</c:v>
                </c:pt>
                <c:pt idx="883">
                  <c:v>44519</c:v>
                </c:pt>
                <c:pt idx="884">
                  <c:v>44520</c:v>
                </c:pt>
                <c:pt idx="885">
                  <c:v>44521</c:v>
                </c:pt>
                <c:pt idx="886">
                  <c:v>44522</c:v>
                </c:pt>
                <c:pt idx="887">
                  <c:v>44523</c:v>
                </c:pt>
                <c:pt idx="888">
                  <c:v>44524</c:v>
                </c:pt>
                <c:pt idx="889">
                  <c:v>44525</c:v>
                </c:pt>
                <c:pt idx="890">
                  <c:v>44526</c:v>
                </c:pt>
                <c:pt idx="891">
                  <c:v>44527</c:v>
                </c:pt>
                <c:pt idx="892">
                  <c:v>44528</c:v>
                </c:pt>
                <c:pt idx="893">
                  <c:v>44529</c:v>
                </c:pt>
                <c:pt idx="894">
                  <c:v>44530</c:v>
                </c:pt>
                <c:pt idx="895">
                  <c:v>44531</c:v>
                </c:pt>
                <c:pt idx="896">
                  <c:v>44532</c:v>
                </c:pt>
                <c:pt idx="897">
                  <c:v>44533</c:v>
                </c:pt>
                <c:pt idx="898">
                  <c:v>44534</c:v>
                </c:pt>
                <c:pt idx="899">
                  <c:v>44535</c:v>
                </c:pt>
                <c:pt idx="900">
                  <c:v>44536</c:v>
                </c:pt>
                <c:pt idx="901">
                  <c:v>44537</c:v>
                </c:pt>
                <c:pt idx="902">
                  <c:v>44538</c:v>
                </c:pt>
                <c:pt idx="903">
                  <c:v>44539</c:v>
                </c:pt>
                <c:pt idx="904">
                  <c:v>44540</c:v>
                </c:pt>
                <c:pt idx="905">
                  <c:v>44541</c:v>
                </c:pt>
                <c:pt idx="906">
                  <c:v>44542</c:v>
                </c:pt>
                <c:pt idx="907">
                  <c:v>44543</c:v>
                </c:pt>
                <c:pt idx="908">
                  <c:v>44544</c:v>
                </c:pt>
                <c:pt idx="909">
                  <c:v>44545</c:v>
                </c:pt>
                <c:pt idx="910">
                  <c:v>44546</c:v>
                </c:pt>
                <c:pt idx="911">
                  <c:v>44547</c:v>
                </c:pt>
                <c:pt idx="912">
                  <c:v>44548</c:v>
                </c:pt>
                <c:pt idx="913">
                  <c:v>44549</c:v>
                </c:pt>
                <c:pt idx="914">
                  <c:v>44550</c:v>
                </c:pt>
                <c:pt idx="915">
                  <c:v>44551</c:v>
                </c:pt>
                <c:pt idx="916">
                  <c:v>44552</c:v>
                </c:pt>
                <c:pt idx="917">
                  <c:v>44553</c:v>
                </c:pt>
                <c:pt idx="918">
                  <c:v>44554</c:v>
                </c:pt>
                <c:pt idx="919">
                  <c:v>44555</c:v>
                </c:pt>
                <c:pt idx="920">
                  <c:v>44556</c:v>
                </c:pt>
                <c:pt idx="921">
                  <c:v>44557</c:v>
                </c:pt>
                <c:pt idx="922">
                  <c:v>44558</c:v>
                </c:pt>
                <c:pt idx="923">
                  <c:v>44559</c:v>
                </c:pt>
                <c:pt idx="924">
                  <c:v>44560</c:v>
                </c:pt>
                <c:pt idx="925">
                  <c:v>44561</c:v>
                </c:pt>
                <c:pt idx="926">
                  <c:v>44562</c:v>
                </c:pt>
                <c:pt idx="927">
                  <c:v>44563</c:v>
                </c:pt>
                <c:pt idx="928">
                  <c:v>44564</c:v>
                </c:pt>
                <c:pt idx="929">
                  <c:v>44565</c:v>
                </c:pt>
                <c:pt idx="930">
                  <c:v>44566</c:v>
                </c:pt>
                <c:pt idx="931">
                  <c:v>44567</c:v>
                </c:pt>
                <c:pt idx="932">
                  <c:v>44568</c:v>
                </c:pt>
                <c:pt idx="933">
                  <c:v>44569</c:v>
                </c:pt>
                <c:pt idx="934">
                  <c:v>44570</c:v>
                </c:pt>
                <c:pt idx="935">
                  <c:v>44571</c:v>
                </c:pt>
                <c:pt idx="936">
                  <c:v>44572</c:v>
                </c:pt>
                <c:pt idx="937">
                  <c:v>44573</c:v>
                </c:pt>
                <c:pt idx="938">
                  <c:v>44574</c:v>
                </c:pt>
                <c:pt idx="939">
                  <c:v>44575</c:v>
                </c:pt>
                <c:pt idx="940">
                  <c:v>44576</c:v>
                </c:pt>
                <c:pt idx="941">
                  <c:v>44577</c:v>
                </c:pt>
                <c:pt idx="942">
                  <c:v>44578</c:v>
                </c:pt>
                <c:pt idx="943">
                  <c:v>44579</c:v>
                </c:pt>
                <c:pt idx="944">
                  <c:v>44580</c:v>
                </c:pt>
                <c:pt idx="945">
                  <c:v>44581</c:v>
                </c:pt>
                <c:pt idx="946">
                  <c:v>44582</c:v>
                </c:pt>
                <c:pt idx="947">
                  <c:v>44583</c:v>
                </c:pt>
                <c:pt idx="948">
                  <c:v>44584</c:v>
                </c:pt>
                <c:pt idx="949">
                  <c:v>44585</c:v>
                </c:pt>
                <c:pt idx="950">
                  <c:v>44586</c:v>
                </c:pt>
                <c:pt idx="951">
                  <c:v>44587</c:v>
                </c:pt>
                <c:pt idx="952">
                  <c:v>44588</c:v>
                </c:pt>
                <c:pt idx="953">
                  <c:v>44589</c:v>
                </c:pt>
                <c:pt idx="954">
                  <c:v>44590</c:v>
                </c:pt>
                <c:pt idx="955">
                  <c:v>44591</c:v>
                </c:pt>
                <c:pt idx="956">
                  <c:v>44592</c:v>
                </c:pt>
                <c:pt idx="957">
                  <c:v>44593</c:v>
                </c:pt>
                <c:pt idx="958">
                  <c:v>44594</c:v>
                </c:pt>
                <c:pt idx="959">
                  <c:v>44595</c:v>
                </c:pt>
                <c:pt idx="960">
                  <c:v>44596</c:v>
                </c:pt>
                <c:pt idx="961">
                  <c:v>44597</c:v>
                </c:pt>
                <c:pt idx="962">
                  <c:v>44598</c:v>
                </c:pt>
                <c:pt idx="963">
                  <c:v>44599</c:v>
                </c:pt>
                <c:pt idx="964">
                  <c:v>44600</c:v>
                </c:pt>
                <c:pt idx="965">
                  <c:v>44601</c:v>
                </c:pt>
                <c:pt idx="966">
                  <c:v>44602</c:v>
                </c:pt>
                <c:pt idx="967">
                  <c:v>44603</c:v>
                </c:pt>
                <c:pt idx="968">
                  <c:v>44604</c:v>
                </c:pt>
                <c:pt idx="969">
                  <c:v>44605</c:v>
                </c:pt>
                <c:pt idx="970">
                  <c:v>44606</c:v>
                </c:pt>
                <c:pt idx="971">
                  <c:v>44607</c:v>
                </c:pt>
                <c:pt idx="972">
                  <c:v>44608</c:v>
                </c:pt>
                <c:pt idx="973">
                  <c:v>44609</c:v>
                </c:pt>
                <c:pt idx="974">
                  <c:v>44610</c:v>
                </c:pt>
                <c:pt idx="975">
                  <c:v>44611</c:v>
                </c:pt>
                <c:pt idx="976">
                  <c:v>44612</c:v>
                </c:pt>
                <c:pt idx="977">
                  <c:v>44613</c:v>
                </c:pt>
                <c:pt idx="978">
                  <c:v>44614</c:v>
                </c:pt>
                <c:pt idx="979">
                  <c:v>44615</c:v>
                </c:pt>
                <c:pt idx="980">
                  <c:v>44616</c:v>
                </c:pt>
                <c:pt idx="981">
                  <c:v>44617</c:v>
                </c:pt>
                <c:pt idx="982">
                  <c:v>44618</c:v>
                </c:pt>
                <c:pt idx="983">
                  <c:v>44619</c:v>
                </c:pt>
                <c:pt idx="984">
                  <c:v>44620</c:v>
                </c:pt>
                <c:pt idx="985">
                  <c:v>44621</c:v>
                </c:pt>
                <c:pt idx="986">
                  <c:v>44622</c:v>
                </c:pt>
                <c:pt idx="987">
                  <c:v>44623</c:v>
                </c:pt>
                <c:pt idx="988">
                  <c:v>44624</c:v>
                </c:pt>
                <c:pt idx="989">
                  <c:v>44625</c:v>
                </c:pt>
                <c:pt idx="990">
                  <c:v>44626</c:v>
                </c:pt>
                <c:pt idx="991">
                  <c:v>44627</c:v>
                </c:pt>
                <c:pt idx="992">
                  <c:v>44628</c:v>
                </c:pt>
                <c:pt idx="993">
                  <c:v>44629</c:v>
                </c:pt>
                <c:pt idx="994">
                  <c:v>44630</c:v>
                </c:pt>
                <c:pt idx="995">
                  <c:v>44631</c:v>
                </c:pt>
                <c:pt idx="996">
                  <c:v>44632</c:v>
                </c:pt>
                <c:pt idx="997">
                  <c:v>44633</c:v>
                </c:pt>
                <c:pt idx="998">
                  <c:v>44634</c:v>
                </c:pt>
                <c:pt idx="999">
                  <c:v>44635</c:v>
                </c:pt>
                <c:pt idx="1000">
                  <c:v>44636</c:v>
                </c:pt>
                <c:pt idx="1001">
                  <c:v>44637</c:v>
                </c:pt>
                <c:pt idx="1002">
                  <c:v>44638</c:v>
                </c:pt>
                <c:pt idx="1003">
                  <c:v>44639</c:v>
                </c:pt>
                <c:pt idx="1004">
                  <c:v>44640</c:v>
                </c:pt>
                <c:pt idx="1005">
                  <c:v>44641</c:v>
                </c:pt>
                <c:pt idx="1006">
                  <c:v>44642</c:v>
                </c:pt>
                <c:pt idx="1007">
                  <c:v>44643</c:v>
                </c:pt>
                <c:pt idx="1008">
                  <c:v>44644</c:v>
                </c:pt>
                <c:pt idx="1009">
                  <c:v>44645</c:v>
                </c:pt>
                <c:pt idx="1010">
                  <c:v>44646</c:v>
                </c:pt>
                <c:pt idx="1011">
                  <c:v>44647</c:v>
                </c:pt>
                <c:pt idx="1012">
                  <c:v>44648</c:v>
                </c:pt>
                <c:pt idx="1013">
                  <c:v>44649</c:v>
                </c:pt>
                <c:pt idx="1014">
                  <c:v>44650</c:v>
                </c:pt>
                <c:pt idx="1015">
                  <c:v>44651</c:v>
                </c:pt>
                <c:pt idx="1016">
                  <c:v>44652</c:v>
                </c:pt>
                <c:pt idx="1017">
                  <c:v>44653</c:v>
                </c:pt>
                <c:pt idx="1018">
                  <c:v>44654</c:v>
                </c:pt>
                <c:pt idx="1019">
                  <c:v>44655</c:v>
                </c:pt>
                <c:pt idx="1020">
                  <c:v>44656</c:v>
                </c:pt>
                <c:pt idx="1021">
                  <c:v>44657</c:v>
                </c:pt>
                <c:pt idx="1022">
                  <c:v>44658</c:v>
                </c:pt>
                <c:pt idx="1023">
                  <c:v>44659</c:v>
                </c:pt>
                <c:pt idx="1024">
                  <c:v>44660</c:v>
                </c:pt>
                <c:pt idx="1025">
                  <c:v>44661</c:v>
                </c:pt>
                <c:pt idx="1026">
                  <c:v>44662</c:v>
                </c:pt>
                <c:pt idx="1027">
                  <c:v>44663</c:v>
                </c:pt>
                <c:pt idx="1028">
                  <c:v>44664</c:v>
                </c:pt>
                <c:pt idx="1029">
                  <c:v>44665</c:v>
                </c:pt>
                <c:pt idx="1030">
                  <c:v>44666</c:v>
                </c:pt>
                <c:pt idx="1031">
                  <c:v>44667</c:v>
                </c:pt>
                <c:pt idx="1032">
                  <c:v>44668</c:v>
                </c:pt>
                <c:pt idx="1033">
                  <c:v>44669</c:v>
                </c:pt>
                <c:pt idx="1034">
                  <c:v>44670</c:v>
                </c:pt>
                <c:pt idx="1035">
                  <c:v>44671</c:v>
                </c:pt>
                <c:pt idx="1036">
                  <c:v>44672</c:v>
                </c:pt>
                <c:pt idx="1037">
                  <c:v>44673</c:v>
                </c:pt>
                <c:pt idx="1038">
                  <c:v>44674</c:v>
                </c:pt>
                <c:pt idx="1039">
                  <c:v>44675</c:v>
                </c:pt>
                <c:pt idx="1040">
                  <c:v>44676</c:v>
                </c:pt>
                <c:pt idx="1041">
                  <c:v>44677</c:v>
                </c:pt>
                <c:pt idx="1042">
                  <c:v>44678</c:v>
                </c:pt>
                <c:pt idx="1043">
                  <c:v>44679</c:v>
                </c:pt>
                <c:pt idx="1044">
                  <c:v>44680</c:v>
                </c:pt>
                <c:pt idx="1045">
                  <c:v>44681</c:v>
                </c:pt>
                <c:pt idx="1046">
                  <c:v>44682</c:v>
                </c:pt>
                <c:pt idx="1047">
                  <c:v>44683</c:v>
                </c:pt>
                <c:pt idx="1048">
                  <c:v>44684</c:v>
                </c:pt>
                <c:pt idx="1049">
                  <c:v>44685</c:v>
                </c:pt>
                <c:pt idx="1050">
                  <c:v>44686</c:v>
                </c:pt>
                <c:pt idx="1051">
                  <c:v>44687</c:v>
                </c:pt>
                <c:pt idx="1052">
                  <c:v>44688</c:v>
                </c:pt>
                <c:pt idx="1053">
                  <c:v>44689</c:v>
                </c:pt>
                <c:pt idx="1054">
                  <c:v>44690</c:v>
                </c:pt>
                <c:pt idx="1055">
                  <c:v>44691</c:v>
                </c:pt>
                <c:pt idx="1056">
                  <c:v>44692</c:v>
                </c:pt>
                <c:pt idx="1057">
                  <c:v>44693</c:v>
                </c:pt>
                <c:pt idx="1058">
                  <c:v>44694</c:v>
                </c:pt>
                <c:pt idx="1059">
                  <c:v>44695</c:v>
                </c:pt>
                <c:pt idx="1060">
                  <c:v>44696</c:v>
                </c:pt>
                <c:pt idx="1061">
                  <c:v>44697</c:v>
                </c:pt>
                <c:pt idx="1062">
                  <c:v>44698</c:v>
                </c:pt>
                <c:pt idx="1063">
                  <c:v>44699</c:v>
                </c:pt>
                <c:pt idx="1064">
                  <c:v>44700</c:v>
                </c:pt>
                <c:pt idx="1065">
                  <c:v>44701</c:v>
                </c:pt>
                <c:pt idx="1066">
                  <c:v>44702</c:v>
                </c:pt>
                <c:pt idx="1067">
                  <c:v>44703</c:v>
                </c:pt>
                <c:pt idx="1068">
                  <c:v>44704</c:v>
                </c:pt>
                <c:pt idx="1069">
                  <c:v>44705</c:v>
                </c:pt>
                <c:pt idx="1070">
                  <c:v>44706</c:v>
                </c:pt>
                <c:pt idx="1071">
                  <c:v>44707</c:v>
                </c:pt>
                <c:pt idx="1072">
                  <c:v>44708</c:v>
                </c:pt>
                <c:pt idx="1073">
                  <c:v>44709</c:v>
                </c:pt>
                <c:pt idx="1074">
                  <c:v>44710</c:v>
                </c:pt>
                <c:pt idx="1075">
                  <c:v>44711</c:v>
                </c:pt>
                <c:pt idx="1076">
                  <c:v>44712</c:v>
                </c:pt>
                <c:pt idx="1077">
                  <c:v>44713</c:v>
                </c:pt>
                <c:pt idx="1078">
                  <c:v>44714</c:v>
                </c:pt>
                <c:pt idx="1079">
                  <c:v>44715</c:v>
                </c:pt>
                <c:pt idx="1080">
                  <c:v>44716</c:v>
                </c:pt>
                <c:pt idx="1081">
                  <c:v>44717</c:v>
                </c:pt>
                <c:pt idx="1082">
                  <c:v>44718</c:v>
                </c:pt>
                <c:pt idx="1083">
                  <c:v>44719</c:v>
                </c:pt>
                <c:pt idx="1084">
                  <c:v>44720</c:v>
                </c:pt>
                <c:pt idx="1085">
                  <c:v>44721</c:v>
                </c:pt>
                <c:pt idx="1086">
                  <c:v>44722</c:v>
                </c:pt>
                <c:pt idx="1087">
                  <c:v>44723</c:v>
                </c:pt>
                <c:pt idx="1088">
                  <c:v>44724</c:v>
                </c:pt>
                <c:pt idx="1089">
                  <c:v>44725</c:v>
                </c:pt>
                <c:pt idx="1090">
                  <c:v>44726</c:v>
                </c:pt>
                <c:pt idx="1091">
                  <c:v>44727</c:v>
                </c:pt>
                <c:pt idx="1092">
                  <c:v>44728</c:v>
                </c:pt>
                <c:pt idx="1093">
                  <c:v>44729</c:v>
                </c:pt>
                <c:pt idx="1094">
                  <c:v>44730</c:v>
                </c:pt>
                <c:pt idx="1095">
                  <c:v>44731</c:v>
                </c:pt>
                <c:pt idx="1096">
                  <c:v>44732</c:v>
                </c:pt>
                <c:pt idx="1097">
                  <c:v>44733</c:v>
                </c:pt>
                <c:pt idx="1098">
                  <c:v>44734</c:v>
                </c:pt>
                <c:pt idx="1099">
                  <c:v>44735</c:v>
                </c:pt>
                <c:pt idx="1100">
                  <c:v>44736</c:v>
                </c:pt>
                <c:pt idx="1101">
                  <c:v>44737</c:v>
                </c:pt>
                <c:pt idx="1102">
                  <c:v>44738</c:v>
                </c:pt>
                <c:pt idx="1103">
                  <c:v>44739</c:v>
                </c:pt>
                <c:pt idx="1104">
                  <c:v>44740</c:v>
                </c:pt>
                <c:pt idx="1105">
                  <c:v>44741</c:v>
                </c:pt>
                <c:pt idx="1106">
                  <c:v>44742</c:v>
                </c:pt>
                <c:pt idx="1107">
                  <c:v>44743</c:v>
                </c:pt>
                <c:pt idx="1108">
                  <c:v>44744</c:v>
                </c:pt>
                <c:pt idx="1109">
                  <c:v>44745</c:v>
                </c:pt>
                <c:pt idx="1110">
                  <c:v>44746</c:v>
                </c:pt>
                <c:pt idx="1111">
                  <c:v>44747</c:v>
                </c:pt>
                <c:pt idx="1112">
                  <c:v>44748</c:v>
                </c:pt>
                <c:pt idx="1113">
                  <c:v>44749</c:v>
                </c:pt>
                <c:pt idx="1114">
                  <c:v>44750</c:v>
                </c:pt>
                <c:pt idx="1115">
                  <c:v>44751</c:v>
                </c:pt>
                <c:pt idx="1116">
                  <c:v>44752</c:v>
                </c:pt>
                <c:pt idx="1117">
                  <c:v>44753</c:v>
                </c:pt>
                <c:pt idx="1118">
                  <c:v>44754</c:v>
                </c:pt>
                <c:pt idx="1119">
                  <c:v>44755</c:v>
                </c:pt>
                <c:pt idx="1120">
                  <c:v>44756</c:v>
                </c:pt>
                <c:pt idx="1121">
                  <c:v>44757</c:v>
                </c:pt>
                <c:pt idx="1122">
                  <c:v>44758</c:v>
                </c:pt>
                <c:pt idx="1123">
                  <c:v>44759</c:v>
                </c:pt>
                <c:pt idx="1124">
                  <c:v>44760</c:v>
                </c:pt>
                <c:pt idx="1125">
                  <c:v>44761</c:v>
                </c:pt>
                <c:pt idx="1126">
                  <c:v>44762</c:v>
                </c:pt>
                <c:pt idx="1127">
                  <c:v>44763</c:v>
                </c:pt>
                <c:pt idx="1128">
                  <c:v>44764</c:v>
                </c:pt>
                <c:pt idx="1129">
                  <c:v>44765</c:v>
                </c:pt>
                <c:pt idx="1130">
                  <c:v>44766</c:v>
                </c:pt>
                <c:pt idx="1131">
                  <c:v>44767</c:v>
                </c:pt>
              </c:numCache>
            </c:numRef>
          </c:cat>
          <c:val>
            <c:numRef>
              <c:f>Mumbai!$B$2:$B$1139</c:f>
              <c:numCache>
                <c:formatCode>General</c:formatCode>
                <c:ptCount val="1138"/>
                <c:pt idx="0">
                  <c:v>22.75</c:v>
                </c:pt>
                <c:pt idx="1">
                  <c:v>21.92</c:v>
                </c:pt>
                <c:pt idx="2">
                  <c:v>25.93</c:v>
                </c:pt>
                <c:pt idx="3">
                  <c:v>24.53</c:v>
                </c:pt>
                <c:pt idx="4">
                  <c:v>34.380000000000003</c:v>
                </c:pt>
                <c:pt idx="5">
                  <c:v>27.32</c:v>
                </c:pt>
                <c:pt idx="6">
                  <c:v>24.55</c:v>
                </c:pt>
                <c:pt idx="7">
                  <c:v>28.56</c:v>
                </c:pt>
                <c:pt idx="8">
                  <c:v>26.3</c:v>
                </c:pt>
                <c:pt idx="9">
                  <c:v>42.73</c:v>
                </c:pt>
                <c:pt idx="10">
                  <c:v>40.81</c:v>
                </c:pt>
                <c:pt idx="11">
                  <c:v>44.84</c:v>
                </c:pt>
                <c:pt idx="12">
                  <c:v>55.01</c:v>
                </c:pt>
                <c:pt idx="13">
                  <c:v>43.56</c:v>
                </c:pt>
                <c:pt idx="14">
                  <c:v>36.01</c:v>
                </c:pt>
                <c:pt idx="15">
                  <c:v>31.56</c:v>
                </c:pt>
                <c:pt idx="16">
                  <c:v>22.9</c:v>
                </c:pt>
                <c:pt idx="17">
                  <c:v>15.85</c:v>
                </c:pt>
                <c:pt idx="18">
                  <c:v>25.01</c:v>
                </c:pt>
                <c:pt idx="19">
                  <c:v>22.05</c:v>
                </c:pt>
                <c:pt idx="20">
                  <c:v>21.86</c:v>
                </c:pt>
                <c:pt idx="21">
                  <c:v>26.08</c:v>
                </c:pt>
                <c:pt idx="22">
                  <c:v>23.51</c:v>
                </c:pt>
                <c:pt idx="23">
                  <c:v>24.52</c:v>
                </c:pt>
                <c:pt idx="24">
                  <c:v>18.989999999999998</c:v>
                </c:pt>
                <c:pt idx="25">
                  <c:v>15.01</c:v>
                </c:pt>
                <c:pt idx="26">
                  <c:v>10.63</c:v>
                </c:pt>
                <c:pt idx="27">
                  <c:v>20.66</c:v>
                </c:pt>
                <c:pt idx="28">
                  <c:v>21.57</c:v>
                </c:pt>
                <c:pt idx="29">
                  <c:v>26.87</c:v>
                </c:pt>
                <c:pt idx="30">
                  <c:v>39.380000000000003</c:v>
                </c:pt>
                <c:pt idx="31">
                  <c:v>43.35</c:v>
                </c:pt>
                <c:pt idx="32">
                  <c:v>29.79</c:v>
                </c:pt>
                <c:pt idx="33">
                  <c:v>33.47</c:v>
                </c:pt>
                <c:pt idx="34">
                  <c:v>30.68</c:v>
                </c:pt>
                <c:pt idx="35">
                  <c:v>29.34</c:v>
                </c:pt>
                <c:pt idx="36">
                  <c:v>21.04</c:v>
                </c:pt>
                <c:pt idx="37">
                  <c:v>21.41</c:v>
                </c:pt>
                <c:pt idx="38">
                  <c:v>17.09</c:v>
                </c:pt>
                <c:pt idx="39">
                  <c:v>32.83</c:v>
                </c:pt>
                <c:pt idx="40">
                  <c:v>27.25</c:v>
                </c:pt>
                <c:pt idx="41">
                  <c:v>19.78</c:v>
                </c:pt>
                <c:pt idx="42">
                  <c:v>14.81</c:v>
                </c:pt>
                <c:pt idx="43">
                  <c:v>15.66</c:v>
                </c:pt>
                <c:pt idx="44">
                  <c:v>17.03</c:v>
                </c:pt>
                <c:pt idx="45">
                  <c:v>15.9</c:v>
                </c:pt>
                <c:pt idx="46">
                  <c:v>15.41</c:v>
                </c:pt>
                <c:pt idx="47">
                  <c:v>17.04</c:v>
                </c:pt>
                <c:pt idx="48">
                  <c:v>16.7</c:v>
                </c:pt>
                <c:pt idx="49">
                  <c:v>17.2</c:v>
                </c:pt>
                <c:pt idx="50">
                  <c:v>15.23</c:v>
                </c:pt>
                <c:pt idx="51">
                  <c:v>12</c:v>
                </c:pt>
                <c:pt idx="52">
                  <c:v>12.25</c:v>
                </c:pt>
                <c:pt idx="53">
                  <c:v>14.12</c:v>
                </c:pt>
                <c:pt idx="54">
                  <c:v>17.07</c:v>
                </c:pt>
                <c:pt idx="55">
                  <c:v>23.95</c:v>
                </c:pt>
                <c:pt idx="56">
                  <c:v>20.83</c:v>
                </c:pt>
                <c:pt idx="57">
                  <c:v>15.54</c:v>
                </c:pt>
                <c:pt idx="58">
                  <c:v>16.71</c:v>
                </c:pt>
                <c:pt idx="59">
                  <c:v>15.14</c:v>
                </c:pt>
                <c:pt idx="60">
                  <c:v>18.48</c:v>
                </c:pt>
                <c:pt idx="61">
                  <c:v>24.48</c:v>
                </c:pt>
                <c:pt idx="62">
                  <c:v>23.42</c:v>
                </c:pt>
                <c:pt idx="63">
                  <c:v>22.76</c:v>
                </c:pt>
                <c:pt idx="64">
                  <c:v>23.24</c:v>
                </c:pt>
                <c:pt idx="65">
                  <c:v>16.93</c:v>
                </c:pt>
                <c:pt idx="66">
                  <c:v>23.84</c:v>
                </c:pt>
                <c:pt idx="67">
                  <c:v>22.44</c:v>
                </c:pt>
                <c:pt idx="68">
                  <c:v>21.32</c:v>
                </c:pt>
                <c:pt idx="69">
                  <c:v>22.54</c:v>
                </c:pt>
                <c:pt idx="70">
                  <c:v>20.92</c:v>
                </c:pt>
                <c:pt idx="71">
                  <c:v>23.74</c:v>
                </c:pt>
                <c:pt idx="72">
                  <c:v>23.98</c:v>
                </c:pt>
                <c:pt idx="73">
                  <c:v>23.77</c:v>
                </c:pt>
                <c:pt idx="74">
                  <c:v>19.54</c:v>
                </c:pt>
                <c:pt idx="75">
                  <c:v>24.44</c:v>
                </c:pt>
                <c:pt idx="76">
                  <c:v>28.93</c:v>
                </c:pt>
                <c:pt idx="77">
                  <c:v>22.75</c:v>
                </c:pt>
                <c:pt idx="78">
                  <c:v>22.34</c:v>
                </c:pt>
                <c:pt idx="79">
                  <c:v>23.99</c:v>
                </c:pt>
                <c:pt idx="80">
                  <c:v>27.66</c:v>
                </c:pt>
                <c:pt idx="81">
                  <c:v>27.22</c:v>
                </c:pt>
                <c:pt idx="82">
                  <c:v>24.29</c:v>
                </c:pt>
                <c:pt idx="83">
                  <c:v>24.78</c:v>
                </c:pt>
                <c:pt idx="84">
                  <c:v>18.940000000000001</c:v>
                </c:pt>
                <c:pt idx="85">
                  <c:v>26.73</c:v>
                </c:pt>
                <c:pt idx="86">
                  <c:v>21.78</c:v>
                </c:pt>
                <c:pt idx="87">
                  <c:v>36.770000000000003</c:v>
                </c:pt>
                <c:pt idx="88">
                  <c:v>28.78</c:v>
                </c:pt>
                <c:pt idx="89">
                  <c:v>27.22</c:v>
                </c:pt>
                <c:pt idx="90">
                  <c:v>35.97</c:v>
                </c:pt>
                <c:pt idx="91">
                  <c:v>65.87</c:v>
                </c:pt>
                <c:pt idx="92">
                  <c:v>37.299999999999997</c:v>
                </c:pt>
                <c:pt idx="93">
                  <c:v>31.21</c:v>
                </c:pt>
                <c:pt idx="94">
                  <c:v>25.81</c:v>
                </c:pt>
                <c:pt idx="95">
                  <c:v>22.68</c:v>
                </c:pt>
                <c:pt idx="96">
                  <c:v>22.82</c:v>
                </c:pt>
                <c:pt idx="97">
                  <c:v>46.28</c:v>
                </c:pt>
                <c:pt idx="98">
                  <c:v>30.64</c:v>
                </c:pt>
                <c:pt idx="99">
                  <c:v>16.64</c:v>
                </c:pt>
                <c:pt idx="100">
                  <c:v>15.37</c:v>
                </c:pt>
                <c:pt idx="101">
                  <c:v>15.58</c:v>
                </c:pt>
                <c:pt idx="102">
                  <c:v>16.04</c:v>
                </c:pt>
                <c:pt idx="103">
                  <c:v>15.9</c:v>
                </c:pt>
                <c:pt idx="104">
                  <c:v>17.96</c:v>
                </c:pt>
                <c:pt idx="105">
                  <c:v>26.72</c:v>
                </c:pt>
                <c:pt idx="106">
                  <c:v>40.97</c:v>
                </c:pt>
                <c:pt idx="107">
                  <c:v>48.01</c:v>
                </c:pt>
                <c:pt idx="108">
                  <c:v>45.66</c:v>
                </c:pt>
                <c:pt idx="109">
                  <c:v>56.75</c:v>
                </c:pt>
                <c:pt idx="110">
                  <c:v>51.65</c:v>
                </c:pt>
                <c:pt idx="111">
                  <c:v>57.75</c:v>
                </c:pt>
                <c:pt idx="112">
                  <c:v>53.88</c:v>
                </c:pt>
                <c:pt idx="113">
                  <c:v>57.43</c:v>
                </c:pt>
                <c:pt idx="114">
                  <c:v>52.76</c:v>
                </c:pt>
                <c:pt idx="115">
                  <c:v>50.29</c:v>
                </c:pt>
                <c:pt idx="116">
                  <c:v>63.1</c:v>
                </c:pt>
                <c:pt idx="117">
                  <c:v>69.47</c:v>
                </c:pt>
                <c:pt idx="118">
                  <c:v>72.09</c:v>
                </c:pt>
                <c:pt idx="119">
                  <c:v>75.67</c:v>
                </c:pt>
                <c:pt idx="120">
                  <c:v>74.11</c:v>
                </c:pt>
                <c:pt idx="121">
                  <c:v>43.07</c:v>
                </c:pt>
                <c:pt idx="122">
                  <c:v>42.15</c:v>
                </c:pt>
                <c:pt idx="123">
                  <c:v>48.97</c:v>
                </c:pt>
                <c:pt idx="124">
                  <c:v>48.59</c:v>
                </c:pt>
                <c:pt idx="125">
                  <c:v>34.17</c:v>
                </c:pt>
                <c:pt idx="126">
                  <c:v>48.54</c:v>
                </c:pt>
                <c:pt idx="127">
                  <c:v>45.03</c:v>
                </c:pt>
                <c:pt idx="128">
                  <c:v>37.340000000000003</c:v>
                </c:pt>
                <c:pt idx="129">
                  <c:v>27.11</c:v>
                </c:pt>
                <c:pt idx="130">
                  <c:v>32.89</c:v>
                </c:pt>
                <c:pt idx="131">
                  <c:v>49.69</c:v>
                </c:pt>
                <c:pt idx="132">
                  <c:v>44.14</c:v>
                </c:pt>
                <c:pt idx="133">
                  <c:v>45.97</c:v>
                </c:pt>
                <c:pt idx="134">
                  <c:v>38.96</c:v>
                </c:pt>
                <c:pt idx="135">
                  <c:v>29.96</c:v>
                </c:pt>
                <c:pt idx="136">
                  <c:v>30.01</c:v>
                </c:pt>
                <c:pt idx="137">
                  <c:v>41.69</c:v>
                </c:pt>
                <c:pt idx="138">
                  <c:v>61.18</c:v>
                </c:pt>
                <c:pt idx="139">
                  <c:v>49.6</c:v>
                </c:pt>
                <c:pt idx="140">
                  <c:v>22.28</c:v>
                </c:pt>
                <c:pt idx="141">
                  <c:v>26.61</c:v>
                </c:pt>
                <c:pt idx="142">
                  <c:v>33.68</c:v>
                </c:pt>
                <c:pt idx="143">
                  <c:v>40.520000000000003</c:v>
                </c:pt>
                <c:pt idx="144">
                  <c:v>56.93</c:v>
                </c:pt>
                <c:pt idx="145">
                  <c:v>64.069999999999993</c:v>
                </c:pt>
                <c:pt idx="146">
                  <c:v>69.540000000000006</c:v>
                </c:pt>
                <c:pt idx="147">
                  <c:v>85.27</c:v>
                </c:pt>
                <c:pt idx="148">
                  <c:v>76.86</c:v>
                </c:pt>
                <c:pt idx="149">
                  <c:v>77.66</c:v>
                </c:pt>
                <c:pt idx="150">
                  <c:v>62.21</c:v>
                </c:pt>
                <c:pt idx="151">
                  <c:v>65.02</c:v>
                </c:pt>
                <c:pt idx="152">
                  <c:v>88.77</c:v>
                </c:pt>
                <c:pt idx="153">
                  <c:v>74.290000000000006</c:v>
                </c:pt>
                <c:pt idx="154">
                  <c:v>73.260000000000005</c:v>
                </c:pt>
                <c:pt idx="155">
                  <c:v>63.21</c:v>
                </c:pt>
                <c:pt idx="156">
                  <c:v>71.209999999999994</c:v>
                </c:pt>
                <c:pt idx="157">
                  <c:v>61.49</c:v>
                </c:pt>
                <c:pt idx="158">
                  <c:v>68.56</c:v>
                </c:pt>
                <c:pt idx="159">
                  <c:v>72.91</c:v>
                </c:pt>
                <c:pt idx="160">
                  <c:v>56.87</c:v>
                </c:pt>
                <c:pt idx="161">
                  <c:v>74.48</c:v>
                </c:pt>
                <c:pt idx="162">
                  <c:v>69.59</c:v>
                </c:pt>
                <c:pt idx="163">
                  <c:v>64.64</c:v>
                </c:pt>
                <c:pt idx="164">
                  <c:v>60.42</c:v>
                </c:pt>
                <c:pt idx="165">
                  <c:v>51.88</c:v>
                </c:pt>
                <c:pt idx="166">
                  <c:v>51.39</c:v>
                </c:pt>
                <c:pt idx="167">
                  <c:v>56.69</c:v>
                </c:pt>
                <c:pt idx="168">
                  <c:v>68.3</c:v>
                </c:pt>
                <c:pt idx="169">
                  <c:v>86.85</c:v>
                </c:pt>
                <c:pt idx="170">
                  <c:v>86.4</c:v>
                </c:pt>
                <c:pt idx="171">
                  <c:v>81.12</c:v>
                </c:pt>
                <c:pt idx="172">
                  <c:v>74.760000000000005</c:v>
                </c:pt>
                <c:pt idx="173">
                  <c:v>80.12</c:v>
                </c:pt>
                <c:pt idx="174">
                  <c:v>87.03</c:v>
                </c:pt>
                <c:pt idx="175">
                  <c:v>75.849999999999994</c:v>
                </c:pt>
                <c:pt idx="176">
                  <c:v>74.81</c:v>
                </c:pt>
                <c:pt idx="177">
                  <c:v>73.52</c:v>
                </c:pt>
                <c:pt idx="178">
                  <c:v>78.08</c:v>
                </c:pt>
                <c:pt idx="179">
                  <c:v>78.510000000000005</c:v>
                </c:pt>
                <c:pt idx="180">
                  <c:v>71.56</c:v>
                </c:pt>
                <c:pt idx="181">
                  <c:v>78.989999999999995</c:v>
                </c:pt>
                <c:pt idx="182">
                  <c:v>80.760000000000005</c:v>
                </c:pt>
                <c:pt idx="183">
                  <c:v>90.82</c:v>
                </c:pt>
                <c:pt idx="184">
                  <c:v>104.73</c:v>
                </c:pt>
                <c:pt idx="185">
                  <c:v>81.97</c:v>
                </c:pt>
                <c:pt idx="186">
                  <c:v>69.92</c:v>
                </c:pt>
                <c:pt idx="187">
                  <c:v>94.47</c:v>
                </c:pt>
                <c:pt idx="188">
                  <c:v>93.93</c:v>
                </c:pt>
                <c:pt idx="189">
                  <c:v>83.03</c:v>
                </c:pt>
                <c:pt idx="190">
                  <c:v>79.23</c:v>
                </c:pt>
                <c:pt idx="191">
                  <c:v>73.45</c:v>
                </c:pt>
                <c:pt idx="192">
                  <c:v>66.05</c:v>
                </c:pt>
                <c:pt idx="193">
                  <c:v>66.400000000000006</c:v>
                </c:pt>
                <c:pt idx="194">
                  <c:v>74.8</c:v>
                </c:pt>
                <c:pt idx="195">
                  <c:v>86.81</c:v>
                </c:pt>
                <c:pt idx="196">
                  <c:v>80.7</c:v>
                </c:pt>
                <c:pt idx="197">
                  <c:v>89.43</c:v>
                </c:pt>
                <c:pt idx="198">
                  <c:v>90.07</c:v>
                </c:pt>
                <c:pt idx="199">
                  <c:v>75.56</c:v>
                </c:pt>
                <c:pt idx="200">
                  <c:v>74.2</c:v>
                </c:pt>
                <c:pt idx="201">
                  <c:v>88.19</c:v>
                </c:pt>
                <c:pt idx="202">
                  <c:v>60.59</c:v>
                </c:pt>
                <c:pt idx="203">
                  <c:v>85.71</c:v>
                </c:pt>
                <c:pt idx="204">
                  <c:v>84.24</c:v>
                </c:pt>
                <c:pt idx="205">
                  <c:v>85.35</c:v>
                </c:pt>
                <c:pt idx="206">
                  <c:v>69.98</c:v>
                </c:pt>
                <c:pt idx="207">
                  <c:v>57.83</c:v>
                </c:pt>
                <c:pt idx="208">
                  <c:v>55.23</c:v>
                </c:pt>
                <c:pt idx="209">
                  <c:v>60.33</c:v>
                </c:pt>
                <c:pt idx="210">
                  <c:v>64.81</c:v>
                </c:pt>
                <c:pt idx="211">
                  <c:v>80.77</c:v>
                </c:pt>
                <c:pt idx="212">
                  <c:v>115.95</c:v>
                </c:pt>
                <c:pt idx="213">
                  <c:v>98.67</c:v>
                </c:pt>
                <c:pt idx="214">
                  <c:v>97.36</c:v>
                </c:pt>
                <c:pt idx="215">
                  <c:v>96.35</c:v>
                </c:pt>
                <c:pt idx="216">
                  <c:v>92.17</c:v>
                </c:pt>
                <c:pt idx="217">
                  <c:v>96.19</c:v>
                </c:pt>
                <c:pt idx="218">
                  <c:v>92.13</c:v>
                </c:pt>
                <c:pt idx="219">
                  <c:v>102.24</c:v>
                </c:pt>
                <c:pt idx="220">
                  <c:v>101.43</c:v>
                </c:pt>
                <c:pt idx="221">
                  <c:v>61.62</c:v>
                </c:pt>
                <c:pt idx="222">
                  <c:v>44.47</c:v>
                </c:pt>
                <c:pt idx="223">
                  <c:v>54.8</c:v>
                </c:pt>
                <c:pt idx="224">
                  <c:v>82.46</c:v>
                </c:pt>
                <c:pt idx="225">
                  <c:v>96.29</c:v>
                </c:pt>
                <c:pt idx="226">
                  <c:v>109.17</c:v>
                </c:pt>
                <c:pt idx="227">
                  <c:v>72.489999999999995</c:v>
                </c:pt>
                <c:pt idx="228">
                  <c:v>81.89</c:v>
                </c:pt>
                <c:pt idx="229">
                  <c:v>87.09</c:v>
                </c:pt>
                <c:pt idx="230">
                  <c:v>111.7</c:v>
                </c:pt>
                <c:pt idx="231">
                  <c:v>92.5</c:v>
                </c:pt>
                <c:pt idx="232">
                  <c:v>92.35</c:v>
                </c:pt>
                <c:pt idx="233">
                  <c:v>86.78</c:v>
                </c:pt>
                <c:pt idx="234">
                  <c:v>67.38</c:v>
                </c:pt>
                <c:pt idx="235">
                  <c:v>75.680000000000007</c:v>
                </c:pt>
                <c:pt idx="236">
                  <c:v>79.8</c:v>
                </c:pt>
                <c:pt idx="237">
                  <c:v>91.93</c:v>
                </c:pt>
                <c:pt idx="238">
                  <c:v>91.2</c:v>
                </c:pt>
                <c:pt idx="239">
                  <c:v>71.42</c:v>
                </c:pt>
                <c:pt idx="240">
                  <c:v>79.17</c:v>
                </c:pt>
                <c:pt idx="241">
                  <c:v>77.680000000000007</c:v>
                </c:pt>
                <c:pt idx="242">
                  <c:v>77.98</c:v>
                </c:pt>
                <c:pt idx="243">
                  <c:v>79.290000000000006</c:v>
                </c:pt>
                <c:pt idx="244">
                  <c:v>64.08</c:v>
                </c:pt>
                <c:pt idx="245">
                  <c:v>57.8</c:v>
                </c:pt>
                <c:pt idx="246">
                  <c:v>52.36</c:v>
                </c:pt>
                <c:pt idx="247">
                  <c:v>73.59</c:v>
                </c:pt>
                <c:pt idx="248">
                  <c:v>82.87</c:v>
                </c:pt>
                <c:pt idx="249">
                  <c:v>68.599999999999994</c:v>
                </c:pt>
                <c:pt idx="250">
                  <c:v>65.239999999999995</c:v>
                </c:pt>
                <c:pt idx="251">
                  <c:v>74.069999999999993</c:v>
                </c:pt>
                <c:pt idx="252">
                  <c:v>78.37</c:v>
                </c:pt>
                <c:pt idx="253">
                  <c:v>71.63</c:v>
                </c:pt>
                <c:pt idx="254">
                  <c:v>57.21</c:v>
                </c:pt>
                <c:pt idx="255">
                  <c:v>51.01</c:v>
                </c:pt>
                <c:pt idx="256">
                  <c:v>38.450000000000003</c:v>
                </c:pt>
                <c:pt idx="257">
                  <c:v>42.12</c:v>
                </c:pt>
                <c:pt idx="258">
                  <c:v>37.97</c:v>
                </c:pt>
                <c:pt idx="259">
                  <c:v>33.799999999999997</c:v>
                </c:pt>
                <c:pt idx="260">
                  <c:v>27.24</c:v>
                </c:pt>
                <c:pt idx="261">
                  <c:v>37.03</c:v>
                </c:pt>
                <c:pt idx="262">
                  <c:v>40.299999999999997</c:v>
                </c:pt>
                <c:pt idx="263">
                  <c:v>46.2</c:v>
                </c:pt>
                <c:pt idx="264">
                  <c:v>22.54</c:v>
                </c:pt>
                <c:pt idx="265">
                  <c:v>32.380000000000003</c:v>
                </c:pt>
                <c:pt idx="266">
                  <c:v>33.43</c:v>
                </c:pt>
                <c:pt idx="267">
                  <c:v>51.17</c:v>
                </c:pt>
                <c:pt idx="268">
                  <c:v>58.84</c:v>
                </c:pt>
                <c:pt idx="269">
                  <c:v>46.42</c:v>
                </c:pt>
                <c:pt idx="270">
                  <c:v>69.709999999999994</c:v>
                </c:pt>
                <c:pt idx="271">
                  <c:v>66.52</c:v>
                </c:pt>
                <c:pt idx="272">
                  <c:v>48.05</c:v>
                </c:pt>
                <c:pt idx="273">
                  <c:v>42.08</c:v>
                </c:pt>
                <c:pt idx="274">
                  <c:v>23.92</c:v>
                </c:pt>
                <c:pt idx="275">
                  <c:v>21.53</c:v>
                </c:pt>
                <c:pt idx="276">
                  <c:v>11.42</c:v>
                </c:pt>
                <c:pt idx="277">
                  <c:v>14.92</c:v>
                </c:pt>
                <c:pt idx="278">
                  <c:v>16.7</c:v>
                </c:pt>
                <c:pt idx="279">
                  <c:v>14.96</c:v>
                </c:pt>
                <c:pt idx="280">
                  <c:v>14.91</c:v>
                </c:pt>
                <c:pt idx="281">
                  <c:v>11.55</c:v>
                </c:pt>
                <c:pt idx="282">
                  <c:v>18.63</c:v>
                </c:pt>
                <c:pt idx="283">
                  <c:v>13.14</c:v>
                </c:pt>
                <c:pt idx="284">
                  <c:v>16.22</c:v>
                </c:pt>
                <c:pt idx="285">
                  <c:v>15.28</c:v>
                </c:pt>
                <c:pt idx="286">
                  <c:v>13.9</c:v>
                </c:pt>
                <c:pt idx="287">
                  <c:v>12.3</c:v>
                </c:pt>
                <c:pt idx="288">
                  <c:v>10.74</c:v>
                </c:pt>
                <c:pt idx="289">
                  <c:v>11.64</c:v>
                </c:pt>
                <c:pt idx="290">
                  <c:v>13.09</c:v>
                </c:pt>
                <c:pt idx="291">
                  <c:v>8.02</c:v>
                </c:pt>
                <c:pt idx="292">
                  <c:v>11.29</c:v>
                </c:pt>
                <c:pt idx="293">
                  <c:v>11.54</c:v>
                </c:pt>
                <c:pt idx="294">
                  <c:v>8.58</c:v>
                </c:pt>
                <c:pt idx="295">
                  <c:v>7.97</c:v>
                </c:pt>
                <c:pt idx="296">
                  <c:v>10</c:v>
                </c:pt>
                <c:pt idx="297">
                  <c:v>12.5</c:v>
                </c:pt>
                <c:pt idx="298">
                  <c:v>13.84</c:v>
                </c:pt>
                <c:pt idx="299">
                  <c:v>13.14</c:v>
                </c:pt>
                <c:pt idx="300">
                  <c:v>13.53</c:v>
                </c:pt>
                <c:pt idx="301">
                  <c:v>12.1</c:v>
                </c:pt>
                <c:pt idx="302">
                  <c:v>9.56</c:v>
                </c:pt>
                <c:pt idx="303">
                  <c:v>9.6999999999999993</c:v>
                </c:pt>
                <c:pt idx="304">
                  <c:v>12.1</c:v>
                </c:pt>
                <c:pt idx="305">
                  <c:v>14.92</c:v>
                </c:pt>
                <c:pt idx="306">
                  <c:v>12.03</c:v>
                </c:pt>
                <c:pt idx="307">
                  <c:v>8.65</c:v>
                </c:pt>
                <c:pt idx="308">
                  <c:v>10.58</c:v>
                </c:pt>
                <c:pt idx="309">
                  <c:v>7.99</c:v>
                </c:pt>
                <c:pt idx="310">
                  <c:v>7.47</c:v>
                </c:pt>
                <c:pt idx="311">
                  <c:v>11.36</c:v>
                </c:pt>
                <c:pt idx="312">
                  <c:v>7.19</c:v>
                </c:pt>
                <c:pt idx="313">
                  <c:v>8.8000000000000007</c:v>
                </c:pt>
                <c:pt idx="314">
                  <c:v>7.27</c:v>
                </c:pt>
                <c:pt idx="315">
                  <c:v>7.07</c:v>
                </c:pt>
                <c:pt idx="316">
                  <c:v>5.56</c:v>
                </c:pt>
                <c:pt idx="317">
                  <c:v>6.28</c:v>
                </c:pt>
                <c:pt idx="318">
                  <c:v>5.82</c:v>
                </c:pt>
                <c:pt idx="319">
                  <c:v>6.68</c:v>
                </c:pt>
                <c:pt idx="320">
                  <c:v>0</c:v>
                </c:pt>
                <c:pt idx="321">
                  <c:v>0</c:v>
                </c:pt>
                <c:pt idx="322">
                  <c:v>6.74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15.14</c:v>
                </c:pt>
                <c:pt idx="327">
                  <c:v>14.36</c:v>
                </c:pt>
                <c:pt idx="328">
                  <c:v>14.52</c:v>
                </c:pt>
                <c:pt idx="329">
                  <c:v>12.95</c:v>
                </c:pt>
                <c:pt idx="330">
                  <c:v>13.44</c:v>
                </c:pt>
                <c:pt idx="331">
                  <c:v>15.35</c:v>
                </c:pt>
                <c:pt idx="332">
                  <c:v>15.92</c:v>
                </c:pt>
                <c:pt idx="333">
                  <c:v>15.57</c:v>
                </c:pt>
                <c:pt idx="334">
                  <c:v>15.51</c:v>
                </c:pt>
                <c:pt idx="335">
                  <c:v>22.62</c:v>
                </c:pt>
                <c:pt idx="336">
                  <c:v>30.95</c:v>
                </c:pt>
                <c:pt idx="337">
                  <c:v>33.64</c:v>
                </c:pt>
                <c:pt idx="338">
                  <c:v>33.56</c:v>
                </c:pt>
                <c:pt idx="339">
                  <c:v>30.57</c:v>
                </c:pt>
                <c:pt idx="340">
                  <c:v>20.41</c:v>
                </c:pt>
                <c:pt idx="341">
                  <c:v>14.83</c:v>
                </c:pt>
                <c:pt idx="342">
                  <c:v>15.83</c:v>
                </c:pt>
                <c:pt idx="343">
                  <c:v>14.5</c:v>
                </c:pt>
                <c:pt idx="344">
                  <c:v>14.59</c:v>
                </c:pt>
                <c:pt idx="345">
                  <c:v>15.45</c:v>
                </c:pt>
                <c:pt idx="346">
                  <c:v>14.57</c:v>
                </c:pt>
                <c:pt idx="347">
                  <c:v>30.61</c:v>
                </c:pt>
                <c:pt idx="348">
                  <c:v>38.56</c:v>
                </c:pt>
                <c:pt idx="349">
                  <c:v>23.32</c:v>
                </c:pt>
                <c:pt idx="350">
                  <c:v>34.79</c:v>
                </c:pt>
                <c:pt idx="351">
                  <c:v>37.47</c:v>
                </c:pt>
                <c:pt idx="352">
                  <c:v>21.95</c:v>
                </c:pt>
                <c:pt idx="353">
                  <c:v>24.12</c:v>
                </c:pt>
                <c:pt idx="354">
                  <c:v>30.45</c:v>
                </c:pt>
                <c:pt idx="355">
                  <c:v>22.25</c:v>
                </c:pt>
                <c:pt idx="356">
                  <c:v>20.39</c:v>
                </c:pt>
                <c:pt idx="357">
                  <c:v>20.04</c:v>
                </c:pt>
                <c:pt idx="358">
                  <c:v>25.77</c:v>
                </c:pt>
                <c:pt idx="359">
                  <c:v>26.14</c:v>
                </c:pt>
                <c:pt idx="360">
                  <c:v>24.18</c:v>
                </c:pt>
                <c:pt idx="361">
                  <c:v>27.02</c:v>
                </c:pt>
                <c:pt idx="362">
                  <c:v>29.78</c:v>
                </c:pt>
                <c:pt idx="363">
                  <c:v>27.93</c:v>
                </c:pt>
                <c:pt idx="364">
                  <c:v>37.29</c:v>
                </c:pt>
                <c:pt idx="365">
                  <c:v>25.55</c:v>
                </c:pt>
                <c:pt idx="366">
                  <c:v>18.010000000000002</c:v>
                </c:pt>
                <c:pt idx="367">
                  <c:v>19.41</c:v>
                </c:pt>
                <c:pt idx="368">
                  <c:v>20.04</c:v>
                </c:pt>
                <c:pt idx="369">
                  <c:v>18.21</c:v>
                </c:pt>
                <c:pt idx="370">
                  <c:v>23.18</c:v>
                </c:pt>
                <c:pt idx="371">
                  <c:v>17</c:v>
                </c:pt>
                <c:pt idx="372">
                  <c:v>11.69</c:v>
                </c:pt>
                <c:pt idx="373">
                  <c:v>10.47</c:v>
                </c:pt>
                <c:pt idx="374">
                  <c:v>6.91</c:v>
                </c:pt>
                <c:pt idx="375">
                  <c:v>6.7</c:v>
                </c:pt>
                <c:pt idx="376">
                  <c:v>8.56</c:v>
                </c:pt>
                <c:pt idx="377">
                  <c:v>9.43</c:v>
                </c:pt>
                <c:pt idx="378">
                  <c:v>9.6199999999999992</c:v>
                </c:pt>
                <c:pt idx="379">
                  <c:v>11.64</c:v>
                </c:pt>
                <c:pt idx="380">
                  <c:v>16.940000000000001</c:v>
                </c:pt>
                <c:pt idx="381">
                  <c:v>0</c:v>
                </c:pt>
                <c:pt idx="382">
                  <c:v>0</c:v>
                </c:pt>
                <c:pt idx="383">
                  <c:v>16.809999999999999</c:v>
                </c:pt>
                <c:pt idx="384">
                  <c:v>10.9</c:v>
                </c:pt>
                <c:pt idx="385">
                  <c:v>13.08</c:v>
                </c:pt>
                <c:pt idx="386">
                  <c:v>9.4</c:v>
                </c:pt>
                <c:pt idx="387">
                  <c:v>10.19</c:v>
                </c:pt>
                <c:pt idx="388">
                  <c:v>16.48</c:v>
                </c:pt>
                <c:pt idx="389">
                  <c:v>18.54</c:v>
                </c:pt>
                <c:pt idx="390">
                  <c:v>20.05</c:v>
                </c:pt>
                <c:pt idx="391">
                  <c:v>21.15</c:v>
                </c:pt>
                <c:pt idx="392">
                  <c:v>16.91</c:v>
                </c:pt>
                <c:pt idx="393">
                  <c:v>29.2</c:v>
                </c:pt>
                <c:pt idx="394">
                  <c:v>19.690000000000001</c:v>
                </c:pt>
                <c:pt idx="395">
                  <c:v>13.61</c:v>
                </c:pt>
                <c:pt idx="396">
                  <c:v>10.88</c:v>
                </c:pt>
                <c:pt idx="397">
                  <c:v>12.8</c:v>
                </c:pt>
                <c:pt idx="398">
                  <c:v>13.93</c:v>
                </c:pt>
                <c:pt idx="399">
                  <c:v>18.190000000000001</c:v>
                </c:pt>
                <c:pt idx="400">
                  <c:v>17.399999999999999</c:v>
                </c:pt>
                <c:pt idx="401">
                  <c:v>12.95</c:v>
                </c:pt>
                <c:pt idx="402">
                  <c:v>11.72</c:v>
                </c:pt>
                <c:pt idx="403">
                  <c:v>11.14</c:v>
                </c:pt>
                <c:pt idx="404">
                  <c:v>12.97</c:v>
                </c:pt>
                <c:pt idx="405">
                  <c:v>10.97</c:v>
                </c:pt>
                <c:pt idx="406">
                  <c:v>9.91</c:v>
                </c:pt>
                <c:pt idx="407">
                  <c:v>10.119999999999999</c:v>
                </c:pt>
                <c:pt idx="408">
                  <c:v>10.66</c:v>
                </c:pt>
                <c:pt idx="409">
                  <c:v>12.3</c:v>
                </c:pt>
                <c:pt idx="410">
                  <c:v>11.49</c:v>
                </c:pt>
                <c:pt idx="411">
                  <c:v>9.23</c:v>
                </c:pt>
                <c:pt idx="412">
                  <c:v>11</c:v>
                </c:pt>
                <c:pt idx="413">
                  <c:v>12.54</c:v>
                </c:pt>
                <c:pt idx="414">
                  <c:v>10.71</c:v>
                </c:pt>
                <c:pt idx="415">
                  <c:v>9.39</c:v>
                </c:pt>
                <c:pt idx="416">
                  <c:v>8.68</c:v>
                </c:pt>
                <c:pt idx="417">
                  <c:v>9.86</c:v>
                </c:pt>
                <c:pt idx="418">
                  <c:v>10.72</c:v>
                </c:pt>
                <c:pt idx="419">
                  <c:v>9.64</c:v>
                </c:pt>
                <c:pt idx="420">
                  <c:v>9.17</c:v>
                </c:pt>
                <c:pt idx="421">
                  <c:v>10.11</c:v>
                </c:pt>
                <c:pt idx="422">
                  <c:v>9.44</c:v>
                </c:pt>
                <c:pt idx="423">
                  <c:v>8.2799999999999994</c:v>
                </c:pt>
                <c:pt idx="424">
                  <c:v>10.17</c:v>
                </c:pt>
                <c:pt idx="425">
                  <c:v>9.49</c:v>
                </c:pt>
                <c:pt idx="426">
                  <c:v>8.67</c:v>
                </c:pt>
                <c:pt idx="427">
                  <c:v>9.01</c:v>
                </c:pt>
                <c:pt idx="428">
                  <c:v>8.26</c:v>
                </c:pt>
                <c:pt idx="429">
                  <c:v>7.08</c:v>
                </c:pt>
                <c:pt idx="430">
                  <c:v>7.73</c:v>
                </c:pt>
                <c:pt idx="431">
                  <c:v>8.93</c:v>
                </c:pt>
                <c:pt idx="432">
                  <c:v>9.0500000000000007</c:v>
                </c:pt>
                <c:pt idx="433">
                  <c:v>8.5</c:v>
                </c:pt>
                <c:pt idx="434">
                  <c:v>7.79</c:v>
                </c:pt>
                <c:pt idx="435">
                  <c:v>9.4700000000000006</c:v>
                </c:pt>
                <c:pt idx="436">
                  <c:v>10.82</c:v>
                </c:pt>
                <c:pt idx="437">
                  <c:v>9.14</c:v>
                </c:pt>
                <c:pt idx="438">
                  <c:v>9.7899999999999991</c:v>
                </c:pt>
                <c:pt idx="439">
                  <c:v>9.64</c:v>
                </c:pt>
                <c:pt idx="440">
                  <c:v>15.93</c:v>
                </c:pt>
                <c:pt idx="441">
                  <c:v>22.43</c:v>
                </c:pt>
                <c:pt idx="442">
                  <c:v>31.92</c:v>
                </c:pt>
                <c:pt idx="443">
                  <c:v>56.84</c:v>
                </c:pt>
                <c:pt idx="444">
                  <c:v>30.56</c:v>
                </c:pt>
                <c:pt idx="445">
                  <c:v>27.78</c:v>
                </c:pt>
                <c:pt idx="446">
                  <c:v>26.96</c:v>
                </c:pt>
                <c:pt idx="447">
                  <c:v>27.53</c:v>
                </c:pt>
                <c:pt idx="448">
                  <c:v>30.61</c:v>
                </c:pt>
                <c:pt idx="449">
                  <c:v>37.83</c:v>
                </c:pt>
                <c:pt idx="450">
                  <c:v>33.33</c:v>
                </c:pt>
                <c:pt idx="451">
                  <c:v>16.78</c:v>
                </c:pt>
                <c:pt idx="452">
                  <c:v>24.09</c:v>
                </c:pt>
                <c:pt idx="453">
                  <c:v>20.05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45.26</c:v>
                </c:pt>
                <c:pt idx="460">
                  <c:v>35.020000000000003</c:v>
                </c:pt>
                <c:pt idx="461">
                  <c:v>15.86</c:v>
                </c:pt>
                <c:pt idx="462">
                  <c:v>31.15</c:v>
                </c:pt>
                <c:pt idx="463">
                  <c:v>22.29</c:v>
                </c:pt>
                <c:pt idx="464">
                  <c:v>14.41</c:v>
                </c:pt>
                <c:pt idx="465">
                  <c:v>15.27</c:v>
                </c:pt>
                <c:pt idx="466">
                  <c:v>15.7</c:v>
                </c:pt>
                <c:pt idx="467">
                  <c:v>21.72</c:v>
                </c:pt>
                <c:pt idx="468">
                  <c:v>21.89</c:v>
                </c:pt>
                <c:pt idx="469">
                  <c:v>20.59</c:v>
                </c:pt>
                <c:pt idx="470">
                  <c:v>22.82</c:v>
                </c:pt>
                <c:pt idx="471">
                  <c:v>30.13</c:v>
                </c:pt>
                <c:pt idx="472">
                  <c:v>38.049999999999997</c:v>
                </c:pt>
                <c:pt idx="473">
                  <c:v>24.55</c:v>
                </c:pt>
                <c:pt idx="474">
                  <c:v>26.08</c:v>
                </c:pt>
                <c:pt idx="475">
                  <c:v>34.47</c:v>
                </c:pt>
                <c:pt idx="476">
                  <c:v>36.4</c:v>
                </c:pt>
                <c:pt idx="477">
                  <c:v>43.61</c:v>
                </c:pt>
                <c:pt idx="478">
                  <c:v>49.52</c:v>
                </c:pt>
                <c:pt idx="479">
                  <c:v>34.44</c:v>
                </c:pt>
                <c:pt idx="480">
                  <c:v>32.08</c:v>
                </c:pt>
                <c:pt idx="481">
                  <c:v>31.61</c:v>
                </c:pt>
                <c:pt idx="482">
                  <c:v>46.15</c:v>
                </c:pt>
                <c:pt idx="483">
                  <c:v>35.93</c:v>
                </c:pt>
                <c:pt idx="484">
                  <c:v>40.53</c:v>
                </c:pt>
                <c:pt idx="485">
                  <c:v>28.53</c:v>
                </c:pt>
                <c:pt idx="486">
                  <c:v>19.55</c:v>
                </c:pt>
                <c:pt idx="487">
                  <c:v>25.78</c:v>
                </c:pt>
                <c:pt idx="488">
                  <c:v>30.29</c:v>
                </c:pt>
                <c:pt idx="489">
                  <c:v>38.39</c:v>
                </c:pt>
                <c:pt idx="490">
                  <c:v>38.53</c:v>
                </c:pt>
                <c:pt idx="491">
                  <c:v>39.630000000000003</c:v>
                </c:pt>
                <c:pt idx="492">
                  <c:v>28.07</c:v>
                </c:pt>
                <c:pt idx="493">
                  <c:v>27.24</c:v>
                </c:pt>
                <c:pt idx="494">
                  <c:v>63.8</c:v>
                </c:pt>
                <c:pt idx="495">
                  <c:v>70.62</c:v>
                </c:pt>
                <c:pt idx="496">
                  <c:v>70.84</c:v>
                </c:pt>
                <c:pt idx="497">
                  <c:v>69.3</c:v>
                </c:pt>
                <c:pt idx="498">
                  <c:v>64.88</c:v>
                </c:pt>
                <c:pt idx="499">
                  <c:v>73.11</c:v>
                </c:pt>
                <c:pt idx="500">
                  <c:v>72.11</c:v>
                </c:pt>
                <c:pt idx="501">
                  <c:v>72</c:v>
                </c:pt>
                <c:pt idx="502">
                  <c:v>77.41</c:v>
                </c:pt>
                <c:pt idx="503">
                  <c:v>86.29</c:v>
                </c:pt>
                <c:pt idx="504">
                  <c:v>80.98</c:v>
                </c:pt>
                <c:pt idx="505">
                  <c:v>66.81</c:v>
                </c:pt>
                <c:pt idx="506">
                  <c:v>44.88</c:v>
                </c:pt>
                <c:pt idx="507">
                  <c:v>17.329999999999998</c:v>
                </c:pt>
                <c:pt idx="508">
                  <c:v>52.38</c:v>
                </c:pt>
                <c:pt idx="509">
                  <c:v>48.18</c:v>
                </c:pt>
                <c:pt idx="510">
                  <c:v>27.71</c:v>
                </c:pt>
                <c:pt idx="511">
                  <c:v>42.5</c:v>
                </c:pt>
                <c:pt idx="512">
                  <c:v>46.29</c:v>
                </c:pt>
                <c:pt idx="513">
                  <c:v>30.77</c:v>
                </c:pt>
                <c:pt idx="514">
                  <c:v>32.21</c:v>
                </c:pt>
                <c:pt idx="515">
                  <c:v>35.19</c:v>
                </c:pt>
                <c:pt idx="516">
                  <c:v>41.59</c:v>
                </c:pt>
                <c:pt idx="517">
                  <c:v>46.13</c:v>
                </c:pt>
                <c:pt idx="518">
                  <c:v>55.4</c:v>
                </c:pt>
                <c:pt idx="519">
                  <c:v>53.61</c:v>
                </c:pt>
                <c:pt idx="520">
                  <c:v>43.57</c:v>
                </c:pt>
                <c:pt idx="521">
                  <c:v>42.96</c:v>
                </c:pt>
                <c:pt idx="522">
                  <c:v>43.84</c:v>
                </c:pt>
                <c:pt idx="523">
                  <c:v>66.36</c:v>
                </c:pt>
                <c:pt idx="524">
                  <c:v>68.09</c:v>
                </c:pt>
                <c:pt idx="525">
                  <c:v>54.49</c:v>
                </c:pt>
                <c:pt idx="526">
                  <c:v>49.14</c:v>
                </c:pt>
                <c:pt idx="527">
                  <c:v>85.61</c:v>
                </c:pt>
                <c:pt idx="528">
                  <c:v>55.34</c:v>
                </c:pt>
                <c:pt idx="529">
                  <c:v>63.7</c:v>
                </c:pt>
                <c:pt idx="530">
                  <c:v>39.659999999999997</c:v>
                </c:pt>
                <c:pt idx="531">
                  <c:v>46.43</c:v>
                </c:pt>
                <c:pt idx="532">
                  <c:v>50.15</c:v>
                </c:pt>
                <c:pt idx="533">
                  <c:v>86.32</c:v>
                </c:pt>
                <c:pt idx="534">
                  <c:v>101.23</c:v>
                </c:pt>
                <c:pt idx="535">
                  <c:v>84.91</c:v>
                </c:pt>
                <c:pt idx="536">
                  <c:v>74.48</c:v>
                </c:pt>
                <c:pt idx="537">
                  <c:v>39.47</c:v>
                </c:pt>
                <c:pt idx="538">
                  <c:v>85.22</c:v>
                </c:pt>
                <c:pt idx="539">
                  <c:v>81.069999999999993</c:v>
                </c:pt>
                <c:pt idx="540">
                  <c:v>67.7</c:v>
                </c:pt>
                <c:pt idx="541">
                  <c:v>58.76</c:v>
                </c:pt>
                <c:pt idx="542">
                  <c:v>58.18</c:v>
                </c:pt>
                <c:pt idx="543">
                  <c:v>58.16</c:v>
                </c:pt>
                <c:pt idx="544">
                  <c:v>79.37</c:v>
                </c:pt>
                <c:pt idx="545">
                  <c:v>82.35</c:v>
                </c:pt>
                <c:pt idx="546">
                  <c:v>86.87</c:v>
                </c:pt>
                <c:pt idx="547">
                  <c:v>86.35</c:v>
                </c:pt>
                <c:pt idx="548">
                  <c:v>83.81</c:v>
                </c:pt>
                <c:pt idx="549">
                  <c:v>70.33</c:v>
                </c:pt>
                <c:pt idx="550">
                  <c:v>98.59</c:v>
                </c:pt>
                <c:pt idx="551">
                  <c:v>130.41999999999999</c:v>
                </c:pt>
                <c:pt idx="552">
                  <c:v>107.19</c:v>
                </c:pt>
                <c:pt idx="553">
                  <c:v>84.24</c:v>
                </c:pt>
                <c:pt idx="554">
                  <c:v>82.66</c:v>
                </c:pt>
                <c:pt idx="555">
                  <c:v>68.59</c:v>
                </c:pt>
                <c:pt idx="556">
                  <c:v>67.33</c:v>
                </c:pt>
                <c:pt idx="557">
                  <c:v>62.48</c:v>
                </c:pt>
                <c:pt idx="558">
                  <c:v>80.16</c:v>
                </c:pt>
                <c:pt idx="559">
                  <c:v>76.37</c:v>
                </c:pt>
                <c:pt idx="560">
                  <c:v>92.81</c:v>
                </c:pt>
                <c:pt idx="561">
                  <c:v>122.98</c:v>
                </c:pt>
                <c:pt idx="562">
                  <c:v>99.83</c:v>
                </c:pt>
                <c:pt idx="563">
                  <c:v>103.5</c:v>
                </c:pt>
                <c:pt idx="564">
                  <c:v>94.37</c:v>
                </c:pt>
                <c:pt idx="565">
                  <c:v>75.62</c:v>
                </c:pt>
                <c:pt idx="566">
                  <c:v>78.77</c:v>
                </c:pt>
                <c:pt idx="567">
                  <c:v>94.15</c:v>
                </c:pt>
                <c:pt idx="568">
                  <c:v>72.599999999999994</c:v>
                </c:pt>
                <c:pt idx="569">
                  <c:v>63.57</c:v>
                </c:pt>
                <c:pt idx="570">
                  <c:v>53.49</c:v>
                </c:pt>
                <c:pt idx="571">
                  <c:v>63.41</c:v>
                </c:pt>
                <c:pt idx="572">
                  <c:v>58.15</c:v>
                </c:pt>
                <c:pt idx="573">
                  <c:v>125.86</c:v>
                </c:pt>
                <c:pt idx="574">
                  <c:v>90.82</c:v>
                </c:pt>
                <c:pt idx="575">
                  <c:v>77.28</c:v>
                </c:pt>
                <c:pt idx="576">
                  <c:v>109.42</c:v>
                </c:pt>
                <c:pt idx="577">
                  <c:v>91.33</c:v>
                </c:pt>
                <c:pt idx="578">
                  <c:v>84.5</c:v>
                </c:pt>
                <c:pt idx="579">
                  <c:v>120.16</c:v>
                </c:pt>
                <c:pt idx="580">
                  <c:v>131.72999999999999</c:v>
                </c:pt>
                <c:pt idx="581">
                  <c:v>104.92</c:v>
                </c:pt>
                <c:pt idx="582">
                  <c:v>147.43</c:v>
                </c:pt>
                <c:pt idx="583">
                  <c:v>145.66999999999999</c:v>
                </c:pt>
                <c:pt idx="584">
                  <c:v>112.96</c:v>
                </c:pt>
                <c:pt idx="585">
                  <c:v>121.07</c:v>
                </c:pt>
                <c:pt idx="586">
                  <c:v>115.6</c:v>
                </c:pt>
                <c:pt idx="587">
                  <c:v>139.28</c:v>
                </c:pt>
                <c:pt idx="588">
                  <c:v>145.08000000000001</c:v>
                </c:pt>
                <c:pt idx="589">
                  <c:v>144.01</c:v>
                </c:pt>
                <c:pt idx="590">
                  <c:v>123.43</c:v>
                </c:pt>
                <c:pt idx="591">
                  <c:v>108.11</c:v>
                </c:pt>
                <c:pt idx="592">
                  <c:v>95.19</c:v>
                </c:pt>
                <c:pt idx="593">
                  <c:v>41.33</c:v>
                </c:pt>
                <c:pt idx="594">
                  <c:v>47.04</c:v>
                </c:pt>
                <c:pt idx="595">
                  <c:v>51.37</c:v>
                </c:pt>
                <c:pt idx="596">
                  <c:v>75.95</c:v>
                </c:pt>
                <c:pt idx="597">
                  <c:v>125.15</c:v>
                </c:pt>
                <c:pt idx="598">
                  <c:v>99.51</c:v>
                </c:pt>
                <c:pt idx="599">
                  <c:v>129.63</c:v>
                </c:pt>
                <c:pt idx="600">
                  <c:v>127.46</c:v>
                </c:pt>
                <c:pt idx="601">
                  <c:v>112.5</c:v>
                </c:pt>
                <c:pt idx="602">
                  <c:v>68.209999999999994</c:v>
                </c:pt>
                <c:pt idx="603">
                  <c:v>60.91</c:v>
                </c:pt>
                <c:pt idx="604">
                  <c:v>57.28</c:v>
                </c:pt>
                <c:pt idx="605">
                  <c:v>53.23</c:v>
                </c:pt>
                <c:pt idx="606">
                  <c:v>56.87</c:v>
                </c:pt>
                <c:pt idx="607">
                  <c:v>57.89</c:v>
                </c:pt>
                <c:pt idx="608">
                  <c:v>84.06</c:v>
                </c:pt>
                <c:pt idx="609">
                  <c:v>81.94</c:v>
                </c:pt>
                <c:pt idx="610">
                  <c:v>91.9</c:v>
                </c:pt>
                <c:pt idx="611">
                  <c:v>77.37</c:v>
                </c:pt>
                <c:pt idx="612">
                  <c:v>91.8</c:v>
                </c:pt>
                <c:pt idx="613">
                  <c:v>110.73</c:v>
                </c:pt>
                <c:pt idx="614">
                  <c:v>129.93</c:v>
                </c:pt>
                <c:pt idx="615">
                  <c:v>118.62</c:v>
                </c:pt>
                <c:pt idx="616">
                  <c:v>85.38</c:v>
                </c:pt>
                <c:pt idx="617">
                  <c:v>89.06</c:v>
                </c:pt>
                <c:pt idx="618">
                  <c:v>101.83</c:v>
                </c:pt>
                <c:pt idx="619">
                  <c:v>93.98</c:v>
                </c:pt>
                <c:pt idx="620">
                  <c:v>110.93</c:v>
                </c:pt>
                <c:pt idx="621">
                  <c:v>90.15</c:v>
                </c:pt>
                <c:pt idx="622">
                  <c:v>124.64</c:v>
                </c:pt>
                <c:pt idx="623">
                  <c:v>147.56</c:v>
                </c:pt>
                <c:pt idx="624">
                  <c:v>128.86000000000001</c:v>
                </c:pt>
                <c:pt idx="625">
                  <c:v>72.95</c:v>
                </c:pt>
                <c:pt idx="626">
                  <c:v>57.83</c:v>
                </c:pt>
                <c:pt idx="627">
                  <c:v>83.04</c:v>
                </c:pt>
                <c:pt idx="628">
                  <c:v>99.76</c:v>
                </c:pt>
                <c:pt idx="629">
                  <c:v>89.39</c:v>
                </c:pt>
                <c:pt idx="630">
                  <c:v>60.46</c:v>
                </c:pt>
                <c:pt idx="631">
                  <c:v>52.48</c:v>
                </c:pt>
                <c:pt idx="632">
                  <c:v>88.18</c:v>
                </c:pt>
                <c:pt idx="633">
                  <c:v>115.39</c:v>
                </c:pt>
                <c:pt idx="634">
                  <c:v>87</c:v>
                </c:pt>
                <c:pt idx="635">
                  <c:v>77.430000000000007</c:v>
                </c:pt>
                <c:pt idx="636">
                  <c:v>99.99</c:v>
                </c:pt>
                <c:pt idx="637">
                  <c:v>88.53</c:v>
                </c:pt>
                <c:pt idx="638">
                  <c:v>58.96</c:v>
                </c:pt>
                <c:pt idx="639">
                  <c:v>43.18</c:v>
                </c:pt>
                <c:pt idx="640">
                  <c:v>49.43</c:v>
                </c:pt>
                <c:pt idx="641">
                  <c:v>59.24</c:v>
                </c:pt>
                <c:pt idx="642">
                  <c:v>71.03</c:v>
                </c:pt>
                <c:pt idx="643">
                  <c:v>65.8</c:v>
                </c:pt>
                <c:pt idx="644">
                  <c:v>73.36</c:v>
                </c:pt>
                <c:pt idx="645">
                  <c:v>85.56</c:v>
                </c:pt>
                <c:pt idx="646">
                  <c:v>75.95</c:v>
                </c:pt>
                <c:pt idx="647">
                  <c:v>51.2</c:v>
                </c:pt>
                <c:pt idx="648">
                  <c:v>25.14</c:v>
                </c:pt>
                <c:pt idx="649">
                  <c:v>30.43</c:v>
                </c:pt>
                <c:pt idx="650">
                  <c:v>30.83</c:v>
                </c:pt>
                <c:pt idx="651">
                  <c:v>18.12</c:v>
                </c:pt>
                <c:pt idx="652">
                  <c:v>19.72</c:v>
                </c:pt>
                <c:pt idx="653">
                  <c:v>21.12</c:v>
                </c:pt>
                <c:pt idx="654">
                  <c:v>21.01</c:v>
                </c:pt>
                <c:pt idx="655">
                  <c:v>25.51</c:v>
                </c:pt>
                <c:pt idx="656">
                  <c:v>44.01</c:v>
                </c:pt>
                <c:pt idx="657">
                  <c:v>38.07</c:v>
                </c:pt>
                <c:pt idx="658">
                  <c:v>25.63</c:v>
                </c:pt>
                <c:pt idx="659">
                  <c:v>34.590000000000003</c:v>
                </c:pt>
                <c:pt idx="660">
                  <c:v>22.67</c:v>
                </c:pt>
                <c:pt idx="661">
                  <c:v>28.73</c:v>
                </c:pt>
                <c:pt idx="662">
                  <c:v>37.6</c:v>
                </c:pt>
                <c:pt idx="663">
                  <c:v>34.06</c:v>
                </c:pt>
                <c:pt idx="664">
                  <c:v>26.17</c:v>
                </c:pt>
                <c:pt idx="665">
                  <c:v>31.4</c:v>
                </c:pt>
                <c:pt idx="666">
                  <c:v>25.32</c:v>
                </c:pt>
                <c:pt idx="667">
                  <c:v>22.59</c:v>
                </c:pt>
                <c:pt idx="668">
                  <c:v>24.01</c:v>
                </c:pt>
                <c:pt idx="669">
                  <c:v>20.04</c:v>
                </c:pt>
                <c:pt idx="670">
                  <c:v>18.23</c:v>
                </c:pt>
                <c:pt idx="671">
                  <c:v>18.899999999999999</c:v>
                </c:pt>
                <c:pt idx="672">
                  <c:v>24.59</c:v>
                </c:pt>
                <c:pt idx="673">
                  <c:v>31.52</c:v>
                </c:pt>
                <c:pt idx="674">
                  <c:v>26.81</c:v>
                </c:pt>
                <c:pt idx="675">
                  <c:v>26.68</c:v>
                </c:pt>
                <c:pt idx="676">
                  <c:v>18.47</c:v>
                </c:pt>
                <c:pt idx="677">
                  <c:v>22.76</c:v>
                </c:pt>
                <c:pt idx="678">
                  <c:v>22.2</c:v>
                </c:pt>
                <c:pt idx="679">
                  <c:v>21.67</c:v>
                </c:pt>
                <c:pt idx="680">
                  <c:v>23.07</c:v>
                </c:pt>
                <c:pt idx="681">
                  <c:v>19.87</c:v>
                </c:pt>
                <c:pt idx="682">
                  <c:v>23.95</c:v>
                </c:pt>
                <c:pt idx="683">
                  <c:v>32.909999999999997</c:v>
                </c:pt>
                <c:pt idx="684">
                  <c:v>28.28</c:v>
                </c:pt>
                <c:pt idx="685">
                  <c:v>20.63</c:v>
                </c:pt>
                <c:pt idx="686">
                  <c:v>16.440000000000001</c:v>
                </c:pt>
                <c:pt idx="687">
                  <c:v>18.63</c:v>
                </c:pt>
                <c:pt idx="688">
                  <c:v>16.78</c:v>
                </c:pt>
                <c:pt idx="689">
                  <c:v>14.69</c:v>
                </c:pt>
                <c:pt idx="690">
                  <c:v>14.4</c:v>
                </c:pt>
                <c:pt idx="691">
                  <c:v>14.2</c:v>
                </c:pt>
                <c:pt idx="692">
                  <c:v>12.92</c:v>
                </c:pt>
                <c:pt idx="693">
                  <c:v>15.94</c:v>
                </c:pt>
                <c:pt idx="694">
                  <c:v>19.12</c:v>
                </c:pt>
                <c:pt idx="695">
                  <c:v>35.75</c:v>
                </c:pt>
                <c:pt idx="696">
                  <c:v>26.97</c:v>
                </c:pt>
                <c:pt idx="697">
                  <c:v>11.98</c:v>
                </c:pt>
                <c:pt idx="698">
                  <c:v>8.9700000000000006</c:v>
                </c:pt>
                <c:pt idx="699">
                  <c:v>20</c:v>
                </c:pt>
                <c:pt idx="700">
                  <c:v>25.27</c:v>
                </c:pt>
                <c:pt idx="701">
                  <c:v>22.38</c:v>
                </c:pt>
                <c:pt idx="702">
                  <c:v>17.28</c:v>
                </c:pt>
                <c:pt idx="703">
                  <c:v>18.260000000000002</c:v>
                </c:pt>
                <c:pt idx="704">
                  <c:v>16.22</c:v>
                </c:pt>
                <c:pt idx="705">
                  <c:v>15.72</c:v>
                </c:pt>
                <c:pt idx="706">
                  <c:v>13.82</c:v>
                </c:pt>
                <c:pt idx="707">
                  <c:v>9.48</c:v>
                </c:pt>
                <c:pt idx="708">
                  <c:v>8.43</c:v>
                </c:pt>
                <c:pt idx="709">
                  <c:v>10.15</c:v>
                </c:pt>
                <c:pt idx="710">
                  <c:v>12.54</c:v>
                </c:pt>
                <c:pt idx="711">
                  <c:v>22.95</c:v>
                </c:pt>
                <c:pt idx="712">
                  <c:v>19.72</c:v>
                </c:pt>
                <c:pt idx="713">
                  <c:v>29.2</c:v>
                </c:pt>
                <c:pt idx="714">
                  <c:v>30.55</c:v>
                </c:pt>
                <c:pt idx="715">
                  <c:v>33.590000000000003</c:v>
                </c:pt>
                <c:pt idx="716">
                  <c:v>38.92</c:v>
                </c:pt>
                <c:pt idx="717">
                  <c:v>22.6</c:v>
                </c:pt>
                <c:pt idx="718">
                  <c:v>18.93</c:v>
                </c:pt>
                <c:pt idx="719">
                  <c:v>24.23</c:v>
                </c:pt>
                <c:pt idx="720">
                  <c:v>28.15</c:v>
                </c:pt>
                <c:pt idx="721">
                  <c:v>19.61</c:v>
                </c:pt>
                <c:pt idx="722">
                  <c:v>23.64</c:v>
                </c:pt>
                <c:pt idx="723">
                  <c:v>21.07</c:v>
                </c:pt>
                <c:pt idx="724">
                  <c:v>15.73</c:v>
                </c:pt>
                <c:pt idx="725">
                  <c:v>12.82</c:v>
                </c:pt>
                <c:pt idx="726">
                  <c:v>17.2</c:v>
                </c:pt>
                <c:pt idx="727">
                  <c:v>26.53</c:v>
                </c:pt>
                <c:pt idx="728">
                  <c:v>21.53</c:v>
                </c:pt>
                <c:pt idx="729">
                  <c:v>13.66</c:v>
                </c:pt>
                <c:pt idx="730">
                  <c:v>23.78</c:v>
                </c:pt>
                <c:pt idx="731">
                  <c:v>12.17</c:v>
                </c:pt>
                <c:pt idx="732">
                  <c:v>17.82</c:v>
                </c:pt>
                <c:pt idx="733">
                  <c:v>12.7</c:v>
                </c:pt>
                <c:pt idx="734">
                  <c:v>13.49</c:v>
                </c:pt>
                <c:pt idx="735">
                  <c:v>11.12</c:v>
                </c:pt>
                <c:pt idx="736">
                  <c:v>21.39</c:v>
                </c:pt>
                <c:pt idx="737">
                  <c:v>19.420000000000002</c:v>
                </c:pt>
                <c:pt idx="738">
                  <c:v>22.11</c:v>
                </c:pt>
                <c:pt idx="739">
                  <c:v>21.55</c:v>
                </c:pt>
                <c:pt idx="740">
                  <c:v>18.93</c:v>
                </c:pt>
                <c:pt idx="741">
                  <c:v>15.98</c:v>
                </c:pt>
                <c:pt idx="742">
                  <c:v>9.15</c:v>
                </c:pt>
                <c:pt idx="743">
                  <c:v>9.67</c:v>
                </c:pt>
                <c:pt idx="744">
                  <c:v>8.61</c:v>
                </c:pt>
                <c:pt idx="745">
                  <c:v>12.57</c:v>
                </c:pt>
                <c:pt idx="746">
                  <c:v>17.420000000000002</c:v>
                </c:pt>
                <c:pt idx="747">
                  <c:v>18.84</c:v>
                </c:pt>
                <c:pt idx="748">
                  <c:v>16.649999999999999</c:v>
                </c:pt>
                <c:pt idx="749">
                  <c:v>24.09</c:v>
                </c:pt>
                <c:pt idx="750">
                  <c:v>26.41</c:v>
                </c:pt>
                <c:pt idx="751">
                  <c:v>28.94</c:v>
                </c:pt>
                <c:pt idx="752">
                  <c:v>19.3</c:v>
                </c:pt>
                <c:pt idx="753">
                  <c:v>14.44</c:v>
                </c:pt>
                <c:pt idx="754">
                  <c:v>21.38</c:v>
                </c:pt>
                <c:pt idx="755">
                  <c:v>24.91</c:v>
                </c:pt>
                <c:pt idx="756">
                  <c:v>26.03</c:v>
                </c:pt>
                <c:pt idx="757">
                  <c:v>21.33</c:v>
                </c:pt>
                <c:pt idx="758">
                  <c:v>24.04</c:v>
                </c:pt>
                <c:pt idx="759">
                  <c:v>18.21</c:v>
                </c:pt>
                <c:pt idx="760">
                  <c:v>18.8</c:v>
                </c:pt>
                <c:pt idx="761">
                  <c:v>12.46</c:v>
                </c:pt>
                <c:pt idx="762">
                  <c:v>9.6</c:v>
                </c:pt>
                <c:pt idx="763">
                  <c:v>14.36</c:v>
                </c:pt>
                <c:pt idx="764">
                  <c:v>16.760000000000002</c:v>
                </c:pt>
                <c:pt idx="765">
                  <c:v>14.46</c:v>
                </c:pt>
                <c:pt idx="766">
                  <c:v>12.64</c:v>
                </c:pt>
                <c:pt idx="767">
                  <c:v>9.1300000000000008</c:v>
                </c:pt>
                <c:pt idx="768">
                  <c:v>10.55</c:v>
                </c:pt>
                <c:pt idx="769">
                  <c:v>11.57</c:v>
                </c:pt>
                <c:pt idx="770">
                  <c:v>10.89</c:v>
                </c:pt>
                <c:pt idx="771">
                  <c:v>11.37</c:v>
                </c:pt>
                <c:pt idx="772">
                  <c:v>12.33</c:v>
                </c:pt>
                <c:pt idx="773">
                  <c:v>10.6</c:v>
                </c:pt>
                <c:pt idx="774">
                  <c:v>14.02</c:v>
                </c:pt>
                <c:pt idx="775">
                  <c:v>15.95</c:v>
                </c:pt>
                <c:pt idx="776">
                  <c:v>11.06</c:v>
                </c:pt>
                <c:pt idx="777">
                  <c:v>13.04</c:v>
                </c:pt>
                <c:pt idx="778">
                  <c:v>13.37</c:v>
                </c:pt>
                <c:pt idx="779">
                  <c:v>14.89</c:v>
                </c:pt>
                <c:pt idx="780">
                  <c:v>13.99</c:v>
                </c:pt>
                <c:pt idx="781">
                  <c:v>15.47</c:v>
                </c:pt>
                <c:pt idx="782">
                  <c:v>16.12</c:v>
                </c:pt>
                <c:pt idx="783">
                  <c:v>14.94</c:v>
                </c:pt>
                <c:pt idx="784">
                  <c:v>25.55</c:v>
                </c:pt>
                <c:pt idx="785">
                  <c:v>19.510000000000002</c:v>
                </c:pt>
                <c:pt idx="786">
                  <c:v>17.48</c:v>
                </c:pt>
                <c:pt idx="787">
                  <c:v>33.85</c:v>
                </c:pt>
                <c:pt idx="788">
                  <c:v>38.11</c:v>
                </c:pt>
                <c:pt idx="789">
                  <c:v>29.08</c:v>
                </c:pt>
                <c:pt idx="790">
                  <c:v>33</c:v>
                </c:pt>
                <c:pt idx="791">
                  <c:v>20.87</c:v>
                </c:pt>
                <c:pt idx="792">
                  <c:v>7.97</c:v>
                </c:pt>
                <c:pt idx="793">
                  <c:v>7.03</c:v>
                </c:pt>
                <c:pt idx="794">
                  <c:v>6.4</c:v>
                </c:pt>
                <c:pt idx="795">
                  <c:v>4.43</c:v>
                </c:pt>
                <c:pt idx="796">
                  <c:v>3.78</c:v>
                </c:pt>
                <c:pt idx="797">
                  <c:v>2.56</c:v>
                </c:pt>
                <c:pt idx="798">
                  <c:v>1.1100000000000001</c:v>
                </c:pt>
                <c:pt idx="799">
                  <c:v>8.39</c:v>
                </c:pt>
                <c:pt idx="800">
                  <c:v>13.77</c:v>
                </c:pt>
                <c:pt idx="801">
                  <c:v>17.8</c:v>
                </c:pt>
                <c:pt idx="802">
                  <c:v>12.5</c:v>
                </c:pt>
                <c:pt idx="803">
                  <c:v>15.42</c:v>
                </c:pt>
                <c:pt idx="804">
                  <c:v>12.32</c:v>
                </c:pt>
                <c:pt idx="805">
                  <c:v>10.79</c:v>
                </c:pt>
                <c:pt idx="806">
                  <c:v>14</c:v>
                </c:pt>
                <c:pt idx="807">
                  <c:v>12.27</c:v>
                </c:pt>
                <c:pt idx="808">
                  <c:v>12.59</c:v>
                </c:pt>
                <c:pt idx="809">
                  <c:v>15.91</c:v>
                </c:pt>
                <c:pt idx="810">
                  <c:v>33.450000000000003</c:v>
                </c:pt>
                <c:pt idx="811">
                  <c:v>26.76</c:v>
                </c:pt>
                <c:pt idx="812">
                  <c:v>15.07</c:v>
                </c:pt>
                <c:pt idx="813">
                  <c:v>12.11</c:v>
                </c:pt>
                <c:pt idx="814">
                  <c:v>14.78</c:v>
                </c:pt>
                <c:pt idx="815">
                  <c:v>24.55</c:v>
                </c:pt>
                <c:pt idx="816">
                  <c:v>20.420000000000002</c:v>
                </c:pt>
                <c:pt idx="817">
                  <c:v>19.41</c:v>
                </c:pt>
                <c:pt idx="818">
                  <c:v>17.95</c:v>
                </c:pt>
                <c:pt idx="819">
                  <c:v>15.46</c:v>
                </c:pt>
                <c:pt idx="820">
                  <c:v>17.66</c:v>
                </c:pt>
                <c:pt idx="821">
                  <c:v>19.02</c:v>
                </c:pt>
                <c:pt idx="822">
                  <c:v>21.28</c:v>
                </c:pt>
                <c:pt idx="823">
                  <c:v>24.95</c:v>
                </c:pt>
                <c:pt idx="824">
                  <c:v>22.95</c:v>
                </c:pt>
                <c:pt idx="825">
                  <c:v>25.1</c:v>
                </c:pt>
                <c:pt idx="826">
                  <c:v>26.57</c:v>
                </c:pt>
                <c:pt idx="827">
                  <c:v>21.54</c:v>
                </c:pt>
                <c:pt idx="828">
                  <c:v>21.88</c:v>
                </c:pt>
                <c:pt idx="829">
                  <c:v>24.89</c:v>
                </c:pt>
                <c:pt idx="830">
                  <c:v>26.73</c:v>
                </c:pt>
                <c:pt idx="831">
                  <c:v>24.72</c:v>
                </c:pt>
                <c:pt idx="832">
                  <c:v>18.47</c:v>
                </c:pt>
                <c:pt idx="833">
                  <c:v>26.42</c:v>
                </c:pt>
                <c:pt idx="834">
                  <c:v>21.06</c:v>
                </c:pt>
                <c:pt idx="835">
                  <c:v>30.85</c:v>
                </c:pt>
                <c:pt idx="836">
                  <c:v>35.31</c:v>
                </c:pt>
                <c:pt idx="837">
                  <c:v>37.24</c:v>
                </c:pt>
                <c:pt idx="838">
                  <c:v>35.380000000000003</c:v>
                </c:pt>
                <c:pt idx="839">
                  <c:v>42.68</c:v>
                </c:pt>
                <c:pt idx="840">
                  <c:v>47.07</c:v>
                </c:pt>
                <c:pt idx="841">
                  <c:v>29.74</c:v>
                </c:pt>
                <c:pt idx="842">
                  <c:v>22.04</c:v>
                </c:pt>
                <c:pt idx="843">
                  <c:v>26.28</c:v>
                </c:pt>
                <c:pt idx="844">
                  <c:v>29.36</c:v>
                </c:pt>
                <c:pt idx="845">
                  <c:v>45.27</c:v>
                </c:pt>
                <c:pt idx="846">
                  <c:v>50.66</c:v>
                </c:pt>
                <c:pt idx="847">
                  <c:v>17.32</c:v>
                </c:pt>
                <c:pt idx="848">
                  <c:v>35.26</c:v>
                </c:pt>
                <c:pt idx="849">
                  <c:v>34.51</c:v>
                </c:pt>
                <c:pt idx="850">
                  <c:v>40.4</c:v>
                </c:pt>
                <c:pt idx="851">
                  <c:v>31.45</c:v>
                </c:pt>
                <c:pt idx="852">
                  <c:v>14.23</c:v>
                </c:pt>
                <c:pt idx="853">
                  <c:v>19.149999999999999</c:v>
                </c:pt>
                <c:pt idx="854">
                  <c:v>28.97</c:v>
                </c:pt>
                <c:pt idx="855">
                  <c:v>26.93</c:v>
                </c:pt>
                <c:pt idx="856">
                  <c:v>22.31</c:v>
                </c:pt>
                <c:pt idx="857">
                  <c:v>15.9</c:v>
                </c:pt>
                <c:pt idx="858">
                  <c:v>15.42</c:v>
                </c:pt>
                <c:pt idx="859">
                  <c:v>26.86</c:v>
                </c:pt>
                <c:pt idx="860">
                  <c:v>29.82</c:v>
                </c:pt>
                <c:pt idx="861">
                  <c:v>34.119999999999997</c:v>
                </c:pt>
                <c:pt idx="862">
                  <c:v>36.93</c:v>
                </c:pt>
                <c:pt idx="863">
                  <c:v>39.57</c:v>
                </c:pt>
                <c:pt idx="864">
                  <c:v>41.63</c:v>
                </c:pt>
                <c:pt idx="865">
                  <c:v>35.39</c:v>
                </c:pt>
                <c:pt idx="866">
                  <c:v>30.41</c:v>
                </c:pt>
                <c:pt idx="867">
                  <c:v>31.39</c:v>
                </c:pt>
                <c:pt idx="868">
                  <c:v>29.98</c:v>
                </c:pt>
                <c:pt idx="869">
                  <c:v>17.77</c:v>
                </c:pt>
                <c:pt idx="870">
                  <c:v>18.82</c:v>
                </c:pt>
                <c:pt idx="871">
                  <c:v>20.32</c:v>
                </c:pt>
                <c:pt idx="872">
                  <c:v>25.13</c:v>
                </c:pt>
                <c:pt idx="873">
                  <c:v>27.5</c:v>
                </c:pt>
                <c:pt idx="874">
                  <c:v>32.67</c:v>
                </c:pt>
                <c:pt idx="875">
                  <c:v>31.25</c:v>
                </c:pt>
                <c:pt idx="876">
                  <c:v>33.94</c:v>
                </c:pt>
                <c:pt idx="877">
                  <c:v>28.82</c:v>
                </c:pt>
                <c:pt idx="878">
                  <c:v>19.86</c:v>
                </c:pt>
                <c:pt idx="879">
                  <c:v>34.71</c:v>
                </c:pt>
                <c:pt idx="880">
                  <c:v>61.15</c:v>
                </c:pt>
                <c:pt idx="881">
                  <c:v>40.229999999999997</c:v>
                </c:pt>
                <c:pt idx="882">
                  <c:v>33.840000000000003</c:v>
                </c:pt>
                <c:pt idx="883">
                  <c:v>36.32</c:v>
                </c:pt>
                <c:pt idx="884">
                  <c:v>41.13</c:v>
                </c:pt>
                <c:pt idx="885">
                  <c:v>22.58</c:v>
                </c:pt>
                <c:pt idx="886">
                  <c:v>25.35</c:v>
                </c:pt>
                <c:pt idx="887">
                  <c:v>19.41</c:v>
                </c:pt>
                <c:pt idx="888">
                  <c:v>30.59</c:v>
                </c:pt>
                <c:pt idx="889">
                  <c:v>38.22</c:v>
                </c:pt>
                <c:pt idx="890">
                  <c:v>49.7</c:v>
                </c:pt>
                <c:pt idx="891">
                  <c:v>45.33</c:v>
                </c:pt>
                <c:pt idx="892">
                  <c:v>36.6</c:v>
                </c:pt>
                <c:pt idx="893">
                  <c:v>43.79</c:v>
                </c:pt>
                <c:pt idx="894">
                  <c:v>48</c:v>
                </c:pt>
                <c:pt idx="895">
                  <c:v>46.63</c:v>
                </c:pt>
                <c:pt idx="896">
                  <c:v>45.43</c:v>
                </c:pt>
                <c:pt idx="897">
                  <c:v>37.76</c:v>
                </c:pt>
                <c:pt idx="898">
                  <c:v>37.229999999999997</c:v>
                </c:pt>
                <c:pt idx="899">
                  <c:v>26.03</c:v>
                </c:pt>
                <c:pt idx="900">
                  <c:v>43.15</c:v>
                </c:pt>
                <c:pt idx="901">
                  <c:v>49.39</c:v>
                </c:pt>
                <c:pt idx="902">
                  <c:v>55.01</c:v>
                </c:pt>
                <c:pt idx="903">
                  <c:v>55.99</c:v>
                </c:pt>
                <c:pt idx="904">
                  <c:v>57.68</c:v>
                </c:pt>
                <c:pt idx="905">
                  <c:v>62.08</c:v>
                </c:pt>
                <c:pt idx="906">
                  <c:v>54.91</c:v>
                </c:pt>
                <c:pt idx="907">
                  <c:v>60.11</c:v>
                </c:pt>
                <c:pt idx="908">
                  <c:v>47.91</c:v>
                </c:pt>
                <c:pt idx="909">
                  <c:v>63.94</c:v>
                </c:pt>
                <c:pt idx="910">
                  <c:v>72.08</c:v>
                </c:pt>
                <c:pt idx="911">
                  <c:v>86.04</c:v>
                </c:pt>
                <c:pt idx="912">
                  <c:v>78.06</c:v>
                </c:pt>
                <c:pt idx="913">
                  <c:v>71.64</c:v>
                </c:pt>
                <c:pt idx="914">
                  <c:v>72.84</c:v>
                </c:pt>
                <c:pt idx="915">
                  <c:v>74.400000000000006</c:v>
                </c:pt>
                <c:pt idx="916">
                  <c:v>79.62</c:v>
                </c:pt>
                <c:pt idx="917">
                  <c:v>83.41</c:v>
                </c:pt>
                <c:pt idx="918">
                  <c:v>63.35</c:v>
                </c:pt>
                <c:pt idx="919">
                  <c:v>50.26</c:v>
                </c:pt>
                <c:pt idx="920">
                  <c:v>70.3</c:v>
                </c:pt>
                <c:pt idx="921">
                  <c:v>75.849999999999994</c:v>
                </c:pt>
                <c:pt idx="922">
                  <c:v>69.39</c:v>
                </c:pt>
                <c:pt idx="923">
                  <c:v>60</c:v>
                </c:pt>
                <c:pt idx="924">
                  <c:v>57.26</c:v>
                </c:pt>
                <c:pt idx="925">
                  <c:v>54.25</c:v>
                </c:pt>
                <c:pt idx="926">
                  <c:v>56.63</c:v>
                </c:pt>
                <c:pt idx="927">
                  <c:v>57.24</c:v>
                </c:pt>
                <c:pt idx="928">
                  <c:v>59.72</c:v>
                </c:pt>
                <c:pt idx="929">
                  <c:v>62.58</c:v>
                </c:pt>
                <c:pt idx="930">
                  <c:v>53.7</c:v>
                </c:pt>
                <c:pt idx="931">
                  <c:v>43.93</c:v>
                </c:pt>
                <c:pt idx="932">
                  <c:v>40.020000000000003</c:v>
                </c:pt>
                <c:pt idx="933">
                  <c:v>38.24</c:v>
                </c:pt>
                <c:pt idx="934">
                  <c:v>33.909999999999997</c:v>
                </c:pt>
                <c:pt idx="935">
                  <c:v>53.15</c:v>
                </c:pt>
                <c:pt idx="936">
                  <c:v>61.44</c:v>
                </c:pt>
                <c:pt idx="937">
                  <c:v>58.83</c:v>
                </c:pt>
                <c:pt idx="938">
                  <c:v>53.88</c:v>
                </c:pt>
                <c:pt idx="939">
                  <c:v>55.11</c:v>
                </c:pt>
                <c:pt idx="940">
                  <c:v>50.49</c:v>
                </c:pt>
                <c:pt idx="941">
                  <c:v>47.76</c:v>
                </c:pt>
                <c:pt idx="942">
                  <c:v>54.11</c:v>
                </c:pt>
                <c:pt idx="943">
                  <c:v>53.5</c:v>
                </c:pt>
                <c:pt idx="944">
                  <c:v>67.87</c:v>
                </c:pt>
                <c:pt idx="945">
                  <c:v>50.56</c:v>
                </c:pt>
                <c:pt idx="946">
                  <c:v>39.01</c:v>
                </c:pt>
                <c:pt idx="947">
                  <c:v>22.76</c:v>
                </c:pt>
                <c:pt idx="948">
                  <c:v>27.58</c:v>
                </c:pt>
                <c:pt idx="949">
                  <c:v>44.47</c:v>
                </c:pt>
                <c:pt idx="950">
                  <c:v>67.2</c:v>
                </c:pt>
                <c:pt idx="951">
                  <c:v>59.8</c:v>
                </c:pt>
                <c:pt idx="952">
                  <c:v>64.47</c:v>
                </c:pt>
                <c:pt idx="953">
                  <c:v>65.2</c:v>
                </c:pt>
                <c:pt idx="954">
                  <c:v>71.349999999999994</c:v>
                </c:pt>
                <c:pt idx="955">
                  <c:v>72.819999999999993</c:v>
                </c:pt>
                <c:pt idx="956">
                  <c:v>76.23</c:v>
                </c:pt>
                <c:pt idx="957">
                  <c:v>73.010000000000005</c:v>
                </c:pt>
                <c:pt idx="958">
                  <c:v>54.64</c:v>
                </c:pt>
                <c:pt idx="959">
                  <c:v>40.65</c:v>
                </c:pt>
                <c:pt idx="960">
                  <c:v>31.87</c:v>
                </c:pt>
                <c:pt idx="961">
                  <c:v>48.07</c:v>
                </c:pt>
                <c:pt idx="962">
                  <c:v>52.88</c:v>
                </c:pt>
                <c:pt idx="963">
                  <c:v>42.99</c:v>
                </c:pt>
                <c:pt idx="964">
                  <c:v>39.049999999999997</c:v>
                </c:pt>
                <c:pt idx="965">
                  <c:v>40.67</c:v>
                </c:pt>
                <c:pt idx="966">
                  <c:v>58.87</c:v>
                </c:pt>
                <c:pt idx="967">
                  <c:v>61.03</c:v>
                </c:pt>
                <c:pt idx="968">
                  <c:v>62.76</c:v>
                </c:pt>
                <c:pt idx="969">
                  <c:v>56.22</c:v>
                </c:pt>
                <c:pt idx="970">
                  <c:v>65.540000000000006</c:v>
                </c:pt>
                <c:pt idx="971">
                  <c:v>46.6</c:v>
                </c:pt>
                <c:pt idx="972">
                  <c:v>37.57</c:v>
                </c:pt>
                <c:pt idx="973">
                  <c:v>39.32</c:v>
                </c:pt>
                <c:pt idx="974">
                  <c:v>41.93</c:v>
                </c:pt>
                <c:pt idx="975">
                  <c:v>40.46</c:v>
                </c:pt>
                <c:pt idx="976">
                  <c:v>53.47</c:v>
                </c:pt>
                <c:pt idx="977">
                  <c:v>68.62</c:v>
                </c:pt>
                <c:pt idx="978">
                  <c:v>56.77</c:v>
                </c:pt>
                <c:pt idx="979">
                  <c:v>51.03</c:v>
                </c:pt>
                <c:pt idx="980">
                  <c:v>74.84</c:v>
                </c:pt>
                <c:pt idx="981">
                  <c:v>71.650000000000006</c:v>
                </c:pt>
                <c:pt idx="982">
                  <c:v>74.540000000000006</c:v>
                </c:pt>
                <c:pt idx="983">
                  <c:v>74.680000000000007</c:v>
                </c:pt>
                <c:pt idx="984">
                  <c:v>80.83</c:v>
                </c:pt>
                <c:pt idx="985">
                  <c:v>83.33</c:v>
                </c:pt>
                <c:pt idx="986">
                  <c:v>84.53</c:v>
                </c:pt>
                <c:pt idx="987">
                  <c:v>83.15</c:v>
                </c:pt>
                <c:pt idx="988">
                  <c:v>68.069999999999993</c:v>
                </c:pt>
                <c:pt idx="989">
                  <c:v>73.819999999999993</c:v>
                </c:pt>
                <c:pt idx="990">
                  <c:v>65.849999999999994</c:v>
                </c:pt>
                <c:pt idx="991">
                  <c:v>71.48</c:v>
                </c:pt>
                <c:pt idx="992">
                  <c:v>74.849999999999994</c:v>
                </c:pt>
                <c:pt idx="993">
                  <c:v>70.599999999999994</c:v>
                </c:pt>
                <c:pt idx="994">
                  <c:v>72.760000000000005</c:v>
                </c:pt>
                <c:pt idx="995">
                  <c:v>68.58</c:v>
                </c:pt>
                <c:pt idx="996">
                  <c:v>70.540000000000006</c:v>
                </c:pt>
                <c:pt idx="997">
                  <c:v>72.3</c:v>
                </c:pt>
                <c:pt idx="998">
                  <c:v>68.680000000000007</c:v>
                </c:pt>
                <c:pt idx="999">
                  <c:v>72.2</c:v>
                </c:pt>
                <c:pt idx="1000">
                  <c:v>73.73</c:v>
                </c:pt>
                <c:pt idx="1001">
                  <c:v>71.069999999999993</c:v>
                </c:pt>
                <c:pt idx="1002">
                  <c:v>42.88</c:v>
                </c:pt>
                <c:pt idx="1003">
                  <c:v>34.08</c:v>
                </c:pt>
                <c:pt idx="1004">
                  <c:v>27.09</c:v>
                </c:pt>
                <c:pt idx="1005">
                  <c:v>40.5</c:v>
                </c:pt>
                <c:pt idx="1006">
                  <c:v>73.81</c:v>
                </c:pt>
                <c:pt idx="1007">
                  <c:v>75.86</c:v>
                </c:pt>
                <c:pt idx="1008">
                  <c:v>56.92</c:v>
                </c:pt>
                <c:pt idx="1009">
                  <c:v>24.27</c:v>
                </c:pt>
                <c:pt idx="1010">
                  <c:v>21.67</c:v>
                </c:pt>
                <c:pt idx="1011">
                  <c:v>15.63</c:v>
                </c:pt>
                <c:pt idx="1012">
                  <c:v>22.78</c:v>
                </c:pt>
                <c:pt idx="1013">
                  <c:v>22.82</c:v>
                </c:pt>
                <c:pt idx="1014">
                  <c:v>21.39</c:v>
                </c:pt>
                <c:pt idx="1015">
                  <c:v>18.600000000000001</c:v>
                </c:pt>
                <c:pt idx="1016">
                  <c:v>20.07</c:v>
                </c:pt>
                <c:pt idx="1017">
                  <c:v>22.22</c:v>
                </c:pt>
                <c:pt idx="1018">
                  <c:v>24.73</c:v>
                </c:pt>
                <c:pt idx="1019">
                  <c:v>22.63</c:v>
                </c:pt>
                <c:pt idx="1020">
                  <c:v>22.99</c:v>
                </c:pt>
                <c:pt idx="1021">
                  <c:v>19.059999999999999</c:v>
                </c:pt>
                <c:pt idx="1022">
                  <c:v>21.7</c:v>
                </c:pt>
                <c:pt idx="1023">
                  <c:v>19.77</c:v>
                </c:pt>
                <c:pt idx="1024">
                  <c:v>13.48</c:v>
                </c:pt>
                <c:pt idx="1025">
                  <c:v>13.21</c:v>
                </c:pt>
                <c:pt idx="1026">
                  <c:v>21.32</c:v>
                </c:pt>
                <c:pt idx="1027">
                  <c:v>27.92</c:v>
                </c:pt>
                <c:pt idx="1028">
                  <c:v>32.380000000000003</c:v>
                </c:pt>
                <c:pt idx="1029">
                  <c:v>19.920000000000002</c:v>
                </c:pt>
                <c:pt idx="1030">
                  <c:v>20.36</c:v>
                </c:pt>
                <c:pt idx="1031">
                  <c:v>23.26</c:v>
                </c:pt>
                <c:pt idx="1032">
                  <c:v>19.07</c:v>
                </c:pt>
                <c:pt idx="1033">
                  <c:v>18.98</c:v>
                </c:pt>
                <c:pt idx="1034">
                  <c:v>19.77</c:v>
                </c:pt>
                <c:pt idx="1035">
                  <c:v>23.79</c:v>
                </c:pt>
                <c:pt idx="1036">
                  <c:v>58.51</c:v>
                </c:pt>
                <c:pt idx="1037">
                  <c:v>43.9</c:v>
                </c:pt>
                <c:pt idx="1038">
                  <c:v>33.36</c:v>
                </c:pt>
                <c:pt idx="1039">
                  <c:v>27.87</c:v>
                </c:pt>
                <c:pt idx="1040">
                  <c:v>46.64</c:v>
                </c:pt>
                <c:pt idx="1041">
                  <c:v>41.49</c:v>
                </c:pt>
                <c:pt idx="1042">
                  <c:v>46.19</c:v>
                </c:pt>
                <c:pt idx="1043">
                  <c:v>30.23</c:v>
                </c:pt>
                <c:pt idx="1044">
                  <c:v>19.87</c:v>
                </c:pt>
                <c:pt idx="1045">
                  <c:v>21.07</c:v>
                </c:pt>
                <c:pt idx="1046">
                  <c:v>11.08</c:v>
                </c:pt>
                <c:pt idx="1047">
                  <c:v>10.11</c:v>
                </c:pt>
                <c:pt idx="1048">
                  <c:v>14.62</c:v>
                </c:pt>
                <c:pt idx="1049">
                  <c:v>19.399999999999999</c:v>
                </c:pt>
                <c:pt idx="1050">
                  <c:v>23.65</c:v>
                </c:pt>
                <c:pt idx="1051">
                  <c:v>16.600000000000001</c:v>
                </c:pt>
                <c:pt idx="1052">
                  <c:v>17.23</c:v>
                </c:pt>
                <c:pt idx="1053">
                  <c:v>19.61</c:v>
                </c:pt>
                <c:pt idx="1054">
                  <c:v>17.989999999999998</c:v>
                </c:pt>
                <c:pt idx="1055">
                  <c:v>19.2</c:v>
                </c:pt>
                <c:pt idx="1056">
                  <c:v>18.46</c:v>
                </c:pt>
                <c:pt idx="1057">
                  <c:v>13.01</c:v>
                </c:pt>
                <c:pt idx="1058">
                  <c:v>12.57</c:v>
                </c:pt>
                <c:pt idx="1059">
                  <c:v>11.59</c:v>
                </c:pt>
                <c:pt idx="1060">
                  <c:v>16.940000000000001</c:v>
                </c:pt>
                <c:pt idx="1061">
                  <c:v>25.17</c:v>
                </c:pt>
                <c:pt idx="1062">
                  <c:v>25.64</c:v>
                </c:pt>
                <c:pt idx="1063">
                  <c:v>24.04</c:v>
                </c:pt>
                <c:pt idx="1064">
                  <c:v>22.07</c:v>
                </c:pt>
                <c:pt idx="1065">
                  <c:v>12.21</c:v>
                </c:pt>
                <c:pt idx="1066">
                  <c:v>11.34</c:v>
                </c:pt>
                <c:pt idx="1067">
                  <c:v>7.12</c:v>
                </c:pt>
                <c:pt idx="1068">
                  <c:v>8.51</c:v>
                </c:pt>
                <c:pt idx="1069">
                  <c:v>10.3</c:v>
                </c:pt>
                <c:pt idx="1070">
                  <c:v>14.42</c:v>
                </c:pt>
                <c:pt idx="1071">
                  <c:v>14.77</c:v>
                </c:pt>
                <c:pt idx="1072">
                  <c:v>11.37</c:v>
                </c:pt>
                <c:pt idx="1073">
                  <c:v>10.56</c:v>
                </c:pt>
                <c:pt idx="1074">
                  <c:v>10.5</c:v>
                </c:pt>
                <c:pt idx="1075">
                  <c:v>12.12</c:v>
                </c:pt>
                <c:pt idx="1076">
                  <c:v>15.72</c:v>
                </c:pt>
                <c:pt idx="1077">
                  <c:v>18.489999999999998</c:v>
                </c:pt>
                <c:pt idx="1078">
                  <c:v>18.07</c:v>
                </c:pt>
                <c:pt idx="1079">
                  <c:v>19.170000000000002</c:v>
                </c:pt>
                <c:pt idx="1080">
                  <c:v>18.66</c:v>
                </c:pt>
                <c:pt idx="1081">
                  <c:v>16.440000000000001</c:v>
                </c:pt>
                <c:pt idx="1082">
                  <c:v>14.28</c:v>
                </c:pt>
                <c:pt idx="1083">
                  <c:v>12.03</c:v>
                </c:pt>
                <c:pt idx="1084">
                  <c:v>14.56</c:v>
                </c:pt>
                <c:pt idx="1085">
                  <c:v>13.26</c:v>
                </c:pt>
                <c:pt idx="1086">
                  <c:v>17.28</c:v>
                </c:pt>
                <c:pt idx="1087">
                  <c:v>17.13</c:v>
                </c:pt>
                <c:pt idx="1088">
                  <c:v>11.71</c:v>
                </c:pt>
                <c:pt idx="1089">
                  <c:v>12.54</c:v>
                </c:pt>
                <c:pt idx="1090">
                  <c:v>9.9600000000000009</c:v>
                </c:pt>
                <c:pt idx="1091">
                  <c:v>9.23</c:v>
                </c:pt>
                <c:pt idx="1092">
                  <c:v>17.93</c:v>
                </c:pt>
                <c:pt idx="1093">
                  <c:v>12.7</c:v>
                </c:pt>
                <c:pt idx="1094">
                  <c:v>13.25</c:v>
                </c:pt>
                <c:pt idx="1095">
                  <c:v>12.05</c:v>
                </c:pt>
                <c:pt idx="1096">
                  <c:v>15.49</c:v>
                </c:pt>
                <c:pt idx="1097">
                  <c:v>15.25</c:v>
                </c:pt>
                <c:pt idx="1098">
                  <c:v>18.27</c:v>
                </c:pt>
                <c:pt idx="1099">
                  <c:v>18.95</c:v>
                </c:pt>
                <c:pt idx="1100">
                  <c:v>23</c:v>
                </c:pt>
                <c:pt idx="1101">
                  <c:v>29.47</c:v>
                </c:pt>
                <c:pt idx="1102">
                  <c:v>30.94</c:v>
                </c:pt>
                <c:pt idx="1103">
                  <c:v>24.02</c:v>
                </c:pt>
                <c:pt idx="1104">
                  <c:v>19.86</c:v>
                </c:pt>
                <c:pt idx="1105">
                  <c:v>15.56</c:v>
                </c:pt>
                <c:pt idx="1106">
                  <c:v>21.02</c:v>
                </c:pt>
                <c:pt idx="1107">
                  <c:v>24.96</c:v>
                </c:pt>
                <c:pt idx="1108">
                  <c:v>13.49</c:v>
                </c:pt>
                <c:pt idx="1109">
                  <c:v>10.66</c:v>
                </c:pt>
                <c:pt idx="1110">
                  <c:v>15.45</c:v>
                </c:pt>
                <c:pt idx="1111">
                  <c:v>21.12</c:v>
                </c:pt>
                <c:pt idx="1112">
                  <c:v>15.98</c:v>
                </c:pt>
                <c:pt idx="1113">
                  <c:v>16.72</c:v>
                </c:pt>
                <c:pt idx="1114">
                  <c:v>17.28</c:v>
                </c:pt>
                <c:pt idx="1115">
                  <c:v>0</c:v>
                </c:pt>
                <c:pt idx="1116">
                  <c:v>15.71</c:v>
                </c:pt>
                <c:pt idx="1117">
                  <c:v>16.489999999999998</c:v>
                </c:pt>
                <c:pt idx="1118">
                  <c:v>18.36</c:v>
                </c:pt>
                <c:pt idx="1119">
                  <c:v>12.5</c:v>
                </c:pt>
                <c:pt idx="1120">
                  <c:v>12.15</c:v>
                </c:pt>
                <c:pt idx="1121">
                  <c:v>12.13</c:v>
                </c:pt>
                <c:pt idx="1122">
                  <c:v>11.5</c:v>
                </c:pt>
                <c:pt idx="1123">
                  <c:v>9.48</c:v>
                </c:pt>
                <c:pt idx="1124">
                  <c:v>10.11</c:v>
                </c:pt>
                <c:pt idx="1125">
                  <c:v>10.61</c:v>
                </c:pt>
                <c:pt idx="1126">
                  <c:v>12.73</c:v>
                </c:pt>
                <c:pt idx="1127">
                  <c:v>16.54</c:v>
                </c:pt>
                <c:pt idx="1128">
                  <c:v>15.94</c:v>
                </c:pt>
                <c:pt idx="1129">
                  <c:v>11.89</c:v>
                </c:pt>
                <c:pt idx="1130">
                  <c:v>8.02</c:v>
                </c:pt>
                <c:pt idx="1131">
                  <c:v>9.5399999999999991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48-4C7C-94EB-A6B472BAF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5759728"/>
        <c:axId val="216654304"/>
      </c:barChart>
      <c:dateAx>
        <c:axId val="6798493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841888"/>
        <c:crosses val="autoZero"/>
        <c:auto val="1"/>
        <c:lblOffset val="100"/>
        <c:baseTimeUnit val="days"/>
      </c:dateAx>
      <c:valAx>
        <c:axId val="67984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849376"/>
        <c:crosses val="autoZero"/>
        <c:crossBetween val="between"/>
      </c:valAx>
      <c:valAx>
        <c:axId val="21665430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759728"/>
        <c:crosses val="max"/>
        <c:crossBetween val="between"/>
      </c:valAx>
      <c:dateAx>
        <c:axId val="68575972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665430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Mumbai!$E$1</c:f>
              <c:strCache>
                <c:ptCount val="1"/>
                <c:pt idx="0">
                  <c:v>NO2_NASA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Mumbai!$A$525:$A$1139</c:f>
              <c:numCache>
                <c:formatCode>m/d/yyyy</c:formatCode>
                <c:ptCount val="615"/>
                <c:pt idx="0">
                  <c:v>44159</c:v>
                </c:pt>
                <c:pt idx="1">
                  <c:v>44160</c:v>
                </c:pt>
                <c:pt idx="2">
                  <c:v>44161</c:v>
                </c:pt>
                <c:pt idx="3">
                  <c:v>44162</c:v>
                </c:pt>
                <c:pt idx="4">
                  <c:v>44163</c:v>
                </c:pt>
                <c:pt idx="5">
                  <c:v>44164</c:v>
                </c:pt>
                <c:pt idx="6">
                  <c:v>44165</c:v>
                </c:pt>
                <c:pt idx="7">
                  <c:v>44166</c:v>
                </c:pt>
                <c:pt idx="8">
                  <c:v>44167</c:v>
                </c:pt>
                <c:pt idx="9">
                  <c:v>44168</c:v>
                </c:pt>
                <c:pt idx="10">
                  <c:v>44169</c:v>
                </c:pt>
                <c:pt idx="11">
                  <c:v>44170</c:v>
                </c:pt>
                <c:pt idx="12">
                  <c:v>44171</c:v>
                </c:pt>
                <c:pt idx="13">
                  <c:v>44172</c:v>
                </c:pt>
                <c:pt idx="14">
                  <c:v>44173</c:v>
                </c:pt>
                <c:pt idx="15">
                  <c:v>44174</c:v>
                </c:pt>
                <c:pt idx="16">
                  <c:v>44175</c:v>
                </c:pt>
                <c:pt idx="17">
                  <c:v>44176</c:v>
                </c:pt>
                <c:pt idx="18">
                  <c:v>44177</c:v>
                </c:pt>
                <c:pt idx="19">
                  <c:v>44178</c:v>
                </c:pt>
                <c:pt idx="20">
                  <c:v>44179</c:v>
                </c:pt>
                <c:pt idx="21">
                  <c:v>44180</c:v>
                </c:pt>
                <c:pt idx="22">
                  <c:v>44181</c:v>
                </c:pt>
                <c:pt idx="23">
                  <c:v>44182</c:v>
                </c:pt>
                <c:pt idx="24">
                  <c:v>44183</c:v>
                </c:pt>
                <c:pt idx="25">
                  <c:v>44184</c:v>
                </c:pt>
                <c:pt idx="26">
                  <c:v>44185</c:v>
                </c:pt>
                <c:pt idx="27">
                  <c:v>44186</c:v>
                </c:pt>
                <c:pt idx="28">
                  <c:v>44187</c:v>
                </c:pt>
                <c:pt idx="29">
                  <c:v>44188</c:v>
                </c:pt>
                <c:pt idx="30">
                  <c:v>44189</c:v>
                </c:pt>
                <c:pt idx="31">
                  <c:v>44190</c:v>
                </c:pt>
                <c:pt idx="32">
                  <c:v>44191</c:v>
                </c:pt>
                <c:pt idx="33">
                  <c:v>44192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44197</c:v>
                </c:pt>
                <c:pt idx="39">
                  <c:v>44198</c:v>
                </c:pt>
                <c:pt idx="40">
                  <c:v>44199</c:v>
                </c:pt>
                <c:pt idx="41">
                  <c:v>44200</c:v>
                </c:pt>
                <c:pt idx="42">
                  <c:v>44201</c:v>
                </c:pt>
                <c:pt idx="43">
                  <c:v>44202</c:v>
                </c:pt>
                <c:pt idx="44">
                  <c:v>44203</c:v>
                </c:pt>
                <c:pt idx="45">
                  <c:v>44204</c:v>
                </c:pt>
                <c:pt idx="46">
                  <c:v>44205</c:v>
                </c:pt>
                <c:pt idx="47">
                  <c:v>44206</c:v>
                </c:pt>
                <c:pt idx="48">
                  <c:v>44207</c:v>
                </c:pt>
                <c:pt idx="49">
                  <c:v>44208</c:v>
                </c:pt>
                <c:pt idx="50">
                  <c:v>44209</c:v>
                </c:pt>
                <c:pt idx="51">
                  <c:v>44210</c:v>
                </c:pt>
                <c:pt idx="52">
                  <c:v>44211</c:v>
                </c:pt>
                <c:pt idx="53">
                  <c:v>44212</c:v>
                </c:pt>
                <c:pt idx="54">
                  <c:v>44213</c:v>
                </c:pt>
                <c:pt idx="55">
                  <c:v>44214</c:v>
                </c:pt>
                <c:pt idx="56">
                  <c:v>44215</c:v>
                </c:pt>
                <c:pt idx="57">
                  <c:v>44216</c:v>
                </c:pt>
                <c:pt idx="58">
                  <c:v>44217</c:v>
                </c:pt>
                <c:pt idx="59">
                  <c:v>44218</c:v>
                </c:pt>
                <c:pt idx="60">
                  <c:v>44219</c:v>
                </c:pt>
                <c:pt idx="61">
                  <c:v>44220</c:v>
                </c:pt>
                <c:pt idx="62">
                  <c:v>44221</c:v>
                </c:pt>
                <c:pt idx="63">
                  <c:v>44222</c:v>
                </c:pt>
                <c:pt idx="64">
                  <c:v>44223</c:v>
                </c:pt>
                <c:pt idx="65">
                  <c:v>44224</c:v>
                </c:pt>
                <c:pt idx="66">
                  <c:v>44225</c:v>
                </c:pt>
                <c:pt idx="67">
                  <c:v>44226</c:v>
                </c:pt>
                <c:pt idx="68">
                  <c:v>44227</c:v>
                </c:pt>
                <c:pt idx="69">
                  <c:v>44228</c:v>
                </c:pt>
                <c:pt idx="70">
                  <c:v>44229</c:v>
                </c:pt>
                <c:pt idx="71">
                  <c:v>44230</c:v>
                </c:pt>
                <c:pt idx="72">
                  <c:v>44231</c:v>
                </c:pt>
                <c:pt idx="73">
                  <c:v>44232</c:v>
                </c:pt>
                <c:pt idx="74">
                  <c:v>44233</c:v>
                </c:pt>
                <c:pt idx="75">
                  <c:v>44234</c:v>
                </c:pt>
                <c:pt idx="76">
                  <c:v>44235</c:v>
                </c:pt>
                <c:pt idx="77">
                  <c:v>44236</c:v>
                </c:pt>
                <c:pt idx="78">
                  <c:v>44237</c:v>
                </c:pt>
                <c:pt idx="79">
                  <c:v>44238</c:v>
                </c:pt>
                <c:pt idx="80">
                  <c:v>44239</c:v>
                </c:pt>
                <c:pt idx="81">
                  <c:v>44240</c:v>
                </c:pt>
                <c:pt idx="82">
                  <c:v>44241</c:v>
                </c:pt>
                <c:pt idx="83">
                  <c:v>44242</c:v>
                </c:pt>
                <c:pt idx="84">
                  <c:v>44243</c:v>
                </c:pt>
                <c:pt idx="85">
                  <c:v>44244</c:v>
                </c:pt>
                <c:pt idx="86">
                  <c:v>44245</c:v>
                </c:pt>
                <c:pt idx="87">
                  <c:v>44246</c:v>
                </c:pt>
                <c:pt idx="88">
                  <c:v>44247</c:v>
                </c:pt>
                <c:pt idx="89">
                  <c:v>44248</c:v>
                </c:pt>
                <c:pt idx="90">
                  <c:v>44249</c:v>
                </c:pt>
                <c:pt idx="91">
                  <c:v>44250</c:v>
                </c:pt>
                <c:pt idx="92">
                  <c:v>44251</c:v>
                </c:pt>
                <c:pt idx="93">
                  <c:v>44252</c:v>
                </c:pt>
                <c:pt idx="94">
                  <c:v>44253</c:v>
                </c:pt>
                <c:pt idx="95">
                  <c:v>44254</c:v>
                </c:pt>
                <c:pt idx="96">
                  <c:v>44255</c:v>
                </c:pt>
                <c:pt idx="97">
                  <c:v>44256</c:v>
                </c:pt>
                <c:pt idx="98">
                  <c:v>44257</c:v>
                </c:pt>
                <c:pt idx="99">
                  <c:v>44258</c:v>
                </c:pt>
                <c:pt idx="100">
                  <c:v>44259</c:v>
                </c:pt>
                <c:pt idx="101">
                  <c:v>44260</c:v>
                </c:pt>
                <c:pt idx="102">
                  <c:v>44261</c:v>
                </c:pt>
                <c:pt idx="103">
                  <c:v>44262</c:v>
                </c:pt>
                <c:pt idx="104">
                  <c:v>44263</c:v>
                </c:pt>
                <c:pt idx="105">
                  <c:v>44264</c:v>
                </c:pt>
                <c:pt idx="106">
                  <c:v>44265</c:v>
                </c:pt>
                <c:pt idx="107">
                  <c:v>44266</c:v>
                </c:pt>
                <c:pt idx="108">
                  <c:v>44267</c:v>
                </c:pt>
                <c:pt idx="109">
                  <c:v>44268</c:v>
                </c:pt>
                <c:pt idx="110">
                  <c:v>44269</c:v>
                </c:pt>
                <c:pt idx="111">
                  <c:v>44270</c:v>
                </c:pt>
                <c:pt idx="112">
                  <c:v>44271</c:v>
                </c:pt>
                <c:pt idx="113">
                  <c:v>44272</c:v>
                </c:pt>
                <c:pt idx="114">
                  <c:v>44273</c:v>
                </c:pt>
                <c:pt idx="115">
                  <c:v>44274</c:v>
                </c:pt>
                <c:pt idx="116">
                  <c:v>44275</c:v>
                </c:pt>
                <c:pt idx="117">
                  <c:v>44276</c:v>
                </c:pt>
                <c:pt idx="118">
                  <c:v>44277</c:v>
                </c:pt>
                <c:pt idx="119">
                  <c:v>44278</c:v>
                </c:pt>
                <c:pt idx="120">
                  <c:v>44279</c:v>
                </c:pt>
                <c:pt idx="121">
                  <c:v>44280</c:v>
                </c:pt>
                <c:pt idx="122">
                  <c:v>44281</c:v>
                </c:pt>
                <c:pt idx="123">
                  <c:v>44282</c:v>
                </c:pt>
                <c:pt idx="124">
                  <c:v>44283</c:v>
                </c:pt>
                <c:pt idx="125">
                  <c:v>44284</c:v>
                </c:pt>
                <c:pt idx="126">
                  <c:v>44285</c:v>
                </c:pt>
                <c:pt idx="127">
                  <c:v>44286</c:v>
                </c:pt>
                <c:pt idx="128">
                  <c:v>44287</c:v>
                </c:pt>
                <c:pt idx="129">
                  <c:v>44288</c:v>
                </c:pt>
                <c:pt idx="130">
                  <c:v>44289</c:v>
                </c:pt>
                <c:pt idx="131">
                  <c:v>44290</c:v>
                </c:pt>
                <c:pt idx="132">
                  <c:v>44291</c:v>
                </c:pt>
                <c:pt idx="133">
                  <c:v>44292</c:v>
                </c:pt>
                <c:pt idx="134">
                  <c:v>44293</c:v>
                </c:pt>
                <c:pt idx="135">
                  <c:v>44294</c:v>
                </c:pt>
                <c:pt idx="136">
                  <c:v>44295</c:v>
                </c:pt>
                <c:pt idx="137">
                  <c:v>44296</c:v>
                </c:pt>
                <c:pt idx="138">
                  <c:v>44297</c:v>
                </c:pt>
                <c:pt idx="139">
                  <c:v>44298</c:v>
                </c:pt>
                <c:pt idx="140">
                  <c:v>44299</c:v>
                </c:pt>
                <c:pt idx="141">
                  <c:v>44300</c:v>
                </c:pt>
                <c:pt idx="142">
                  <c:v>44301</c:v>
                </c:pt>
                <c:pt idx="143">
                  <c:v>44302</c:v>
                </c:pt>
                <c:pt idx="144">
                  <c:v>44303</c:v>
                </c:pt>
                <c:pt idx="145">
                  <c:v>44304</c:v>
                </c:pt>
                <c:pt idx="146">
                  <c:v>44305</c:v>
                </c:pt>
                <c:pt idx="147">
                  <c:v>44306</c:v>
                </c:pt>
                <c:pt idx="148">
                  <c:v>44307</c:v>
                </c:pt>
                <c:pt idx="149">
                  <c:v>44308</c:v>
                </c:pt>
                <c:pt idx="150">
                  <c:v>44309</c:v>
                </c:pt>
                <c:pt idx="151">
                  <c:v>44310</c:v>
                </c:pt>
                <c:pt idx="152">
                  <c:v>44311</c:v>
                </c:pt>
                <c:pt idx="153">
                  <c:v>44312</c:v>
                </c:pt>
                <c:pt idx="154">
                  <c:v>44313</c:v>
                </c:pt>
                <c:pt idx="155">
                  <c:v>44314</c:v>
                </c:pt>
                <c:pt idx="156">
                  <c:v>44315</c:v>
                </c:pt>
                <c:pt idx="157">
                  <c:v>44316</c:v>
                </c:pt>
                <c:pt idx="158">
                  <c:v>44317</c:v>
                </c:pt>
                <c:pt idx="159">
                  <c:v>44318</c:v>
                </c:pt>
                <c:pt idx="160">
                  <c:v>44319</c:v>
                </c:pt>
                <c:pt idx="161">
                  <c:v>44320</c:v>
                </c:pt>
                <c:pt idx="162">
                  <c:v>44321</c:v>
                </c:pt>
                <c:pt idx="163">
                  <c:v>44322</c:v>
                </c:pt>
                <c:pt idx="164">
                  <c:v>44323</c:v>
                </c:pt>
                <c:pt idx="165">
                  <c:v>44324</c:v>
                </c:pt>
                <c:pt idx="166">
                  <c:v>44325</c:v>
                </c:pt>
                <c:pt idx="167">
                  <c:v>44326</c:v>
                </c:pt>
                <c:pt idx="168">
                  <c:v>44327</c:v>
                </c:pt>
                <c:pt idx="169">
                  <c:v>44328</c:v>
                </c:pt>
                <c:pt idx="170">
                  <c:v>44329</c:v>
                </c:pt>
                <c:pt idx="171">
                  <c:v>44330</c:v>
                </c:pt>
                <c:pt idx="172">
                  <c:v>44331</c:v>
                </c:pt>
                <c:pt idx="173">
                  <c:v>44332</c:v>
                </c:pt>
                <c:pt idx="174">
                  <c:v>44333</c:v>
                </c:pt>
                <c:pt idx="175">
                  <c:v>44334</c:v>
                </c:pt>
                <c:pt idx="176">
                  <c:v>44335</c:v>
                </c:pt>
                <c:pt idx="177">
                  <c:v>44336</c:v>
                </c:pt>
                <c:pt idx="178">
                  <c:v>44337</c:v>
                </c:pt>
                <c:pt idx="179">
                  <c:v>44338</c:v>
                </c:pt>
                <c:pt idx="180">
                  <c:v>44339</c:v>
                </c:pt>
                <c:pt idx="181">
                  <c:v>44340</c:v>
                </c:pt>
                <c:pt idx="182">
                  <c:v>44341</c:v>
                </c:pt>
                <c:pt idx="183">
                  <c:v>44342</c:v>
                </c:pt>
                <c:pt idx="184">
                  <c:v>44343</c:v>
                </c:pt>
                <c:pt idx="185">
                  <c:v>44344</c:v>
                </c:pt>
                <c:pt idx="186">
                  <c:v>44345</c:v>
                </c:pt>
                <c:pt idx="187">
                  <c:v>44346</c:v>
                </c:pt>
                <c:pt idx="188">
                  <c:v>44347</c:v>
                </c:pt>
                <c:pt idx="189">
                  <c:v>44348</c:v>
                </c:pt>
                <c:pt idx="190">
                  <c:v>44349</c:v>
                </c:pt>
                <c:pt idx="191">
                  <c:v>44350</c:v>
                </c:pt>
                <c:pt idx="192">
                  <c:v>44351</c:v>
                </c:pt>
                <c:pt idx="193">
                  <c:v>44352</c:v>
                </c:pt>
                <c:pt idx="194">
                  <c:v>44353</c:v>
                </c:pt>
                <c:pt idx="195">
                  <c:v>44354</c:v>
                </c:pt>
                <c:pt idx="196">
                  <c:v>44355</c:v>
                </c:pt>
                <c:pt idx="197">
                  <c:v>44356</c:v>
                </c:pt>
                <c:pt idx="198">
                  <c:v>44357</c:v>
                </c:pt>
                <c:pt idx="199">
                  <c:v>44358</c:v>
                </c:pt>
                <c:pt idx="200">
                  <c:v>44359</c:v>
                </c:pt>
                <c:pt idx="201">
                  <c:v>44360</c:v>
                </c:pt>
                <c:pt idx="202">
                  <c:v>44361</c:v>
                </c:pt>
                <c:pt idx="203">
                  <c:v>44362</c:v>
                </c:pt>
                <c:pt idx="204">
                  <c:v>44363</c:v>
                </c:pt>
                <c:pt idx="205">
                  <c:v>44364</c:v>
                </c:pt>
                <c:pt idx="206">
                  <c:v>44365</c:v>
                </c:pt>
                <c:pt idx="207">
                  <c:v>44366</c:v>
                </c:pt>
                <c:pt idx="208">
                  <c:v>44367</c:v>
                </c:pt>
                <c:pt idx="209">
                  <c:v>44368</c:v>
                </c:pt>
                <c:pt idx="210">
                  <c:v>44369</c:v>
                </c:pt>
                <c:pt idx="211">
                  <c:v>44370</c:v>
                </c:pt>
                <c:pt idx="212">
                  <c:v>44371</c:v>
                </c:pt>
                <c:pt idx="213">
                  <c:v>44372</c:v>
                </c:pt>
                <c:pt idx="214">
                  <c:v>44373</c:v>
                </c:pt>
                <c:pt idx="215">
                  <c:v>44374</c:v>
                </c:pt>
                <c:pt idx="216">
                  <c:v>44375</c:v>
                </c:pt>
                <c:pt idx="217">
                  <c:v>44376</c:v>
                </c:pt>
                <c:pt idx="218">
                  <c:v>44377</c:v>
                </c:pt>
                <c:pt idx="219">
                  <c:v>44378</c:v>
                </c:pt>
                <c:pt idx="220">
                  <c:v>44379</c:v>
                </c:pt>
                <c:pt idx="221">
                  <c:v>44380</c:v>
                </c:pt>
                <c:pt idx="222">
                  <c:v>44381</c:v>
                </c:pt>
                <c:pt idx="223">
                  <c:v>44382</c:v>
                </c:pt>
                <c:pt idx="224">
                  <c:v>44383</c:v>
                </c:pt>
                <c:pt idx="225">
                  <c:v>44384</c:v>
                </c:pt>
                <c:pt idx="226">
                  <c:v>44385</c:v>
                </c:pt>
                <c:pt idx="227">
                  <c:v>44386</c:v>
                </c:pt>
                <c:pt idx="228">
                  <c:v>44387</c:v>
                </c:pt>
                <c:pt idx="229">
                  <c:v>44388</c:v>
                </c:pt>
                <c:pt idx="230">
                  <c:v>44389</c:v>
                </c:pt>
                <c:pt idx="231">
                  <c:v>44390</c:v>
                </c:pt>
                <c:pt idx="232">
                  <c:v>44391</c:v>
                </c:pt>
                <c:pt idx="233">
                  <c:v>44392</c:v>
                </c:pt>
                <c:pt idx="234">
                  <c:v>44393</c:v>
                </c:pt>
                <c:pt idx="235">
                  <c:v>44394</c:v>
                </c:pt>
                <c:pt idx="236">
                  <c:v>44395</c:v>
                </c:pt>
                <c:pt idx="237">
                  <c:v>44396</c:v>
                </c:pt>
                <c:pt idx="238">
                  <c:v>44397</c:v>
                </c:pt>
                <c:pt idx="239">
                  <c:v>44398</c:v>
                </c:pt>
                <c:pt idx="240">
                  <c:v>44399</c:v>
                </c:pt>
                <c:pt idx="241">
                  <c:v>44400</c:v>
                </c:pt>
                <c:pt idx="242">
                  <c:v>44401</c:v>
                </c:pt>
                <c:pt idx="243">
                  <c:v>44402</c:v>
                </c:pt>
                <c:pt idx="244">
                  <c:v>44403</c:v>
                </c:pt>
                <c:pt idx="245">
                  <c:v>44404</c:v>
                </c:pt>
                <c:pt idx="246">
                  <c:v>44405</c:v>
                </c:pt>
                <c:pt idx="247">
                  <c:v>44406</c:v>
                </c:pt>
                <c:pt idx="248">
                  <c:v>44407</c:v>
                </c:pt>
                <c:pt idx="249">
                  <c:v>44408</c:v>
                </c:pt>
                <c:pt idx="250">
                  <c:v>44409</c:v>
                </c:pt>
                <c:pt idx="251">
                  <c:v>44410</c:v>
                </c:pt>
                <c:pt idx="252">
                  <c:v>44411</c:v>
                </c:pt>
                <c:pt idx="253">
                  <c:v>44412</c:v>
                </c:pt>
                <c:pt idx="254">
                  <c:v>44413</c:v>
                </c:pt>
                <c:pt idx="255">
                  <c:v>44414</c:v>
                </c:pt>
                <c:pt idx="256">
                  <c:v>44415</c:v>
                </c:pt>
                <c:pt idx="257">
                  <c:v>44416</c:v>
                </c:pt>
                <c:pt idx="258">
                  <c:v>44417</c:v>
                </c:pt>
                <c:pt idx="259">
                  <c:v>44418</c:v>
                </c:pt>
                <c:pt idx="260">
                  <c:v>44419</c:v>
                </c:pt>
                <c:pt idx="261">
                  <c:v>44420</c:v>
                </c:pt>
                <c:pt idx="262">
                  <c:v>44421</c:v>
                </c:pt>
                <c:pt idx="263">
                  <c:v>44422</c:v>
                </c:pt>
                <c:pt idx="264">
                  <c:v>44423</c:v>
                </c:pt>
                <c:pt idx="265">
                  <c:v>44424</c:v>
                </c:pt>
                <c:pt idx="266">
                  <c:v>44425</c:v>
                </c:pt>
                <c:pt idx="267">
                  <c:v>44426</c:v>
                </c:pt>
                <c:pt idx="268">
                  <c:v>44427</c:v>
                </c:pt>
                <c:pt idx="269">
                  <c:v>44428</c:v>
                </c:pt>
                <c:pt idx="270">
                  <c:v>44429</c:v>
                </c:pt>
                <c:pt idx="271">
                  <c:v>44430</c:v>
                </c:pt>
                <c:pt idx="272">
                  <c:v>44431</c:v>
                </c:pt>
                <c:pt idx="273">
                  <c:v>44432</c:v>
                </c:pt>
                <c:pt idx="274">
                  <c:v>44433</c:v>
                </c:pt>
                <c:pt idx="275">
                  <c:v>44434</c:v>
                </c:pt>
                <c:pt idx="276">
                  <c:v>44435</c:v>
                </c:pt>
                <c:pt idx="277">
                  <c:v>44436</c:v>
                </c:pt>
                <c:pt idx="278">
                  <c:v>44437</c:v>
                </c:pt>
                <c:pt idx="279">
                  <c:v>44438</c:v>
                </c:pt>
                <c:pt idx="280">
                  <c:v>44439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44444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44449</c:v>
                </c:pt>
                <c:pt idx="291">
                  <c:v>44450</c:v>
                </c:pt>
                <c:pt idx="292">
                  <c:v>44451</c:v>
                </c:pt>
                <c:pt idx="293">
                  <c:v>44452</c:v>
                </c:pt>
                <c:pt idx="294">
                  <c:v>44453</c:v>
                </c:pt>
                <c:pt idx="295">
                  <c:v>44454</c:v>
                </c:pt>
                <c:pt idx="296">
                  <c:v>44455</c:v>
                </c:pt>
                <c:pt idx="297">
                  <c:v>44456</c:v>
                </c:pt>
                <c:pt idx="298">
                  <c:v>44457</c:v>
                </c:pt>
                <c:pt idx="299">
                  <c:v>44458</c:v>
                </c:pt>
                <c:pt idx="300">
                  <c:v>44459</c:v>
                </c:pt>
                <c:pt idx="301">
                  <c:v>44460</c:v>
                </c:pt>
                <c:pt idx="302">
                  <c:v>44461</c:v>
                </c:pt>
                <c:pt idx="303">
                  <c:v>44462</c:v>
                </c:pt>
                <c:pt idx="304">
                  <c:v>44463</c:v>
                </c:pt>
                <c:pt idx="305">
                  <c:v>44464</c:v>
                </c:pt>
                <c:pt idx="306">
                  <c:v>44465</c:v>
                </c:pt>
                <c:pt idx="307">
                  <c:v>44466</c:v>
                </c:pt>
                <c:pt idx="308">
                  <c:v>44467</c:v>
                </c:pt>
                <c:pt idx="309">
                  <c:v>44468</c:v>
                </c:pt>
                <c:pt idx="310">
                  <c:v>44469</c:v>
                </c:pt>
                <c:pt idx="311">
                  <c:v>44470</c:v>
                </c:pt>
                <c:pt idx="312">
                  <c:v>44471</c:v>
                </c:pt>
                <c:pt idx="313">
                  <c:v>44472</c:v>
                </c:pt>
                <c:pt idx="314">
                  <c:v>44473</c:v>
                </c:pt>
                <c:pt idx="315">
                  <c:v>44474</c:v>
                </c:pt>
                <c:pt idx="316">
                  <c:v>44475</c:v>
                </c:pt>
                <c:pt idx="317">
                  <c:v>44476</c:v>
                </c:pt>
                <c:pt idx="318">
                  <c:v>44477</c:v>
                </c:pt>
                <c:pt idx="319">
                  <c:v>44478</c:v>
                </c:pt>
                <c:pt idx="320">
                  <c:v>44479</c:v>
                </c:pt>
                <c:pt idx="321">
                  <c:v>44480</c:v>
                </c:pt>
                <c:pt idx="322">
                  <c:v>44481</c:v>
                </c:pt>
                <c:pt idx="323">
                  <c:v>44482</c:v>
                </c:pt>
                <c:pt idx="324">
                  <c:v>44483</c:v>
                </c:pt>
                <c:pt idx="325">
                  <c:v>44484</c:v>
                </c:pt>
                <c:pt idx="326">
                  <c:v>44485</c:v>
                </c:pt>
                <c:pt idx="327">
                  <c:v>44486</c:v>
                </c:pt>
                <c:pt idx="328">
                  <c:v>44487</c:v>
                </c:pt>
                <c:pt idx="329">
                  <c:v>44488</c:v>
                </c:pt>
                <c:pt idx="330">
                  <c:v>44489</c:v>
                </c:pt>
                <c:pt idx="331">
                  <c:v>44490</c:v>
                </c:pt>
                <c:pt idx="332">
                  <c:v>44491</c:v>
                </c:pt>
                <c:pt idx="333">
                  <c:v>44492</c:v>
                </c:pt>
                <c:pt idx="334">
                  <c:v>44493</c:v>
                </c:pt>
                <c:pt idx="335">
                  <c:v>44494</c:v>
                </c:pt>
                <c:pt idx="336">
                  <c:v>44495</c:v>
                </c:pt>
                <c:pt idx="337">
                  <c:v>44496</c:v>
                </c:pt>
                <c:pt idx="338">
                  <c:v>44497</c:v>
                </c:pt>
                <c:pt idx="339">
                  <c:v>44498</c:v>
                </c:pt>
                <c:pt idx="340">
                  <c:v>44499</c:v>
                </c:pt>
                <c:pt idx="341">
                  <c:v>44500</c:v>
                </c:pt>
                <c:pt idx="342">
                  <c:v>44501</c:v>
                </c:pt>
                <c:pt idx="343">
                  <c:v>44502</c:v>
                </c:pt>
                <c:pt idx="344">
                  <c:v>44503</c:v>
                </c:pt>
                <c:pt idx="345">
                  <c:v>44504</c:v>
                </c:pt>
                <c:pt idx="346">
                  <c:v>44505</c:v>
                </c:pt>
                <c:pt idx="347">
                  <c:v>44506</c:v>
                </c:pt>
                <c:pt idx="348">
                  <c:v>44507</c:v>
                </c:pt>
                <c:pt idx="349">
                  <c:v>44508</c:v>
                </c:pt>
                <c:pt idx="350">
                  <c:v>44509</c:v>
                </c:pt>
                <c:pt idx="351">
                  <c:v>44510</c:v>
                </c:pt>
                <c:pt idx="352">
                  <c:v>44511</c:v>
                </c:pt>
                <c:pt idx="353">
                  <c:v>44512</c:v>
                </c:pt>
                <c:pt idx="354">
                  <c:v>44513</c:v>
                </c:pt>
                <c:pt idx="355">
                  <c:v>44514</c:v>
                </c:pt>
                <c:pt idx="356">
                  <c:v>44515</c:v>
                </c:pt>
                <c:pt idx="357">
                  <c:v>44516</c:v>
                </c:pt>
                <c:pt idx="358">
                  <c:v>44517</c:v>
                </c:pt>
                <c:pt idx="359">
                  <c:v>44518</c:v>
                </c:pt>
                <c:pt idx="360">
                  <c:v>44519</c:v>
                </c:pt>
                <c:pt idx="361">
                  <c:v>44520</c:v>
                </c:pt>
                <c:pt idx="362">
                  <c:v>44521</c:v>
                </c:pt>
                <c:pt idx="363">
                  <c:v>44522</c:v>
                </c:pt>
                <c:pt idx="364">
                  <c:v>44523</c:v>
                </c:pt>
                <c:pt idx="365">
                  <c:v>44524</c:v>
                </c:pt>
                <c:pt idx="366">
                  <c:v>44525</c:v>
                </c:pt>
                <c:pt idx="367">
                  <c:v>44526</c:v>
                </c:pt>
                <c:pt idx="368">
                  <c:v>44527</c:v>
                </c:pt>
                <c:pt idx="369">
                  <c:v>44528</c:v>
                </c:pt>
                <c:pt idx="370">
                  <c:v>44529</c:v>
                </c:pt>
                <c:pt idx="371">
                  <c:v>44530</c:v>
                </c:pt>
                <c:pt idx="372">
                  <c:v>44531</c:v>
                </c:pt>
                <c:pt idx="373">
                  <c:v>44532</c:v>
                </c:pt>
                <c:pt idx="374">
                  <c:v>44533</c:v>
                </c:pt>
                <c:pt idx="375">
                  <c:v>44534</c:v>
                </c:pt>
                <c:pt idx="376">
                  <c:v>44535</c:v>
                </c:pt>
                <c:pt idx="377">
                  <c:v>44536</c:v>
                </c:pt>
                <c:pt idx="378">
                  <c:v>44537</c:v>
                </c:pt>
                <c:pt idx="379">
                  <c:v>44538</c:v>
                </c:pt>
                <c:pt idx="380">
                  <c:v>44539</c:v>
                </c:pt>
                <c:pt idx="381">
                  <c:v>44540</c:v>
                </c:pt>
                <c:pt idx="382">
                  <c:v>44541</c:v>
                </c:pt>
                <c:pt idx="383">
                  <c:v>44542</c:v>
                </c:pt>
                <c:pt idx="384">
                  <c:v>44543</c:v>
                </c:pt>
                <c:pt idx="385">
                  <c:v>44544</c:v>
                </c:pt>
                <c:pt idx="386">
                  <c:v>44545</c:v>
                </c:pt>
                <c:pt idx="387">
                  <c:v>44546</c:v>
                </c:pt>
                <c:pt idx="388">
                  <c:v>44547</c:v>
                </c:pt>
                <c:pt idx="389">
                  <c:v>44548</c:v>
                </c:pt>
                <c:pt idx="390">
                  <c:v>44549</c:v>
                </c:pt>
                <c:pt idx="391">
                  <c:v>44550</c:v>
                </c:pt>
                <c:pt idx="392">
                  <c:v>44551</c:v>
                </c:pt>
                <c:pt idx="393">
                  <c:v>44552</c:v>
                </c:pt>
                <c:pt idx="394">
                  <c:v>44553</c:v>
                </c:pt>
                <c:pt idx="395">
                  <c:v>44554</c:v>
                </c:pt>
                <c:pt idx="396">
                  <c:v>44555</c:v>
                </c:pt>
                <c:pt idx="397">
                  <c:v>44556</c:v>
                </c:pt>
                <c:pt idx="398">
                  <c:v>44557</c:v>
                </c:pt>
                <c:pt idx="399">
                  <c:v>44558</c:v>
                </c:pt>
                <c:pt idx="400">
                  <c:v>44559</c:v>
                </c:pt>
                <c:pt idx="401">
                  <c:v>44560</c:v>
                </c:pt>
                <c:pt idx="402">
                  <c:v>44561</c:v>
                </c:pt>
                <c:pt idx="403">
                  <c:v>44562</c:v>
                </c:pt>
                <c:pt idx="404">
                  <c:v>44563</c:v>
                </c:pt>
                <c:pt idx="405">
                  <c:v>44564</c:v>
                </c:pt>
                <c:pt idx="406">
                  <c:v>44565</c:v>
                </c:pt>
                <c:pt idx="407">
                  <c:v>44566</c:v>
                </c:pt>
                <c:pt idx="408">
                  <c:v>44567</c:v>
                </c:pt>
                <c:pt idx="409">
                  <c:v>44568</c:v>
                </c:pt>
                <c:pt idx="410">
                  <c:v>44569</c:v>
                </c:pt>
                <c:pt idx="411">
                  <c:v>44570</c:v>
                </c:pt>
                <c:pt idx="412">
                  <c:v>44571</c:v>
                </c:pt>
                <c:pt idx="413">
                  <c:v>44572</c:v>
                </c:pt>
                <c:pt idx="414">
                  <c:v>44573</c:v>
                </c:pt>
                <c:pt idx="415">
                  <c:v>44574</c:v>
                </c:pt>
                <c:pt idx="416">
                  <c:v>44575</c:v>
                </c:pt>
                <c:pt idx="417">
                  <c:v>44576</c:v>
                </c:pt>
                <c:pt idx="418">
                  <c:v>44577</c:v>
                </c:pt>
                <c:pt idx="419">
                  <c:v>44578</c:v>
                </c:pt>
                <c:pt idx="420">
                  <c:v>44579</c:v>
                </c:pt>
                <c:pt idx="421">
                  <c:v>44580</c:v>
                </c:pt>
                <c:pt idx="422">
                  <c:v>44581</c:v>
                </c:pt>
                <c:pt idx="423">
                  <c:v>44582</c:v>
                </c:pt>
                <c:pt idx="424">
                  <c:v>44583</c:v>
                </c:pt>
                <c:pt idx="425">
                  <c:v>44584</c:v>
                </c:pt>
                <c:pt idx="426">
                  <c:v>44585</c:v>
                </c:pt>
                <c:pt idx="427">
                  <c:v>44586</c:v>
                </c:pt>
                <c:pt idx="428">
                  <c:v>44587</c:v>
                </c:pt>
                <c:pt idx="429">
                  <c:v>44588</c:v>
                </c:pt>
                <c:pt idx="430">
                  <c:v>44589</c:v>
                </c:pt>
                <c:pt idx="431">
                  <c:v>44590</c:v>
                </c:pt>
                <c:pt idx="432">
                  <c:v>44591</c:v>
                </c:pt>
                <c:pt idx="433">
                  <c:v>44592</c:v>
                </c:pt>
                <c:pt idx="434">
                  <c:v>44593</c:v>
                </c:pt>
                <c:pt idx="435">
                  <c:v>44594</c:v>
                </c:pt>
                <c:pt idx="436">
                  <c:v>44595</c:v>
                </c:pt>
                <c:pt idx="437">
                  <c:v>44596</c:v>
                </c:pt>
                <c:pt idx="438">
                  <c:v>44597</c:v>
                </c:pt>
                <c:pt idx="439">
                  <c:v>44598</c:v>
                </c:pt>
                <c:pt idx="440">
                  <c:v>44599</c:v>
                </c:pt>
                <c:pt idx="441">
                  <c:v>44600</c:v>
                </c:pt>
                <c:pt idx="442">
                  <c:v>44601</c:v>
                </c:pt>
                <c:pt idx="443">
                  <c:v>44602</c:v>
                </c:pt>
                <c:pt idx="444">
                  <c:v>44603</c:v>
                </c:pt>
                <c:pt idx="445">
                  <c:v>44604</c:v>
                </c:pt>
                <c:pt idx="446">
                  <c:v>44605</c:v>
                </c:pt>
                <c:pt idx="447">
                  <c:v>44606</c:v>
                </c:pt>
                <c:pt idx="448">
                  <c:v>44607</c:v>
                </c:pt>
                <c:pt idx="449">
                  <c:v>44608</c:v>
                </c:pt>
                <c:pt idx="450">
                  <c:v>44609</c:v>
                </c:pt>
                <c:pt idx="451">
                  <c:v>44610</c:v>
                </c:pt>
                <c:pt idx="452">
                  <c:v>44611</c:v>
                </c:pt>
                <c:pt idx="453">
                  <c:v>44612</c:v>
                </c:pt>
                <c:pt idx="454">
                  <c:v>44613</c:v>
                </c:pt>
                <c:pt idx="455">
                  <c:v>44614</c:v>
                </c:pt>
                <c:pt idx="456">
                  <c:v>44615</c:v>
                </c:pt>
                <c:pt idx="457">
                  <c:v>44616</c:v>
                </c:pt>
                <c:pt idx="458">
                  <c:v>44617</c:v>
                </c:pt>
                <c:pt idx="459">
                  <c:v>44618</c:v>
                </c:pt>
                <c:pt idx="460">
                  <c:v>44619</c:v>
                </c:pt>
                <c:pt idx="461">
                  <c:v>44620</c:v>
                </c:pt>
                <c:pt idx="462">
                  <c:v>44621</c:v>
                </c:pt>
                <c:pt idx="463">
                  <c:v>44622</c:v>
                </c:pt>
                <c:pt idx="464">
                  <c:v>44623</c:v>
                </c:pt>
                <c:pt idx="465">
                  <c:v>44624</c:v>
                </c:pt>
                <c:pt idx="466">
                  <c:v>44625</c:v>
                </c:pt>
                <c:pt idx="467">
                  <c:v>44626</c:v>
                </c:pt>
                <c:pt idx="468">
                  <c:v>44627</c:v>
                </c:pt>
                <c:pt idx="469">
                  <c:v>44628</c:v>
                </c:pt>
                <c:pt idx="470">
                  <c:v>44629</c:v>
                </c:pt>
                <c:pt idx="471">
                  <c:v>44630</c:v>
                </c:pt>
                <c:pt idx="472">
                  <c:v>44631</c:v>
                </c:pt>
                <c:pt idx="473">
                  <c:v>44632</c:v>
                </c:pt>
                <c:pt idx="474">
                  <c:v>44633</c:v>
                </c:pt>
                <c:pt idx="475">
                  <c:v>44634</c:v>
                </c:pt>
                <c:pt idx="476">
                  <c:v>44635</c:v>
                </c:pt>
                <c:pt idx="477">
                  <c:v>44636</c:v>
                </c:pt>
                <c:pt idx="478">
                  <c:v>44637</c:v>
                </c:pt>
                <c:pt idx="479">
                  <c:v>44638</c:v>
                </c:pt>
                <c:pt idx="480">
                  <c:v>44639</c:v>
                </c:pt>
                <c:pt idx="481">
                  <c:v>44640</c:v>
                </c:pt>
                <c:pt idx="482">
                  <c:v>44641</c:v>
                </c:pt>
                <c:pt idx="483">
                  <c:v>44642</c:v>
                </c:pt>
                <c:pt idx="484">
                  <c:v>44643</c:v>
                </c:pt>
                <c:pt idx="485">
                  <c:v>44644</c:v>
                </c:pt>
                <c:pt idx="486">
                  <c:v>44645</c:v>
                </c:pt>
                <c:pt idx="487">
                  <c:v>44646</c:v>
                </c:pt>
                <c:pt idx="488">
                  <c:v>44647</c:v>
                </c:pt>
                <c:pt idx="489">
                  <c:v>44648</c:v>
                </c:pt>
                <c:pt idx="490">
                  <c:v>44649</c:v>
                </c:pt>
                <c:pt idx="491">
                  <c:v>44650</c:v>
                </c:pt>
                <c:pt idx="492">
                  <c:v>44651</c:v>
                </c:pt>
                <c:pt idx="493">
                  <c:v>44652</c:v>
                </c:pt>
                <c:pt idx="494">
                  <c:v>44653</c:v>
                </c:pt>
                <c:pt idx="495">
                  <c:v>44654</c:v>
                </c:pt>
                <c:pt idx="496">
                  <c:v>44655</c:v>
                </c:pt>
                <c:pt idx="497">
                  <c:v>44656</c:v>
                </c:pt>
                <c:pt idx="498">
                  <c:v>44657</c:v>
                </c:pt>
                <c:pt idx="499">
                  <c:v>44658</c:v>
                </c:pt>
                <c:pt idx="500">
                  <c:v>44659</c:v>
                </c:pt>
                <c:pt idx="501">
                  <c:v>44660</c:v>
                </c:pt>
                <c:pt idx="502">
                  <c:v>44661</c:v>
                </c:pt>
                <c:pt idx="503">
                  <c:v>44662</c:v>
                </c:pt>
                <c:pt idx="504">
                  <c:v>44663</c:v>
                </c:pt>
                <c:pt idx="505">
                  <c:v>44664</c:v>
                </c:pt>
                <c:pt idx="506">
                  <c:v>44665</c:v>
                </c:pt>
                <c:pt idx="507">
                  <c:v>44666</c:v>
                </c:pt>
                <c:pt idx="508">
                  <c:v>44667</c:v>
                </c:pt>
                <c:pt idx="509">
                  <c:v>44668</c:v>
                </c:pt>
                <c:pt idx="510">
                  <c:v>44669</c:v>
                </c:pt>
                <c:pt idx="511">
                  <c:v>44670</c:v>
                </c:pt>
                <c:pt idx="512">
                  <c:v>44671</c:v>
                </c:pt>
                <c:pt idx="513">
                  <c:v>44672</c:v>
                </c:pt>
                <c:pt idx="514">
                  <c:v>44673</c:v>
                </c:pt>
                <c:pt idx="515">
                  <c:v>44674</c:v>
                </c:pt>
                <c:pt idx="516">
                  <c:v>44675</c:v>
                </c:pt>
                <c:pt idx="517">
                  <c:v>44676</c:v>
                </c:pt>
                <c:pt idx="518">
                  <c:v>44677</c:v>
                </c:pt>
                <c:pt idx="519">
                  <c:v>44678</c:v>
                </c:pt>
                <c:pt idx="520">
                  <c:v>44679</c:v>
                </c:pt>
                <c:pt idx="521">
                  <c:v>44680</c:v>
                </c:pt>
                <c:pt idx="522">
                  <c:v>44681</c:v>
                </c:pt>
                <c:pt idx="523">
                  <c:v>44682</c:v>
                </c:pt>
                <c:pt idx="524">
                  <c:v>44683</c:v>
                </c:pt>
                <c:pt idx="525">
                  <c:v>44684</c:v>
                </c:pt>
                <c:pt idx="526">
                  <c:v>44685</c:v>
                </c:pt>
                <c:pt idx="527">
                  <c:v>44686</c:v>
                </c:pt>
                <c:pt idx="528">
                  <c:v>44687</c:v>
                </c:pt>
                <c:pt idx="529">
                  <c:v>44688</c:v>
                </c:pt>
                <c:pt idx="530">
                  <c:v>44689</c:v>
                </c:pt>
                <c:pt idx="531">
                  <c:v>44690</c:v>
                </c:pt>
                <c:pt idx="532">
                  <c:v>44691</c:v>
                </c:pt>
                <c:pt idx="533">
                  <c:v>44692</c:v>
                </c:pt>
                <c:pt idx="534">
                  <c:v>44693</c:v>
                </c:pt>
                <c:pt idx="535">
                  <c:v>44694</c:v>
                </c:pt>
                <c:pt idx="536">
                  <c:v>44695</c:v>
                </c:pt>
                <c:pt idx="537">
                  <c:v>44696</c:v>
                </c:pt>
                <c:pt idx="538">
                  <c:v>44697</c:v>
                </c:pt>
                <c:pt idx="539">
                  <c:v>44698</c:v>
                </c:pt>
                <c:pt idx="540">
                  <c:v>44699</c:v>
                </c:pt>
                <c:pt idx="541">
                  <c:v>44700</c:v>
                </c:pt>
                <c:pt idx="542">
                  <c:v>44701</c:v>
                </c:pt>
                <c:pt idx="543">
                  <c:v>44702</c:v>
                </c:pt>
                <c:pt idx="544">
                  <c:v>44703</c:v>
                </c:pt>
                <c:pt idx="545">
                  <c:v>44704</c:v>
                </c:pt>
                <c:pt idx="546">
                  <c:v>44705</c:v>
                </c:pt>
                <c:pt idx="547">
                  <c:v>44706</c:v>
                </c:pt>
                <c:pt idx="548">
                  <c:v>44707</c:v>
                </c:pt>
                <c:pt idx="549">
                  <c:v>44708</c:v>
                </c:pt>
                <c:pt idx="550">
                  <c:v>44709</c:v>
                </c:pt>
                <c:pt idx="551">
                  <c:v>44710</c:v>
                </c:pt>
                <c:pt idx="552">
                  <c:v>44711</c:v>
                </c:pt>
                <c:pt idx="553">
                  <c:v>44712</c:v>
                </c:pt>
                <c:pt idx="554">
                  <c:v>44713</c:v>
                </c:pt>
                <c:pt idx="555">
                  <c:v>44714</c:v>
                </c:pt>
                <c:pt idx="556">
                  <c:v>44715</c:v>
                </c:pt>
                <c:pt idx="557">
                  <c:v>44716</c:v>
                </c:pt>
                <c:pt idx="558">
                  <c:v>44717</c:v>
                </c:pt>
                <c:pt idx="559">
                  <c:v>44718</c:v>
                </c:pt>
                <c:pt idx="560">
                  <c:v>44719</c:v>
                </c:pt>
                <c:pt idx="561">
                  <c:v>44720</c:v>
                </c:pt>
                <c:pt idx="562">
                  <c:v>44721</c:v>
                </c:pt>
                <c:pt idx="563">
                  <c:v>44722</c:v>
                </c:pt>
                <c:pt idx="564">
                  <c:v>44723</c:v>
                </c:pt>
                <c:pt idx="565">
                  <c:v>44724</c:v>
                </c:pt>
                <c:pt idx="566">
                  <c:v>44725</c:v>
                </c:pt>
                <c:pt idx="567">
                  <c:v>44726</c:v>
                </c:pt>
                <c:pt idx="568">
                  <c:v>44727</c:v>
                </c:pt>
                <c:pt idx="569">
                  <c:v>44728</c:v>
                </c:pt>
                <c:pt idx="570">
                  <c:v>44729</c:v>
                </c:pt>
                <c:pt idx="571">
                  <c:v>44730</c:v>
                </c:pt>
                <c:pt idx="572">
                  <c:v>44731</c:v>
                </c:pt>
                <c:pt idx="573">
                  <c:v>44732</c:v>
                </c:pt>
                <c:pt idx="574">
                  <c:v>44733</c:v>
                </c:pt>
                <c:pt idx="575">
                  <c:v>44734</c:v>
                </c:pt>
                <c:pt idx="576">
                  <c:v>44735</c:v>
                </c:pt>
                <c:pt idx="577">
                  <c:v>44736</c:v>
                </c:pt>
                <c:pt idx="578">
                  <c:v>44737</c:v>
                </c:pt>
                <c:pt idx="579">
                  <c:v>44738</c:v>
                </c:pt>
                <c:pt idx="580">
                  <c:v>44739</c:v>
                </c:pt>
                <c:pt idx="581">
                  <c:v>44740</c:v>
                </c:pt>
                <c:pt idx="582">
                  <c:v>44741</c:v>
                </c:pt>
                <c:pt idx="583">
                  <c:v>44742</c:v>
                </c:pt>
                <c:pt idx="584">
                  <c:v>44743</c:v>
                </c:pt>
                <c:pt idx="585">
                  <c:v>44744</c:v>
                </c:pt>
                <c:pt idx="586">
                  <c:v>44745</c:v>
                </c:pt>
                <c:pt idx="587">
                  <c:v>44746</c:v>
                </c:pt>
                <c:pt idx="588">
                  <c:v>44747</c:v>
                </c:pt>
                <c:pt idx="589">
                  <c:v>44748</c:v>
                </c:pt>
                <c:pt idx="590">
                  <c:v>44749</c:v>
                </c:pt>
                <c:pt idx="591">
                  <c:v>44750</c:v>
                </c:pt>
                <c:pt idx="592">
                  <c:v>44751</c:v>
                </c:pt>
                <c:pt idx="593">
                  <c:v>44752</c:v>
                </c:pt>
                <c:pt idx="594">
                  <c:v>44753</c:v>
                </c:pt>
                <c:pt idx="595">
                  <c:v>44754</c:v>
                </c:pt>
                <c:pt idx="596">
                  <c:v>44755</c:v>
                </c:pt>
                <c:pt idx="597">
                  <c:v>44756</c:v>
                </c:pt>
                <c:pt idx="598">
                  <c:v>44757</c:v>
                </c:pt>
                <c:pt idx="599">
                  <c:v>44758</c:v>
                </c:pt>
                <c:pt idx="600">
                  <c:v>44759</c:v>
                </c:pt>
                <c:pt idx="601">
                  <c:v>44760</c:v>
                </c:pt>
                <c:pt idx="602">
                  <c:v>44761</c:v>
                </c:pt>
                <c:pt idx="603">
                  <c:v>44762</c:v>
                </c:pt>
                <c:pt idx="604">
                  <c:v>44763</c:v>
                </c:pt>
                <c:pt idx="605">
                  <c:v>44764</c:v>
                </c:pt>
                <c:pt idx="606">
                  <c:v>44765</c:v>
                </c:pt>
                <c:pt idx="607">
                  <c:v>44766</c:v>
                </c:pt>
                <c:pt idx="608">
                  <c:v>44767</c:v>
                </c:pt>
              </c:numCache>
            </c:numRef>
          </c:cat>
          <c:val>
            <c:numRef>
              <c:f>Mumbai!$E$525:$E$1139</c:f>
              <c:numCache>
                <c:formatCode>General</c:formatCode>
                <c:ptCount val="615"/>
                <c:pt idx="0">
                  <c:v>7.4053952000000001</c:v>
                </c:pt>
                <c:pt idx="2">
                  <c:v>9.2497127999999993</c:v>
                </c:pt>
                <c:pt idx="5">
                  <c:v>10.912459999999999</c:v>
                </c:pt>
                <c:pt idx="7">
                  <c:v>14.1308696</c:v>
                </c:pt>
                <c:pt idx="9">
                  <c:v>11.201340800000001</c:v>
                </c:pt>
                <c:pt idx="11">
                  <c:v>12.9808924</c:v>
                </c:pt>
                <c:pt idx="12">
                  <c:v>13.5125188</c:v>
                </c:pt>
                <c:pt idx="14">
                  <c:v>14.623692800000001</c:v>
                </c:pt>
                <c:pt idx="16">
                  <c:v>10.752942000000001</c:v>
                </c:pt>
                <c:pt idx="20">
                  <c:v>7.3220548000000001</c:v>
                </c:pt>
                <c:pt idx="21">
                  <c:v>15.0414288</c:v>
                </c:pt>
                <c:pt idx="23">
                  <c:v>15.818526800000001</c:v>
                </c:pt>
                <c:pt idx="25">
                  <c:v>10.910429600000001</c:v>
                </c:pt>
                <c:pt idx="27">
                  <c:v>9.8349755999999999</c:v>
                </c:pt>
                <c:pt idx="28">
                  <c:v>14.9701956</c:v>
                </c:pt>
                <c:pt idx="30">
                  <c:v>13.801963600000001</c:v>
                </c:pt>
                <c:pt idx="32">
                  <c:v>12.0189152</c:v>
                </c:pt>
                <c:pt idx="34">
                  <c:v>8.4512015999999992</c:v>
                </c:pt>
                <c:pt idx="36">
                  <c:v>10.705284000000001</c:v>
                </c:pt>
                <c:pt idx="37">
                  <c:v>13.5246636</c:v>
                </c:pt>
                <c:pt idx="39">
                  <c:v>11.031426400000001</c:v>
                </c:pt>
                <c:pt idx="43">
                  <c:v>11.254450800000001</c:v>
                </c:pt>
                <c:pt idx="44">
                  <c:v>14.7342932</c:v>
                </c:pt>
                <c:pt idx="46">
                  <c:v>15.0094124</c:v>
                </c:pt>
                <c:pt idx="48">
                  <c:v>12.601320400000001</c:v>
                </c:pt>
                <c:pt idx="50">
                  <c:v>8.9181936000000004</c:v>
                </c:pt>
                <c:pt idx="52">
                  <c:v>7.9122244000000004</c:v>
                </c:pt>
                <c:pt idx="53">
                  <c:v>13.1474604</c:v>
                </c:pt>
                <c:pt idx="55">
                  <c:v>11.859322000000001</c:v>
                </c:pt>
                <c:pt idx="57">
                  <c:v>10.128424799999999</c:v>
                </c:pt>
                <c:pt idx="59">
                  <c:v>10.3378756</c:v>
                </c:pt>
                <c:pt idx="60">
                  <c:v>13.398384</c:v>
                </c:pt>
                <c:pt idx="62">
                  <c:v>17.067542400000001</c:v>
                </c:pt>
                <c:pt idx="64">
                  <c:v>11.8079792</c:v>
                </c:pt>
                <c:pt idx="66">
                  <c:v>10.5351252</c:v>
                </c:pt>
                <c:pt idx="68">
                  <c:v>10.793211599999999</c:v>
                </c:pt>
                <c:pt idx="69">
                  <c:v>14.017693599999999</c:v>
                </c:pt>
                <c:pt idx="71">
                  <c:v>19.175999999999998</c:v>
                </c:pt>
                <c:pt idx="73">
                  <c:v>10.582520000000001</c:v>
                </c:pt>
                <c:pt idx="75">
                  <c:v>10.1863288</c:v>
                </c:pt>
                <c:pt idx="76">
                  <c:v>12.227332000000001</c:v>
                </c:pt>
                <c:pt idx="78">
                  <c:v>20.867999999999999</c:v>
                </c:pt>
                <c:pt idx="80">
                  <c:v>13.101456799999999</c:v>
                </c:pt>
                <c:pt idx="82">
                  <c:v>8.1261872000000004</c:v>
                </c:pt>
                <c:pt idx="84">
                  <c:v>7.9871048</c:v>
                </c:pt>
                <c:pt idx="85">
                  <c:v>10.4263484</c:v>
                </c:pt>
                <c:pt idx="87">
                  <c:v>14.195278399999999</c:v>
                </c:pt>
                <c:pt idx="89">
                  <c:v>12.1911796</c:v>
                </c:pt>
                <c:pt idx="91">
                  <c:v>12.563306799999999</c:v>
                </c:pt>
                <c:pt idx="92">
                  <c:v>17.481405599999999</c:v>
                </c:pt>
                <c:pt idx="94">
                  <c:v>14.688233200000001</c:v>
                </c:pt>
                <c:pt idx="96">
                  <c:v>11.6472768</c:v>
                </c:pt>
                <c:pt idx="98">
                  <c:v>9.3534135999999997</c:v>
                </c:pt>
                <c:pt idx="100">
                  <c:v>13.731764399999999</c:v>
                </c:pt>
                <c:pt idx="101">
                  <c:v>18.030422000000002</c:v>
                </c:pt>
                <c:pt idx="102">
                  <c:v>13.0786712</c:v>
                </c:pt>
                <c:pt idx="103">
                  <c:v>10.5742856</c:v>
                </c:pt>
                <c:pt idx="105">
                  <c:v>11.473076000000001</c:v>
                </c:pt>
                <c:pt idx="107">
                  <c:v>10.901668799999999</c:v>
                </c:pt>
                <c:pt idx="108">
                  <c:v>11.090496</c:v>
                </c:pt>
                <c:pt idx="109">
                  <c:v>14.0247248</c:v>
                </c:pt>
                <c:pt idx="110">
                  <c:v>14.0341436</c:v>
                </c:pt>
                <c:pt idx="111">
                  <c:v>12.7395756</c:v>
                </c:pt>
                <c:pt idx="112">
                  <c:v>11.8518396</c:v>
                </c:pt>
                <c:pt idx="114">
                  <c:v>8.6298016000000004</c:v>
                </c:pt>
                <c:pt idx="115">
                  <c:v>7.4234996000000004</c:v>
                </c:pt>
                <c:pt idx="116">
                  <c:v>9.0945940000000007</c:v>
                </c:pt>
                <c:pt idx="117">
                  <c:v>15.8324952</c:v>
                </c:pt>
                <c:pt idx="118">
                  <c:v>11.6328008</c:v>
                </c:pt>
                <c:pt idx="119">
                  <c:v>13.0758136</c:v>
                </c:pt>
                <c:pt idx="121">
                  <c:v>9.6820564000000005</c:v>
                </c:pt>
                <c:pt idx="123">
                  <c:v>12.743185199999999</c:v>
                </c:pt>
                <c:pt idx="124">
                  <c:v>16.0635096</c:v>
                </c:pt>
                <c:pt idx="125">
                  <c:v>11.2937052</c:v>
                </c:pt>
                <c:pt idx="126">
                  <c:v>10.277866</c:v>
                </c:pt>
                <c:pt idx="127">
                  <c:v>10.4841584</c:v>
                </c:pt>
                <c:pt idx="128">
                  <c:v>10.678531599999999</c:v>
                </c:pt>
                <c:pt idx="130">
                  <c:v>9.4669091999999999</c:v>
                </c:pt>
                <c:pt idx="131">
                  <c:v>8.0320744000000008</c:v>
                </c:pt>
                <c:pt idx="132">
                  <c:v>8.1190808000000008</c:v>
                </c:pt>
                <c:pt idx="133">
                  <c:v>10.9709468</c:v>
                </c:pt>
                <c:pt idx="134">
                  <c:v>10.606678</c:v>
                </c:pt>
                <c:pt idx="135">
                  <c:v>8.8758935999999995</c:v>
                </c:pt>
                <c:pt idx="137">
                  <c:v>6.5251979999999996</c:v>
                </c:pt>
                <c:pt idx="139">
                  <c:v>8.7202295999999997</c:v>
                </c:pt>
                <c:pt idx="140">
                  <c:v>13.2780828</c:v>
                </c:pt>
                <c:pt idx="141">
                  <c:v>13.281805200000001</c:v>
                </c:pt>
                <c:pt idx="142">
                  <c:v>14.407699600000001</c:v>
                </c:pt>
                <c:pt idx="143">
                  <c:v>9.1529868000000008</c:v>
                </c:pt>
                <c:pt idx="144">
                  <c:v>7.4337267999999996</c:v>
                </c:pt>
                <c:pt idx="146">
                  <c:v>8.0442003999999994</c:v>
                </c:pt>
                <c:pt idx="147">
                  <c:v>5.7225507999999996</c:v>
                </c:pt>
                <c:pt idx="148">
                  <c:v>6.9057475999999998</c:v>
                </c:pt>
                <c:pt idx="149">
                  <c:v>9.9860900000000008</c:v>
                </c:pt>
                <c:pt idx="150">
                  <c:v>9.3667803999999997</c:v>
                </c:pt>
                <c:pt idx="151">
                  <c:v>7.9500500000000001</c:v>
                </c:pt>
                <c:pt idx="153">
                  <c:v>9.8504103999999995</c:v>
                </c:pt>
                <c:pt idx="155">
                  <c:v>8.5181108000000005</c:v>
                </c:pt>
                <c:pt idx="156">
                  <c:v>9.2216255999999994</c:v>
                </c:pt>
                <c:pt idx="157">
                  <c:v>8.3812656000000008</c:v>
                </c:pt>
                <c:pt idx="159">
                  <c:v>8.2122911999999992</c:v>
                </c:pt>
                <c:pt idx="160">
                  <c:v>9.0826936000000007</c:v>
                </c:pt>
                <c:pt idx="162">
                  <c:v>9.1235648000000005</c:v>
                </c:pt>
                <c:pt idx="163">
                  <c:v>6.1404560000000004</c:v>
                </c:pt>
                <c:pt idx="164">
                  <c:v>8.5894379999999995</c:v>
                </c:pt>
                <c:pt idx="165">
                  <c:v>9.6242087999999999</c:v>
                </c:pt>
                <c:pt idx="166">
                  <c:v>9.0966056000000002</c:v>
                </c:pt>
                <c:pt idx="167">
                  <c:v>9.1144092000000008</c:v>
                </c:pt>
                <c:pt idx="169">
                  <c:v>8.3084532000000006</c:v>
                </c:pt>
                <c:pt idx="171">
                  <c:v>8.5316843999999996</c:v>
                </c:pt>
                <c:pt idx="172">
                  <c:v>12.972</c:v>
                </c:pt>
                <c:pt idx="176">
                  <c:v>6.0912376000000004</c:v>
                </c:pt>
                <c:pt idx="178">
                  <c:v>8.2668864000000006</c:v>
                </c:pt>
                <c:pt idx="179">
                  <c:v>5.8442807999999999</c:v>
                </c:pt>
                <c:pt idx="180">
                  <c:v>8.2465448000000006</c:v>
                </c:pt>
                <c:pt idx="181">
                  <c:v>9.5685231999999996</c:v>
                </c:pt>
                <c:pt idx="182">
                  <c:v>8.9412047999999995</c:v>
                </c:pt>
                <c:pt idx="183">
                  <c:v>8.9975860000000001</c:v>
                </c:pt>
                <c:pt idx="185">
                  <c:v>7.2767467999999997</c:v>
                </c:pt>
                <c:pt idx="187">
                  <c:v>8.6657095999999996</c:v>
                </c:pt>
                <c:pt idx="188">
                  <c:v>8.7350627999999997</c:v>
                </c:pt>
                <c:pt idx="189">
                  <c:v>7.4434088000000003</c:v>
                </c:pt>
                <c:pt idx="191">
                  <c:v>9.8870140000000006</c:v>
                </c:pt>
                <c:pt idx="192">
                  <c:v>7.2138983999999997</c:v>
                </c:pt>
                <c:pt idx="194">
                  <c:v>6.8821348000000002</c:v>
                </c:pt>
                <c:pt idx="195">
                  <c:v>7.5619240000000003</c:v>
                </c:pt>
                <c:pt idx="201">
                  <c:v>7.7712056</c:v>
                </c:pt>
                <c:pt idx="206">
                  <c:v>5.8203860000000001</c:v>
                </c:pt>
                <c:pt idx="207">
                  <c:v>8.2622239999999998</c:v>
                </c:pt>
                <c:pt idx="208">
                  <c:v>6.5243143999999997</c:v>
                </c:pt>
                <c:pt idx="210">
                  <c:v>7.0211796</c:v>
                </c:pt>
                <c:pt idx="211">
                  <c:v>8.1769847999999996</c:v>
                </c:pt>
                <c:pt idx="214">
                  <c:v>6.7204924000000004</c:v>
                </c:pt>
                <c:pt idx="219">
                  <c:v>7.7727659999999998</c:v>
                </c:pt>
                <c:pt idx="220">
                  <c:v>6.5952468</c:v>
                </c:pt>
                <c:pt idx="221">
                  <c:v>6.5994391999999999</c:v>
                </c:pt>
                <c:pt idx="222">
                  <c:v>7.6616768000000004</c:v>
                </c:pt>
                <c:pt idx="223">
                  <c:v>8.6358552</c:v>
                </c:pt>
                <c:pt idx="224">
                  <c:v>5.5787307999999998</c:v>
                </c:pt>
                <c:pt idx="236">
                  <c:v>6.0617780000000003</c:v>
                </c:pt>
                <c:pt idx="242">
                  <c:v>7.0871111999999998</c:v>
                </c:pt>
                <c:pt idx="244">
                  <c:v>6.9704383999999999</c:v>
                </c:pt>
                <c:pt idx="254">
                  <c:v>5.1736471999999996</c:v>
                </c:pt>
                <c:pt idx="255">
                  <c:v>5.9581900000000001</c:v>
                </c:pt>
                <c:pt idx="256">
                  <c:v>5.7140719999999998</c:v>
                </c:pt>
                <c:pt idx="258">
                  <c:v>5.3956939999999998</c:v>
                </c:pt>
                <c:pt idx="259">
                  <c:v>6.6384116000000004</c:v>
                </c:pt>
                <c:pt idx="261">
                  <c:v>4.8221812000000002</c:v>
                </c:pt>
                <c:pt idx="262">
                  <c:v>6.8217679999999996</c:v>
                </c:pt>
                <c:pt idx="272">
                  <c:v>6.2834300000000001</c:v>
                </c:pt>
                <c:pt idx="274">
                  <c:v>5.9527755999999998</c:v>
                </c:pt>
                <c:pt idx="277">
                  <c:v>8.7616835999999996</c:v>
                </c:pt>
                <c:pt idx="283">
                  <c:v>7.3878171999999998</c:v>
                </c:pt>
                <c:pt idx="284">
                  <c:v>8.2987523999999997</c:v>
                </c:pt>
                <c:pt idx="286">
                  <c:v>8.3028507999999999</c:v>
                </c:pt>
                <c:pt idx="290">
                  <c:v>5.6223843999999996</c:v>
                </c:pt>
                <c:pt idx="291">
                  <c:v>5.9846979999999999</c:v>
                </c:pt>
                <c:pt idx="300">
                  <c:v>6.8170679999999999</c:v>
                </c:pt>
                <c:pt idx="303">
                  <c:v>6.9968523999999999</c:v>
                </c:pt>
                <c:pt idx="304">
                  <c:v>5.6442864000000004</c:v>
                </c:pt>
                <c:pt idx="306">
                  <c:v>5.1731208000000004</c:v>
                </c:pt>
                <c:pt idx="309">
                  <c:v>8.4617108000000005</c:v>
                </c:pt>
                <c:pt idx="310">
                  <c:v>7.8951728000000001</c:v>
                </c:pt>
                <c:pt idx="311">
                  <c:v>9.0851939999999995</c:v>
                </c:pt>
                <c:pt idx="313">
                  <c:v>10.5971276</c:v>
                </c:pt>
                <c:pt idx="315">
                  <c:v>9.0372540000000008</c:v>
                </c:pt>
                <c:pt idx="316">
                  <c:v>10.675392</c:v>
                </c:pt>
                <c:pt idx="317">
                  <c:v>11.1886884</c:v>
                </c:pt>
                <c:pt idx="318">
                  <c:v>9.5822096000000005</c:v>
                </c:pt>
                <c:pt idx="319">
                  <c:v>11.2629296</c:v>
                </c:pt>
                <c:pt idx="320">
                  <c:v>9.2069428000000002</c:v>
                </c:pt>
                <c:pt idx="322">
                  <c:v>7.8550535999999997</c:v>
                </c:pt>
                <c:pt idx="324">
                  <c:v>7.6758144000000001</c:v>
                </c:pt>
                <c:pt idx="325">
                  <c:v>8.7614015999999992</c:v>
                </c:pt>
                <c:pt idx="327">
                  <c:v>7.1390931999999996</c:v>
                </c:pt>
                <c:pt idx="329">
                  <c:v>8.8655159999999995</c:v>
                </c:pt>
                <c:pt idx="331">
                  <c:v>8.5937055999999998</c:v>
                </c:pt>
                <c:pt idx="332">
                  <c:v>10.5859416</c:v>
                </c:pt>
                <c:pt idx="334">
                  <c:v>10.737807999999999</c:v>
                </c:pt>
                <c:pt idx="336">
                  <c:v>7.9311936000000003</c:v>
                </c:pt>
                <c:pt idx="338">
                  <c:v>6.5048940000000002</c:v>
                </c:pt>
                <c:pt idx="340">
                  <c:v>8.5323048000000004</c:v>
                </c:pt>
                <c:pt idx="341">
                  <c:v>10.3548144</c:v>
                </c:pt>
                <c:pt idx="343">
                  <c:v>11.716253999999999</c:v>
                </c:pt>
                <c:pt idx="345">
                  <c:v>9.9157592000000001</c:v>
                </c:pt>
                <c:pt idx="350">
                  <c:v>11.639117600000001</c:v>
                </c:pt>
                <c:pt idx="352">
                  <c:v>8.0870643999999992</c:v>
                </c:pt>
                <c:pt idx="354">
                  <c:v>8.3536108000000002</c:v>
                </c:pt>
                <c:pt idx="356">
                  <c:v>9.2781196000000001</c:v>
                </c:pt>
                <c:pt idx="357">
                  <c:v>10.9920404</c:v>
                </c:pt>
                <c:pt idx="361">
                  <c:v>8.4177940000000007</c:v>
                </c:pt>
                <c:pt idx="363">
                  <c:v>11.1950804</c:v>
                </c:pt>
                <c:pt idx="364">
                  <c:v>10.4706224</c:v>
                </c:pt>
                <c:pt idx="366">
                  <c:v>12.7773824</c:v>
                </c:pt>
                <c:pt idx="368">
                  <c:v>7.5015196</c:v>
                </c:pt>
                <c:pt idx="370">
                  <c:v>8.7903348000000001</c:v>
                </c:pt>
                <c:pt idx="375">
                  <c:v>8.3280239999999992</c:v>
                </c:pt>
                <c:pt idx="377">
                  <c:v>10.693158</c:v>
                </c:pt>
                <c:pt idx="379">
                  <c:v>9.6163504</c:v>
                </c:pt>
                <c:pt idx="380">
                  <c:v>11.6048828</c:v>
                </c:pt>
                <c:pt idx="382">
                  <c:v>12.013106000000001</c:v>
                </c:pt>
                <c:pt idx="384">
                  <c:v>7.7993492</c:v>
                </c:pt>
                <c:pt idx="386">
                  <c:v>8.4260471999999993</c:v>
                </c:pt>
                <c:pt idx="388">
                  <c:v>9.2252728000000008</c:v>
                </c:pt>
                <c:pt idx="389">
                  <c:v>13.2238072</c:v>
                </c:pt>
                <c:pt idx="391">
                  <c:v>14.3625984</c:v>
                </c:pt>
                <c:pt idx="393">
                  <c:v>11.208484800000001</c:v>
                </c:pt>
                <c:pt idx="395">
                  <c:v>9.1461248000000008</c:v>
                </c:pt>
                <c:pt idx="396">
                  <c:v>14.1544636</c:v>
                </c:pt>
                <c:pt idx="398">
                  <c:v>12.444885599999999</c:v>
                </c:pt>
                <c:pt idx="400">
                  <c:v>6.2754776000000003</c:v>
                </c:pt>
                <c:pt idx="402">
                  <c:v>8.0410795999999998</c:v>
                </c:pt>
                <c:pt idx="404">
                  <c:v>9.9112472</c:v>
                </c:pt>
                <c:pt idx="405">
                  <c:v>10.903154000000001</c:v>
                </c:pt>
                <c:pt idx="407">
                  <c:v>16.479271600000001</c:v>
                </c:pt>
                <c:pt idx="409">
                  <c:v>12.059297600000001</c:v>
                </c:pt>
                <c:pt idx="411">
                  <c:v>6.2478980000000002</c:v>
                </c:pt>
                <c:pt idx="412">
                  <c:v>11.5996188</c:v>
                </c:pt>
                <c:pt idx="414">
                  <c:v>17.1556204</c:v>
                </c:pt>
                <c:pt idx="416">
                  <c:v>8.9962700000000009</c:v>
                </c:pt>
                <c:pt idx="418">
                  <c:v>8.0971411999999994</c:v>
                </c:pt>
                <c:pt idx="420">
                  <c:v>8.5304812000000005</c:v>
                </c:pt>
                <c:pt idx="421">
                  <c:v>11.0293584</c:v>
                </c:pt>
                <c:pt idx="423">
                  <c:v>10.303734800000001</c:v>
                </c:pt>
                <c:pt idx="427">
                  <c:v>10.8646516</c:v>
                </c:pt>
                <c:pt idx="428">
                  <c:v>12.6143112</c:v>
                </c:pt>
                <c:pt idx="430">
                  <c:v>13.269133999999999</c:v>
                </c:pt>
                <c:pt idx="432">
                  <c:v>8.3407327999999996</c:v>
                </c:pt>
                <c:pt idx="434">
                  <c:v>7.6432903999999997</c:v>
                </c:pt>
                <c:pt idx="436">
                  <c:v>8.7438236000000007</c:v>
                </c:pt>
                <c:pt idx="437">
                  <c:v>13.287746</c:v>
                </c:pt>
                <c:pt idx="439">
                  <c:v>12.557102799999999</c:v>
                </c:pt>
                <c:pt idx="441">
                  <c:v>9.3408175999999994</c:v>
                </c:pt>
                <c:pt idx="443">
                  <c:v>9.0656795999999993</c:v>
                </c:pt>
                <c:pt idx="444">
                  <c:v>10.613295600000001</c:v>
                </c:pt>
                <c:pt idx="446">
                  <c:v>13.208823600000001</c:v>
                </c:pt>
                <c:pt idx="448">
                  <c:v>8.6277147999999997</c:v>
                </c:pt>
                <c:pt idx="450">
                  <c:v>10.8508336</c:v>
                </c:pt>
                <c:pt idx="452">
                  <c:v>9.4971207999999994</c:v>
                </c:pt>
                <c:pt idx="453">
                  <c:v>7.9017527999999997</c:v>
                </c:pt>
                <c:pt idx="455">
                  <c:v>12.8432952</c:v>
                </c:pt>
                <c:pt idx="457">
                  <c:v>11.615956000000001</c:v>
                </c:pt>
                <c:pt idx="459">
                  <c:v>8.2784484000000003</c:v>
                </c:pt>
                <c:pt idx="460">
                  <c:v>12.8000928</c:v>
                </c:pt>
                <c:pt idx="462">
                  <c:v>15.712946000000001</c:v>
                </c:pt>
                <c:pt idx="464">
                  <c:v>8.9313912000000002</c:v>
                </c:pt>
                <c:pt idx="466">
                  <c:v>8.1258111999999993</c:v>
                </c:pt>
                <c:pt idx="468">
                  <c:v>8.7059791999999998</c:v>
                </c:pt>
                <c:pt idx="469">
                  <c:v>10.4961716</c:v>
                </c:pt>
                <c:pt idx="470">
                  <c:v>11.025090799999999</c:v>
                </c:pt>
                <c:pt idx="471">
                  <c:v>11.977047600000001</c:v>
                </c:pt>
                <c:pt idx="473">
                  <c:v>12.554339199999999</c:v>
                </c:pt>
                <c:pt idx="475">
                  <c:v>10.386342000000001</c:v>
                </c:pt>
                <c:pt idx="476">
                  <c:v>12.0837188</c:v>
                </c:pt>
                <c:pt idx="477">
                  <c:v>11.851219199999999</c:v>
                </c:pt>
                <c:pt idx="478">
                  <c:v>15.249657600000001</c:v>
                </c:pt>
                <c:pt idx="479">
                  <c:v>9.6503595999999998</c:v>
                </c:pt>
                <c:pt idx="480">
                  <c:v>9.2617448000000007</c:v>
                </c:pt>
                <c:pt idx="482">
                  <c:v>8.0156620000000007</c:v>
                </c:pt>
                <c:pt idx="483">
                  <c:v>4.7034592000000002</c:v>
                </c:pt>
                <c:pt idx="484">
                  <c:v>8.1247208000000004</c:v>
                </c:pt>
                <c:pt idx="485">
                  <c:v>12.805563599999999</c:v>
                </c:pt>
                <c:pt idx="486">
                  <c:v>9.9488848000000001</c:v>
                </c:pt>
                <c:pt idx="487">
                  <c:v>13.967366</c:v>
                </c:pt>
                <c:pt idx="489">
                  <c:v>9.3396519999999992</c:v>
                </c:pt>
                <c:pt idx="491">
                  <c:v>11.069834800000001</c:v>
                </c:pt>
                <c:pt idx="492">
                  <c:v>11.202374799999999</c:v>
                </c:pt>
                <c:pt idx="508">
                  <c:v>11.5107512</c:v>
                </c:pt>
                <c:pt idx="509">
                  <c:v>8.6610659999999999</c:v>
                </c:pt>
                <c:pt idx="510">
                  <c:v>9.3881935999999993</c:v>
                </c:pt>
                <c:pt idx="511">
                  <c:v>7.9510088000000003</c:v>
                </c:pt>
                <c:pt idx="512">
                  <c:v>8.1289320000000007</c:v>
                </c:pt>
                <c:pt idx="514">
                  <c:v>9.5277271999999993</c:v>
                </c:pt>
                <c:pt idx="515">
                  <c:v>8.8088903999999992</c:v>
                </c:pt>
                <c:pt idx="516">
                  <c:v>9.2463288000000006</c:v>
                </c:pt>
                <c:pt idx="517">
                  <c:v>9.8083548</c:v>
                </c:pt>
                <c:pt idx="518">
                  <c:v>8.5103652000000007</c:v>
                </c:pt>
                <c:pt idx="519">
                  <c:v>7.7562595999999999</c:v>
                </c:pt>
                <c:pt idx="521">
                  <c:v>8.0075591999999993</c:v>
                </c:pt>
                <c:pt idx="523">
                  <c:v>7.8561252000000001</c:v>
                </c:pt>
                <c:pt idx="524">
                  <c:v>7.9449363999999996</c:v>
                </c:pt>
                <c:pt idx="525">
                  <c:v>8.8105448000000006</c:v>
                </c:pt>
                <c:pt idx="526">
                  <c:v>9.5641991999999991</c:v>
                </c:pt>
                <c:pt idx="527">
                  <c:v>7.5786372000000002</c:v>
                </c:pt>
                <c:pt idx="528">
                  <c:v>8.9129108000000006</c:v>
                </c:pt>
                <c:pt idx="530">
                  <c:v>6.4360108</c:v>
                </c:pt>
                <c:pt idx="531">
                  <c:v>6.9854783999999999</c:v>
                </c:pt>
                <c:pt idx="532">
                  <c:v>7.3167907999999997</c:v>
                </c:pt>
                <c:pt idx="533">
                  <c:v>8.9226303999999992</c:v>
                </c:pt>
                <c:pt idx="534">
                  <c:v>5.9373972000000004</c:v>
                </c:pt>
                <c:pt idx="535">
                  <c:v>7.3382604000000002</c:v>
                </c:pt>
                <c:pt idx="537">
                  <c:v>8.0962764000000007</c:v>
                </c:pt>
                <c:pt idx="539">
                  <c:v>6.0279756000000004</c:v>
                </c:pt>
                <c:pt idx="540">
                  <c:v>10.126206399999999</c:v>
                </c:pt>
                <c:pt idx="541">
                  <c:v>8.8863652000000002</c:v>
                </c:pt>
                <c:pt idx="542">
                  <c:v>5.7296008</c:v>
                </c:pt>
                <c:pt idx="543">
                  <c:v>8.9335907999999993</c:v>
                </c:pt>
                <c:pt idx="544">
                  <c:v>6.4180191999999998</c:v>
                </c:pt>
                <c:pt idx="546">
                  <c:v>6.0801644000000001</c:v>
                </c:pt>
                <c:pt idx="547">
                  <c:v>7.6946707999999999</c:v>
                </c:pt>
                <c:pt idx="548">
                  <c:v>7.5502115999999999</c:v>
                </c:pt>
                <c:pt idx="549">
                  <c:v>7.8297112000000002</c:v>
                </c:pt>
                <c:pt idx="550">
                  <c:v>7.1358220000000001</c:v>
                </c:pt>
                <c:pt idx="551">
                  <c:v>8.5092935999999995</c:v>
                </c:pt>
                <c:pt idx="553">
                  <c:v>7.4696724000000003</c:v>
                </c:pt>
                <c:pt idx="555">
                  <c:v>6.5032959999999997</c:v>
                </c:pt>
                <c:pt idx="556">
                  <c:v>7.5235155999999996</c:v>
                </c:pt>
                <c:pt idx="557">
                  <c:v>6.2240032000000003</c:v>
                </c:pt>
                <c:pt idx="558">
                  <c:v>7.7981648000000003</c:v>
                </c:pt>
                <c:pt idx="559">
                  <c:v>9.5786563999999998</c:v>
                </c:pt>
                <c:pt idx="560">
                  <c:v>4.0961816000000004</c:v>
                </c:pt>
                <c:pt idx="562">
                  <c:v>6.9009536000000002</c:v>
                </c:pt>
                <c:pt idx="563">
                  <c:v>8.6778355999999999</c:v>
                </c:pt>
                <c:pt idx="565">
                  <c:v>6.7351000000000001</c:v>
                </c:pt>
                <c:pt idx="566">
                  <c:v>7.4061659999999998</c:v>
                </c:pt>
                <c:pt idx="567">
                  <c:v>8.0805032000000008</c:v>
                </c:pt>
                <c:pt idx="571">
                  <c:v>7.1454664000000001</c:v>
                </c:pt>
                <c:pt idx="575">
                  <c:v>6.6791324000000003</c:v>
                </c:pt>
                <c:pt idx="576">
                  <c:v>7.8502407999999999</c:v>
                </c:pt>
                <c:pt idx="578">
                  <c:v>8.0622672000000009</c:v>
                </c:pt>
                <c:pt idx="579">
                  <c:v>6.7574719999999999</c:v>
                </c:pt>
                <c:pt idx="604">
                  <c:v>5.0532708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D7-48E3-B628-4EB6BB77A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7340576"/>
        <c:axId val="847339328"/>
      </c:barChart>
      <c:barChart>
        <c:barDir val="col"/>
        <c:grouping val="clustered"/>
        <c:varyColors val="0"/>
        <c:ser>
          <c:idx val="0"/>
          <c:order val="0"/>
          <c:tx>
            <c:strRef>
              <c:f>Mumbai!$C$1</c:f>
              <c:strCache>
                <c:ptCount val="1"/>
                <c:pt idx="0">
                  <c:v>NO2_API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Mumbai!$A$525:$A$1139</c:f>
              <c:numCache>
                <c:formatCode>m/d/yyyy</c:formatCode>
                <c:ptCount val="615"/>
                <c:pt idx="0">
                  <c:v>44159</c:v>
                </c:pt>
                <c:pt idx="1">
                  <c:v>44160</c:v>
                </c:pt>
                <c:pt idx="2">
                  <c:v>44161</c:v>
                </c:pt>
                <c:pt idx="3">
                  <c:v>44162</c:v>
                </c:pt>
                <c:pt idx="4">
                  <c:v>44163</c:v>
                </c:pt>
                <c:pt idx="5">
                  <c:v>44164</c:v>
                </c:pt>
                <c:pt idx="6">
                  <c:v>44165</c:v>
                </c:pt>
                <c:pt idx="7">
                  <c:v>44166</c:v>
                </c:pt>
                <c:pt idx="8">
                  <c:v>44167</c:v>
                </c:pt>
                <c:pt idx="9">
                  <c:v>44168</c:v>
                </c:pt>
                <c:pt idx="10">
                  <c:v>44169</c:v>
                </c:pt>
                <c:pt idx="11">
                  <c:v>44170</c:v>
                </c:pt>
                <c:pt idx="12">
                  <c:v>44171</c:v>
                </c:pt>
                <c:pt idx="13">
                  <c:v>44172</c:v>
                </c:pt>
                <c:pt idx="14">
                  <c:v>44173</c:v>
                </c:pt>
                <c:pt idx="15">
                  <c:v>44174</c:v>
                </c:pt>
                <c:pt idx="16">
                  <c:v>44175</c:v>
                </c:pt>
                <c:pt idx="17">
                  <c:v>44176</c:v>
                </c:pt>
                <c:pt idx="18">
                  <c:v>44177</c:v>
                </c:pt>
                <c:pt idx="19">
                  <c:v>44178</c:v>
                </c:pt>
                <c:pt idx="20">
                  <c:v>44179</c:v>
                </c:pt>
                <c:pt idx="21">
                  <c:v>44180</c:v>
                </c:pt>
                <c:pt idx="22">
                  <c:v>44181</c:v>
                </c:pt>
                <c:pt idx="23">
                  <c:v>44182</c:v>
                </c:pt>
                <c:pt idx="24">
                  <c:v>44183</c:v>
                </c:pt>
                <c:pt idx="25">
                  <c:v>44184</c:v>
                </c:pt>
                <c:pt idx="26">
                  <c:v>44185</c:v>
                </c:pt>
                <c:pt idx="27">
                  <c:v>44186</c:v>
                </c:pt>
                <c:pt idx="28">
                  <c:v>44187</c:v>
                </c:pt>
                <c:pt idx="29">
                  <c:v>44188</c:v>
                </c:pt>
                <c:pt idx="30">
                  <c:v>44189</c:v>
                </c:pt>
                <c:pt idx="31">
                  <c:v>44190</c:v>
                </c:pt>
                <c:pt idx="32">
                  <c:v>44191</c:v>
                </c:pt>
                <c:pt idx="33">
                  <c:v>44192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44197</c:v>
                </c:pt>
                <c:pt idx="39">
                  <c:v>44198</c:v>
                </c:pt>
                <c:pt idx="40">
                  <c:v>44199</c:v>
                </c:pt>
                <c:pt idx="41">
                  <c:v>44200</c:v>
                </c:pt>
                <c:pt idx="42">
                  <c:v>44201</c:v>
                </c:pt>
                <c:pt idx="43">
                  <c:v>44202</c:v>
                </c:pt>
                <c:pt idx="44">
                  <c:v>44203</c:v>
                </c:pt>
                <c:pt idx="45">
                  <c:v>44204</c:v>
                </c:pt>
                <c:pt idx="46">
                  <c:v>44205</c:v>
                </c:pt>
                <c:pt idx="47">
                  <c:v>44206</c:v>
                </c:pt>
                <c:pt idx="48">
                  <c:v>44207</c:v>
                </c:pt>
                <c:pt idx="49">
                  <c:v>44208</c:v>
                </c:pt>
                <c:pt idx="50">
                  <c:v>44209</c:v>
                </c:pt>
                <c:pt idx="51">
                  <c:v>44210</c:v>
                </c:pt>
                <c:pt idx="52">
                  <c:v>44211</c:v>
                </c:pt>
                <c:pt idx="53">
                  <c:v>44212</c:v>
                </c:pt>
                <c:pt idx="54">
                  <c:v>44213</c:v>
                </c:pt>
                <c:pt idx="55">
                  <c:v>44214</c:v>
                </c:pt>
                <c:pt idx="56">
                  <c:v>44215</c:v>
                </c:pt>
                <c:pt idx="57">
                  <c:v>44216</c:v>
                </c:pt>
                <c:pt idx="58">
                  <c:v>44217</c:v>
                </c:pt>
                <c:pt idx="59">
                  <c:v>44218</c:v>
                </c:pt>
                <c:pt idx="60">
                  <c:v>44219</c:v>
                </c:pt>
                <c:pt idx="61">
                  <c:v>44220</c:v>
                </c:pt>
                <c:pt idx="62">
                  <c:v>44221</c:v>
                </c:pt>
                <c:pt idx="63">
                  <c:v>44222</c:v>
                </c:pt>
                <c:pt idx="64">
                  <c:v>44223</c:v>
                </c:pt>
                <c:pt idx="65">
                  <c:v>44224</c:v>
                </c:pt>
                <c:pt idx="66">
                  <c:v>44225</c:v>
                </c:pt>
                <c:pt idx="67">
                  <c:v>44226</c:v>
                </c:pt>
                <c:pt idx="68">
                  <c:v>44227</c:v>
                </c:pt>
                <c:pt idx="69">
                  <c:v>44228</c:v>
                </c:pt>
                <c:pt idx="70">
                  <c:v>44229</c:v>
                </c:pt>
                <c:pt idx="71">
                  <c:v>44230</c:v>
                </c:pt>
                <c:pt idx="72">
                  <c:v>44231</c:v>
                </c:pt>
                <c:pt idx="73">
                  <c:v>44232</c:v>
                </c:pt>
                <c:pt idx="74">
                  <c:v>44233</c:v>
                </c:pt>
                <c:pt idx="75">
                  <c:v>44234</c:v>
                </c:pt>
                <c:pt idx="76">
                  <c:v>44235</c:v>
                </c:pt>
                <c:pt idx="77">
                  <c:v>44236</c:v>
                </c:pt>
                <c:pt idx="78">
                  <c:v>44237</c:v>
                </c:pt>
                <c:pt idx="79">
                  <c:v>44238</c:v>
                </c:pt>
                <c:pt idx="80">
                  <c:v>44239</c:v>
                </c:pt>
                <c:pt idx="81">
                  <c:v>44240</c:v>
                </c:pt>
                <c:pt idx="82">
                  <c:v>44241</c:v>
                </c:pt>
                <c:pt idx="83">
                  <c:v>44242</c:v>
                </c:pt>
                <c:pt idx="84">
                  <c:v>44243</c:v>
                </c:pt>
                <c:pt idx="85">
                  <c:v>44244</c:v>
                </c:pt>
                <c:pt idx="86">
                  <c:v>44245</c:v>
                </c:pt>
                <c:pt idx="87">
                  <c:v>44246</c:v>
                </c:pt>
                <c:pt idx="88">
                  <c:v>44247</c:v>
                </c:pt>
                <c:pt idx="89">
                  <c:v>44248</c:v>
                </c:pt>
                <c:pt idx="90">
                  <c:v>44249</c:v>
                </c:pt>
                <c:pt idx="91">
                  <c:v>44250</c:v>
                </c:pt>
                <c:pt idx="92">
                  <c:v>44251</c:v>
                </c:pt>
                <c:pt idx="93">
                  <c:v>44252</c:v>
                </c:pt>
                <c:pt idx="94">
                  <c:v>44253</c:v>
                </c:pt>
                <c:pt idx="95">
                  <c:v>44254</c:v>
                </c:pt>
                <c:pt idx="96">
                  <c:v>44255</c:v>
                </c:pt>
                <c:pt idx="97">
                  <c:v>44256</c:v>
                </c:pt>
                <c:pt idx="98">
                  <c:v>44257</c:v>
                </c:pt>
                <c:pt idx="99">
                  <c:v>44258</c:v>
                </c:pt>
                <c:pt idx="100">
                  <c:v>44259</c:v>
                </c:pt>
                <c:pt idx="101">
                  <c:v>44260</c:v>
                </c:pt>
                <c:pt idx="102">
                  <c:v>44261</c:v>
                </c:pt>
                <c:pt idx="103">
                  <c:v>44262</c:v>
                </c:pt>
                <c:pt idx="104">
                  <c:v>44263</c:v>
                </c:pt>
                <c:pt idx="105">
                  <c:v>44264</c:v>
                </c:pt>
                <c:pt idx="106">
                  <c:v>44265</c:v>
                </c:pt>
                <c:pt idx="107">
                  <c:v>44266</c:v>
                </c:pt>
                <c:pt idx="108">
                  <c:v>44267</c:v>
                </c:pt>
                <c:pt idx="109">
                  <c:v>44268</c:v>
                </c:pt>
                <c:pt idx="110">
                  <c:v>44269</c:v>
                </c:pt>
                <c:pt idx="111">
                  <c:v>44270</c:v>
                </c:pt>
                <c:pt idx="112">
                  <c:v>44271</c:v>
                </c:pt>
                <c:pt idx="113">
                  <c:v>44272</c:v>
                </c:pt>
                <c:pt idx="114">
                  <c:v>44273</c:v>
                </c:pt>
                <c:pt idx="115">
                  <c:v>44274</c:v>
                </c:pt>
                <c:pt idx="116">
                  <c:v>44275</c:v>
                </c:pt>
                <c:pt idx="117">
                  <c:v>44276</c:v>
                </c:pt>
                <c:pt idx="118">
                  <c:v>44277</c:v>
                </c:pt>
                <c:pt idx="119">
                  <c:v>44278</c:v>
                </c:pt>
                <c:pt idx="120">
                  <c:v>44279</c:v>
                </c:pt>
                <c:pt idx="121">
                  <c:v>44280</c:v>
                </c:pt>
                <c:pt idx="122">
                  <c:v>44281</c:v>
                </c:pt>
                <c:pt idx="123">
                  <c:v>44282</c:v>
                </c:pt>
                <c:pt idx="124">
                  <c:v>44283</c:v>
                </c:pt>
                <c:pt idx="125">
                  <c:v>44284</c:v>
                </c:pt>
                <c:pt idx="126">
                  <c:v>44285</c:v>
                </c:pt>
                <c:pt idx="127">
                  <c:v>44286</c:v>
                </c:pt>
                <c:pt idx="128">
                  <c:v>44287</c:v>
                </c:pt>
                <c:pt idx="129">
                  <c:v>44288</c:v>
                </c:pt>
                <c:pt idx="130">
                  <c:v>44289</c:v>
                </c:pt>
                <c:pt idx="131">
                  <c:v>44290</c:v>
                </c:pt>
                <c:pt idx="132">
                  <c:v>44291</c:v>
                </c:pt>
                <c:pt idx="133">
                  <c:v>44292</c:v>
                </c:pt>
                <c:pt idx="134">
                  <c:v>44293</c:v>
                </c:pt>
                <c:pt idx="135">
                  <c:v>44294</c:v>
                </c:pt>
                <c:pt idx="136">
                  <c:v>44295</c:v>
                </c:pt>
                <c:pt idx="137">
                  <c:v>44296</c:v>
                </c:pt>
                <c:pt idx="138">
                  <c:v>44297</c:v>
                </c:pt>
                <c:pt idx="139">
                  <c:v>44298</c:v>
                </c:pt>
                <c:pt idx="140">
                  <c:v>44299</c:v>
                </c:pt>
                <c:pt idx="141">
                  <c:v>44300</c:v>
                </c:pt>
                <c:pt idx="142">
                  <c:v>44301</c:v>
                </c:pt>
                <c:pt idx="143">
                  <c:v>44302</c:v>
                </c:pt>
                <c:pt idx="144">
                  <c:v>44303</c:v>
                </c:pt>
                <c:pt idx="145">
                  <c:v>44304</c:v>
                </c:pt>
                <c:pt idx="146">
                  <c:v>44305</c:v>
                </c:pt>
                <c:pt idx="147">
                  <c:v>44306</c:v>
                </c:pt>
                <c:pt idx="148">
                  <c:v>44307</c:v>
                </c:pt>
                <c:pt idx="149">
                  <c:v>44308</c:v>
                </c:pt>
                <c:pt idx="150">
                  <c:v>44309</c:v>
                </c:pt>
                <c:pt idx="151">
                  <c:v>44310</c:v>
                </c:pt>
                <c:pt idx="152">
                  <c:v>44311</c:v>
                </c:pt>
                <c:pt idx="153">
                  <c:v>44312</c:v>
                </c:pt>
                <c:pt idx="154">
                  <c:v>44313</c:v>
                </c:pt>
                <c:pt idx="155">
                  <c:v>44314</c:v>
                </c:pt>
                <c:pt idx="156">
                  <c:v>44315</c:v>
                </c:pt>
                <c:pt idx="157">
                  <c:v>44316</c:v>
                </c:pt>
                <c:pt idx="158">
                  <c:v>44317</c:v>
                </c:pt>
                <c:pt idx="159">
                  <c:v>44318</c:v>
                </c:pt>
                <c:pt idx="160">
                  <c:v>44319</c:v>
                </c:pt>
                <c:pt idx="161">
                  <c:v>44320</c:v>
                </c:pt>
                <c:pt idx="162">
                  <c:v>44321</c:v>
                </c:pt>
                <c:pt idx="163">
                  <c:v>44322</c:v>
                </c:pt>
                <c:pt idx="164">
                  <c:v>44323</c:v>
                </c:pt>
                <c:pt idx="165">
                  <c:v>44324</c:v>
                </c:pt>
                <c:pt idx="166">
                  <c:v>44325</c:v>
                </c:pt>
                <c:pt idx="167">
                  <c:v>44326</c:v>
                </c:pt>
                <c:pt idx="168">
                  <c:v>44327</c:v>
                </c:pt>
                <c:pt idx="169">
                  <c:v>44328</c:v>
                </c:pt>
                <c:pt idx="170">
                  <c:v>44329</c:v>
                </c:pt>
                <c:pt idx="171">
                  <c:v>44330</c:v>
                </c:pt>
                <c:pt idx="172">
                  <c:v>44331</c:v>
                </c:pt>
                <c:pt idx="173">
                  <c:v>44332</c:v>
                </c:pt>
                <c:pt idx="174">
                  <c:v>44333</c:v>
                </c:pt>
                <c:pt idx="175">
                  <c:v>44334</c:v>
                </c:pt>
                <c:pt idx="176">
                  <c:v>44335</c:v>
                </c:pt>
                <c:pt idx="177">
                  <c:v>44336</c:v>
                </c:pt>
                <c:pt idx="178">
                  <c:v>44337</c:v>
                </c:pt>
                <c:pt idx="179">
                  <c:v>44338</c:v>
                </c:pt>
                <c:pt idx="180">
                  <c:v>44339</c:v>
                </c:pt>
                <c:pt idx="181">
                  <c:v>44340</c:v>
                </c:pt>
                <c:pt idx="182">
                  <c:v>44341</c:v>
                </c:pt>
                <c:pt idx="183">
                  <c:v>44342</c:v>
                </c:pt>
                <c:pt idx="184">
                  <c:v>44343</c:v>
                </c:pt>
                <c:pt idx="185">
                  <c:v>44344</c:v>
                </c:pt>
                <c:pt idx="186">
                  <c:v>44345</c:v>
                </c:pt>
                <c:pt idx="187">
                  <c:v>44346</c:v>
                </c:pt>
                <c:pt idx="188">
                  <c:v>44347</c:v>
                </c:pt>
                <c:pt idx="189">
                  <c:v>44348</c:v>
                </c:pt>
                <c:pt idx="190">
                  <c:v>44349</c:v>
                </c:pt>
                <c:pt idx="191">
                  <c:v>44350</c:v>
                </c:pt>
                <c:pt idx="192">
                  <c:v>44351</c:v>
                </c:pt>
                <c:pt idx="193">
                  <c:v>44352</c:v>
                </c:pt>
                <c:pt idx="194">
                  <c:v>44353</c:v>
                </c:pt>
                <c:pt idx="195">
                  <c:v>44354</c:v>
                </c:pt>
                <c:pt idx="196">
                  <c:v>44355</c:v>
                </c:pt>
                <c:pt idx="197">
                  <c:v>44356</c:v>
                </c:pt>
                <c:pt idx="198">
                  <c:v>44357</c:v>
                </c:pt>
                <c:pt idx="199">
                  <c:v>44358</c:v>
                </c:pt>
                <c:pt idx="200">
                  <c:v>44359</c:v>
                </c:pt>
                <c:pt idx="201">
                  <c:v>44360</c:v>
                </c:pt>
                <c:pt idx="202">
                  <c:v>44361</c:v>
                </c:pt>
                <c:pt idx="203">
                  <c:v>44362</c:v>
                </c:pt>
                <c:pt idx="204">
                  <c:v>44363</c:v>
                </c:pt>
                <c:pt idx="205">
                  <c:v>44364</c:v>
                </c:pt>
                <c:pt idx="206">
                  <c:v>44365</c:v>
                </c:pt>
                <c:pt idx="207">
                  <c:v>44366</c:v>
                </c:pt>
                <c:pt idx="208">
                  <c:v>44367</c:v>
                </c:pt>
                <c:pt idx="209">
                  <c:v>44368</c:v>
                </c:pt>
                <c:pt idx="210">
                  <c:v>44369</c:v>
                </c:pt>
                <c:pt idx="211">
                  <c:v>44370</c:v>
                </c:pt>
                <c:pt idx="212">
                  <c:v>44371</c:v>
                </c:pt>
                <c:pt idx="213">
                  <c:v>44372</c:v>
                </c:pt>
                <c:pt idx="214">
                  <c:v>44373</c:v>
                </c:pt>
                <c:pt idx="215">
                  <c:v>44374</c:v>
                </c:pt>
                <c:pt idx="216">
                  <c:v>44375</c:v>
                </c:pt>
                <c:pt idx="217">
                  <c:v>44376</c:v>
                </c:pt>
                <c:pt idx="218">
                  <c:v>44377</c:v>
                </c:pt>
                <c:pt idx="219">
                  <c:v>44378</c:v>
                </c:pt>
                <c:pt idx="220">
                  <c:v>44379</c:v>
                </c:pt>
                <c:pt idx="221">
                  <c:v>44380</c:v>
                </c:pt>
                <c:pt idx="222">
                  <c:v>44381</c:v>
                </c:pt>
                <c:pt idx="223">
                  <c:v>44382</c:v>
                </c:pt>
                <c:pt idx="224">
                  <c:v>44383</c:v>
                </c:pt>
                <c:pt idx="225">
                  <c:v>44384</c:v>
                </c:pt>
                <c:pt idx="226">
                  <c:v>44385</c:v>
                </c:pt>
                <c:pt idx="227">
                  <c:v>44386</c:v>
                </c:pt>
                <c:pt idx="228">
                  <c:v>44387</c:v>
                </c:pt>
                <c:pt idx="229">
                  <c:v>44388</c:v>
                </c:pt>
                <c:pt idx="230">
                  <c:v>44389</c:v>
                </c:pt>
                <c:pt idx="231">
                  <c:v>44390</c:v>
                </c:pt>
                <c:pt idx="232">
                  <c:v>44391</c:v>
                </c:pt>
                <c:pt idx="233">
                  <c:v>44392</c:v>
                </c:pt>
                <c:pt idx="234">
                  <c:v>44393</c:v>
                </c:pt>
                <c:pt idx="235">
                  <c:v>44394</c:v>
                </c:pt>
                <c:pt idx="236">
                  <c:v>44395</c:v>
                </c:pt>
                <c:pt idx="237">
                  <c:v>44396</c:v>
                </c:pt>
                <c:pt idx="238">
                  <c:v>44397</c:v>
                </c:pt>
                <c:pt idx="239">
                  <c:v>44398</c:v>
                </c:pt>
                <c:pt idx="240">
                  <c:v>44399</c:v>
                </c:pt>
                <c:pt idx="241">
                  <c:v>44400</c:v>
                </c:pt>
                <c:pt idx="242">
                  <c:v>44401</c:v>
                </c:pt>
                <c:pt idx="243">
                  <c:v>44402</c:v>
                </c:pt>
                <c:pt idx="244">
                  <c:v>44403</c:v>
                </c:pt>
                <c:pt idx="245">
                  <c:v>44404</c:v>
                </c:pt>
                <c:pt idx="246">
                  <c:v>44405</c:v>
                </c:pt>
                <c:pt idx="247">
                  <c:v>44406</c:v>
                </c:pt>
                <c:pt idx="248">
                  <c:v>44407</c:v>
                </c:pt>
                <c:pt idx="249">
                  <c:v>44408</c:v>
                </c:pt>
                <c:pt idx="250">
                  <c:v>44409</c:v>
                </c:pt>
                <c:pt idx="251">
                  <c:v>44410</c:v>
                </c:pt>
                <c:pt idx="252">
                  <c:v>44411</c:v>
                </c:pt>
                <c:pt idx="253">
                  <c:v>44412</c:v>
                </c:pt>
                <c:pt idx="254">
                  <c:v>44413</c:v>
                </c:pt>
                <c:pt idx="255">
                  <c:v>44414</c:v>
                </c:pt>
                <c:pt idx="256">
                  <c:v>44415</c:v>
                </c:pt>
                <c:pt idx="257">
                  <c:v>44416</c:v>
                </c:pt>
                <c:pt idx="258">
                  <c:v>44417</c:v>
                </c:pt>
                <c:pt idx="259">
                  <c:v>44418</c:v>
                </c:pt>
                <c:pt idx="260">
                  <c:v>44419</c:v>
                </c:pt>
                <c:pt idx="261">
                  <c:v>44420</c:v>
                </c:pt>
                <c:pt idx="262">
                  <c:v>44421</c:v>
                </c:pt>
                <c:pt idx="263">
                  <c:v>44422</c:v>
                </c:pt>
                <c:pt idx="264">
                  <c:v>44423</c:v>
                </c:pt>
                <c:pt idx="265">
                  <c:v>44424</c:v>
                </c:pt>
                <c:pt idx="266">
                  <c:v>44425</c:v>
                </c:pt>
                <c:pt idx="267">
                  <c:v>44426</c:v>
                </c:pt>
                <c:pt idx="268">
                  <c:v>44427</c:v>
                </c:pt>
                <c:pt idx="269">
                  <c:v>44428</c:v>
                </c:pt>
                <c:pt idx="270">
                  <c:v>44429</c:v>
                </c:pt>
                <c:pt idx="271">
                  <c:v>44430</c:v>
                </c:pt>
                <c:pt idx="272">
                  <c:v>44431</c:v>
                </c:pt>
                <c:pt idx="273">
                  <c:v>44432</c:v>
                </c:pt>
                <c:pt idx="274">
                  <c:v>44433</c:v>
                </c:pt>
                <c:pt idx="275">
                  <c:v>44434</c:v>
                </c:pt>
                <c:pt idx="276">
                  <c:v>44435</c:v>
                </c:pt>
                <c:pt idx="277">
                  <c:v>44436</c:v>
                </c:pt>
                <c:pt idx="278">
                  <c:v>44437</c:v>
                </c:pt>
                <c:pt idx="279">
                  <c:v>44438</c:v>
                </c:pt>
                <c:pt idx="280">
                  <c:v>44439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44444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44449</c:v>
                </c:pt>
                <c:pt idx="291">
                  <c:v>44450</c:v>
                </c:pt>
                <c:pt idx="292">
                  <c:v>44451</c:v>
                </c:pt>
                <c:pt idx="293">
                  <c:v>44452</c:v>
                </c:pt>
                <c:pt idx="294">
                  <c:v>44453</c:v>
                </c:pt>
                <c:pt idx="295">
                  <c:v>44454</c:v>
                </c:pt>
                <c:pt idx="296">
                  <c:v>44455</c:v>
                </c:pt>
                <c:pt idx="297">
                  <c:v>44456</c:v>
                </c:pt>
                <c:pt idx="298">
                  <c:v>44457</c:v>
                </c:pt>
                <c:pt idx="299">
                  <c:v>44458</c:v>
                </c:pt>
                <c:pt idx="300">
                  <c:v>44459</c:v>
                </c:pt>
                <c:pt idx="301">
                  <c:v>44460</c:v>
                </c:pt>
                <c:pt idx="302">
                  <c:v>44461</c:v>
                </c:pt>
                <c:pt idx="303">
                  <c:v>44462</c:v>
                </c:pt>
                <c:pt idx="304">
                  <c:v>44463</c:v>
                </c:pt>
                <c:pt idx="305">
                  <c:v>44464</c:v>
                </c:pt>
                <c:pt idx="306">
                  <c:v>44465</c:v>
                </c:pt>
                <c:pt idx="307">
                  <c:v>44466</c:v>
                </c:pt>
                <c:pt idx="308">
                  <c:v>44467</c:v>
                </c:pt>
                <c:pt idx="309">
                  <c:v>44468</c:v>
                </c:pt>
                <c:pt idx="310">
                  <c:v>44469</c:v>
                </c:pt>
                <c:pt idx="311">
                  <c:v>44470</c:v>
                </c:pt>
                <c:pt idx="312">
                  <c:v>44471</c:v>
                </c:pt>
                <c:pt idx="313">
                  <c:v>44472</c:v>
                </c:pt>
                <c:pt idx="314">
                  <c:v>44473</c:v>
                </c:pt>
                <c:pt idx="315">
                  <c:v>44474</c:v>
                </c:pt>
                <c:pt idx="316">
                  <c:v>44475</c:v>
                </c:pt>
                <c:pt idx="317">
                  <c:v>44476</c:v>
                </c:pt>
                <c:pt idx="318">
                  <c:v>44477</c:v>
                </c:pt>
                <c:pt idx="319">
                  <c:v>44478</c:v>
                </c:pt>
                <c:pt idx="320">
                  <c:v>44479</c:v>
                </c:pt>
                <c:pt idx="321">
                  <c:v>44480</c:v>
                </c:pt>
                <c:pt idx="322">
                  <c:v>44481</c:v>
                </c:pt>
                <c:pt idx="323">
                  <c:v>44482</c:v>
                </c:pt>
                <c:pt idx="324">
                  <c:v>44483</c:v>
                </c:pt>
                <c:pt idx="325">
                  <c:v>44484</c:v>
                </c:pt>
                <c:pt idx="326">
                  <c:v>44485</c:v>
                </c:pt>
                <c:pt idx="327">
                  <c:v>44486</c:v>
                </c:pt>
                <c:pt idx="328">
                  <c:v>44487</c:v>
                </c:pt>
                <c:pt idx="329">
                  <c:v>44488</c:v>
                </c:pt>
                <c:pt idx="330">
                  <c:v>44489</c:v>
                </c:pt>
                <c:pt idx="331">
                  <c:v>44490</c:v>
                </c:pt>
                <c:pt idx="332">
                  <c:v>44491</c:v>
                </c:pt>
                <c:pt idx="333">
                  <c:v>44492</c:v>
                </c:pt>
                <c:pt idx="334">
                  <c:v>44493</c:v>
                </c:pt>
                <c:pt idx="335">
                  <c:v>44494</c:v>
                </c:pt>
                <c:pt idx="336">
                  <c:v>44495</c:v>
                </c:pt>
                <c:pt idx="337">
                  <c:v>44496</c:v>
                </c:pt>
                <c:pt idx="338">
                  <c:v>44497</c:v>
                </c:pt>
                <c:pt idx="339">
                  <c:v>44498</c:v>
                </c:pt>
                <c:pt idx="340">
                  <c:v>44499</c:v>
                </c:pt>
                <c:pt idx="341">
                  <c:v>44500</c:v>
                </c:pt>
                <c:pt idx="342">
                  <c:v>44501</c:v>
                </c:pt>
                <c:pt idx="343">
                  <c:v>44502</c:v>
                </c:pt>
                <c:pt idx="344">
                  <c:v>44503</c:v>
                </c:pt>
                <c:pt idx="345">
                  <c:v>44504</c:v>
                </c:pt>
                <c:pt idx="346">
                  <c:v>44505</c:v>
                </c:pt>
                <c:pt idx="347">
                  <c:v>44506</c:v>
                </c:pt>
                <c:pt idx="348">
                  <c:v>44507</c:v>
                </c:pt>
                <c:pt idx="349">
                  <c:v>44508</c:v>
                </c:pt>
                <c:pt idx="350">
                  <c:v>44509</c:v>
                </c:pt>
                <c:pt idx="351">
                  <c:v>44510</c:v>
                </c:pt>
                <c:pt idx="352">
                  <c:v>44511</c:v>
                </c:pt>
                <c:pt idx="353">
                  <c:v>44512</c:v>
                </c:pt>
                <c:pt idx="354">
                  <c:v>44513</c:v>
                </c:pt>
                <c:pt idx="355">
                  <c:v>44514</c:v>
                </c:pt>
                <c:pt idx="356">
                  <c:v>44515</c:v>
                </c:pt>
                <c:pt idx="357">
                  <c:v>44516</c:v>
                </c:pt>
                <c:pt idx="358">
                  <c:v>44517</c:v>
                </c:pt>
                <c:pt idx="359">
                  <c:v>44518</c:v>
                </c:pt>
                <c:pt idx="360">
                  <c:v>44519</c:v>
                </c:pt>
                <c:pt idx="361">
                  <c:v>44520</c:v>
                </c:pt>
                <c:pt idx="362">
                  <c:v>44521</c:v>
                </c:pt>
                <c:pt idx="363">
                  <c:v>44522</c:v>
                </c:pt>
                <c:pt idx="364">
                  <c:v>44523</c:v>
                </c:pt>
                <c:pt idx="365">
                  <c:v>44524</c:v>
                </c:pt>
                <c:pt idx="366">
                  <c:v>44525</c:v>
                </c:pt>
                <c:pt idx="367">
                  <c:v>44526</c:v>
                </c:pt>
                <c:pt idx="368">
                  <c:v>44527</c:v>
                </c:pt>
                <c:pt idx="369">
                  <c:v>44528</c:v>
                </c:pt>
                <c:pt idx="370">
                  <c:v>44529</c:v>
                </c:pt>
                <c:pt idx="371">
                  <c:v>44530</c:v>
                </c:pt>
                <c:pt idx="372">
                  <c:v>44531</c:v>
                </c:pt>
                <c:pt idx="373">
                  <c:v>44532</c:v>
                </c:pt>
                <c:pt idx="374">
                  <c:v>44533</c:v>
                </c:pt>
                <c:pt idx="375">
                  <c:v>44534</c:v>
                </c:pt>
                <c:pt idx="376">
                  <c:v>44535</c:v>
                </c:pt>
                <c:pt idx="377">
                  <c:v>44536</c:v>
                </c:pt>
                <c:pt idx="378">
                  <c:v>44537</c:v>
                </c:pt>
                <c:pt idx="379">
                  <c:v>44538</c:v>
                </c:pt>
                <c:pt idx="380">
                  <c:v>44539</c:v>
                </c:pt>
                <c:pt idx="381">
                  <c:v>44540</c:v>
                </c:pt>
                <c:pt idx="382">
                  <c:v>44541</c:v>
                </c:pt>
                <c:pt idx="383">
                  <c:v>44542</c:v>
                </c:pt>
                <c:pt idx="384">
                  <c:v>44543</c:v>
                </c:pt>
                <c:pt idx="385">
                  <c:v>44544</c:v>
                </c:pt>
                <c:pt idx="386">
                  <c:v>44545</c:v>
                </c:pt>
                <c:pt idx="387">
                  <c:v>44546</c:v>
                </c:pt>
                <c:pt idx="388">
                  <c:v>44547</c:v>
                </c:pt>
                <c:pt idx="389">
                  <c:v>44548</c:v>
                </c:pt>
                <c:pt idx="390">
                  <c:v>44549</c:v>
                </c:pt>
                <c:pt idx="391">
                  <c:v>44550</c:v>
                </c:pt>
                <c:pt idx="392">
                  <c:v>44551</c:v>
                </c:pt>
                <c:pt idx="393">
                  <c:v>44552</c:v>
                </c:pt>
                <c:pt idx="394">
                  <c:v>44553</c:v>
                </c:pt>
                <c:pt idx="395">
                  <c:v>44554</c:v>
                </c:pt>
                <c:pt idx="396">
                  <c:v>44555</c:v>
                </c:pt>
                <c:pt idx="397">
                  <c:v>44556</c:v>
                </c:pt>
                <c:pt idx="398">
                  <c:v>44557</c:v>
                </c:pt>
                <c:pt idx="399">
                  <c:v>44558</c:v>
                </c:pt>
                <c:pt idx="400">
                  <c:v>44559</c:v>
                </c:pt>
                <c:pt idx="401">
                  <c:v>44560</c:v>
                </c:pt>
                <c:pt idx="402">
                  <c:v>44561</c:v>
                </c:pt>
                <c:pt idx="403">
                  <c:v>44562</c:v>
                </c:pt>
                <c:pt idx="404">
                  <c:v>44563</c:v>
                </c:pt>
                <c:pt idx="405">
                  <c:v>44564</c:v>
                </c:pt>
                <c:pt idx="406">
                  <c:v>44565</c:v>
                </c:pt>
                <c:pt idx="407">
                  <c:v>44566</c:v>
                </c:pt>
                <c:pt idx="408">
                  <c:v>44567</c:v>
                </c:pt>
                <c:pt idx="409">
                  <c:v>44568</c:v>
                </c:pt>
                <c:pt idx="410">
                  <c:v>44569</c:v>
                </c:pt>
                <c:pt idx="411">
                  <c:v>44570</c:v>
                </c:pt>
                <c:pt idx="412">
                  <c:v>44571</c:v>
                </c:pt>
                <c:pt idx="413">
                  <c:v>44572</c:v>
                </c:pt>
                <c:pt idx="414">
                  <c:v>44573</c:v>
                </c:pt>
                <c:pt idx="415">
                  <c:v>44574</c:v>
                </c:pt>
                <c:pt idx="416">
                  <c:v>44575</c:v>
                </c:pt>
                <c:pt idx="417">
                  <c:v>44576</c:v>
                </c:pt>
                <c:pt idx="418">
                  <c:v>44577</c:v>
                </c:pt>
                <c:pt idx="419">
                  <c:v>44578</c:v>
                </c:pt>
                <c:pt idx="420">
                  <c:v>44579</c:v>
                </c:pt>
                <c:pt idx="421">
                  <c:v>44580</c:v>
                </c:pt>
                <c:pt idx="422">
                  <c:v>44581</c:v>
                </c:pt>
                <c:pt idx="423">
                  <c:v>44582</c:v>
                </c:pt>
                <c:pt idx="424">
                  <c:v>44583</c:v>
                </c:pt>
                <c:pt idx="425">
                  <c:v>44584</c:v>
                </c:pt>
                <c:pt idx="426">
                  <c:v>44585</c:v>
                </c:pt>
                <c:pt idx="427">
                  <c:v>44586</c:v>
                </c:pt>
                <c:pt idx="428">
                  <c:v>44587</c:v>
                </c:pt>
                <c:pt idx="429">
                  <c:v>44588</c:v>
                </c:pt>
                <c:pt idx="430">
                  <c:v>44589</c:v>
                </c:pt>
                <c:pt idx="431">
                  <c:v>44590</c:v>
                </c:pt>
                <c:pt idx="432">
                  <c:v>44591</c:v>
                </c:pt>
                <c:pt idx="433">
                  <c:v>44592</c:v>
                </c:pt>
                <c:pt idx="434">
                  <c:v>44593</c:v>
                </c:pt>
                <c:pt idx="435">
                  <c:v>44594</c:v>
                </c:pt>
                <c:pt idx="436">
                  <c:v>44595</c:v>
                </c:pt>
                <c:pt idx="437">
                  <c:v>44596</c:v>
                </c:pt>
                <c:pt idx="438">
                  <c:v>44597</c:v>
                </c:pt>
                <c:pt idx="439">
                  <c:v>44598</c:v>
                </c:pt>
                <c:pt idx="440">
                  <c:v>44599</c:v>
                </c:pt>
                <c:pt idx="441">
                  <c:v>44600</c:v>
                </c:pt>
                <c:pt idx="442">
                  <c:v>44601</c:v>
                </c:pt>
                <c:pt idx="443">
                  <c:v>44602</c:v>
                </c:pt>
                <c:pt idx="444">
                  <c:v>44603</c:v>
                </c:pt>
                <c:pt idx="445">
                  <c:v>44604</c:v>
                </c:pt>
                <c:pt idx="446">
                  <c:v>44605</c:v>
                </c:pt>
                <c:pt idx="447">
                  <c:v>44606</c:v>
                </c:pt>
                <c:pt idx="448">
                  <c:v>44607</c:v>
                </c:pt>
                <c:pt idx="449">
                  <c:v>44608</c:v>
                </c:pt>
                <c:pt idx="450">
                  <c:v>44609</c:v>
                </c:pt>
                <c:pt idx="451">
                  <c:v>44610</c:v>
                </c:pt>
                <c:pt idx="452">
                  <c:v>44611</c:v>
                </c:pt>
                <c:pt idx="453">
                  <c:v>44612</c:v>
                </c:pt>
                <c:pt idx="454">
                  <c:v>44613</c:v>
                </c:pt>
                <c:pt idx="455">
                  <c:v>44614</c:v>
                </c:pt>
                <c:pt idx="456">
                  <c:v>44615</c:v>
                </c:pt>
                <c:pt idx="457">
                  <c:v>44616</c:v>
                </c:pt>
                <c:pt idx="458">
                  <c:v>44617</c:v>
                </c:pt>
                <c:pt idx="459">
                  <c:v>44618</c:v>
                </c:pt>
                <c:pt idx="460">
                  <c:v>44619</c:v>
                </c:pt>
                <c:pt idx="461">
                  <c:v>44620</c:v>
                </c:pt>
                <c:pt idx="462">
                  <c:v>44621</c:v>
                </c:pt>
                <c:pt idx="463">
                  <c:v>44622</c:v>
                </c:pt>
                <c:pt idx="464">
                  <c:v>44623</c:v>
                </c:pt>
                <c:pt idx="465">
                  <c:v>44624</c:v>
                </c:pt>
                <c:pt idx="466">
                  <c:v>44625</c:v>
                </c:pt>
                <c:pt idx="467">
                  <c:v>44626</c:v>
                </c:pt>
                <c:pt idx="468">
                  <c:v>44627</c:v>
                </c:pt>
                <c:pt idx="469">
                  <c:v>44628</c:v>
                </c:pt>
                <c:pt idx="470">
                  <c:v>44629</c:v>
                </c:pt>
                <c:pt idx="471">
                  <c:v>44630</c:v>
                </c:pt>
                <c:pt idx="472">
                  <c:v>44631</c:v>
                </c:pt>
                <c:pt idx="473">
                  <c:v>44632</c:v>
                </c:pt>
                <c:pt idx="474">
                  <c:v>44633</c:v>
                </c:pt>
                <c:pt idx="475">
                  <c:v>44634</c:v>
                </c:pt>
                <c:pt idx="476">
                  <c:v>44635</c:v>
                </c:pt>
                <c:pt idx="477">
                  <c:v>44636</c:v>
                </c:pt>
                <c:pt idx="478">
                  <c:v>44637</c:v>
                </c:pt>
                <c:pt idx="479">
                  <c:v>44638</c:v>
                </c:pt>
                <c:pt idx="480">
                  <c:v>44639</c:v>
                </c:pt>
                <c:pt idx="481">
                  <c:v>44640</c:v>
                </c:pt>
                <c:pt idx="482">
                  <c:v>44641</c:v>
                </c:pt>
                <c:pt idx="483">
                  <c:v>44642</c:v>
                </c:pt>
                <c:pt idx="484">
                  <c:v>44643</c:v>
                </c:pt>
                <c:pt idx="485">
                  <c:v>44644</c:v>
                </c:pt>
                <c:pt idx="486">
                  <c:v>44645</c:v>
                </c:pt>
                <c:pt idx="487">
                  <c:v>44646</c:v>
                </c:pt>
                <c:pt idx="488">
                  <c:v>44647</c:v>
                </c:pt>
                <c:pt idx="489">
                  <c:v>44648</c:v>
                </c:pt>
                <c:pt idx="490">
                  <c:v>44649</c:v>
                </c:pt>
                <c:pt idx="491">
                  <c:v>44650</c:v>
                </c:pt>
                <c:pt idx="492">
                  <c:v>44651</c:v>
                </c:pt>
                <c:pt idx="493">
                  <c:v>44652</c:v>
                </c:pt>
                <c:pt idx="494">
                  <c:v>44653</c:v>
                </c:pt>
                <c:pt idx="495">
                  <c:v>44654</c:v>
                </c:pt>
                <c:pt idx="496">
                  <c:v>44655</c:v>
                </c:pt>
                <c:pt idx="497">
                  <c:v>44656</c:v>
                </c:pt>
                <c:pt idx="498">
                  <c:v>44657</c:v>
                </c:pt>
                <c:pt idx="499">
                  <c:v>44658</c:v>
                </c:pt>
                <c:pt idx="500">
                  <c:v>44659</c:v>
                </c:pt>
                <c:pt idx="501">
                  <c:v>44660</c:v>
                </c:pt>
                <c:pt idx="502">
                  <c:v>44661</c:v>
                </c:pt>
                <c:pt idx="503">
                  <c:v>44662</c:v>
                </c:pt>
                <c:pt idx="504">
                  <c:v>44663</c:v>
                </c:pt>
                <c:pt idx="505">
                  <c:v>44664</c:v>
                </c:pt>
                <c:pt idx="506">
                  <c:v>44665</c:v>
                </c:pt>
                <c:pt idx="507">
                  <c:v>44666</c:v>
                </c:pt>
                <c:pt idx="508">
                  <c:v>44667</c:v>
                </c:pt>
                <c:pt idx="509">
                  <c:v>44668</c:v>
                </c:pt>
                <c:pt idx="510">
                  <c:v>44669</c:v>
                </c:pt>
                <c:pt idx="511">
                  <c:v>44670</c:v>
                </c:pt>
                <c:pt idx="512">
                  <c:v>44671</c:v>
                </c:pt>
                <c:pt idx="513">
                  <c:v>44672</c:v>
                </c:pt>
                <c:pt idx="514">
                  <c:v>44673</c:v>
                </c:pt>
                <c:pt idx="515">
                  <c:v>44674</c:v>
                </c:pt>
                <c:pt idx="516">
                  <c:v>44675</c:v>
                </c:pt>
                <c:pt idx="517">
                  <c:v>44676</c:v>
                </c:pt>
                <c:pt idx="518">
                  <c:v>44677</c:v>
                </c:pt>
                <c:pt idx="519">
                  <c:v>44678</c:v>
                </c:pt>
                <c:pt idx="520">
                  <c:v>44679</c:v>
                </c:pt>
                <c:pt idx="521">
                  <c:v>44680</c:v>
                </c:pt>
                <c:pt idx="522">
                  <c:v>44681</c:v>
                </c:pt>
                <c:pt idx="523">
                  <c:v>44682</c:v>
                </c:pt>
                <c:pt idx="524">
                  <c:v>44683</c:v>
                </c:pt>
                <c:pt idx="525">
                  <c:v>44684</c:v>
                </c:pt>
                <c:pt idx="526">
                  <c:v>44685</c:v>
                </c:pt>
                <c:pt idx="527">
                  <c:v>44686</c:v>
                </c:pt>
                <c:pt idx="528">
                  <c:v>44687</c:v>
                </c:pt>
                <c:pt idx="529">
                  <c:v>44688</c:v>
                </c:pt>
                <c:pt idx="530">
                  <c:v>44689</c:v>
                </c:pt>
                <c:pt idx="531">
                  <c:v>44690</c:v>
                </c:pt>
                <c:pt idx="532">
                  <c:v>44691</c:v>
                </c:pt>
                <c:pt idx="533">
                  <c:v>44692</c:v>
                </c:pt>
                <c:pt idx="534">
                  <c:v>44693</c:v>
                </c:pt>
                <c:pt idx="535">
                  <c:v>44694</c:v>
                </c:pt>
                <c:pt idx="536">
                  <c:v>44695</c:v>
                </c:pt>
                <c:pt idx="537">
                  <c:v>44696</c:v>
                </c:pt>
                <c:pt idx="538">
                  <c:v>44697</c:v>
                </c:pt>
                <c:pt idx="539">
                  <c:v>44698</c:v>
                </c:pt>
                <c:pt idx="540">
                  <c:v>44699</c:v>
                </c:pt>
                <c:pt idx="541">
                  <c:v>44700</c:v>
                </c:pt>
                <c:pt idx="542">
                  <c:v>44701</c:v>
                </c:pt>
                <c:pt idx="543">
                  <c:v>44702</c:v>
                </c:pt>
                <c:pt idx="544">
                  <c:v>44703</c:v>
                </c:pt>
                <c:pt idx="545">
                  <c:v>44704</c:v>
                </c:pt>
                <c:pt idx="546">
                  <c:v>44705</c:v>
                </c:pt>
                <c:pt idx="547">
                  <c:v>44706</c:v>
                </c:pt>
                <c:pt idx="548">
                  <c:v>44707</c:v>
                </c:pt>
                <c:pt idx="549">
                  <c:v>44708</c:v>
                </c:pt>
                <c:pt idx="550">
                  <c:v>44709</c:v>
                </c:pt>
                <c:pt idx="551">
                  <c:v>44710</c:v>
                </c:pt>
                <c:pt idx="552">
                  <c:v>44711</c:v>
                </c:pt>
                <c:pt idx="553">
                  <c:v>44712</c:v>
                </c:pt>
                <c:pt idx="554">
                  <c:v>44713</c:v>
                </c:pt>
                <c:pt idx="555">
                  <c:v>44714</c:v>
                </c:pt>
                <c:pt idx="556">
                  <c:v>44715</c:v>
                </c:pt>
                <c:pt idx="557">
                  <c:v>44716</c:v>
                </c:pt>
                <c:pt idx="558">
                  <c:v>44717</c:v>
                </c:pt>
                <c:pt idx="559">
                  <c:v>44718</c:v>
                </c:pt>
                <c:pt idx="560">
                  <c:v>44719</c:v>
                </c:pt>
                <c:pt idx="561">
                  <c:v>44720</c:v>
                </c:pt>
                <c:pt idx="562">
                  <c:v>44721</c:v>
                </c:pt>
                <c:pt idx="563">
                  <c:v>44722</c:v>
                </c:pt>
                <c:pt idx="564">
                  <c:v>44723</c:v>
                </c:pt>
                <c:pt idx="565">
                  <c:v>44724</c:v>
                </c:pt>
                <c:pt idx="566">
                  <c:v>44725</c:v>
                </c:pt>
                <c:pt idx="567">
                  <c:v>44726</c:v>
                </c:pt>
                <c:pt idx="568">
                  <c:v>44727</c:v>
                </c:pt>
                <c:pt idx="569">
                  <c:v>44728</c:v>
                </c:pt>
                <c:pt idx="570">
                  <c:v>44729</c:v>
                </c:pt>
                <c:pt idx="571">
                  <c:v>44730</c:v>
                </c:pt>
                <c:pt idx="572">
                  <c:v>44731</c:v>
                </c:pt>
                <c:pt idx="573">
                  <c:v>44732</c:v>
                </c:pt>
                <c:pt idx="574">
                  <c:v>44733</c:v>
                </c:pt>
                <c:pt idx="575">
                  <c:v>44734</c:v>
                </c:pt>
                <c:pt idx="576">
                  <c:v>44735</c:v>
                </c:pt>
                <c:pt idx="577">
                  <c:v>44736</c:v>
                </c:pt>
                <c:pt idx="578">
                  <c:v>44737</c:v>
                </c:pt>
                <c:pt idx="579">
                  <c:v>44738</c:v>
                </c:pt>
                <c:pt idx="580">
                  <c:v>44739</c:v>
                </c:pt>
                <c:pt idx="581">
                  <c:v>44740</c:v>
                </c:pt>
                <c:pt idx="582">
                  <c:v>44741</c:v>
                </c:pt>
                <c:pt idx="583">
                  <c:v>44742</c:v>
                </c:pt>
                <c:pt idx="584">
                  <c:v>44743</c:v>
                </c:pt>
                <c:pt idx="585">
                  <c:v>44744</c:v>
                </c:pt>
                <c:pt idx="586">
                  <c:v>44745</c:v>
                </c:pt>
                <c:pt idx="587">
                  <c:v>44746</c:v>
                </c:pt>
                <c:pt idx="588">
                  <c:v>44747</c:v>
                </c:pt>
                <c:pt idx="589">
                  <c:v>44748</c:v>
                </c:pt>
                <c:pt idx="590">
                  <c:v>44749</c:v>
                </c:pt>
                <c:pt idx="591">
                  <c:v>44750</c:v>
                </c:pt>
                <c:pt idx="592">
                  <c:v>44751</c:v>
                </c:pt>
                <c:pt idx="593">
                  <c:v>44752</c:v>
                </c:pt>
                <c:pt idx="594">
                  <c:v>44753</c:v>
                </c:pt>
                <c:pt idx="595">
                  <c:v>44754</c:v>
                </c:pt>
                <c:pt idx="596">
                  <c:v>44755</c:v>
                </c:pt>
                <c:pt idx="597">
                  <c:v>44756</c:v>
                </c:pt>
                <c:pt idx="598">
                  <c:v>44757</c:v>
                </c:pt>
                <c:pt idx="599">
                  <c:v>44758</c:v>
                </c:pt>
                <c:pt idx="600">
                  <c:v>44759</c:v>
                </c:pt>
                <c:pt idx="601">
                  <c:v>44760</c:v>
                </c:pt>
                <c:pt idx="602">
                  <c:v>44761</c:v>
                </c:pt>
                <c:pt idx="603">
                  <c:v>44762</c:v>
                </c:pt>
                <c:pt idx="604">
                  <c:v>44763</c:v>
                </c:pt>
                <c:pt idx="605">
                  <c:v>44764</c:v>
                </c:pt>
                <c:pt idx="606">
                  <c:v>44765</c:v>
                </c:pt>
                <c:pt idx="607">
                  <c:v>44766</c:v>
                </c:pt>
                <c:pt idx="608">
                  <c:v>44767</c:v>
                </c:pt>
              </c:numCache>
            </c:numRef>
          </c:cat>
          <c:val>
            <c:numRef>
              <c:f>Mumbai!$C$525:$C$1139</c:f>
              <c:numCache>
                <c:formatCode>General</c:formatCode>
                <c:ptCount val="615"/>
                <c:pt idx="0">
                  <c:v>143.06428571428501</c:v>
                </c:pt>
                <c:pt idx="1">
                  <c:v>76.699166666666599</c:v>
                </c:pt>
                <c:pt idx="2">
                  <c:v>51.094583333333297</c:v>
                </c:pt>
                <c:pt idx="3">
                  <c:v>51.7529166666666</c:v>
                </c:pt>
                <c:pt idx="4">
                  <c:v>57.264583333333299</c:v>
                </c:pt>
                <c:pt idx="5">
                  <c:v>69.044583333333307</c:v>
                </c:pt>
                <c:pt idx="6">
                  <c:v>81.483750000000001</c:v>
                </c:pt>
                <c:pt idx="7">
                  <c:v>99.275833333333296</c:v>
                </c:pt>
                <c:pt idx="8">
                  <c:v>86.237916666666607</c:v>
                </c:pt>
                <c:pt idx="9">
                  <c:v>78.383749999999907</c:v>
                </c:pt>
                <c:pt idx="10">
                  <c:v>80.227083333333297</c:v>
                </c:pt>
                <c:pt idx="11">
                  <c:v>59.5058333333333</c:v>
                </c:pt>
                <c:pt idx="12">
                  <c:v>64.147083333333299</c:v>
                </c:pt>
                <c:pt idx="13">
                  <c:v>96.763333333333307</c:v>
                </c:pt>
                <c:pt idx="14">
                  <c:v>87.051249999999996</c:v>
                </c:pt>
                <c:pt idx="15">
                  <c:v>112.67125</c:v>
                </c:pt>
                <c:pt idx="16">
                  <c:v>69.587499999999906</c:v>
                </c:pt>
                <c:pt idx="17">
                  <c:v>55.821249999999999</c:v>
                </c:pt>
                <c:pt idx="18">
                  <c:v>43.912499999999902</c:v>
                </c:pt>
                <c:pt idx="19">
                  <c:v>56.192916666666598</c:v>
                </c:pt>
                <c:pt idx="20">
                  <c:v>68.2604166666666</c:v>
                </c:pt>
                <c:pt idx="21">
                  <c:v>44.2470833333333</c:v>
                </c:pt>
                <c:pt idx="22">
                  <c:v>51.382916666666603</c:v>
                </c:pt>
                <c:pt idx="23">
                  <c:v>58.564166666666601</c:v>
                </c:pt>
                <c:pt idx="24">
                  <c:v>63.461666666666602</c:v>
                </c:pt>
                <c:pt idx="25">
                  <c:v>46.655833333333298</c:v>
                </c:pt>
                <c:pt idx="26">
                  <c:v>58.548749999999998</c:v>
                </c:pt>
                <c:pt idx="27">
                  <c:v>79.341250000000002</c:v>
                </c:pt>
                <c:pt idx="28">
                  <c:v>93.192916666666605</c:v>
                </c:pt>
                <c:pt idx="29">
                  <c:v>89.381249999999994</c:v>
                </c:pt>
                <c:pt idx="30">
                  <c:v>77.742083333333298</c:v>
                </c:pt>
                <c:pt idx="31">
                  <c:v>95.6204166666666</c:v>
                </c:pt>
                <c:pt idx="32">
                  <c:v>70.987916666666607</c:v>
                </c:pt>
                <c:pt idx="33">
                  <c:v>33.408749999999998</c:v>
                </c:pt>
                <c:pt idx="34">
                  <c:v>47.225833333333298</c:v>
                </c:pt>
                <c:pt idx="35">
                  <c:v>57.514583333333299</c:v>
                </c:pt>
                <c:pt idx="36">
                  <c:v>61.633333333333297</c:v>
                </c:pt>
                <c:pt idx="37">
                  <c:v>74.829166666666595</c:v>
                </c:pt>
                <c:pt idx="38">
                  <c:v>81.8125</c:v>
                </c:pt>
                <c:pt idx="39">
                  <c:v>41.2841666666666</c:v>
                </c:pt>
                <c:pt idx="40">
                  <c:v>59.6279166666666</c:v>
                </c:pt>
                <c:pt idx="41">
                  <c:v>51.595416666666601</c:v>
                </c:pt>
                <c:pt idx="42">
                  <c:v>37.943750000000001</c:v>
                </c:pt>
                <c:pt idx="43">
                  <c:v>57.492916666666602</c:v>
                </c:pt>
                <c:pt idx="44">
                  <c:v>66.874583333333305</c:v>
                </c:pt>
                <c:pt idx="45">
                  <c:v>61.191666666666599</c:v>
                </c:pt>
                <c:pt idx="46">
                  <c:v>63.433333333333302</c:v>
                </c:pt>
                <c:pt idx="47">
                  <c:v>80.4270833333333</c:v>
                </c:pt>
                <c:pt idx="48">
                  <c:v>70.144166666666607</c:v>
                </c:pt>
                <c:pt idx="49">
                  <c:v>57.520416666666598</c:v>
                </c:pt>
                <c:pt idx="50">
                  <c:v>64.304583333333298</c:v>
                </c:pt>
                <c:pt idx="51">
                  <c:v>51.43</c:v>
                </c:pt>
                <c:pt idx="52">
                  <c:v>57.270416666666598</c:v>
                </c:pt>
                <c:pt idx="53">
                  <c:v>56.256249999999902</c:v>
                </c:pt>
                <c:pt idx="54">
                  <c:v>44.733333333333299</c:v>
                </c:pt>
                <c:pt idx="55">
                  <c:v>52.022916666666603</c:v>
                </c:pt>
                <c:pt idx="56">
                  <c:v>63.375</c:v>
                </c:pt>
                <c:pt idx="57">
                  <c:v>60.5908333333333</c:v>
                </c:pt>
                <c:pt idx="58">
                  <c:v>61.94</c:v>
                </c:pt>
                <c:pt idx="59">
                  <c:v>67.032083333333304</c:v>
                </c:pt>
                <c:pt idx="60">
                  <c:v>50.4954166666666</c:v>
                </c:pt>
                <c:pt idx="61">
                  <c:v>54.7425</c:v>
                </c:pt>
                <c:pt idx="62">
                  <c:v>46.046666666666603</c:v>
                </c:pt>
                <c:pt idx="63">
                  <c:v>35.975294117647003</c:v>
                </c:pt>
                <c:pt idx="64">
                  <c:v>68.7414285714285</c:v>
                </c:pt>
                <c:pt idx="65">
                  <c:v>46.224999999999902</c:v>
                </c:pt>
                <c:pt idx="66">
                  <c:v>65.574583333333294</c:v>
                </c:pt>
                <c:pt idx="67">
                  <c:v>58.035833333333301</c:v>
                </c:pt>
                <c:pt idx="68">
                  <c:v>71.673749999999998</c:v>
                </c:pt>
                <c:pt idx="69">
                  <c:v>82.597083333333302</c:v>
                </c:pt>
                <c:pt idx="70">
                  <c:v>112.985</c:v>
                </c:pt>
                <c:pt idx="71">
                  <c:v>107.087916666666</c:v>
                </c:pt>
                <c:pt idx="72">
                  <c:v>52.6516666666666</c:v>
                </c:pt>
                <c:pt idx="73">
                  <c:v>46.505416666666598</c:v>
                </c:pt>
                <c:pt idx="74">
                  <c:v>40.113750000000003</c:v>
                </c:pt>
                <c:pt idx="75">
                  <c:v>65.088333333333296</c:v>
                </c:pt>
                <c:pt idx="76">
                  <c:v>95.163749999999993</c:v>
                </c:pt>
                <c:pt idx="77">
                  <c:v>99.175833333333301</c:v>
                </c:pt>
                <c:pt idx="78">
                  <c:v>87.181249999999906</c:v>
                </c:pt>
                <c:pt idx="79">
                  <c:v>84.567083333333301</c:v>
                </c:pt>
                <c:pt idx="80">
                  <c:v>77.949166666666599</c:v>
                </c:pt>
                <c:pt idx="81">
                  <c:v>75.782916666666594</c:v>
                </c:pt>
                <c:pt idx="82">
                  <c:v>47.7783333333333</c:v>
                </c:pt>
                <c:pt idx="83">
                  <c:v>46.259999999999899</c:v>
                </c:pt>
                <c:pt idx="84">
                  <c:v>43.172916666666602</c:v>
                </c:pt>
                <c:pt idx="85">
                  <c:v>87.987916666666607</c:v>
                </c:pt>
                <c:pt idx="86">
                  <c:v>79.099166666666605</c:v>
                </c:pt>
                <c:pt idx="87">
                  <c:v>108.330833333333</c:v>
                </c:pt>
                <c:pt idx="88">
                  <c:v>51.773333333333298</c:v>
                </c:pt>
                <c:pt idx="89">
                  <c:v>71.002083333333303</c:v>
                </c:pt>
                <c:pt idx="90">
                  <c:v>101.634166666666</c:v>
                </c:pt>
                <c:pt idx="91">
                  <c:v>103.4825</c:v>
                </c:pt>
                <c:pt idx="92">
                  <c:v>73.244166666666601</c:v>
                </c:pt>
                <c:pt idx="93">
                  <c:v>68.624583333333305</c:v>
                </c:pt>
                <c:pt idx="94">
                  <c:v>48.06</c:v>
                </c:pt>
                <c:pt idx="95">
                  <c:v>39.2216666666666</c:v>
                </c:pt>
                <c:pt idx="96">
                  <c:v>52.387916666666598</c:v>
                </c:pt>
                <c:pt idx="97">
                  <c:v>56.144583333333301</c:v>
                </c:pt>
                <c:pt idx="98">
                  <c:v>46.975833333333298</c:v>
                </c:pt>
                <c:pt idx="99">
                  <c:v>66.004166666666606</c:v>
                </c:pt>
                <c:pt idx="100">
                  <c:v>72.542916666666599</c:v>
                </c:pt>
                <c:pt idx="101">
                  <c:v>58.320416666666603</c:v>
                </c:pt>
                <c:pt idx="102">
                  <c:v>57.479583333333302</c:v>
                </c:pt>
                <c:pt idx="103">
                  <c:v>48.649583333333297</c:v>
                </c:pt>
                <c:pt idx="104">
                  <c:v>43.047916666666602</c:v>
                </c:pt>
                <c:pt idx="105">
                  <c:v>59.735416666666602</c:v>
                </c:pt>
                <c:pt idx="106">
                  <c:v>41.892083333333296</c:v>
                </c:pt>
                <c:pt idx="107">
                  <c:v>51.850833333333298</c:v>
                </c:pt>
                <c:pt idx="108">
                  <c:v>54.901249999999997</c:v>
                </c:pt>
                <c:pt idx="109">
                  <c:v>43.562916666666602</c:v>
                </c:pt>
                <c:pt idx="110">
                  <c:v>48.830869565217398</c:v>
                </c:pt>
                <c:pt idx="111">
                  <c:v>46.218333333333298</c:v>
                </c:pt>
                <c:pt idx="112">
                  <c:v>46.396666666666597</c:v>
                </c:pt>
                <c:pt idx="113">
                  <c:v>58.841666666666598</c:v>
                </c:pt>
                <c:pt idx="114">
                  <c:v>48.324583333333301</c:v>
                </c:pt>
                <c:pt idx="115">
                  <c:v>28.561250000000001</c:v>
                </c:pt>
                <c:pt idx="116">
                  <c:v>47.981666666666598</c:v>
                </c:pt>
                <c:pt idx="117">
                  <c:v>54.683333333333302</c:v>
                </c:pt>
                <c:pt idx="118">
                  <c:v>58.90625</c:v>
                </c:pt>
                <c:pt idx="119">
                  <c:v>67.552916666666604</c:v>
                </c:pt>
                <c:pt idx="120">
                  <c:v>65.632499999999993</c:v>
                </c:pt>
                <c:pt idx="121">
                  <c:v>48.3599999999999</c:v>
                </c:pt>
                <c:pt idx="122">
                  <c:v>69.837500000000006</c:v>
                </c:pt>
                <c:pt idx="123">
                  <c:v>62.589999999999897</c:v>
                </c:pt>
                <c:pt idx="124">
                  <c:v>31.171249999999901</c:v>
                </c:pt>
                <c:pt idx="125">
                  <c:v>32.127083333333303</c:v>
                </c:pt>
                <c:pt idx="126">
                  <c:v>35.564166666666601</c:v>
                </c:pt>
                <c:pt idx="127">
                  <c:v>26.035416666666599</c:v>
                </c:pt>
                <c:pt idx="128">
                  <c:v>18.972083333333298</c:v>
                </c:pt>
                <c:pt idx="129">
                  <c:v>20.474999999999898</c:v>
                </c:pt>
                <c:pt idx="130">
                  <c:v>12.1766666666666</c:v>
                </c:pt>
                <c:pt idx="131">
                  <c:v>39.499583333333298</c:v>
                </c:pt>
                <c:pt idx="132">
                  <c:v>43.905416666666603</c:v>
                </c:pt>
                <c:pt idx="133">
                  <c:v>45.230416666666599</c:v>
                </c:pt>
                <c:pt idx="134">
                  <c:v>30.750416666666599</c:v>
                </c:pt>
                <c:pt idx="135">
                  <c:v>34.137500000000003</c:v>
                </c:pt>
                <c:pt idx="136">
                  <c:v>40.381666666666597</c:v>
                </c:pt>
                <c:pt idx="137">
                  <c:v>51.662916666666597</c:v>
                </c:pt>
                <c:pt idx="138">
                  <c:v>64.490416666666604</c:v>
                </c:pt>
                <c:pt idx="139">
                  <c:v>57.743749999999999</c:v>
                </c:pt>
                <c:pt idx="140">
                  <c:v>46.312083333333298</c:v>
                </c:pt>
                <c:pt idx="141">
                  <c:v>65.704166666666595</c:v>
                </c:pt>
                <c:pt idx="142">
                  <c:v>46.1724999999999</c:v>
                </c:pt>
                <c:pt idx="143">
                  <c:v>30.271249999999998</c:v>
                </c:pt>
                <c:pt idx="144">
                  <c:v>24.922499999999999</c:v>
                </c:pt>
                <c:pt idx="145">
                  <c:v>21.01125</c:v>
                </c:pt>
                <c:pt idx="146">
                  <c:v>17.88625</c:v>
                </c:pt>
                <c:pt idx="147">
                  <c:v>37.705416666666601</c:v>
                </c:pt>
                <c:pt idx="148">
                  <c:v>33.1308333333333</c:v>
                </c:pt>
                <c:pt idx="149">
                  <c:v>52.137916666666598</c:v>
                </c:pt>
                <c:pt idx="150">
                  <c:v>34.657499999999999</c:v>
                </c:pt>
                <c:pt idx="151">
                  <c:v>39.919166666666598</c:v>
                </c:pt>
                <c:pt idx="152">
                  <c:v>19.389583333333299</c:v>
                </c:pt>
                <c:pt idx="153">
                  <c:v>34.980416666666599</c:v>
                </c:pt>
                <c:pt idx="154">
                  <c:v>27.8408333333333</c:v>
                </c:pt>
                <c:pt idx="155">
                  <c:v>35.600833333333298</c:v>
                </c:pt>
                <c:pt idx="156">
                  <c:v>41.019999999999897</c:v>
                </c:pt>
                <c:pt idx="157">
                  <c:v>26.942916666666601</c:v>
                </c:pt>
                <c:pt idx="158">
                  <c:v>22.611666666666601</c:v>
                </c:pt>
                <c:pt idx="159">
                  <c:v>51.192916666666598</c:v>
                </c:pt>
                <c:pt idx="160">
                  <c:v>49.6666666666666</c:v>
                </c:pt>
                <c:pt idx="161">
                  <c:v>36.465000000000003</c:v>
                </c:pt>
                <c:pt idx="162">
                  <c:v>26.702083333333299</c:v>
                </c:pt>
                <c:pt idx="163">
                  <c:v>32.602916666666601</c:v>
                </c:pt>
                <c:pt idx="164">
                  <c:v>32.015833333333298</c:v>
                </c:pt>
                <c:pt idx="165">
                  <c:v>23.62125</c:v>
                </c:pt>
                <c:pt idx="166">
                  <c:v>15.282083333333301</c:v>
                </c:pt>
                <c:pt idx="167">
                  <c:v>13.78125</c:v>
                </c:pt>
                <c:pt idx="168">
                  <c:v>10.812916666666601</c:v>
                </c:pt>
                <c:pt idx="169">
                  <c:v>11.99375</c:v>
                </c:pt>
                <c:pt idx="170">
                  <c:v>35.740833333333299</c:v>
                </c:pt>
                <c:pt idx="171">
                  <c:v>31.4774999999999</c:v>
                </c:pt>
                <c:pt idx="172">
                  <c:v>35.722083333333302</c:v>
                </c:pt>
                <c:pt idx="173">
                  <c:v>13.27125</c:v>
                </c:pt>
                <c:pt idx="174">
                  <c:v>3.62374999999999</c:v>
                </c:pt>
                <c:pt idx="175">
                  <c:v>5.35791666666666</c:v>
                </c:pt>
                <c:pt idx="176">
                  <c:v>16.5691666666666</c:v>
                </c:pt>
                <c:pt idx="177">
                  <c:v>32.641666666666602</c:v>
                </c:pt>
                <c:pt idx="178">
                  <c:v>22.476666666666599</c:v>
                </c:pt>
                <c:pt idx="179">
                  <c:v>13.812499999999901</c:v>
                </c:pt>
                <c:pt idx="180">
                  <c:v>22.560833333333299</c:v>
                </c:pt>
                <c:pt idx="181">
                  <c:v>11.643750000000001</c:v>
                </c:pt>
                <c:pt idx="182">
                  <c:v>8.9308333333333305</c:v>
                </c:pt>
                <c:pt idx="183">
                  <c:v>6.4308333333333296</c:v>
                </c:pt>
                <c:pt idx="184">
                  <c:v>7.5404166666666601</c:v>
                </c:pt>
                <c:pt idx="185">
                  <c:v>10.6391666666666</c:v>
                </c:pt>
                <c:pt idx="186">
                  <c:v>9.41166666666666</c:v>
                </c:pt>
                <c:pt idx="187">
                  <c:v>10.702083333333301</c:v>
                </c:pt>
                <c:pt idx="188">
                  <c:v>11.84625</c:v>
                </c:pt>
                <c:pt idx="189">
                  <c:v>16.179583333333301</c:v>
                </c:pt>
                <c:pt idx="190">
                  <c:v>27.097916666666599</c:v>
                </c:pt>
                <c:pt idx="191">
                  <c:v>20.2641666666666</c:v>
                </c:pt>
                <c:pt idx="192">
                  <c:v>13.8891666666666</c:v>
                </c:pt>
                <c:pt idx="193">
                  <c:v>14.5308333333333</c:v>
                </c:pt>
                <c:pt idx="194">
                  <c:v>8.8329166666666605</c:v>
                </c:pt>
                <c:pt idx="195">
                  <c:v>9.19</c:v>
                </c:pt>
                <c:pt idx="196">
                  <c:v>9.1258333333333308</c:v>
                </c:pt>
                <c:pt idx="197">
                  <c:v>7.1258333333333299</c:v>
                </c:pt>
                <c:pt idx="198">
                  <c:v>6.3012499999999996</c:v>
                </c:pt>
                <c:pt idx="199">
                  <c:v>6.1141666666666596</c:v>
                </c:pt>
                <c:pt idx="200">
                  <c:v>5.7050000000000001</c:v>
                </c:pt>
                <c:pt idx="201">
                  <c:v>6.1087499999999997</c:v>
                </c:pt>
                <c:pt idx="202">
                  <c:v>6.8791666666666602</c:v>
                </c:pt>
                <c:pt idx="203">
                  <c:v>6.0020833333333297</c:v>
                </c:pt>
                <c:pt idx="204">
                  <c:v>5.8391666666666602</c:v>
                </c:pt>
                <c:pt idx="205">
                  <c:v>5.2824999999999998</c:v>
                </c:pt>
                <c:pt idx="206">
                  <c:v>4.4391666666666598</c:v>
                </c:pt>
                <c:pt idx="207">
                  <c:v>3.37333333333333</c:v>
                </c:pt>
                <c:pt idx="208">
                  <c:v>5.3758333333333299</c:v>
                </c:pt>
                <c:pt idx="209">
                  <c:v>7.94749999999999</c:v>
                </c:pt>
                <c:pt idx="210">
                  <c:v>9.9037500000000005</c:v>
                </c:pt>
                <c:pt idx="211">
                  <c:v>8.9695833333333308</c:v>
                </c:pt>
                <c:pt idx="212">
                  <c:v>7.6204166666666602</c:v>
                </c:pt>
                <c:pt idx="213">
                  <c:v>8.4191666666666691</c:v>
                </c:pt>
                <c:pt idx="214">
                  <c:v>8.7108333333333299</c:v>
                </c:pt>
                <c:pt idx="215">
                  <c:v>29.067916666666601</c:v>
                </c:pt>
                <c:pt idx="216">
                  <c:v>26.418749999999999</c:v>
                </c:pt>
                <c:pt idx="217">
                  <c:v>10.672083333333299</c:v>
                </c:pt>
                <c:pt idx="218">
                  <c:v>7.7762500000000001</c:v>
                </c:pt>
                <c:pt idx="219">
                  <c:v>4.5862499999999997</c:v>
                </c:pt>
                <c:pt idx="220">
                  <c:v>5.1720833333333296</c:v>
                </c:pt>
                <c:pt idx="221">
                  <c:v>6.5820833333333297</c:v>
                </c:pt>
                <c:pt idx="222">
                  <c:v>14.691666666666601</c:v>
                </c:pt>
                <c:pt idx="223">
                  <c:v>19.335833333333301</c:v>
                </c:pt>
                <c:pt idx="224">
                  <c:v>22.106666666666602</c:v>
                </c:pt>
                <c:pt idx="225">
                  <c:v>13.1341666666666</c:v>
                </c:pt>
                <c:pt idx="226">
                  <c:v>13.3920833333333</c:v>
                </c:pt>
                <c:pt idx="227">
                  <c:v>12.813333333333301</c:v>
                </c:pt>
                <c:pt idx="228">
                  <c:v>10.342499999999999</c:v>
                </c:pt>
                <c:pt idx="229">
                  <c:v>13.091666666666599</c:v>
                </c:pt>
                <c:pt idx="230">
                  <c:v>3.7925</c:v>
                </c:pt>
                <c:pt idx="231">
                  <c:v>5.0995833333333298</c:v>
                </c:pt>
                <c:pt idx="232">
                  <c:v>6.6083333333333298</c:v>
                </c:pt>
                <c:pt idx="233">
                  <c:v>5.58083333333333</c:v>
                </c:pt>
                <c:pt idx="234">
                  <c:v>4.7233333333333301</c:v>
                </c:pt>
                <c:pt idx="235">
                  <c:v>4.3616666666666601</c:v>
                </c:pt>
                <c:pt idx="236">
                  <c:v>5.2808333333333302</c:v>
                </c:pt>
                <c:pt idx="237">
                  <c:v>4.6445833333333297</c:v>
                </c:pt>
                <c:pt idx="238">
                  <c:v>3.97583333333333</c:v>
                </c:pt>
                <c:pt idx="239">
                  <c:v>3.2349999999999901</c:v>
                </c:pt>
                <c:pt idx="240">
                  <c:v>4.1795833333333299</c:v>
                </c:pt>
                <c:pt idx="241">
                  <c:v>5.2833333333333297</c:v>
                </c:pt>
                <c:pt idx="242">
                  <c:v>4.4083333333333297</c:v>
                </c:pt>
                <c:pt idx="243">
                  <c:v>3.43624999999999</c:v>
                </c:pt>
                <c:pt idx="244">
                  <c:v>3.2670833333333298</c:v>
                </c:pt>
                <c:pt idx="245">
                  <c:v>3.3333333333333299</c:v>
                </c:pt>
                <c:pt idx="246">
                  <c:v>3.46</c:v>
                </c:pt>
                <c:pt idx="247">
                  <c:v>3.2387499999999898</c:v>
                </c:pt>
                <c:pt idx="248">
                  <c:v>2.79958333333333</c:v>
                </c:pt>
                <c:pt idx="249">
                  <c:v>2.2266666666666599</c:v>
                </c:pt>
                <c:pt idx="250">
                  <c:v>2.9383333333333299</c:v>
                </c:pt>
                <c:pt idx="251">
                  <c:v>3.8712499999999999</c:v>
                </c:pt>
                <c:pt idx="252">
                  <c:v>4.66166666666666</c:v>
                </c:pt>
                <c:pt idx="253">
                  <c:v>3.9512499999999902</c:v>
                </c:pt>
                <c:pt idx="254">
                  <c:v>4.6291666666666602</c:v>
                </c:pt>
                <c:pt idx="255">
                  <c:v>5.5220833333333301</c:v>
                </c:pt>
                <c:pt idx="256">
                  <c:v>6.6820833333333303</c:v>
                </c:pt>
                <c:pt idx="257">
                  <c:v>9.2437499999999897</c:v>
                </c:pt>
                <c:pt idx="258">
                  <c:v>8.4891666666666605</c:v>
                </c:pt>
                <c:pt idx="259">
                  <c:v>7.5175000000000001</c:v>
                </c:pt>
                <c:pt idx="260">
                  <c:v>7.7520833333333297</c:v>
                </c:pt>
                <c:pt idx="261">
                  <c:v>8.3799999999999901</c:v>
                </c:pt>
                <c:pt idx="262">
                  <c:v>6.0979166666666602</c:v>
                </c:pt>
                <c:pt idx="263">
                  <c:v>5.7350000000000003</c:v>
                </c:pt>
                <c:pt idx="264">
                  <c:v>9.2799999999999994</c:v>
                </c:pt>
                <c:pt idx="265">
                  <c:v>16.5408333333333</c:v>
                </c:pt>
                <c:pt idx="266">
                  <c:v>14.216666666666599</c:v>
                </c:pt>
                <c:pt idx="267">
                  <c:v>11.9933333333333</c:v>
                </c:pt>
                <c:pt idx="268">
                  <c:v>10.678333333333301</c:v>
                </c:pt>
                <c:pt idx="269">
                  <c:v>11.5266666666666</c:v>
                </c:pt>
                <c:pt idx="270">
                  <c:v>6.7912499999999998</c:v>
                </c:pt>
                <c:pt idx="271">
                  <c:v>12.670833333333301</c:v>
                </c:pt>
                <c:pt idx="272">
                  <c:v>12.963749999999999</c:v>
                </c:pt>
                <c:pt idx="273">
                  <c:v>14.824166666666599</c:v>
                </c:pt>
                <c:pt idx="274">
                  <c:v>9.9487499999999898</c:v>
                </c:pt>
                <c:pt idx="275">
                  <c:v>9.6724999999999994</c:v>
                </c:pt>
                <c:pt idx="276">
                  <c:v>10.77125</c:v>
                </c:pt>
                <c:pt idx="277">
                  <c:v>13.081666666666599</c:v>
                </c:pt>
                <c:pt idx="278">
                  <c:v>15.8662499999999</c:v>
                </c:pt>
                <c:pt idx="279">
                  <c:v>16.241249999999901</c:v>
                </c:pt>
                <c:pt idx="280">
                  <c:v>10.45</c:v>
                </c:pt>
                <c:pt idx="281">
                  <c:v>5.9929166666666598</c:v>
                </c:pt>
                <c:pt idx="282">
                  <c:v>5.9908333333333301</c:v>
                </c:pt>
                <c:pt idx="283">
                  <c:v>6.7304166666666596</c:v>
                </c:pt>
                <c:pt idx="284">
                  <c:v>7.8224999999999998</c:v>
                </c:pt>
                <c:pt idx="285">
                  <c:v>10.644166666666599</c:v>
                </c:pt>
                <c:pt idx="286">
                  <c:v>18.233333333333299</c:v>
                </c:pt>
                <c:pt idx="287">
                  <c:v>32.950416666666598</c:v>
                </c:pt>
                <c:pt idx="288">
                  <c:v>3.0187499999999901</c:v>
                </c:pt>
                <c:pt idx="289">
                  <c:v>4.1687499999999904</c:v>
                </c:pt>
                <c:pt idx="290">
                  <c:v>3.95583333333333</c:v>
                </c:pt>
                <c:pt idx="291">
                  <c:v>3.4079166666666598</c:v>
                </c:pt>
                <c:pt idx="292">
                  <c:v>4.2137500000000001</c:v>
                </c:pt>
                <c:pt idx="293">
                  <c:v>4.1508333333333303</c:v>
                </c:pt>
                <c:pt idx="294">
                  <c:v>4.2341666666666598</c:v>
                </c:pt>
                <c:pt idx="295">
                  <c:v>5.7929166666666596</c:v>
                </c:pt>
                <c:pt idx="296">
                  <c:v>6.2633333333333301</c:v>
                </c:pt>
                <c:pt idx="297">
                  <c:v>6.0762499999999999</c:v>
                </c:pt>
                <c:pt idx="298">
                  <c:v>8.1945833333333304</c:v>
                </c:pt>
                <c:pt idx="299">
                  <c:v>8.8537499999999998</c:v>
                </c:pt>
                <c:pt idx="300">
                  <c:v>12.4920833333333</c:v>
                </c:pt>
                <c:pt idx="301">
                  <c:v>11.7570833333333</c:v>
                </c:pt>
                <c:pt idx="302">
                  <c:v>14.8779166666666</c:v>
                </c:pt>
                <c:pt idx="303">
                  <c:v>13.56</c:v>
                </c:pt>
                <c:pt idx="304">
                  <c:v>14.2429166666666</c:v>
                </c:pt>
                <c:pt idx="305">
                  <c:v>14.5175</c:v>
                </c:pt>
                <c:pt idx="306">
                  <c:v>18.401249999999902</c:v>
                </c:pt>
                <c:pt idx="307">
                  <c:v>20.807083333333299</c:v>
                </c:pt>
                <c:pt idx="308">
                  <c:v>6.1183333333333296</c:v>
                </c:pt>
                <c:pt idx="309">
                  <c:v>8.7850000000000001</c:v>
                </c:pt>
                <c:pt idx="310">
                  <c:v>13.9054166666666</c:v>
                </c:pt>
                <c:pt idx="311">
                  <c:v>46.625833333333297</c:v>
                </c:pt>
                <c:pt idx="312">
                  <c:v>33.887083333333301</c:v>
                </c:pt>
                <c:pt idx="313">
                  <c:v>44.876249999999999</c:v>
                </c:pt>
                <c:pt idx="314">
                  <c:v>44.597916666666599</c:v>
                </c:pt>
                <c:pt idx="315">
                  <c:v>53.892916666666601</c:v>
                </c:pt>
                <c:pt idx="316">
                  <c:v>110.61541666666599</c:v>
                </c:pt>
                <c:pt idx="317">
                  <c:v>44.190833333333302</c:v>
                </c:pt>
                <c:pt idx="318">
                  <c:v>17.1620833333333</c:v>
                </c:pt>
                <c:pt idx="319">
                  <c:v>29.41</c:v>
                </c:pt>
                <c:pt idx="320">
                  <c:v>63.890416666666603</c:v>
                </c:pt>
                <c:pt idx="321">
                  <c:v>100.590416666666</c:v>
                </c:pt>
                <c:pt idx="322">
                  <c:v>77.526249999999905</c:v>
                </c:pt>
                <c:pt idx="323">
                  <c:v>89.795416666666597</c:v>
                </c:pt>
                <c:pt idx="324">
                  <c:v>77.455833333333302</c:v>
                </c:pt>
                <c:pt idx="325">
                  <c:v>65.989166666666605</c:v>
                </c:pt>
                <c:pt idx="326">
                  <c:v>37.043749999999903</c:v>
                </c:pt>
                <c:pt idx="327">
                  <c:v>15.252083333333299</c:v>
                </c:pt>
                <c:pt idx="328">
                  <c:v>29.132083333333298</c:v>
                </c:pt>
                <c:pt idx="329">
                  <c:v>55.014583333333299</c:v>
                </c:pt>
                <c:pt idx="330">
                  <c:v>50.324999999999903</c:v>
                </c:pt>
                <c:pt idx="331">
                  <c:v>58.962916666666601</c:v>
                </c:pt>
                <c:pt idx="332">
                  <c:v>42.012500000000003</c:v>
                </c:pt>
                <c:pt idx="333">
                  <c:v>34.172916666666602</c:v>
                </c:pt>
                <c:pt idx="334">
                  <c:v>39.099166666666598</c:v>
                </c:pt>
                <c:pt idx="335">
                  <c:v>46.253749999999997</c:v>
                </c:pt>
                <c:pt idx="336">
                  <c:v>61.362083333333302</c:v>
                </c:pt>
                <c:pt idx="337">
                  <c:v>55.821249999999999</c:v>
                </c:pt>
                <c:pt idx="338">
                  <c:v>58.933333333333302</c:v>
                </c:pt>
                <c:pt idx="339">
                  <c:v>48.467500000000001</c:v>
                </c:pt>
                <c:pt idx="340">
                  <c:v>50.381666666666597</c:v>
                </c:pt>
                <c:pt idx="341">
                  <c:v>80.127083333333303</c:v>
                </c:pt>
                <c:pt idx="342">
                  <c:v>100.675416666666</c:v>
                </c:pt>
                <c:pt idx="343">
                  <c:v>93.563749999999999</c:v>
                </c:pt>
                <c:pt idx="344">
                  <c:v>104.87583333333301</c:v>
                </c:pt>
                <c:pt idx="345">
                  <c:v>106.04625</c:v>
                </c:pt>
                <c:pt idx="346">
                  <c:v>96.977499999999907</c:v>
                </c:pt>
                <c:pt idx="347">
                  <c:v>52.494999999999997</c:v>
                </c:pt>
                <c:pt idx="348">
                  <c:v>98.8964</c:v>
                </c:pt>
                <c:pt idx="349">
                  <c:v>79.3704166666666</c:v>
                </c:pt>
                <c:pt idx="350">
                  <c:v>70.487499999999997</c:v>
                </c:pt>
                <c:pt idx="351">
                  <c:v>69.102499999999907</c:v>
                </c:pt>
                <c:pt idx="352">
                  <c:v>70.330833333333302</c:v>
                </c:pt>
                <c:pt idx="353">
                  <c:v>55.622916666666598</c:v>
                </c:pt>
                <c:pt idx="354">
                  <c:v>66.746250000000003</c:v>
                </c:pt>
                <c:pt idx="355">
                  <c:v>66.346666666666593</c:v>
                </c:pt>
                <c:pt idx="356">
                  <c:v>63.6904166666666</c:v>
                </c:pt>
                <c:pt idx="357">
                  <c:v>59.549583333333302</c:v>
                </c:pt>
                <c:pt idx="358">
                  <c:v>85.209583333333299</c:v>
                </c:pt>
                <c:pt idx="359">
                  <c:v>103.589583333333</c:v>
                </c:pt>
                <c:pt idx="360">
                  <c:v>100.87583333333301</c:v>
                </c:pt>
                <c:pt idx="361">
                  <c:v>58.649166666666602</c:v>
                </c:pt>
                <c:pt idx="362">
                  <c:v>35.763749999999902</c:v>
                </c:pt>
                <c:pt idx="363">
                  <c:v>86.174583333333302</c:v>
                </c:pt>
                <c:pt idx="364">
                  <c:v>67.274166666666602</c:v>
                </c:pt>
                <c:pt idx="365">
                  <c:v>82.268333333333302</c:v>
                </c:pt>
                <c:pt idx="366">
                  <c:v>86.653333333333293</c:v>
                </c:pt>
                <c:pt idx="367">
                  <c:v>79.627083333333303</c:v>
                </c:pt>
                <c:pt idx="368">
                  <c:v>64.176249999999996</c:v>
                </c:pt>
                <c:pt idx="369">
                  <c:v>69.687916666666595</c:v>
                </c:pt>
                <c:pt idx="370">
                  <c:v>84.682083333333296</c:v>
                </c:pt>
                <c:pt idx="371">
                  <c:v>102.41875</c:v>
                </c:pt>
                <c:pt idx="372">
                  <c:v>45.275416666666601</c:v>
                </c:pt>
                <c:pt idx="373">
                  <c:v>27.2387499999999</c:v>
                </c:pt>
                <c:pt idx="374">
                  <c:v>85.282499999999999</c:v>
                </c:pt>
                <c:pt idx="375">
                  <c:v>86.339583333333294</c:v>
                </c:pt>
                <c:pt idx="376">
                  <c:v>93.720833333333303</c:v>
                </c:pt>
                <c:pt idx="377">
                  <c:v>64.061250000000001</c:v>
                </c:pt>
                <c:pt idx="378">
                  <c:v>74.34375</c:v>
                </c:pt>
                <c:pt idx="379">
                  <c:v>84.810833333333306</c:v>
                </c:pt>
                <c:pt idx="380">
                  <c:v>68.432083333333296</c:v>
                </c:pt>
                <c:pt idx="381">
                  <c:v>70.016249999999999</c:v>
                </c:pt>
                <c:pt idx="382">
                  <c:v>53.008749999999999</c:v>
                </c:pt>
                <c:pt idx="383">
                  <c:v>79.082916666666605</c:v>
                </c:pt>
                <c:pt idx="384">
                  <c:v>84.31</c:v>
                </c:pt>
                <c:pt idx="385">
                  <c:v>67.018749999999997</c:v>
                </c:pt>
                <c:pt idx="386">
                  <c:v>70.730416666666599</c:v>
                </c:pt>
                <c:pt idx="387">
                  <c:v>53.594166666666602</c:v>
                </c:pt>
                <c:pt idx="388">
                  <c:v>67.659999999999897</c:v>
                </c:pt>
                <c:pt idx="389">
                  <c:v>49.366666666666603</c:v>
                </c:pt>
                <c:pt idx="390">
                  <c:v>56.363333333333301</c:v>
                </c:pt>
                <c:pt idx="391">
                  <c:v>81.055416666666602</c:v>
                </c:pt>
                <c:pt idx="392">
                  <c:v>109.329166666666</c:v>
                </c:pt>
                <c:pt idx="393">
                  <c:v>71.615416666666604</c:v>
                </c:pt>
                <c:pt idx="394">
                  <c:v>75.371250000000003</c:v>
                </c:pt>
                <c:pt idx="395">
                  <c:v>61.354999999999997</c:v>
                </c:pt>
                <c:pt idx="396">
                  <c:v>43.676250000000003</c:v>
                </c:pt>
                <c:pt idx="397">
                  <c:v>49.645000000000003</c:v>
                </c:pt>
                <c:pt idx="398">
                  <c:v>74.657916666666594</c:v>
                </c:pt>
                <c:pt idx="399">
                  <c:v>46.489166666666598</c:v>
                </c:pt>
                <c:pt idx="400">
                  <c:v>43.612499999999898</c:v>
                </c:pt>
                <c:pt idx="401">
                  <c:v>63.405416666666603</c:v>
                </c:pt>
                <c:pt idx="402">
                  <c:v>63.789583333333297</c:v>
                </c:pt>
                <c:pt idx="403">
                  <c:v>55.236249999999998</c:v>
                </c:pt>
                <c:pt idx="404">
                  <c:v>66.316666666666606</c:v>
                </c:pt>
                <c:pt idx="405">
                  <c:v>99.562083333333305</c:v>
                </c:pt>
                <c:pt idx="406">
                  <c:v>118.927083333333</c:v>
                </c:pt>
                <c:pt idx="407">
                  <c:v>79.084999999999994</c:v>
                </c:pt>
                <c:pt idx="408">
                  <c:v>82.060833333333306</c:v>
                </c:pt>
                <c:pt idx="409">
                  <c:v>47.867083333333298</c:v>
                </c:pt>
                <c:pt idx="410">
                  <c:v>42.790833333333303</c:v>
                </c:pt>
                <c:pt idx="411">
                  <c:v>29.974166666666601</c:v>
                </c:pt>
                <c:pt idx="412">
                  <c:v>60.998750000000001</c:v>
                </c:pt>
                <c:pt idx="413">
                  <c:v>54.906666666666602</c:v>
                </c:pt>
                <c:pt idx="414">
                  <c:v>59.277499999999897</c:v>
                </c:pt>
                <c:pt idx="415">
                  <c:v>111.729583333333</c:v>
                </c:pt>
                <c:pt idx="416">
                  <c:v>70.3020833333333</c:v>
                </c:pt>
                <c:pt idx="417">
                  <c:v>42.698749999999997</c:v>
                </c:pt>
                <c:pt idx="418">
                  <c:v>61.818749999999902</c:v>
                </c:pt>
                <c:pt idx="419">
                  <c:v>75.127916666666593</c:v>
                </c:pt>
                <c:pt idx="420">
                  <c:v>63.990416666666597</c:v>
                </c:pt>
                <c:pt idx="421">
                  <c:v>63.234166666666603</c:v>
                </c:pt>
                <c:pt idx="422">
                  <c:v>62.490416666666597</c:v>
                </c:pt>
                <c:pt idx="423">
                  <c:v>42.97</c:v>
                </c:pt>
                <c:pt idx="424">
                  <c:v>6.2947058823529396</c:v>
                </c:pt>
                <c:pt idx="425">
                  <c:v>49.89</c:v>
                </c:pt>
                <c:pt idx="426">
                  <c:v>40.848750000000003</c:v>
                </c:pt>
                <c:pt idx="427">
                  <c:v>47.911250000000003</c:v>
                </c:pt>
                <c:pt idx="428">
                  <c:v>63.747916666666598</c:v>
                </c:pt>
                <c:pt idx="429">
                  <c:v>64.104999999999905</c:v>
                </c:pt>
                <c:pt idx="430">
                  <c:v>63.661250000000003</c:v>
                </c:pt>
                <c:pt idx="431">
                  <c:v>64.018749999999997</c:v>
                </c:pt>
                <c:pt idx="432">
                  <c:v>74.600416666666604</c:v>
                </c:pt>
                <c:pt idx="433">
                  <c:v>85.182083333333296</c:v>
                </c:pt>
                <c:pt idx="434">
                  <c:v>74.329166666666595</c:v>
                </c:pt>
                <c:pt idx="435">
                  <c:v>79.069166666666604</c:v>
                </c:pt>
                <c:pt idx="436">
                  <c:v>41.056249999999999</c:v>
                </c:pt>
                <c:pt idx="437">
                  <c:v>92.722083333333302</c:v>
                </c:pt>
                <c:pt idx="438">
                  <c:v>47.989166666666598</c:v>
                </c:pt>
                <c:pt idx="439">
                  <c:v>56.25</c:v>
                </c:pt>
                <c:pt idx="440">
                  <c:v>55.9925</c:v>
                </c:pt>
                <c:pt idx="441">
                  <c:v>60.212916666666601</c:v>
                </c:pt>
                <c:pt idx="442">
                  <c:v>49.138749999999902</c:v>
                </c:pt>
                <c:pt idx="443">
                  <c:v>60.305</c:v>
                </c:pt>
                <c:pt idx="444">
                  <c:v>62.304166666666603</c:v>
                </c:pt>
                <c:pt idx="445">
                  <c:v>64.261249999999905</c:v>
                </c:pt>
                <c:pt idx="446">
                  <c:v>70.56</c:v>
                </c:pt>
                <c:pt idx="447">
                  <c:v>58.692499999999903</c:v>
                </c:pt>
                <c:pt idx="448">
                  <c:v>50.823333333333302</c:v>
                </c:pt>
                <c:pt idx="449">
                  <c:v>59.1487499999999</c:v>
                </c:pt>
                <c:pt idx="450">
                  <c:v>82.126249999999999</c:v>
                </c:pt>
                <c:pt idx="451">
                  <c:v>86.688333333333304</c:v>
                </c:pt>
                <c:pt idx="452">
                  <c:v>49.665294117647001</c:v>
                </c:pt>
                <c:pt idx="453">
                  <c:v>100.76</c:v>
                </c:pt>
                <c:pt idx="454">
                  <c:v>76.284999999999997</c:v>
                </c:pt>
                <c:pt idx="455">
                  <c:v>62.498333333333299</c:v>
                </c:pt>
                <c:pt idx="456">
                  <c:v>68.487916666666607</c:v>
                </c:pt>
                <c:pt idx="457">
                  <c:v>51.295416666666597</c:v>
                </c:pt>
                <c:pt idx="458">
                  <c:v>57.485416666666602</c:v>
                </c:pt>
                <c:pt idx="459">
                  <c:v>46.632083333333298</c:v>
                </c:pt>
                <c:pt idx="460">
                  <c:v>56.971249999999998</c:v>
                </c:pt>
                <c:pt idx="461">
                  <c:v>71.5579166666666</c:v>
                </c:pt>
                <c:pt idx="462">
                  <c:v>64.861666666666594</c:v>
                </c:pt>
                <c:pt idx="463">
                  <c:v>54.593333333333298</c:v>
                </c:pt>
                <c:pt idx="464">
                  <c:v>41.548749999999998</c:v>
                </c:pt>
                <c:pt idx="465">
                  <c:v>49.6099999999999</c:v>
                </c:pt>
                <c:pt idx="466">
                  <c:v>51.365833333333299</c:v>
                </c:pt>
                <c:pt idx="467">
                  <c:v>48.667499999999997</c:v>
                </c:pt>
                <c:pt idx="468">
                  <c:v>67.567083333333301</c:v>
                </c:pt>
                <c:pt idx="469">
                  <c:v>70.629166666666606</c:v>
                </c:pt>
                <c:pt idx="470">
                  <c:v>98.734999999999999</c:v>
                </c:pt>
                <c:pt idx="471">
                  <c:v>71.759166666666601</c:v>
                </c:pt>
                <c:pt idx="472">
                  <c:v>84.782083333333304</c:v>
                </c:pt>
                <c:pt idx="473">
                  <c:v>81.326250000000002</c:v>
                </c:pt>
                <c:pt idx="474">
                  <c:v>53.019565217391303</c:v>
                </c:pt>
                <c:pt idx="475">
                  <c:v>61.076666666666597</c:v>
                </c:pt>
                <c:pt idx="476">
                  <c:v>51.380416666666598</c:v>
                </c:pt>
                <c:pt idx="477">
                  <c:v>50.066666666666599</c:v>
                </c:pt>
                <c:pt idx="478">
                  <c:v>59.484999999999999</c:v>
                </c:pt>
                <c:pt idx="479">
                  <c:v>32.93</c:v>
                </c:pt>
                <c:pt idx="480">
                  <c:v>24.4583333333333</c:v>
                </c:pt>
                <c:pt idx="481">
                  <c:v>50.542083333333302</c:v>
                </c:pt>
                <c:pt idx="482">
                  <c:v>48.908333333333303</c:v>
                </c:pt>
                <c:pt idx="483">
                  <c:v>40.899583333333297</c:v>
                </c:pt>
                <c:pt idx="484">
                  <c:v>49.838333333333303</c:v>
                </c:pt>
                <c:pt idx="485">
                  <c:v>48.79</c:v>
                </c:pt>
                <c:pt idx="486">
                  <c:v>42.581249999999997</c:v>
                </c:pt>
                <c:pt idx="487">
                  <c:v>43.59</c:v>
                </c:pt>
                <c:pt idx="488">
                  <c:v>36.522083333333299</c:v>
                </c:pt>
                <c:pt idx="489">
                  <c:v>63.840416666666599</c:v>
                </c:pt>
                <c:pt idx="490">
                  <c:v>49.917916666666599</c:v>
                </c:pt>
                <c:pt idx="491">
                  <c:v>45.21875</c:v>
                </c:pt>
                <c:pt idx="492">
                  <c:v>75.015000000000001</c:v>
                </c:pt>
                <c:pt idx="493">
                  <c:v>46.825000000000003</c:v>
                </c:pt>
                <c:pt idx="494">
                  <c:v>27.5141666666666</c:v>
                </c:pt>
                <c:pt idx="495">
                  <c:v>34.454583333333296</c:v>
                </c:pt>
                <c:pt idx="496">
                  <c:v>28.2462499999999</c:v>
                </c:pt>
                <c:pt idx="497">
                  <c:v>26.8466666666666</c:v>
                </c:pt>
                <c:pt idx="498">
                  <c:v>31.413333333333298</c:v>
                </c:pt>
                <c:pt idx="499">
                  <c:v>34.794166666666598</c:v>
                </c:pt>
                <c:pt idx="500">
                  <c:v>15.140833333333299</c:v>
                </c:pt>
                <c:pt idx="501">
                  <c:v>11.574583333333299</c:v>
                </c:pt>
                <c:pt idx="502">
                  <c:v>24.890833333333301</c:v>
                </c:pt>
                <c:pt idx="503">
                  <c:v>55.71875</c:v>
                </c:pt>
                <c:pt idx="504">
                  <c:v>49.537916666666597</c:v>
                </c:pt>
                <c:pt idx="505">
                  <c:v>40.14875</c:v>
                </c:pt>
                <c:pt idx="506">
                  <c:v>16.193749999999898</c:v>
                </c:pt>
                <c:pt idx="507">
                  <c:v>24.451249999999899</c:v>
                </c:pt>
                <c:pt idx="508">
                  <c:v>14.8258333333333</c:v>
                </c:pt>
                <c:pt idx="509">
                  <c:v>23.297083333333301</c:v>
                </c:pt>
                <c:pt idx="510">
                  <c:v>36.035416666666599</c:v>
                </c:pt>
                <c:pt idx="511">
                  <c:v>35.735833333333296</c:v>
                </c:pt>
                <c:pt idx="512">
                  <c:v>39.327083333333299</c:v>
                </c:pt>
                <c:pt idx="513">
                  <c:v>40.3779166666666</c:v>
                </c:pt>
                <c:pt idx="514">
                  <c:v>70.473749999999995</c:v>
                </c:pt>
                <c:pt idx="515">
                  <c:v>19.071249999999999</c:v>
                </c:pt>
                <c:pt idx="516">
                  <c:v>57.049583333333302</c:v>
                </c:pt>
                <c:pt idx="517">
                  <c:v>44.959999999999901</c:v>
                </c:pt>
                <c:pt idx="518">
                  <c:v>35.008333333333297</c:v>
                </c:pt>
                <c:pt idx="519">
                  <c:v>48.217916666666603</c:v>
                </c:pt>
                <c:pt idx="520">
                  <c:v>18.599166666666601</c:v>
                </c:pt>
                <c:pt idx="521">
                  <c:v>23.905833333333302</c:v>
                </c:pt>
                <c:pt idx="522">
                  <c:v>13.2766666666666</c:v>
                </c:pt>
                <c:pt idx="523">
                  <c:v>12.0683333333333</c:v>
                </c:pt>
                <c:pt idx="524">
                  <c:v>15.2116666666666</c:v>
                </c:pt>
                <c:pt idx="525">
                  <c:v>26.831666666666599</c:v>
                </c:pt>
                <c:pt idx="526">
                  <c:v>30.581249999999901</c:v>
                </c:pt>
                <c:pt idx="527">
                  <c:v>22.828333333333301</c:v>
                </c:pt>
                <c:pt idx="528">
                  <c:v>22.8020833333333</c:v>
                </c:pt>
                <c:pt idx="529">
                  <c:v>29.264583333333299</c:v>
                </c:pt>
                <c:pt idx="530">
                  <c:v>24.997499999999999</c:v>
                </c:pt>
                <c:pt idx="531">
                  <c:v>15.9895833333333</c:v>
                </c:pt>
                <c:pt idx="532">
                  <c:v>22.765833333333301</c:v>
                </c:pt>
                <c:pt idx="533">
                  <c:v>10.36375</c:v>
                </c:pt>
                <c:pt idx="534">
                  <c:v>10.328333333333299</c:v>
                </c:pt>
                <c:pt idx="535">
                  <c:v>8.2825000000000006</c:v>
                </c:pt>
                <c:pt idx="536">
                  <c:v>8.2087499999999896</c:v>
                </c:pt>
                <c:pt idx="537">
                  <c:v>11.525833333333299</c:v>
                </c:pt>
                <c:pt idx="538">
                  <c:v>13.393749999999899</c:v>
                </c:pt>
                <c:pt idx="539">
                  <c:v>17.108333333333299</c:v>
                </c:pt>
                <c:pt idx="540">
                  <c:v>19.2245833333333</c:v>
                </c:pt>
                <c:pt idx="541">
                  <c:v>10.095833333333299</c:v>
                </c:pt>
                <c:pt idx="542">
                  <c:v>6.6829166666666602</c:v>
                </c:pt>
                <c:pt idx="543">
                  <c:v>3.9904166666666598</c:v>
                </c:pt>
                <c:pt idx="544">
                  <c:v>4.2562499999999996</c:v>
                </c:pt>
                <c:pt idx="545">
                  <c:v>5.4458333333333302</c:v>
                </c:pt>
                <c:pt idx="546">
                  <c:v>9.3799999999999901</c:v>
                </c:pt>
                <c:pt idx="547">
                  <c:v>18.621666666666599</c:v>
                </c:pt>
                <c:pt idx="548">
                  <c:v>9.5704166666666595</c:v>
                </c:pt>
                <c:pt idx="549">
                  <c:v>5.45166666666666</c:v>
                </c:pt>
                <c:pt idx="550">
                  <c:v>4.7924999999999898</c:v>
                </c:pt>
                <c:pt idx="551">
                  <c:v>6.6354166666666599</c:v>
                </c:pt>
                <c:pt idx="552">
                  <c:v>10.535416666666601</c:v>
                </c:pt>
                <c:pt idx="553">
                  <c:v>11.466666666666599</c:v>
                </c:pt>
                <c:pt idx="554">
                  <c:v>13.8804166666666</c:v>
                </c:pt>
                <c:pt idx="555">
                  <c:v>12.5370833333333</c:v>
                </c:pt>
                <c:pt idx="556">
                  <c:v>11.5054166666666</c:v>
                </c:pt>
                <c:pt idx="557">
                  <c:v>11.3633333333333</c:v>
                </c:pt>
                <c:pt idx="558">
                  <c:v>11.812916666666601</c:v>
                </c:pt>
                <c:pt idx="559">
                  <c:v>15.02</c:v>
                </c:pt>
                <c:pt idx="560">
                  <c:v>8.9075000000000006</c:v>
                </c:pt>
                <c:pt idx="561">
                  <c:v>11.7741666666666</c:v>
                </c:pt>
                <c:pt idx="562">
                  <c:v>13.6304166666666</c:v>
                </c:pt>
                <c:pt idx="563">
                  <c:v>9.8104166666666597</c:v>
                </c:pt>
                <c:pt idx="564">
                  <c:v>6.9070833333333299</c:v>
                </c:pt>
                <c:pt idx="565">
                  <c:v>8.05416666666666</c:v>
                </c:pt>
                <c:pt idx="566">
                  <c:v>7.6733333333333302</c:v>
                </c:pt>
                <c:pt idx="567">
                  <c:v>5.9537499999999897</c:v>
                </c:pt>
                <c:pt idx="568">
                  <c:v>10.209166666666601</c:v>
                </c:pt>
                <c:pt idx="569">
                  <c:v>9.8145833333333297</c:v>
                </c:pt>
                <c:pt idx="570">
                  <c:v>7.3408333333333298</c:v>
                </c:pt>
                <c:pt idx="571">
                  <c:v>5.5233333333333299</c:v>
                </c:pt>
                <c:pt idx="572">
                  <c:v>6.7754166666666604</c:v>
                </c:pt>
                <c:pt idx="573">
                  <c:v>9.3062500000000004</c:v>
                </c:pt>
                <c:pt idx="574">
                  <c:v>10.852499999999999</c:v>
                </c:pt>
                <c:pt idx="575">
                  <c:v>17.2283333333333</c:v>
                </c:pt>
                <c:pt idx="576">
                  <c:v>18.37875</c:v>
                </c:pt>
                <c:pt idx="577">
                  <c:v>11.2525</c:v>
                </c:pt>
                <c:pt idx="578">
                  <c:v>9.8462499999999995</c:v>
                </c:pt>
                <c:pt idx="579">
                  <c:v>8.1325000000000003</c:v>
                </c:pt>
                <c:pt idx="580">
                  <c:v>7.2666666666666604</c:v>
                </c:pt>
                <c:pt idx="581">
                  <c:v>8.4658333333333307</c:v>
                </c:pt>
                <c:pt idx="582">
                  <c:v>8.3524999999999991</c:v>
                </c:pt>
                <c:pt idx="583">
                  <c:v>8.9520833333333307</c:v>
                </c:pt>
                <c:pt idx="584">
                  <c:v>7.7566666666666597</c:v>
                </c:pt>
                <c:pt idx="585">
                  <c:v>5.0374999999999996</c:v>
                </c:pt>
                <c:pt idx="586">
                  <c:v>7.9408333333333303</c:v>
                </c:pt>
                <c:pt idx="587">
                  <c:v>6.05</c:v>
                </c:pt>
                <c:pt idx="588">
                  <c:v>5.8170833333333301</c:v>
                </c:pt>
                <c:pt idx="589">
                  <c:v>6.1495833333333296</c:v>
                </c:pt>
                <c:pt idx="590">
                  <c:v>6.8745833333333302</c:v>
                </c:pt>
                <c:pt idx="591">
                  <c:v>5.8895833333333298</c:v>
                </c:pt>
                <c:pt idx="592">
                  <c:v>6.9608333333333299</c:v>
                </c:pt>
                <c:pt idx="593">
                  <c:v>6.6774999999999904</c:v>
                </c:pt>
                <c:pt idx="594">
                  <c:v>6.1687500000000002</c:v>
                </c:pt>
                <c:pt idx="595">
                  <c:v>5.3362499999999997</c:v>
                </c:pt>
                <c:pt idx="596">
                  <c:v>3.98</c:v>
                </c:pt>
                <c:pt idx="597">
                  <c:v>3.31083333333333</c:v>
                </c:pt>
                <c:pt idx="598">
                  <c:v>3.1487499999999899</c:v>
                </c:pt>
                <c:pt idx="599">
                  <c:v>3.1324999999999998</c:v>
                </c:pt>
                <c:pt idx="600">
                  <c:v>5.4229166666666604</c:v>
                </c:pt>
                <c:pt idx="601">
                  <c:v>9.1933333333333298</c:v>
                </c:pt>
                <c:pt idx="602">
                  <c:v>7.88</c:v>
                </c:pt>
                <c:pt idx="603">
                  <c:v>12.466666666666599</c:v>
                </c:pt>
                <c:pt idx="604">
                  <c:v>9.4537499999999905</c:v>
                </c:pt>
                <c:pt idx="605">
                  <c:v>6.4370833333333302</c:v>
                </c:pt>
                <c:pt idx="606">
                  <c:v>6.0795833333333302</c:v>
                </c:pt>
                <c:pt idx="607">
                  <c:v>8.0483333333333302</c:v>
                </c:pt>
                <c:pt idx="608">
                  <c:v>14.9690909090909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D7-48E3-B628-4EB6BB77A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6798480"/>
        <c:axId val="644447024"/>
      </c:barChart>
      <c:dateAx>
        <c:axId val="847340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339328"/>
        <c:crosses val="autoZero"/>
        <c:auto val="1"/>
        <c:lblOffset val="100"/>
        <c:baseTimeUnit val="days"/>
      </c:dateAx>
      <c:valAx>
        <c:axId val="84733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340576"/>
        <c:crosses val="autoZero"/>
        <c:crossBetween val="between"/>
      </c:valAx>
      <c:valAx>
        <c:axId val="6444470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798480"/>
        <c:crosses val="max"/>
        <c:crossBetween val="between"/>
      </c:valAx>
      <c:dateAx>
        <c:axId val="8467984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4444702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Kolkata!$B$1</c:f>
              <c:strCache>
                <c:ptCount val="1"/>
                <c:pt idx="0">
                  <c:v>NO2_Official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Kolkata!$A$2:$A$1578</c:f>
              <c:numCache>
                <c:formatCode>m/d/yyyy</c:formatCode>
                <c:ptCount val="1577"/>
                <c:pt idx="0">
                  <c:v>43200</c:v>
                </c:pt>
                <c:pt idx="1">
                  <c:v>43201</c:v>
                </c:pt>
                <c:pt idx="2">
                  <c:v>43202</c:v>
                </c:pt>
                <c:pt idx="3">
                  <c:v>43203</c:v>
                </c:pt>
                <c:pt idx="4">
                  <c:v>43204</c:v>
                </c:pt>
                <c:pt idx="5">
                  <c:v>43205</c:v>
                </c:pt>
                <c:pt idx="6">
                  <c:v>43206</c:v>
                </c:pt>
                <c:pt idx="7">
                  <c:v>43207</c:v>
                </c:pt>
                <c:pt idx="8">
                  <c:v>43208</c:v>
                </c:pt>
                <c:pt idx="9">
                  <c:v>43209</c:v>
                </c:pt>
                <c:pt idx="10">
                  <c:v>43210</c:v>
                </c:pt>
                <c:pt idx="11">
                  <c:v>43211</c:v>
                </c:pt>
                <c:pt idx="12">
                  <c:v>43212</c:v>
                </c:pt>
                <c:pt idx="13">
                  <c:v>43213</c:v>
                </c:pt>
                <c:pt idx="14">
                  <c:v>43214</c:v>
                </c:pt>
                <c:pt idx="15">
                  <c:v>43215</c:v>
                </c:pt>
                <c:pt idx="16">
                  <c:v>43216</c:v>
                </c:pt>
                <c:pt idx="17">
                  <c:v>43217</c:v>
                </c:pt>
                <c:pt idx="18">
                  <c:v>43218</c:v>
                </c:pt>
                <c:pt idx="19">
                  <c:v>43219</c:v>
                </c:pt>
                <c:pt idx="20">
                  <c:v>43220</c:v>
                </c:pt>
                <c:pt idx="21">
                  <c:v>43221</c:v>
                </c:pt>
                <c:pt idx="22">
                  <c:v>43222</c:v>
                </c:pt>
                <c:pt idx="23">
                  <c:v>43223</c:v>
                </c:pt>
                <c:pt idx="24">
                  <c:v>43224</c:v>
                </c:pt>
                <c:pt idx="25">
                  <c:v>43225</c:v>
                </c:pt>
                <c:pt idx="26">
                  <c:v>43226</c:v>
                </c:pt>
                <c:pt idx="27">
                  <c:v>43227</c:v>
                </c:pt>
                <c:pt idx="28">
                  <c:v>43228</c:v>
                </c:pt>
                <c:pt idx="29">
                  <c:v>43229</c:v>
                </c:pt>
                <c:pt idx="30">
                  <c:v>43230</c:v>
                </c:pt>
                <c:pt idx="31">
                  <c:v>43231</c:v>
                </c:pt>
                <c:pt idx="32">
                  <c:v>43232</c:v>
                </c:pt>
                <c:pt idx="33">
                  <c:v>43233</c:v>
                </c:pt>
                <c:pt idx="34">
                  <c:v>43234</c:v>
                </c:pt>
                <c:pt idx="35">
                  <c:v>43235</c:v>
                </c:pt>
                <c:pt idx="36">
                  <c:v>43236</c:v>
                </c:pt>
                <c:pt idx="37">
                  <c:v>43237</c:v>
                </c:pt>
                <c:pt idx="38">
                  <c:v>43238</c:v>
                </c:pt>
                <c:pt idx="39">
                  <c:v>43239</c:v>
                </c:pt>
                <c:pt idx="40">
                  <c:v>43240</c:v>
                </c:pt>
                <c:pt idx="41">
                  <c:v>43241</c:v>
                </c:pt>
                <c:pt idx="42">
                  <c:v>43242</c:v>
                </c:pt>
                <c:pt idx="43">
                  <c:v>43243</c:v>
                </c:pt>
                <c:pt idx="44">
                  <c:v>43244</c:v>
                </c:pt>
                <c:pt idx="45">
                  <c:v>43245</c:v>
                </c:pt>
                <c:pt idx="46">
                  <c:v>43246</c:v>
                </c:pt>
                <c:pt idx="47">
                  <c:v>43247</c:v>
                </c:pt>
                <c:pt idx="48">
                  <c:v>43248</c:v>
                </c:pt>
                <c:pt idx="49">
                  <c:v>43249</c:v>
                </c:pt>
                <c:pt idx="50">
                  <c:v>43250</c:v>
                </c:pt>
                <c:pt idx="51">
                  <c:v>43251</c:v>
                </c:pt>
                <c:pt idx="52">
                  <c:v>43252</c:v>
                </c:pt>
                <c:pt idx="53">
                  <c:v>43253</c:v>
                </c:pt>
                <c:pt idx="54">
                  <c:v>43254</c:v>
                </c:pt>
                <c:pt idx="55">
                  <c:v>43255</c:v>
                </c:pt>
                <c:pt idx="56">
                  <c:v>43256</c:v>
                </c:pt>
                <c:pt idx="57">
                  <c:v>43257</c:v>
                </c:pt>
                <c:pt idx="58">
                  <c:v>43258</c:v>
                </c:pt>
                <c:pt idx="59">
                  <c:v>43259</c:v>
                </c:pt>
                <c:pt idx="60">
                  <c:v>43260</c:v>
                </c:pt>
                <c:pt idx="61">
                  <c:v>43261</c:v>
                </c:pt>
                <c:pt idx="62">
                  <c:v>43262</c:v>
                </c:pt>
                <c:pt idx="63">
                  <c:v>43263</c:v>
                </c:pt>
                <c:pt idx="64">
                  <c:v>43264</c:v>
                </c:pt>
                <c:pt idx="65">
                  <c:v>43265</c:v>
                </c:pt>
                <c:pt idx="66">
                  <c:v>43266</c:v>
                </c:pt>
                <c:pt idx="67">
                  <c:v>43267</c:v>
                </c:pt>
                <c:pt idx="68">
                  <c:v>43268</c:v>
                </c:pt>
                <c:pt idx="69">
                  <c:v>43269</c:v>
                </c:pt>
                <c:pt idx="70">
                  <c:v>43270</c:v>
                </c:pt>
                <c:pt idx="71">
                  <c:v>43271</c:v>
                </c:pt>
                <c:pt idx="72">
                  <c:v>43272</c:v>
                </c:pt>
                <c:pt idx="73">
                  <c:v>43273</c:v>
                </c:pt>
                <c:pt idx="74">
                  <c:v>43274</c:v>
                </c:pt>
                <c:pt idx="75">
                  <c:v>43275</c:v>
                </c:pt>
                <c:pt idx="76">
                  <c:v>43276</c:v>
                </c:pt>
                <c:pt idx="77">
                  <c:v>43277</c:v>
                </c:pt>
                <c:pt idx="78">
                  <c:v>43278</c:v>
                </c:pt>
                <c:pt idx="79">
                  <c:v>43279</c:v>
                </c:pt>
                <c:pt idx="80">
                  <c:v>43280</c:v>
                </c:pt>
                <c:pt idx="81">
                  <c:v>43281</c:v>
                </c:pt>
                <c:pt idx="82">
                  <c:v>43282</c:v>
                </c:pt>
                <c:pt idx="83">
                  <c:v>43283</c:v>
                </c:pt>
                <c:pt idx="84">
                  <c:v>43284</c:v>
                </c:pt>
                <c:pt idx="85">
                  <c:v>43285</c:v>
                </c:pt>
                <c:pt idx="86">
                  <c:v>43286</c:v>
                </c:pt>
                <c:pt idx="87">
                  <c:v>43287</c:v>
                </c:pt>
                <c:pt idx="88">
                  <c:v>43288</c:v>
                </c:pt>
                <c:pt idx="89">
                  <c:v>43289</c:v>
                </c:pt>
                <c:pt idx="90">
                  <c:v>43290</c:v>
                </c:pt>
                <c:pt idx="91">
                  <c:v>43291</c:v>
                </c:pt>
                <c:pt idx="92">
                  <c:v>43292</c:v>
                </c:pt>
                <c:pt idx="93">
                  <c:v>43293</c:v>
                </c:pt>
                <c:pt idx="94">
                  <c:v>43294</c:v>
                </c:pt>
                <c:pt idx="95">
                  <c:v>43295</c:v>
                </c:pt>
                <c:pt idx="96">
                  <c:v>43296</c:v>
                </c:pt>
                <c:pt idx="97">
                  <c:v>43297</c:v>
                </c:pt>
                <c:pt idx="98">
                  <c:v>43298</c:v>
                </c:pt>
                <c:pt idx="99">
                  <c:v>43299</c:v>
                </c:pt>
                <c:pt idx="100">
                  <c:v>43300</c:v>
                </c:pt>
                <c:pt idx="101">
                  <c:v>43301</c:v>
                </c:pt>
                <c:pt idx="102">
                  <c:v>43302</c:v>
                </c:pt>
                <c:pt idx="103">
                  <c:v>43303</c:v>
                </c:pt>
                <c:pt idx="104">
                  <c:v>43304</c:v>
                </c:pt>
                <c:pt idx="105">
                  <c:v>43305</c:v>
                </c:pt>
                <c:pt idx="106">
                  <c:v>43306</c:v>
                </c:pt>
                <c:pt idx="107">
                  <c:v>43307</c:v>
                </c:pt>
                <c:pt idx="108">
                  <c:v>43308</c:v>
                </c:pt>
                <c:pt idx="109">
                  <c:v>43309</c:v>
                </c:pt>
                <c:pt idx="110">
                  <c:v>43310</c:v>
                </c:pt>
                <c:pt idx="111">
                  <c:v>43311</c:v>
                </c:pt>
                <c:pt idx="112">
                  <c:v>43312</c:v>
                </c:pt>
                <c:pt idx="113">
                  <c:v>43313</c:v>
                </c:pt>
                <c:pt idx="114">
                  <c:v>43314</c:v>
                </c:pt>
                <c:pt idx="115">
                  <c:v>43315</c:v>
                </c:pt>
                <c:pt idx="116">
                  <c:v>43316</c:v>
                </c:pt>
                <c:pt idx="117">
                  <c:v>43317</c:v>
                </c:pt>
                <c:pt idx="118">
                  <c:v>43318</c:v>
                </c:pt>
                <c:pt idx="119">
                  <c:v>43319</c:v>
                </c:pt>
                <c:pt idx="120">
                  <c:v>43320</c:v>
                </c:pt>
                <c:pt idx="121">
                  <c:v>43321</c:v>
                </c:pt>
                <c:pt idx="122">
                  <c:v>43322</c:v>
                </c:pt>
                <c:pt idx="123">
                  <c:v>43323</c:v>
                </c:pt>
                <c:pt idx="124">
                  <c:v>43324</c:v>
                </c:pt>
                <c:pt idx="125">
                  <c:v>43325</c:v>
                </c:pt>
                <c:pt idx="126">
                  <c:v>43326</c:v>
                </c:pt>
                <c:pt idx="127">
                  <c:v>43327</c:v>
                </c:pt>
                <c:pt idx="128">
                  <c:v>43328</c:v>
                </c:pt>
                <c:pt idx="129">
                  <c:v>43329</c:v>
                </c:pt>
                <c:pt idx="130">
                  <c:v>43330</c:v>
                </c:pt>
                <c:pt idx="131">
                  <c:v>43331</c:v>
                </c:pt>
                <c:pt idx="132">
                  <c:v>43332</c:v>
                </c:pt>
                <c:pt idx="133">
                  <c:v>43333</c:v>
                </c:pt>
                <c:pt idx="134">
                  <c:v>43334</c:v>
                </c:pt>
                <c:pt idx="135">
                  <c:v>43335</c:v>
                </c:pt>
                <c:pt idx="136">
                  <c:v>43336</c:v>
                </c:pt>
                <c:pt idx="137">
                  <c:v>43337</c:v>
                </c:pt>
                <c:pt idx="138">
                  <c:v>43338</c:v>
                </c:pt>
                <c:pt idx="139">
                  <c:v>43339</c:v>
                </c:pt>
                <c:pt idx="140">
                  <c:v>43340</c:v>
                </c:pt>
                <c:pt idx="141">
                  <c:v>43341</c:v>
                </c:pt>
                <c:pt idx="142">
                  <c:v>43342</c:v>
                </c:pt>
                <c:pt idx="143">
                  <c:v>43343</c:v>
                </c:pt>
                <c:pt idx="144">
                  <c:v>43344</c:v>
                </c:pt>
                <c:pt idx="145">
                  <c:v>43345</c:v>
                </c:pt>
                <c:pt idx="146">
                  <c:v>43346</c:v>
                </c:pt>
                <c:pt idx="147">
                  <c:v>43347</c:v>
                </c:pt>
                <c:pt idx="148">
                  <c:v>43348</c:v>
                </c:pt>
                <c:pt idx="149">
                  <c:v>43349</c:v>
                </c:pt>
                <c:pt idx="150">
                  <c:v>43350</c:v>
                </c:pt>
                <c:pt idx="151">
                  <c:v>43351</c:v>
                </c:pt>
                <c:pt idx="152">
                  <c:v>43352</c:v>
                </c:pt>
                <c:pt idx="153">
                  <c:v>43353</c:v>
                </c:pt>
                <c:pt idx="154">
                  <c:v>43354</c:v>
                </c:pt>
                <c:pt idx="155">
                  <c:v>43355</c:v>
                </c:pt>
                <c:pt idx="156">
                  <c:v>43356</c:v>
                </c:pt>
                <c:pt idx="157">
                  <c:v>43357</c:v>
                </c:pt>
                <c:pt idx="158">
                  <c:v>43358</c:v>
                </c:pt>
                <c:pt idx="159">
                  <c:v>43359</c:v>
                </c:pt>
                <c:pt idx="160">
                  <c:v>43360</c:v>
                </c:pt>
                <c:pt idx="161">
                  <c:v>43361</c:v>
                </c:pt>
                <c:pt idx="162">
                  <c:v>43362</c:v>
                </c:pt>
                <c:pt idx="163">
                  <c:v>43363</c:v>
                </c:pt>
                <c:pt idx="164">
                  <c:v>43364</c:v>
                </c:pt>
                <c:pt idx="165">
                  <c:v>43365</c:v>
                </c:pt>
                <c:pt idx="166">
                  <c:v>43366</c:v>
                </c:pt>
                <c:pt idx="167">
                  <c:v>43367</c:v>
                </c:pt>
                <c:pt idx="168">
                  <c:v>43368</c:v>
                </c:pt>
                <c:pt idx="169">
                  <c:v>43369</c:v>
                </c:pt>
                <c:pt idx="170">
                  <c:v>43370</c:v>
                </c:pt>
                <c:pt idx="171">
                  <c:v>43371</c:v>
                </c:pt>
                <c:pt idx="172">
                  <c:v>43372</c:v>
                </c:pt>
                <c:pt idx="173">
                  <c:v>43373</c:v>
                </c:pt>
                <c:pt idx="174">
                  <c:v>43374</c:v>
                </c:pt>
                <c:pt idx="175">
                  <c:v>43375</c:v>
                </c:pt>
                <c:pt idx="176">
                  <c:v>43376</c:v>
                </c:pt>
                <c:pt idx="177">
                  <c:v>43377</c:v>
                </c:pt>
                <c:pt idx="178">
                  <c:v>43378</c:v>
                </c:pt>
                <c:pt idx="179">
                  <c:v>43379</c:v>
                </c:pt>
                <c:pt idx="180">
                  <c:v>43380</c:v>
                </c:pt>
                <c:pt idx="181">
                  <c:v>43381</c:v>
                </c:pt>
                <c:pt idx="182">
                  <c:v>43382</c:v>
                </c:pt>
                <c:pt idx="183">
                  <c:v>43383</c:v>
                </c:pt>
                <c:pt idx="184">
                  <c:v>43384</c:v>
                </c:pt>
                <c:pt idx="185">
                  <c:v>43385</c:v>
                </c:pt>
                <c:pt idx="186">
                  <c:v>43386</c:v>
                </c:pt>
                <c:pt idx="187">
                  <c:v>43387</c:v>
                </c:pt>
                <c:pt idx="188">
                  <c:v>43388</c:v>
                </c:pt>
                <c:pt idx="189">
                  <c:v>43389</c:v>
                </c:pt>
                <c:pt idx="190">
                  <c:v>43390</c:v>
                </c:pt>
                <c:pt idx="191">
                  <c:v>43391</c:v>
                </c:pt>
                <c:pt idx="192">
                  <c:v>43392</c:v>
                </c:pt>
                <c:pt idx="193">
                  <c:v>43393</c:v>
                </c:pt>
                <c:pt idx="194">
                  <c:v>43394</c:v>
                </c:pt>
                <c:pt idx="195">
                  <c:v>43395</c:v>
                </c:pt>
                <c:pt idx="196">
                  <c:v>43396</c:v>
                </c:pt>
                <c:pt idx="197">
                  <c:v>43397</c:v>
                </c:pt>
                <c:pt idx="198">
                  <c:v>43398</c:v>
                </c:pt>
                <c:pt idx="199">
                  <c:v>43399</c:v>
                </c:pt>
                <c:pt idx="200">
                  <c:v>43400</c:v>
                </c:pt>
                <c:pt idx="201">
                  <c:v>43401</c:v>
                </c:pt>
                <c:pt idx="202">
                  <c:v>43402</c:v>
                </c:pt>
                <c:pt idx="203">
                  <c:v>43403</c:v>
                </c:pt>
                <c:pt idx="204">
                  <c:v>43404</c:v>
                </c:pt>
                <c:pt idx="205">
                  <c:v>43405</c:v>
                </c:pt>
                <c:pt idx="206">
                  <c:v>43406</c:v>
                </c:pt>
                <c:pt idx="207">
                  <c:v>43407</c:v>
                </c:pt>
                <c:pt idx="208">
                  <c:v>43408</c:v>
                </c:pt>
                <c:pt idx="209">
                  <c:v>43409</c:v>
                </c:pt>
                <c:pt idx="210">
                  <c:v>43410</c:v>
                </c:pt>
                <c:pt idx="211">
                  <c:v>43411</c:v>
                </c:pt>
                <c:pt idx="212">
                  <c:v>43412</c:v>
                </c:pt>
                <c:pt idx="213">
                  <c:v>43413</c:v>
                </c:pt>
                <c:pt idx="214">
                  <c:v>43414</c:v>
                </c:pt>
                <c:pt idx="215">
                  <c:v>43415</c:v>
                </c:pt>
                <c:pt idx="216">
                  <c:v>43416</c:v>
                </c:pt>
                <c:pt idx="217">
                  <c:v>43417</c:v>
                </c:pt>
                <c:pt idx="218">
                  <c:v>43418</c:v>
                </c:pt>
                <c:pt idx="219">
                  <c:v>43419</c:v>
                </c:pt>
                <c:pt idx="220">
                  <c:v>43420</c:v>
                </c:pt>
                <c:pt idx="221">
                  <c:v>43421</c:v>
                </c:pt>
                <c:pt idx="222">
                  <c:v>43422</c:v>
                </c:pt>
                <c:pt idx="223">
                  <c:v>43423</c:v>
                </c:pt>
                <c:pt idx="224">
                  <c:v>43424</c:v>
                </c:pt>
                <c:pt idx="225">
                  <c:v>43425</c:v>
                </c:pt>
                <c:pt idx="226">
                  <c:v>43426</c:v>
                </c:pt>
                <c:pt idx="227">
                  <c:v>43427</c:v>
                </c:pt>
                <c:pt idx="228">
                  <c:v>43428</c:v>
                </c:pt>
                <c:pt idx="229">
                  <c:v>43429</c:v>
                </c:pt>
                <c:pt idx="230">
                  <c:v>43430</c:v>
                </c:pt>
                <c:pt idx="231">
                  <c:v>43431</c:v>
                </c:pt>
                <c:pt idx="232">
                  <c:v>43432</c:v>
                </c:pt>
                <c:pt idx="233">
                  <c:v>43433</c:v>
                </c:pt>
                <c:pt idx="234">
                  <c:v>43434</c:v>
                </c:pt>
                <c:pt idx="235">
                  <c:v>43435</c:v>
                </c:pt>
                <c:pt idx="236">
                  <c:v>43436</c:v>
                </c:pt>
                <c:pt idx="237">
                  <c:v>43437</c:v>
                </c:pt>
                <c:pt idx="238">
                  <c:v>43438</c:v>
                </c:pt>
                <c:pt idx="239">
                  <c:v>43439</c:v>
                </c:pt>
                <c:pt idx="240">
                  <c:v>43440</c:v>
                </c:pt>
                <c:pt idx="241">
                  <c:v>43441</c:v>
                </c:pt>
                <c:pt idx="242">
                  <c:v>43442</c:v>
                </c:pt>
                <c:pt idx="243">
                  <c:v>43443</c:v>
                </c:pt>
                <c:pt idx="244">
                  <c:v>43444</c:v>
                </c:pt>
                <c:pt idx="245">
                  <c:v>43445</c:v>
                </c:pt>
                <c:pt idx="246">
                  <c:v>43446</c:v>
                </c:pt>
                <c:pt idx="247">
                  <c:v>43447</c:v>
                </c:pt>
                <c:pt idx="248">
                  <c:v>43448</c:v>
                </c:pt>
                <c:pt idx="249">
                  <c:v>43449</c:v>
                </c:pt>
                <c:pt idx="250">
                  <c:v>43450</c:v>
                </c:pt>
                <c:pt idx="251">
                  <c:v>43451</c:v>
                </c:pt>
                <c:pt idx="252">
                  <c:v>43452</c:v>
                </c:pt>
                <c:pt idx="253">
                  <c:v>43453</c:v>
                </c:pt>
                <c:pt idx="254">
                  <c:v>43454</c:v>
                </c:pt>
                <c:pt idx="255">
                  <c:v>43455</c:v>
                </c:pt>
                <c:pt idx="256">
                  <c:v>43456</c:v>
                </c:pt>
                <c:pt idx="257">
                  <c:v>43457</c:v>
                </c:pt>
                <c:pt idx="258">
                  <c:v>43458</c:v>
                </c:pt>
                <c:pt idx="259">
                  <c:v>43459</c:v>
                </c:pt>
                <c:pt idx="260">
                  <c:v>43460</c:v>
                </c:pt>
                <c:pt idx="261">
                  <c:v>43461</c:v>
                </c:pt>
                <c:pt idx="262">
                  <c:v>43462</c:v>
                </c:pt>
                <c:pt idx="263">
                  <c:v>43463</c:v>
                </c:pt>
                <c:pt idx="264">
                  <c:v>43464</c:v>
                </c:pt>
                <c:pt idx="265">
                  <c:v>43465</c:v>
                </c:pt>
                <c:pt idx="266">
                  <c:v>43466</c:v>
                </c:pt>
                <c:pt idx="267">
                  <c:v>43467</c:v>
                </c:pt>
                <c:pt idx="268">
                  <c:v>43468</c:v>
                </c:pt>
                <c:pt idx="269">
                  <c:v>43469</c:v>
                </c:pt>
                <c:pt idx="270">
                  <c:v>43470</c:v>
                </c:pt>
                <c:pt idx="271">
                  <c:v>43471</c:v>
                </c:pt>
                <c:pt idx="272">
                  <c:v>43472</c:v>
                </c:pt>
                <c:pt idx="273">
                  <c:v>43473</c:v>
                </c:pt>
                <c:pt idx="274">
                  <c:v>43474</c:v>
                </c:pt>
                <c:pt idx="275">
                  <c:v>43475</c:v>
                </c:pt>
                <c:pt idx="276">
                  <c:v>43476</c:v>
                </c:pt>
                <c:pt idx="277">
                  <c:v>43477</c:v>
                </c:pt>
                <c:pt idx="278">
                  <c:v>43478</c:v>
                </c:pt>
                <c:pt idx="279">
                  <c:v>43479</c:v>
                </c:pt>
                <c:pt idx="280">
                  <c:v>43480</c:v>
                </c:pt>
                <c:pt idx="281">
                  <c:v>43481</c:v>
                </c:pt>
                <c:pt idx="282">
                  <c:v>43482</c:v>
                </c:pt>
                <c:pt idx="283">
                  <c:v>43483</c:v>
                </c:pt>
                <c:pt idx="284">
                  <c:v>43484</c:v>
                </c:pt>
                <c:pt idx="285">
                  <c:v>43485</c:v>
                </c:pt>
                <c:pt idx="286">
                  <c:v>43486</c:v>
                </c:pt>
                <c:pt idx="287">
                  <c:v>43487</c:v>
                </c:pt>
                <c:pt idx="288">
                  <c:v>43488</c:v>
                </c:pt>
                <c:pt idx="289">
                  <c:v>43489</c:v>
                </c:pt>
                <c:pt idx="290">
                  <c:v>43490</c:v>
                </c:pt>
                <c:pt idx="291">
                  <c:v>43491</c:v>
                </c:pt>
                <c:pt idx="292">
                  <c:v>43492</c:v>
                </c:pt>
                <c:pt idx="293">
                  <c:v>43493</c:v>
                </c:pt>
                <c:pt idx="294">
                  <c:v>43494</c:v>
                </c:pt>
                <c:pt idx="295">
                  <c:v>43495</c:v>
                </c:pt>
                <c:pt idx="296">
                  <c:v>43496</c:v>
                </c:pt>
                <c:pt idx="297">
                  <c:v>43497</c:v>
                </c:pt>
                <c:pt idx="298">
                  <c:v>43498</c:v>
                </c:pt>
                <c:pt idx="299">
                  <c:v>43499</c:v>
                </c:pt>
                <c:pt idx="300">
                  <c:v>43500</c:v>
                </c:pt>
                <c:pt idx="301">
                  <c:v>43501</c:v>
                </c:pt>
                <c:pt idx="302">
                  <c:v>43502</c:v>
                </c:pt>
                <c:pt idx="303">
                  <c:v>43503</c:v>
                </c:pt>
                <c:pt idx="304">
                  <c:v>43504</c:v>
                </c:pt>
                <c:pt idx="305">
                  <c:v>43505</c:v>
                </c:pt>
                <c:pt idx="306">
                  <c:v>43506</c:v>
                </c:pt>
                <c:pt idx="307">
                  <c:v>43507</c:v>
                </c:pt>
                <c:pt idx="308">
                  <c:v>43508</c:v>
                </c:pt>
                <c:pt idx="309">
                  <c:v>43509</c:v>
                </c:pt>
                <c:pt idx="310">
                  <c:v>43510</c:v>
                </c:pt>
                <c:pt idx="311">
                  <c:v>43511</c:v>
                </c:pt>
                <c:pt idx="312">
                  <c:v>43512</c:v>
                </c:pt>
                <c:pt idx="313">
                  <c:v>43513</c:v>
                </c:pt>
                <c:pt idx="314">
                  <c:v>43514</c:v>
                </c:pt>
                <c:pt idx="315">
                  <c:v>43515</c:v>
                </c:pt>
                <c:pt idx="316">
                  <c:v>43516</c:v>
                </c:pt>
                <c:pt idx="317">
                  <c:v>43517</c:v>
                </c:pt>
                <c:pt idx="318">
                  <c:v>43518</c:v>
                </c:pt>
                <c:pt idx="319">
                  <c:v>43519</c:v>
                </c:pt>
                <c:pt idx="320">
                  <c:v>43520</c:v>
                </c:pt>
                <c:pt idx="321">
                  <c:v>43521</c:v>
                </c:pt>
                <c:pt idx="322">
                  <c:v>43522</c:v>
                </c:pt>
                <c:pt idx="323">
                  <c:v>43523</c:v>
                </c:pt>
                <c:pt idx="324">
                  <c:v>43524</c:v>
                </c:pt>
                <c:pt idx="325">
                  <c:v>43525</c:v>
                </c:pt>
                <c:pt idx="326">
                  <c:v>43526</c:v>
                </c:pt>
                <c:pt idx="327">
                  <c:v>43527</c:v>
                </c:pt>
                <c:pt idx="328">
                  <c:v>43528</c:v>
                </c:pt>
                <c:pt idx="329">
                  <c:v>43529</c:v>
                </c:pt>
                <c:pt idx="330">
                  <c:v>43530</c:v>
                </c:pt>
                <c:pt idx="331">
                  <c:v>43531</c:v>
                </c:pt>
                <c:pt idx="332">
                  <c:v>43532</c:v>
                </c:pt>
                <c:pt idx="333">
                  <c:v>43533</c:v>
                </c:pt>
                <c:pt idx="334">
                  <c:v>43534</c:v>
                </c:pt>
                <c:pt idx="335">
                  <c:v>43535</c:v>
                </c:pt>
                <c:pt idx="336">
                  <c:v>43536</c:v>
                </c:pt>
                <c:pt idx="337">
                  <c:v>43537</c:v>
                </c:pt>
                <c:pt idx="338">
                  <c:v>43538</c:v>
                </c:pt>
                <c:pt idx="339">
                  <c:v>43539</c:v>
                </c:pt>
                <c:pt idx="340">
                  <c:v>43540</c:v>
                </c:pt>
                <c:pt idx="341">
                  <c:v>43541</c:v>
                </c:pt>
                <c:pt idx="342">
                  <c:v>43542</c:v>
                </c:pt>
                <c:pt idx="343">
                  <c:v>43543</c:v>
                </c:pt>
                <c:pt idx="344">
                  <c:v>43544</c:v>
                </c:pt>
                <c:pt idx="345">
                  <c:v>43545</c:v>
                </c:pt>
                <c:pt idx="346">
                  <c:v>43546</c:v>
                </c:pt>
                <c:pt idx="347">
                  <c:v>43547</c:v>
                </c:pt>
                <c:pt idx="348">
                  <c:v>43548</c:v>
                </c:pt>
                <c:pt idx="349">
                  <c:v>43549</c:v>
                </c:pt>
                <c:pt idx="350">
                  <c:v>43550</c:v>
                </c:pt>
                <c:pt idx="351">
                  <c:v>43551</c:v>
                </c:pt>
                <c:pt idx="352">
                  <c:v>43552</c:v>
                </c:pt>
                <c:pt idx="353">
                  <c:v>43553</c:v>
                </c:pt>
                <c:pt idx="354">
                  <c:v>43554</c:v>
                </c:pt>
                <c:pt idx="355">
                  <c:v>43555</c:v>
                </c:pt>
                <c:pt idx="356">
                  <c:v>43556</c:v>
                </c:pt>
                <c:pt idx="357">
                  <c:v>43557</c:v>
                </c:pt>
                <c:pt idx="358">
                  <c:v>43558</c:v>
                </c:pt>
                <c:pt idx="359">
                  <c:v>43559</c:v>
                </c:pt>
                <c:pt idx="360">
                  <c:v>43560</c:v>
                </c:pt>
                <c:pt idx="361">
                  <c:v>43561</c:v>
                </c:pt>
                <c:pt idx="362">
                  <c:v>43562</c:v>
                </c:pt>
                <c:pt idx="363">
                  <c:v>43563</c:v>
                </c:pt>
                <c:pt idx="364">
                  <c:v>43564</c:v>
                </c:pt>
                <c:pt idx="365">
                  <c:v>43565</c:v>
                </c:pt>
                <c:pt idx="366">
                  <c:v>43566</c:v>
                </c:pt>
                <c:pt idx="367">
                  <c:v>43567</c:v>
                </c:pt>
                <c:pt idx="368">
                  <c:v>43568</c:v>
                </c:pt>
                <c:pt idx="369">
                  <c:v>43569</c:v>
                </c:pt>
                <c:pt idx="370">
                  <c:v>43570</c:v>
                </c:pt>
                <c:pt idx="371">
                  <c:v>43571</c:v>
                </c:pt>
                <c:pt idx="372">
                  <c:v>43572</c:v>
                </c:pt>
                <c:pt idx="373">
                  <c:v>43573</c:v>
                </c:pt>
                <c:pt idx="374">
                  <c:v>43574</c:v>
                </c:pt>
                <c:pt idx="375">
                  <c:v>43575</c:v>
                </c:pt>
                <c:pt idx="376">
                  <c:v>43576</c:v>
                </c:pt>
                <c:pt idx="377">
                  <c:v>43577</c:v>
                </c:pt>
                <c:pt idx="378">
                  <c:v>43578</c:v>
                </c:pt>
                <c:pt idx="379">
                  <c:v>43579</c:v>
                </c:pt>
                <c:pt idx="380">
                  <c:v>43580</c:v>
                </c:pt>
                <c:pt idx="381">
                  <c:v>43581</c:v>
                </c:pt>
                <c:pt idx="382">
                  <c:v>43582</c:v>
                </c:pt>
                <c:pt idx="383">
                  <c:v>43583</c:v>
                </c:pt>
                <c:pt idx="384">
                  <c:v>43584</c:v>
                </c:pt>
                <c:pt idx="385">
                  <c:v>43585</c:v>
                </c:pt>
                <c:pt idx="386">
                  <c:v>43586</c:v>
                </c:pt>
                <c:pt idx="387">
                  <c:v>43587</c:v>
                </c:pt>
                <c:pt idx="388">
                  <c:v>43588</c:v>
                </c:pt>
                <c:pt idx="389">
                  <c:v>43589</c:v>
                </c:pt>
                <c:pt idx="390">
                  <c:v>43590</c:v>
                </c:pt>
                <c:pt idx="391">
                  <c:v>43591</c:v>
                </c:pt>
                <c:pt idx="392">
                  <c:v>43592</c:v>
                </c:pt>
                <c:pt idx="393">
                  <c:v>43593</c:v>
                </c:pt>
                <c:pt idx="394">
                  <c:v>43594</c:v>
                </c:pt>
                <c:pt idx="395">
                  <c:v>43595</c:v>
                </c:pt>
                <c:pt idx="396">
                  <c:v>43596</c:v>
                </c:pt>
                <c:pt idx="397">
                  <c:v>43597</c:v>
                </c:pt>
                <c:pt idx="398">
                  <c:v>43598</c:v>
                </c:pt>
                <c:pt idx="399">
                  <c:v>43599</c:v>
                </c:pt>
                <c:pt idx="400">
                  <c:v>43600</c:v>
                </c:pt>
                <c:pt idx="401">
                  <c:v>43601</c:v>
                </c:pt>
                <c:pt idx="402">
                  <c:v>43602</c:v>
                </c:pt>
                <c:pt idx="403">
                  <c:v>43603</c:v>
                </c:pt>
                <c:pt idx="404">
                  <c:v>43604</c:v>
                </c:pt>
                <c:pt idx="405">
                  <c:v>43605</c:v>
                </c:pt>
                <c:pt idx="406">
                  <c:v>43606</c:v>
                </c:pt>
                <c:pt idx="407">
                  <c:v>43607</c:v>
                </c:pt>
                <c:pt idx="408">
                  <c:v>43608</c:v>
                </c:pt>
                <c:pt idx="409">
                  <c:v>43609</c:v>
                </c:pt>
                <c:pt idx="410">
                  <c:v>43610</c:v>
                </c:pt>
                <c:pt idx="411">
                  <c:v>43611</c:v>
                </c:pt>
                <c:pt idx="412">
                  <c:v>43612</c:v>
                </c:pt>
                <c:pt idx="413">
                  <c:v>43613</c:v>
                </c:pt>
                <c:pt idx="414">
                  <c:v>43614</c:v>
                </c:pt>
                <c:pt idx="415">
                  <c:v>43615</c:v>
                </c:pt>
                <c:pt idx="416">
                  <c:v>43616</c:v>
                </c:pt>
                <c:pt idx="417">
                  <c:v>43617</c:v>
                </c:pt>
                <c:pt idx="418">
                  <c:v>43618</c:v>
                </c:pt>
                <c:pt idx="419">
                  <c:v>43619</c:v>
                </c:pt>
                <c:pt idx="420">
                  <c:v>43620</c:v>
                </c:pt>
                <c:pt idx="421">
                  <c:v>43621</c:v>
                </c:pt>
                <c:pt idx="422">
                  <c:v>43622</c:v>
                </c:pt>
                <c:pt idx="423">
                  <c:v>43623</c:v>
                </c:pt>
                <c:pt idx="424">
                  <c:v>43624</c:v>
                </c:pt>
                <c:pt idx="425">
                  <c:v>43625</c:v>
                </c:pt>
                <c:pt idx="426">
                  <c:v>43626</c:v>
                </c:pt>
                <c:pt idx="427">
                  <c:v>43627</c:v>
                </c:pt>
                <c:pt idx="428">
                  <c:v>43628</c:v>
                </c:pt>
                <c:pt idx="429">
                  <c:v>43629</c:v>
                </c:pt>
                <c:pt idx="430">
                  <c:v>43630</c:v>
                </c:pt>
                <c:pt idx="431">
                  <c:v>43631</c:v>
                </c:pt>
                <c:pt idx="432">
                  <c:v>43632</c:v>
                </c:pt>
                <c:pt idx="433">
                  <c:v>43633</c:v>
                </c:pt>
                <c:pt idx="434">
                  <c:v>43634</c:v>
                </c:pt>
                <c:pt idx="435">
                  <c:v>43635</c:v>
                </c:pt>
                <c:pt idx="436">
                  <c:v>43636</c:v>
                </c:pt>
                <c:pt idx="437">
                  <c:v>43637</c:v>
                </c:pt>
                <c:pt idx="438">
                  <c:v>43638</c:v>
                </c:pt>
                <c:pt idx="439">
                  <c:v>43639</c:v>
                </c:pt>
                <c:pt idx="440">
                  <c:v>43640</c:v>
                </c:pt>
                <c:pt idx="441">
                  <c:v>43641</c:v>
                </c:pt>
                <c:pt idx="442">
                  <c:v>43642</c:v>
                </c:pt>
                <c:pt idx="443">
                  <c:v>43643</c:v>
                </c:pt>
                <c:pt idx="444">
                  <c:v>43644</c:v>
                </c:pt>
                <c:pt idx="445">
                  <c:v>43645</c:v>
                </c:pt>
                <c:pt idx="446">
                  <c:v>43646</c:v>
                </c:pt>
                <c:pt idx="447">
                  <c:v>43647</c:v>
                </c:pt>
                <c:pt idx="448">
                  <c:v>43648</c:v>
                </c:pt>
                <c:pt idx="449">
                  <c:v>43649</c:v>
                </c:pt>
                <c:pt idx="450">
                  <c:v>43650</c:v>
                </c:pt>
                <c:pt idx="451">
                  <c:v>43651</c:v>
                </c:pt>
                <c:pt idx="452">
                  <c:v>43652</c:v>
                </c:pt>
                <c:pt idx="453">
                  <c:v>43653</c:v>
                </c:pt>
                <c:pt idx="454">
                  <c:v>43654</c:v>
                </c:pt>
                <c:pt idx="455">
                  <c:v>43655</c:v>
                </c:pt>
                <c:pt idx="456">
                  <c:v>43656</c:v>
                </c:pt>
                <c:pt idx="457">
                  <c:v>43657</c:v>
                </c:pt>
                <c:pt idx="458">
                  <c:v>43658</c:v>
                </c:pt>
                <c:pt idx="459">
                  <c:v>43659</c:v>
                </c:pt>
                <c:pt idx="460">
                  <c:v>43660</c:v>
                </c:pt>
                <c:pt idx="461">
                  <c:v>43661</c:v>
                </c:pt>
                <c:pt idx="462">
                  <c:v>43662</c:v>
                </c:pt>
                <c:pt idx="463">
                  <c:v>43663</c:v>
                </c:pt>
                <c:pt idx="464">
                  <c:v>43664</c:v>
                </c:pt>
                <c:pt idx="465">
                  <c:v>43665</c:v>
                </c:pt>
                <c:pt idx="466">
                  <c:v>43666</c:v>
                </c:pt>
                <c:pt idx="467">
                  <c:v>43667</c:v>
                </c:pt>
                <c:pt idx="468">
                  <c:v>43668</c:v>
                </c:pt>
                <c:pt idx="469">
                  <c:v>43669</c:v>
                </c:pt>
                <c:pt idx="470">
                  <c:v>43670</c:v>
                </c:pt>
                <c:pt idx="471">
                  <c:v>43671</c:v>
                </c:pt>
                <c:pt idx="472">
                  <c:v>43672</c:v>
                </c:pt>
                <c:pt idx="473">
                  <c:v>43673</c:v>
                </c:pt>
                <c:pt idx="474">
                  <c:v>43674</c:v>
                </c:pt>
                <c:pt idx="475">
                  <c:v>43675</c:v>
                </c:pt>
                <c:pt idx="476">
                  <c:v>43676</c:v>
                </c:pt>
                <c:pt idx="477">
                  <c:v>43677</c:v>
                </c:pt>
                <c:pt idx="478">
                  <c:v>43678</c:v>
                </c:pt>
                <c:pt idx="479">
                  <c:v>43679</c:v>
                </c:pt>
                <c:pt idx="480">
                  <c:v>43680</c:v>
                </c:pt>
                <c:pt idx="481">
                  <c:v>43681</c:v>
                </c:pt>
                <c:pt idx="482">
                  <c:v>43682</c:v>
                </c:pt>
                <c:pt idx="483">
                  <c:v>43683</c:v>
                </c:pt>
                <c:pt idx="484">
                  <c:v>43684</c:v>
                </c:pt>
                <c:pt idx="485">
                  <c:v>43685</c:v>
                </c:pt>
                <c:pt idx="486">
                  <c:v>43686</c:v>
                </c:pt>
                <c:pt idx="487">
                  <c:v>43687</c:v>
                </c:pt>
                <c:pt idx="488">
                  <c:v>43688</c:v>
                </c:pt>
                <c:pt idx="489">
                  <c:v>43689</c:v>
                </c:pt>
                <c:pt idx="490">
                  <c:v>43690</c:v>
                </c:pt>
                <c:pt idx="491">
                  <c:v>43691</c:v>
                </c:pt>
                <c:pt idx="492">
                  <c:v>43692</c:v>
                </c:pt>
                <c:pt idx="493">
                  <c:v>43693</c:v>
                </c:pt>
                <c:pt idx="494">
                  <c:v>43694</c:v>
                </c:pt>
                <c:pt idx="495">
                  <c:v>43695</c:v>
                </c:pt>
                <c:pt idx="496">
                  <c:v>43696</c:v>
                </c:pt>
                <c:pt idx="497">
                  <c:v>43697</c:v>
                </c:pt>
                <c:pt idx="498">
                  <c:v>43698</c:v>
                </c:pt>
                <c:pt idx="499">
                  <c:v>43699</c:v>
                </c:pt>
                <c:pt idx="500">
                  <c:v>43700</c:v>
                </c:pt>
                <c:pt idx="501">
                  <c:v>43701</c:v>
                </c:pt>
                <c:pt idx="502">
                  <c:v>43702</c:v>
                </c:pt>
                <c:pt idx="503">
                  <c:v>43703</c:v>
                </c:pt>
                <c:pt idx="504">
                  <c:v>43704</c:v>
                </c:pt>
                <c:pt idx="505">
                  <c:v>43705</c:v>
                </c:pt>
                <c:pt idx="506">
                  <c:v>43706</c:v>
                </c:pt>
                <c:pt idx="507">
                  <c:v>43707</c:v>
                </c:pt>
                <c:pt idx="508">
                  <c:v>43708</c:v>
                </c:pt>
                <c:pt idx="509">
                  <c:v>43709</c:v>
                </c:pt>
                <c:pt idx="510">
                  <c:v>43710</c:v>
                </c:pt>
                <c:pt idx="511">
                  <c:v>43711</c:v>
                </c:pt>
                <c:pt idx="512">
                  <c:v>43712</c:v>
                </c:pt>
                <c:pt idx="513">
                  <c:v>43713</c:v>
                </c:pt>
                <c:pt idx="514">
                  <c:v>43714</c:v>
                </c:pt>
                <c:pt idx="515">
                  <c:v>43715</c:v>
                </c:pt>
                <c:pt idx="516">
                  <c:v>43716</c:v>
                </c:pt>
                <c:pt idx="517">
                  <c:v>43717</c:v>
                </c:pt>
                <c:pt idx="518">
                  <c:v>43718</c:v>
                </c:pt>
                <c:pt idx="519">
                  <c:v>43719</c:v>
                </c:pt>
                <c:pt idx="520">
                  <c:v>43720</c:v>
                </c:pt>
                <c:pt idx="521">
                  <c:v>43721</c:v>
                </c:pt>
                <c:pt idx="522">
                  <c:v>43722</c:v>
                </c:pt>
                <c:pt idx="523">
                  <c:v>43723</c:v>
                </c:pt>
                <c:pt idx="524">
                  <c:v>43724</c:v>
                </c:pt>
                <c:pt idx="525">
                  <c:v>43725</c:v>
                </c:pt>
                <c:pt idx="526">
                  <c:v>43726</c:v>
                </c:pt>
                <c:pt idx="527">
                  <c:v>43727</c:v>
                </c:pt>
                <c:pt idx="528">
                  <c:v>43728</c:v>
                </c:pt>
                <c:pt idx="529">
                  <c:v>43729</c:v>
                </c:pt>
                <c:pt idx="530">
                  <c:v>43730</c:v>
                </c:pt>
                <c:pt idx="531">
                  <c:v>43731</c:v>
                </c:pt>
                <c:pt idx="532">
                  <c:v>43732</c:v>
                </c:pt>
                <c:pt idx="533">
                  <c:v>43733</c:v>
                </c:pt>
                <c:pt idx="534">
                  <c:v>43734</c:v>
                </c:pt>
                <c:pt idx="535">
                  <c:v>43735</c:v>
                </c:pt>
                <c:pt idx="536">
                  <c:v>43736</c:v>
                </c:pt>
                <c:pt idx="537">
                  <c:v>43737</c:v>
                </c:pt>
                <c:pt idx="538">
                  <c:v>43738</c:v>
                </c:pt>
                <c:pt idx="539">
                  <c:v>43739</c:v>
                </c:pt>
                <c:pt idx="540">
                  <c:v>43740</c:v>
                </c:pt>
                <c:pt idx="541">
                  <c:v>43741</c:v>
                </c:pt>
                <c:pt idx="542">
                  <c:v>43742</c:v>
                </c:pt>
                <c:pt idx="543">
                  <c:v>43743</c:v>
                </c:pt>
                <c:pt idx="544">
                  <c:v>43744</c:v>
                </c:pt>
                <c:pt idx="545">
                  <c:v>43745</c:v>
                </c:pt>
                <c:pt idx="546">
                  <c:v>43746</c:v>
                </c:pt>
                <c:pt idx="547">
                  <c:v>43747</c:v>
                </c:pt>
                <c:pt idx="548">
                  <c:v>43748</c:v>
                </c:pt>
                <c:pt idx="549">
                  <c:v>43749</c:v>
                </c:pt>
                <c:pt idx="550">
                  <c:v>43750</c:v>
                </c:pt>
                <c:pt idx="551">
                  <c:v>43751</c:v>
                </c:pt>
                <c:pt idx="552">
                  <c:v>43752</c:v>
                </c:pt>
                <c:pt idx="553">
                  <c:v>43753</c:v>
                </c:pt>
                <c:pt idx="554">
                  <c:v>43754</c:v>
                </c:pt>
                <c:pt idx="555">
                  <c:v>43755</c:v>
                </c:pt>
                <c:pt idx="556">
                  <c:v>43756</c:v>
                </c:pt>
                <c:pt idx="557">
                  <c:v>43757</c:v>
                </c:pt>
                <c:pt idx="558">
                  <c:v>43758</c:v>
                </c:pt>
                <c:pt idx="559">
                  <c:v>43759</c:v>
                </c:pt>
                <c:pt idx="560">
                  <c:v>43760</c:v>
                </c:pt>
                <c:pt idx="561">
                  <c:v>43761</c:v>
                </c:pt>
                <c:pt idx="562">
                  <c:v>43762</c:v>
                </c:pt>
                <c:pt idx="563">
                  <c:v>43763</c:v>
                </c:pt>
                <c:pt idx="564">
                  <c:v>43764</c:v>
                </c:pt>
                <c:pt idx="565">
                  <c:v>43765</c:v>
                </c:pt>
                <c:pt idx="566">
                  <c:v>43766</c:v>
                </c:pt>
                <c:pt idx="567">
                  <c:v>43767</c:v>
                </c:pt>
                <c:pt idx="568">
                  <c:v>43768</c:v>
                </c:pt>
                <c:pt idx="569">
                  <c:v>43769</c:v>
                </c:pt>
                <c:pt idx="570">
                  <c:v>43770</c:v>
                </c:pt>
                <c:pt idx="571">
                  <c:v>43771</c:v>
                </c:pt>
                <c:pt idx="572">
                  <c:v>43772</c:v>
                </c:pt>
                <c:pt idx="573">
                  <c:v>43773</c:v>
                </c:pt>
                <c:pt idx="574">
                  <c:v>43774</c:v>
                </c:pt>
                <c:pt idx="575">
                  <c:v>43775</c:v>
                </c:pt>
                <c:pt idx="576">
                  <c:v>43776</c:v>
                </c:pt>
                <c:pt idx="577">
                  <c:v>43777</c:v>
                </c:pt>
                <c:pt idx="578">
                  <c:v>43778</c:v>
                </c:pt>
                <c:pt idx="579">
                  <c:v>43779</c:v>
                </c:pt>
                <c:pt idx="580">
                  <c:v>43780</c:v>
                </c:pt>
                <c:pt idx="581">
                  <c:v>43781</c:v>
                </c:pt>
                <c:pt idx="582">
                  <c:v>43782</c:v>
                </c:pt>
                <c:pt idx="583">
                  <c:v>43783</c:v>
                </c:pt>
                <c:pt idx="584">
                  <c:v>43784</c:v>
                </c:pt>
                <c:pt idx="585">
                  <c:v>43785</c:v>
                </c:pt>
                <c:pt idx="586">
                  <c:v>43786</c:v>
                </c:pt>
                <c:pt idx="587">
                  <c:v>43787</c:v>
                </c:pt>
                <c:pt idx="588">
                  <c:v>43788</c:v>
                </c:pt>
                <c:pt idx="589">
                  <c:v>43789</c:v>
                </c:pt>
                <c:pt idx="590">
                  <c:v>43790</c:v>
                </c:pt>
                <c:pt idx="591">
                  <c:v>43791</c:v>
                </c:pt>
                <c:pt idx="592">
                  <c:v>43792</c:v>
                </c:pt>
                <c:pt idx="593">
                  <c:v>43793</c:v>
                </c:pt>
                <c:pt idx="594">
                  <c:v>43794</c:v>
                </c:pt>
                <c:pt idx="595">
                  <c:v>43795</c:v>
                </c:pt>
                <c:pt idx="596">
                  <c:v>43796</c:v>
                </c:pt>
                <c:pt idx="597">
                  <c:v>43797</c:v>
                </c:pt>
                <c:pt idx="598">
                  <c:v>43798</c:v>
                </c:pt>
                <c:pt idx="599">
                  <c:v>43799</c:v>
                </c:pt>
                <c:pt idx="600">
                  <c:v>43800</c:v>
                </c:pt>
                <c:pt idx="601">
                  <c:v>43801</c:v>
                </c:pt>
                <c:pt idx="602">
                  <c:v>43802</c:v>
                </c:pt>
                <c:pt idx="603">
                  <c:v>43803</c:v>
                </c:pt>
                <c:pt idx="604">
                  <c:v>43804</c:v>
                </c:pt>
                <c:pt idx="605">
                  <c:v>43805</c:v>
                </c:pt>
                <c:pt idx="606">
                  <c:v>43806</c:v>
                </c:pt>
                <c:pt idx="607">
                  <c:v>43807</c:v>
                </c:pt>
                <c:pt idx="608">
                  <c:v>43808</c:v>
                </c:pt>
                <c:pt idx="609">
                  <c:v>43809</c:v>
                </c:pt>
                <c:pt idx="610">
                  <c:v>43810</c:v>
                </c:pt>
                <c:pt idx="611">
                  <c:v>43811</c:v>
                </c:pt>
                <c:pt idx="612">
                  <c:v>43812</c:v>
                </c:pt>
                <c:pt idx="613">
                  <c:v>43813</c:v>
                </c:pt>
                <c:pt idx="614">
                  <c:v>43814</c:v>
                </c:pt>
                <c:pt idx="615">
                  <c:v>43815</c:v>
                </c:pt>
                <c:pt idx="616">
                  <c:v>43816</c:v>
                </c:pt>
                <c:pt idx="617">
                  <c:v>43817</c:v>
                </c:pt>
                <c:pt idx="618">
                  <c:v>43818</c:v>
                </c:pt>
                <c:pt idx="619">
                  <c:v>43819</c:v>
                </c:pt>
                <c:pt idx="620">
                  <c:v>43820</c:v>
                </c:pt>
                <c:pt idx="621">
                  <c:v>43821</c:v>
                </c:pt>
                <c:pt idx="622">
                  <c:v>43822</c:v>
                </c:pt>
                <c:pt idx="623">
                  <c:v>43823</c:v>
                </c:pt>
                <c:pt idx="624">
                  <c:v>43824</c:v>
                </c:pt>
                <c:pt idx="625">
                  <c:v>43825</c:v>
                </c:pt>
                <c:pt idx="626">
                  <c:v>43826</c:v>
                </c:pt>
                <c:pt idx="627">
                  <c:v>43827</c:v>
                </c:pt>
                <c:pt idx="628">
                  <c:v>43828</c:v>
                </c:pt>
                <c:pt idx="629">
                  <c:v>43829</c:v>
                </c:pt>
                <c:pt idx="630">
                  <c:v>43830</c:v>
                </c:pt>
                <c:pt idx="631">
                  <c:v>43831</c:v>
                </c:pt>
                <c:pt idx="632">
                  <c:v>43832</c:v>
                </c:pt>
                <c:pt idx="633">
                  <c:v>43833</c:v>
                </c:pt>
                <c:pt idx="634">
                  <c:v>43834</c:v>
                </c:pt>
                <c:pt idx="635">
                  <c:v>43835</c:v>
                </c:pt>
                <c:pt idx="636">
                  <c:v>43836</c:v>
                </c:pt>
                <c:pt idx="637">
                  <c:v>43837</c:v>
                </c:pt>
                <c:pt idx="638">
                  <c:v>43838</c:v>
                </c:pt>
                <c:pt idx="639">
                  <c:v>43839</c:v>
                </c:pt>
                <c:pt idx="640">
                  <c:v>43840</c:v>
                </c:pt>
                <c:pt idx="641">
                  <c:v>43841</c:v>
                </c:pt>
                <c:pt idx="642">
                  <c:v>43842</c:v>
                </c:pt>
                <c:pt idx="643">
                  <c:v>43843</c:v>
                </c:pt>
                <c:pt idx="644">
                  <c:v>43844</c:v>
                </c:pt>
                <c:pt idx="645">
                  <c:v>43845</c:v>
                </c:pt>
                <c:pt idx="646">
                  <c:v>43846</c:v>
                </c:pt>
                <c:pt idx="647">
                  <c:v>43847</c:v>
                </c:pt>
                <c:pt idx="648">
                  <c:v>43848</c:v>
                </c:pt>
                <c:pt idx="649">
                  <c:v>43849</c:v>
                </c:pt>
                <c:pt idx="650">
                  <c:v>43850</c:v>
                </c:pt>
                <c:pt idx="651">
                  <c:v>43851</c:v>
                </c:pt>
                <c:pt idx="652">
                  <c:v>43852</c:v>
                </c:pt>
                <c:pt idx="653">
                  <c:v>43853</c:v>
                </c:pt>
                <c:pt idx="654">
                  <c:v>43854</c:v>
                </c:pt>
                <c:pt idx="655">
                  <c:v>43855</c:v>
                </c:pt>
                <c:pt idx="656">
                  <c:v>43856</c:v>
                </c:pt>
                <c:pt idx="657">
                  <c:v>43857</c:v>
                </c:pt>
                <c:pt idx="658">
                  <c:v>43858</c:v>
                </c:pt>
                <c:pt idx="659">
                  <c:v>43859</c:v>
                </c:pt>
                <c:pt idx="660">
                  <c:v>43860</c:v>
                </c:pt>
                <c:pt idx="661">
                  <c:v>43861</c:v>
                </c:pt>
                <c:pt idx="662">
                  <c:v>43862</c:v>
                </c:pt>
                <c:pt idx="663">
                  <c:v>43863</c:v>
                </c:pt>
                <c:pt idx="664">
                  <c:v>43864</c:v>
                </c:pt>
                <c:pt idx="665">
                  <c:v>43865</c:v>
                </c:pt>
                <c:pt idx="666">
                  <c:v>43866</c:v>
                </c:pt>
                <c:pt idx="667">
                  <c:v>43867</c:v>
                </c:pt>
                <c:pt idx="668">
                  <c:v>43868</c:v>
                </c:pt>
                <c:pt idx="669">
                  <c:v>43869</c:v>
                </c:pt>
                <c:pt idx="670">
                  <c:v>43870</c:v>
                </c:pt>
                <c:pt idx="671">
                  <c:v>43871</c:v>
                </c:pt>
                <c:pt idx="672">
                  <c:v>43872</c:v>
                </c:pt>
                <c:pt idx="673">
                  <c:v>43873</c:v>
                </c:pt>
                <c:pt idx="674">
                  <c:v>43874</c:v>
                </c:pt>
                <c:pt idx="675">
                  <c:v>43875</c:v>
                </c:pt>
                <c:pt idx="676">
                  <c:v>43876</c:v>
                </c:pt>
                <c:pt idx="677">
                  <c:v>43877</c:v>
                </c:pt>
                <c:pt idx="678">
                  <c:v>43878</c:v>
                </c:pt>
                <c:pt idx="679">
                  <c:v>43879</c:v>
                </c:pt>
                <c:pt idx="680">
                  <c:v>43880</c:v>
                </c:pt>
                <c:pt idx="681">
                  <c:v>43881</c:v>
                </c:pt>
                <c:pt idx="682">
                  <c:v>43882</c:v>
                </c:pt>
                <c:pt idx="683">
                  <c:v>43883</c:v>
                </c:pt>
                <c:pt idx="684">
                  <c:v>43884</c:v>
                </c:pt>
                <c:pt idx="685">
                  <c:v>43885</c:v>
                </c:pt>
                <c:pt idx="686">
                  <c:v>43886</c:v>
                </c:pt>
                <c:pt idx="687">
                  <c:v>43887</c:v>
                </c:pt>
                <c:pt idx="688">
                  <c:v>43888</c:v>
                </c:pt>
                <c:pt idx="689">
                  <c:v>43889</c:v>
                </c:pt>
                <c:pt idx="690">
                  <c:v>43890</c:v>
                </c:pt>
                <c:pt idx="691">
                  <c:v>43891</c:v>
                </c:pt>
                <c:pt idx="692">
                  <c:v>43892</c:v>
                </c:pt>
                <c:pt idx="693">
                  <c:v>43893</c:v>
                </c:pt>
                <c:pt idx="694">
                  <c:v>43894</c:v>
                </c:pt>
                <c:pt idx="695">
                  <c:v>43895</c:v>
                </c:pt>
                <c:pt idx="696">
                  <c:v>43896</c:v>
                </c:pt>
                <c:pt idx="697">
                  <c:v>43897</c:v>
                </c:pt>
                <c:pt idx="698">
                  <c:v>43898</c:v>
                </c:pt>
                <c:pt idx="699">
                  <c:v>43899</c:v>
                </c:pt>
                <c:pt idx="700">
                  <c:v>43900</c:v>
                </c:pt>
                <c:pt idx="701">
                  <c:v>43901</c:v>
                </c:pt>
                <c:pt idx="702">
                  <c:v>43902</c:v>
                </c:pt>
                <c:pt idx="703">
                  <c:v>43903</c:v>
                </c:pt>
                <c:pt idx="704">
                  <c:v>43904</c:v>
                </c:pt>
                <c:pt idx="705">
                  <c:v>43905</c:v>
                </c:pt>
                <c:pt idx="706">
                  <c:v>43906</c:v>
                </c:pt>
                <c:pt idx="707">
                  <c:v>43907</c:v>
                </c:pt>
                <c:pt idx="708">
                  <c:v>43908</c:v>
                </c:pt>
                <c:pt idx="709">
                  <c:v>43909</c:v>
                </c:pt>
                <c:pt idx="710">
                  <c:v>43910</c:v>
                </c:pt>
                <c:pt idx="711">
                  <c:v>43911</c:v>
                </c:pt>
                <c:pt idx="712">
                  <c:v>43912</c:v>
                </c:pt>
                <c:pt idx="713">
                  <c:v>43913</c:v>
                </c:pt>
                <c:pt idx="714">
                  <c:v>43914</c:v>
                </c:pt>
                <c:pt idx="715">
                  <c:v>43915</c:v>
                </c:pt>
                <c:pt idx="716">
                  <c:v>43916</c:v>
                </c:pt>
                <c:pt idx="717">
                  <c:v>43917</c:v>
                </c:pt>
                <c:pt idx="718">
                  <c:v>43918</c:v>
                </c:pt>
                <c:pt idx="719">
                  <c:v>43919</c:v>
                </c:pt>
                <c:pt idx="720">
                  <c:v>43920</c:v>
                </c:pt>
                <c:pt idx="721">
                  <c:v>43921</c:v>
                </c:pt>
                <c:pt idx="722">
                  <c:v>43922</c:v>
                </c:pt>
                <c:pt idx="723">
                  <c:v>43923</c:v>
                </c:pt>
                <c:pt idx="724">
                  <c:v>43924</c:v>
                </c:pt>
                <c:pt idx="725">
                  <c:v>43925</c:v>
                </c:pt>
                <c:pt idx="726">
                  <c:v>43926</c:v>
                </c:pt>
                <c:pt idx="727">
                  <c:v>43927</c:v>
                </c:pt>
                <c:pt idx="728">
                  <c:v>43928</c:v>
                </c:pt>
                <c:pt idx="729">
                  <c:v>43929</c:v>
                </c:pt>
                <c:pt idx="730">
                  <c:v>43930</c:v>
                </c:pt>
                <c:pt idx="731">
                  <c:v>43931</c:v>
                </c:pt>
                <c:pt idx="732">
                  <c:v>43932</c:v>
                </c:pt>
                <c:pt idx="733">
                  <c:v>43933</c:v>
                </c:pt>
                <c:pt idx="734">
                  <c:v>43934</c:v>
                </c:pt>
                <c:pt idx="735">
                  <c:v>43935</c:v>
                </c:pt>
                <c:pt idx="736">
                  <c:v>43936</c:v>
                </c:pt>
                <c:pt idx="737">
                  <c:v>43937</c:v>
                </c:pt>
                <c:pt idx="738">
                  <c:v>43938</c:v>
                </c:pt>
                <c:pt idx="739">
                  <c:v>43939</c:v>
                </c:pt>
                <c:pt idx="740">
                  <c:v>43940</c:v>
                </c:pt>
                <c:pt idx="741">
                  <c:v>43941</c:v>
                </c:pt>
                <c:pt idx="742">
                  <c:v>43942</c:v>
                </c:pt>
                <c:pt idx="743">
                  <c:v>43943</c:v>
                </c:pt>
                <c:pt idx="744">
                  <c:v>43944</c:v>
                </c:pt>
                <c:pt idx="745">
                  <c:v>43945</c:v>
                </c:pt>
                <c:pt idx="746">
                  <c:v>43946</c:v>
                </c:pt>
                <c:pt idx="747">
                  <c:v>43947</c:v>
                </c:pt>
                <c:pt idx="748">
                  <c:v>43948</c:v>
                </c:pt>
                <c:pt idx="749">
                  <c:v>43949</c:v>
                </c:pt>
                <c:pt idx="750">
                  <c:v>43950</c:v>
                </c:pt>
                <c:pt idx="751">
                  <c:v>43951</c:v>
                </c:pt>
                <c:pt idx="752">
                  <c:v>43952</c:v>
                </c:pt>
                <c:pt idx="753">
                  <c:v>43953</c:v>
                </c:pt>
                <c:pt idx="754">
                  <c:v>43954</c:v>
                </c:pt>
                <c:pt idx="755">
                  <c:v>43955</c:v>
                </c:pt>
                <c:pt idx="756">
                  <c:v>43956</c:v>
                </c:pt>
                <c:pt idx="757">
                  <c:v>43957</c:v>
                </c:pt>
                <c:pt idx="758">
                  <c:v>43958</c:v>
                </c:pt>
                <c:pt idx="759">
                  <c:v>43959</c:v>
                </c:pt>
                <c:pt idx="760">
                  <c:v>43960</c:v>
                </c:pt>
                <c:pt idx="761">
                  <c:v>43961</c:v>
                </c:pt>
                <c:pt idx="762">
                  <c:v>43962</c:v>
                </c:pt>
                <c:pt idx="763">
                  <c:v>43963</c:v>
                </c:pt>
                <c:pt idx="764">
                  <c:v>43964</c:v>
                </c:pt>
                <c:pt idx="765">
                  <c:v>43965</c:v>
                </c:pt>
                <c:pt idx="766">
                  <c:v>43966</c:v>
                </c:pt>
                <c:pt idx="767">
                  <c:v>43967</c:v>
                </c:pt>
                <c:pt idx="768">
                  <c:v>43968</c:v>
                </c:pt>
                <c:pt idx="769">
                  <c:v>43969</c:v>
                </c:pt>
                <c:pt idx="770">
                  <c:v>43970</c:v>
                </c:pt>
                <c:pt idx="771">
                  <c:v>43971</c:v>
                </c:pt>
                <c:pt idx="772">
                  <c:v>43972</c:v>
                </c:pt>
                <c:pt idx="773">
                  <c:v>43973</c:v>
                </c:pt>
                <c:pt idx="774">
                  <c:v>43974</c:v>
                </c:pt>
                <c:pt idx="775">
                  <c:v>43975</c:v>
                </c:pt>
                <c:pt idx="776">
                  <c:v>43976</c:v>
                </c:pt>
                <c:pt idx="777">
                  <c:v>43977</c:v>
                </c:pt>
                <c:pt idx="778">
                  <c:v>43978</c:v>
                </c:pt>
                <c:pt idx="779">
                  <c:v>43979</c:v>
                </c:pt>
                <c:pt idx="780">
                  <c:v>43980</c:v>
                </c:pt>
                <c:pt idx="781">
                  <c:v>43981</c:v>
                </c:pt>
                <c:pt idx="782">
                  <c:v>43982</c:v>
                </c:pt>
                <c:pt idx="783">
                  <c:v>43983</c:v>
                </c:pt>
                <c:pt idx="784">
                  <c:v>43984</c:v>
                </c:pt>
                <c:pt idx="785">
                  <c:v>43985</c:v>
                </c:pt>
                <c:pt idx="786">
                  <c:v>43986</c:v>
                </c:pt>
                <c:pt idx="787">
                  <c:v>43987</c:v>
                </c:pt>
                <c:pt idx="788">
                  <c:v>43988</c:v>
                </c:pt>
                <c:pt idx="789">
                  <c:v>43989</c:v>
                </c:pt>
                <c:pt idx="790">
                  <c:v>43990</c:v>
                </c:pt>
                <c:pt idx="791">
                  <c:v>43991</c:v>
                </c:pt>
                <c:pt idx="792">
                  <c:v>43992</c:v>
                </c:pt>
                <c:pt idx="793">
                  <c:v>43993</c:v>
                </c:pt>
                <c:pt idx="794">
                  <c:v>43994</c:v>
                </c:pt>
                <c:pt idx="795">
                  <c:v>43995</c:v>
                </c:pt>
                <c:pt idx="796">
                  <c:v>43996</c:v>
                </c:pt>
                <c:pt idx="797">
                  <c:v>43997</c:v>
                </c:pt>
                <c:pt idx="798">
                  <c:v>43998</c:v>
                </c:pt>
                <c:pt idx="799">
                  <c:v>43999</c:v>
                </c:pt>
                <c:pt idx="800">
                  <c:v>44000</c:v>
                </c:pt>
                <c:pt idx="801">
                  <c:v>44001</c:v>
                </c:pt>
                <c:pt idx="802">
                  <c:v>44002</c:v>
                </c:pt>
                <c:pt idx="803">
                  <c:v>44003</c:v>
                </c:pt>
                <c:pt idx="804">
                  <c:v>44004</c:v>
                </c:pt>
                <c:pt idx="805">
                  <c:v>44005</c:v>
                </c:pt>
                <c:pt idx="806">
                  <c:v>44006</c:v>
                </c:pt>
                <c:pt idx="807">
                  <c:v>44007</c:v>
                </c:pt>
                <c:pt idx="808">
                  <c:v>44008</c:v>
                </c:pt>
                <c:pt idx="809">
                  <c:v>44009</c:v>
                </c:pt>
                <c:pt idx="810">
                  <c:v>44010</c:v>
                </c:pt>
                <c:pt idx="811">
                  <c:v>44011</c:v>
                </c:pt>
                <c:pt idx="812">
                  <c:v>44012</c:v>
                </c:pt>
                <c:pt idx="813">
                  <c:v>44013</c:v>
                </c:pt>
                <c:pt idx="814">
                  <c:v>44014</c:v>
                </c:pt>
                <c:pt idx="815">
                  <c:v>44015</c:v>
                </c:pt>
                <c:pt idx="816">
                  <c:v>44016</c:v>
                </c:pt>
                <c:pt idx="817">
                  <c:v>44017</c:v>
                </c:pt>
                <c:pt idx="818">
                  <c:v>44018</c:v>
                </c:pt>
                <c:pt idx="819">
                  <c:v>44019</c:v>
                </c:pt>
                <c:pt idx="820">
                  <c:v>44020</c:v>
                </c:pt>
                <c:pt idx="821">
                  <c:v>44021</c:v>
                </c:pt>
                <c:pt idx="822">
                  <c:v>44022</c:v>
                </c:pt>
                <c:pt idx="823">
                  <c:v>44023</c:v>
                </c:pt>
                <c:pt idx="824">
                  <c:v>44024</c:v>
                </c:pt>
                <c:pt idx="825">
                  <c:v>44025</c:v>
                </c:pt>
                <c:pt idx="826">
                  <c:v>44026</c:v>
                </c:pt>
                <c:pt idx="827">
                  <c:v>44027</c:v>
                </c:pt>
                <c:pt idx="828">
                  <c:v>44028</c:v>
                </c:pt>
                <c:pt idx="829">
                  <c:v>44029</c:v>
                </c:pt>
                <c:pt idx="830">
                  <c:v>44030</c:v>
                </c:pt>
                <c:pt idx="831">
                  <c:v>44031</c:v>
                </c:pt>
                <c:pt idx="832">
                  <c:v>44032</c:v>
                </c:pt>
                <c:pt idx="833">
                  <c:v>44033</c:v>
                </c:pt>
                <c:pt idx="834">
                  <c:v>44034</c:v>
                </c:pt>
                <c:pt idx="835">
                  <c:v>44035</c:v>
                </c:pt>
                <c:pt idx="836">
                  <c:v>44036</c:v>
                </c:pt>
                <c:pt idx="837">
                  <c:v>44037</c:v>
                </c:pt>
                <c:pt idx="838">
                  <c:v>44038</c:v>
                </c:pt>
                <c:pt idx="839">
                  <c:v>44039</c:v>
                </c:pt>
                <c:pt idx="840">
                  <c:v>44040</c:v>
                </c:pt>
                <c:pt idx="841">
                  <c:v>44041</c:v>
                </c:pt>
                <c:pt idx="842">
                  <c:v>44042</c:v>
                </c:pt>
                <c:pt idx="843">
                  <c:v>44043</c:v>
                </c:pt>
                <c:pt idx="844">
                  <c:v>44044</c:v>
                </c:pt>
                <c:pt idx="845">
                  <c:v>44045</c:v>
                </c:pt>
                <c:pt idx="846">
                  <c:v>44046</c:v>
                </c:pt>
                <c:pt idx="847">
                  <c:v>44047</c:v>
                </c:pt>
                <c:pt idx="848">
                  <c:v>44048</c:v>
                </c:pt>
                <c:pt idx="849">
                  <c:v>44049</c:v>
                </c:pt>
                <c:pt idx="850">
                  <c:v>44050</c:v>
                </c:pt>
                <c:pt idx="851">
                  <c:v>44051</c:v>
                </c:pt>
                <c:pt idx="852">
                  <c:v>44052</c:v>
                </c:pt>
                <c:pt idx="853">
                  <c:v>44053</c:v>
                </c:pt>
                <c:pt idx="854">
                  <c:v>44054</c:v>
                </c:pt>
                <c:pt idx="855">
                  <c:v>44055</c:v>
                </c:pt>
                <c:pt idx="856">
                  <c:v>44056</c:v>
                </c:pt>
                <c:pt idx="857">
                  <c:v>44057</c:v>
                </c:pt>
                <c:pt idx="858">
                  <c:v>44058</c:v>
                </c:pt>
                <c:pt idx="859">
                  <c:v>44059</c:v>
                </c:pt>
                <c:pt idx="860">
                  <c:v>44060</c:v>
                </c:pt>
                <c:pt idx="861">
                  <c:v>44061</c:v>
                </c:pt>
                <c:pt idx="862">
                  <c:v>44062</c:v>
                </c:pt>
                <c:pt idx="863">
                  <c:v>44063</c:v>
                </c:pt>
                <c:pt idx="864">
                  <c:v>44064</c:v>
                </c:pt>
                <c:pt idx="865">
                  <c:v>44065</c:v>
                </c:pt>
                <c:pt idx="866">
                  <c:v>44066</c:v>
                </c:pt>
                <c:pt idx="867">
                  <c:v>44067</c:v>
                </c:pt>
                <c:pt idx="868">
                  <c:v>44068</c:v>
                </c:pt>
                <c:pt idx="869">
                  <c:v>44069</c:v>
                </c:pt>
                <c:pt idx="870">
                  <c:v>44070</c:v>
                </c:pt>
                <c:pt idx="871">
                  <c:v>44071</c:v>
                </c:pt>
                <c:pt idx="872">
                  <c:v>44072</c:v>
                </c:pt>
                <c:pt idx="873">
                  <c:v>44073</c:v>
                </c:pt>
                <c:pt idx="874">
                  <c:v>44074</c:v>
                </c:pt>
                <c:pt idx="875">
                  <c:v>44075</c:v>
                </c:pt>
                <c:pt idx="876">
                  <c:v>44076</c:v>
                </c:pt>
                <c:pt idx="877">
                  <c:v>44077</c:v>
                </c:pt>
                <c:pt idx="878">
                  <c:v>44078</c:v>
                </c:pt>
                <c:pt idx="879">
                  <c:v>44079</c:v>
                </c:pt>
                <c:pt idx="880">
                  <c:v>44080</c:v>
                </c:pt>
                <c:pt idx="881">
                  <c:v>44081</c:v>
                </c:pt>
                <c:pt idx="882">
                  <c:v>44082</c:v>
                </c:pt>
                <c:pt idx="883">
                  <c:v>44083</c:v>
                </c:pt>
                <c:pt idx="884">
                  <c:v>44084</c:v>
                </c:pt>
                <c:pt idx="885">
                  <c:v>44085</c:v>
                </c:pt>
                <c:pt idx="886">
                  <c:v>44086</c:v>
                </c:pt>
                <c:pt idx="887">
                  <c:v>44087</c:v>
                </c:pt>
                <c:pt idx="888">
                  <c:v>44088</c:v>
                </c:pt>
                <c:pt idx="889">
                  <c:v>44089</c:v>
                </c:pt>
                <c:pt idx="890">
                  <c:v>44090</c:v>
                </c:pt>
                <c:pt idx="891">
                  <c:v>44091</c:v>
                </c:pt>
                <c:pt idx="892">
                  <c:v>44092</c:v>
                </c:pt>
                <c:pt idx="893">
                  <c:v>44093</c:v>
                </c:pt>
                <c:pt idx="894">
                  <c:v>44094</c:v>
                </c:pt>
                <c:pt idx="895">
                  <c:v>44095</c:v>
                </c:pt>
                <c:pt idx="896">
                  <c:v>44096</c:v>
                </c:pt>
                <c:pt idx="897">
                  <c:v>44097</c:v>
                </c:pt>
                <c:pt idx="898">
                  <c:v>44098</c:v>
                </c:pt>
                <c:pt idx="899">
                  <c:v>44099</c:v>
                </c:pt>
                <c:pt idx="900">
                  <c:v>44100</c:v>
                </c:pt>
                <c:pt idx="901">
                  <c:v>44101</c:v>
                </c:pt>
                <c:pt idx="902">
                  <c:v>44102</c:v>
                </c:pt>
                <c:pt idx="903">
                  <c:v>44103</c:v>
                </c:pt>
                <c:pt idx="904">
                  <c:v>44104</c:v>
                </c:pt>
                <c:pt idx="905">
                  <c:v>44105</c:v>
                </c:pt>
                <c:pt idx="906">
                  <c:v>44106</c:v>
                </c:pt>
                <c:pt idx="907">
                  <c:v>44107</c:v>
                </c:pt>
                <c:pt idx="908">
                  <c:v>44108</c:v>
                </c:pt>
                <c:pt idx="909">
                  <c:v>44109</c:v>
                </c:pt>
                <c:pt idx="910">
                  <c:v>44110</c:v>
                </c:pt>
                <c:pt idx="911">
                  <c:v>44111</c:v>
                </c:pt>
                <c:pt idx="912">
                  <c:v>44112</c:v>
                </c:pt>
                <c:pt idx="913">
                  <c:v>44113</c:v>
                </c:pt>
                <c:pt idx="914">
                  <c:v>44114</c:v>
                </c:pt>
                <c:pt idx="915">
                  <c:v>44115</c:v>
                </c:pt>
                <c:pt idx="916">
                  <c:v>44116</c:v>
                </c:pt>
                <c:pt idx="917">
                  <c:v>44117</c:v>
                </c:pt>
                <c:pt idx="918">
                  <c:v>44118</c:v>
                </c:pt>
                <c:pt idx="919">
                  <c:v>44119</c:v>
                </c:pt>
                <c:pt idx="920">
                  <c:v>44120</c:v>
                </c:pt>
                <c:pt idx="921">
                  <c:v>44121</c:v>
                </c:pt>
                <c:pt idx="922">
                  <c:v>44122</c:v>
                </c:pt>
                <c:pt idx="923">
                  <c:v>44123</c:v>
                </c:pt>
                <c:pt idx="924">
                  <c:v>44124</c:v>
                </c:pt>
                <c:pt idx="925">
                  <c:v>44125</c:v>
                </c:pt>
                <c:pt idx="926">
                  <c:v>44126</c:v>
                </c:pt>
                <c:pt idx="927">
                  <c:v>44127</c:v>
                </c:pt>
                <c:pt idx="928">
                  <c:v>44128</c:v>
                </c:pt>
                <c:pt idx="929">
                  <c:v>44129</c:v>
                </c:pt>
                <c:pt idx="930">
                  <c:v>44130</c:v>
                </c:pt>
                <c:pt idx="931">
                  <c:v>44131</c:v>
                </c:pt>
                <c:pt idx="932">
                  <c:v>44132</c:v>
                </c:pt>
                <c:pt idx="933">
                  <c:v>44133</c:v>
                </c:pt>
                <c:pt idx="934">
                  <c:v>44134</c:v>
                </c:pt>
                <c:pt idx="935">
                  <c:v>44135</c:v>
                </c:pt>
                <c:pt idx="936">
                  <c:v>44136</c:v>
                </c:pt>
                <c:pt idx="937">
                  <c:v>44137</c:v>
                </c:pt>
                <c:pt idx="938">
                  <c:v>44138</c:v>
                </c:pt>
                <c:pt idx="939">
                  <c:v>44139</c:v>
                </c:pt>
                <c:pt idx="940">
                  <c:v>44140</c:v>
                </c:pt>
                <c:pt idx="941">
                  <c:v>44141</c:v>
                </c:pt>
                <c:pt idx="942">
                  <c:v>44142</c:v>
                </c:pt>
                <c:pt idx="943">
                  <c:v>44143</c:v>
                </c:pt>
                <c:pt idx="944">
                  <c:v>44144</c:v>
                </c:pt>
                <c:pt idx="945">
                  <c:v>44145</c:v>
                </c:pt>
                <c:pt idx="946">
                  <c:v>44146</c:v>
                </c:pt>
                <c:pt idx="947">
                  <c:v>44147</c:v>
                </c:pt>
                <c:pt idx="948">
                  <c:v>44148</c:v>
                </c:pt>
                <c:pt idx="949">
                  <c:v>44149</c:v>
                </c:pt>
                <c:pt idx="950">
                  <c:v>44150</c:v>
                </c:pt>
                <c:pt idx="951">
                  <c:v>44151</c:v>
                </c:pt>
                <c:pt idx="952">
                  <c:v>44152</c:v>
                </c:pt>
                <c:pt idx="953">
                  <c:v>44153</c:v>
                </c:pt>
                <c:pt idx="954">
                  <c:v>44154</c:v>
                </c:pt>
                <c:pt idx="955">
                  <c:v>44155</c:v>
                </c:pt>
                <c:pt idx="956">
                  <c:v>44156</c:v>
                </c:pt>
                <c:pt idx="957">
                  <c:v>44157</c:v>
                </c:pt>
                <c:pt idx="958">
                  <c:v>44158</c:v>
                </c:pt>
                <c:pt idx="959">
                  <c:v>44159</c:v>
                </c:pt>
                <c:pt idx="960">
                  <c:v>44160</c:v>
                </c:pt>
                <c:pt idx="961">
                  <c:v>44161</c:v>
                </c:pt>
                <c:pt idx="962">
                  <c:v>44162</c:v>
                </c:pt>
                <c:pt idx="963">
                  <c:v>44163</c:v>
                </c:pt>
                <c:pt idx="964">
                  <c:v>44164</c:v>
                </c:pt>
                <c:pt idx="965">
                  <c:v>44165</c:v>
                </c:pt>
                <c:pt idx="966">
                  <c:v>44166</c:v>
                </c:pt>
                <c:pt idx="967">
                  <c:v>44167</c:v>
                </c:pt>
                <c:pt idx="968">
                  <c:v>44168</c:v>
                </c:pt>
                <c:pt idx="969">
                  <c:v>44169</c:v>
                </c:pt>
                <c:pt idx="970">
                  <c:v>44170</c:v>
                </c:pt>
                <c:pt idx="971">
                  <c:v>44171</c:v>
                </c:pt>
                <c:pt idx="972">
                  <c:v>44172</c:v>
                </c:pt>
                <c:pt idx="973">
                  <c:v>44173</c:v>
                </c:pt>
                <c:pt idx="974">
                  <c:v>44174</c:v>
                </c:pt>
                <c:pt idx="975">
                  <c:v>44175</c:v>
                </c:pt>
                <c:pt idx="976">
                  <c:v>44176</c:v>
                </c:pt>
                <c:pt idx="977">
                  <c:v>44177</c:v>
                </c:pt>
                <c:pt idx="978">
                  <c:v>44178</c:v>
                </c:pt>
                <c:pt idx="979">
                  <c:v>44179</c:v>
                </c:pt>
                <c:pt idx="980">
                  <c:v>44180</c:v>
                </c:pt>
                <c:pt idx="981">
                  <c:v>44181</c:v>
                </c:pt>
                <c:pt idx="982">
                  <c:v>44182</c:v>
                </c:pt>
                <c:pt idx="983">
                  <c:v>44183</c:v>
                </c:pt>
                <c:pt idx="984">
                  <c:v>44184</c:v>
                </c:pt>
                <c:pt idx="985">
                  <c:v>44185</c:v>
                </c:pt>
                <c:pt idx="986">
                  <c:v>44186</c:v>
                </c:pt>
                <c:pt idx="987">
                  <c:v>44187</c:v>
                </c:pt>
                <c:pt idx="988">
                  <c:v>44188</c:v>
                </c:pt>
                <c:pt idx="989">
                  <c:v>44189</c:v>
                </c:pt>
                <c:pt idx="990">
                  <c:v>44190</c:v>
                </c:pt>
                <c:pt idx="991">
                  <c:v>44191</c:v>
                </c:pt>
                <c:pt idx="992">
                  <c:v>44192</c:v>
                </c:pt>
                <c:pt idx="993">
                  <c:v>44193</c:v>
                </c:pt>
                <c:pt idx="994">
                  <c:v>44194</c:v>
                </c:pt>
                <c:pt idx="995">
                  <c:v>44195</c:v>
                </c:pt>
                <c:pt idx="996">
                  <c:v>44196</c:v>
                </c:pt>
                <c:pt idx="997">
                  <c:v>44197</c:v>
                </c:pt>
                <c:pt idx="998">
                  <c:v>44198</c:v>
                </c:pt>
                <c:pt idx="999">
                  <c:v>44199</c:v>
                </c:pt>
                <c:pt idx="1000">
                  <c:v>44200</c:v>
                </c:pt>
                <c:pt idx="1001">
                  <c:v>44201</c:v>
                </c:pt>
                <c:pt idx="1002">
                  <c:v>44202</c:v>
                </c:pt>
                <c:pt idx="1003">
                  <c:v>44203</c:v>
                </c:pt>
                <c:pt idx="1004">
                  <c:v>44204</c:v>
                </c:pt>
                <c:pt idx="1005">
                  <c:v>44205</c:v>
                </c:pt>
                <c:pt idx="1006">
                  <c:v>44206</c:v>
                </c:pt>
                <c:pt idx="1007">
                  <c:v>44207</c:v>
                </c:pt>
                <c:pt idx="1008">
                  <c:v>44208</c:v>
                </c:pt>
                <c:pt idx="1009">
                  <c:v>44209</c:v>
                </c:pt>
                <c:pt idx="1010">
                  <c:v>44210</c:v>
                </c:pt>
                <c:pt idx="1011">
                  <c:v>44211</c:v>
                </c:pt>
                <c:pt idx="1012">
                  <c:v>44212</c:v>
                </c:pt>
                <c:pt idx="1013">
                  <c:v>44213</c:v>
                </c:pt>
                <c:pt idx="1014">
                  <c:v>44214</c:v>
                </c:pt>
                <c:pt idx="1015">
                  <c:v>44215</c:v>
                </c:pt>
                <c:pt idx="1016">
                  <c:v>44216</c:v>
                </c:pt>
                <c:pt idx="1017">
                  <c:v>44217</c:v>
                </c:pt>
                <c:pt idx="1018">
                  <c:v>44218</c:v>
                </c:pt>
                <c:pt idx="1019">
                  <c:v>44219</c:v>
                </c:pt>
                <c:pt idx="1020">
                  <c:v>44220</c:v>
                </c:pt>
                <c:pt idx="1021">
                  <c:v>44221</c:v>
                </c:pt>
                <c:pt idx="1022">
                  <c:v>44222</c:v>
                </c:pt>
                <c:pt idx="1023">
                  <c:v>44223</c:v>
                </c:pt>
                <c:pt idx="1024">
                  <c:v>44224</c:v>
                </c:pt>
                <c:pt idx="1025">
                  <c:v>44225</c:v>
                </c:pt>
                <c:pt idx="1026">
                  <c:v>44226</c:v>
                </c:pt>
                <c:pt idx="1027">
                  <c:v>44227</c:v>
                </c:pt>
                <c:pt idx="1028">
                  <c:v>44228</c:v>
                </c:pt>
                <c:pt idx="1029">
                  <c:v>44229</c:v>
                </c:pt>
                <c:pt idx="1030">
                  <c:v>44230</c:v>
                </c:pt>
                <c:pt idx="1031">
                  <c:v>44231</c:v>
                </c:pt>
                <c:pt idx="1032">
                  <c:v>44232</c:v>
                </c:pt>
                <c:pt idx="1033">
                  <c:v>44233</c:v>
                </c:pt>
                <c:pt idx="1034">
                  <c:v>44234</c:v>
                </c:pt>
                <c:pt idx="1035">
                  <c:v>44235</c:v>
                </c:pt>
                <c:pt idx="1036">
                  <c:v>44236</c:v>
                </c:pt>
                <c:pt idx="1037">
                  <c:v>44237</c:v>
                </c:pt>
                <c:pt idx="1038">
                  <c:v>44238</c:v>
                </c:pt>
                <c:pt idx="1039">
                  <c:v>44239</c:v>
                </c:pt>
                <c:pt idx="1040">
                  <c:v>44240</c:v>
                </c:pt>
                <c:pt idx="1041">
                  <c:v>44241</c:v>
                </c:pt>
                <c:pt idx="1042">
                  <c:v>44242</c:v>
                </c:pt>
                <c:pt idx="1043">
                  <c:v>44243</c:v>
                </c:pt>
                <c:pt idx="1044">
                  <c:v>44244</c:v>
                </c:pt>
                <c:pt idx="1045">
                  <c:v>44245</c:v>
                </c:pt>
                <c:pt idx="1046">
                  <c:v>44246</c:v>
                </c:pt>
                <c:pt idx="1047">
                  <c:v>44247</c:v>
                </c:pt>
                <c:pt idx="1048">
                  <c:v>44248</c:v>
                </c:pt>
                <c:pt idx="1049">
                  <c:v>44249</c:v>
                </c:pt>
                <c:pt idx="1050">
                  <c:v>44250</c:v>
                </c:pt>
                <c:pt idx="1051">
                  <c:v>44251</c:v>
                </c:pt>
                <c:pt idx="1052">
                  <c:v>44252</c:v>
                </c:pt>
                <c:pt idx="1053">
                  <c:v>44253</c:v>
                </c:pt>
                <c:pt idx="1054">
                  <c:v>44254</c:v>
                </c:pt>
                <c:pt idx="1055">
                  <c:v>44255</c:v>
                </c:pt>
                <c:pt idx="1056">
                  <c:v>44256</c:v>
                </c:pt>
                <c:pt idx="1057">
                  <c:v>44257</c:v>
                </c:pt>
                <c:pt idx="1058">
                  <c:v>44258</c:v>
                </c:pt>
                <c:pt idx="1059">
                  <c:v>44259</c:v>
                </c:pt>
                <c:pt idx="1060">
                  <c:v>44260</c:v>
                </c:pt>
                <c:pt idx="1061">
                  <c:v>44261</c:v>
                </c:pt>
                <c:pt idx="1062">
                  <c:v>44262</c:v>
                </c:pt>
                <c:pt idx="1063">
                  <c:v>44263</c:v>
                </c:pt>
                <c:pt idx="1064">
                  <c:v>44264</c:v>
                </c:pt>
                <c:pt idx="1065">
                  <c:v>44265</c:v>
                </c:pt>
                <c:pt idx="1066">
                  <c:v>44266</c:v>
                </c:pt>
                <c:pt idx="1067">
                  <c:v>44267</c:v>
                </c:pt>
                <c:pt idx="1068">
                  <c:v>44268</c:v>
                </c:pt>
                <c:pt idx="1069">
                  <c:v>44269</c:v>
                </c:pt>
                <c:pt idx="1070">
                  <c:v>44270</c:v>
                </c:pt>
                <c:pt idx="1071">
                  <c:v>44271</c:v>
                </c:pt>
                <c:pt idx="1072">
                  <c:v>44272</c:v>
                </c:pt>
                <c:pt idx="1073">
                  <c:v>44273</c:v>
                </c:pt>
                <c:pt idx="1074">
                  <c:v>44274</c:v>
                </c:pt>
                <c:pt idx="1075">
                  <c:v>44275</c:v>
                </c:pt>
                <c:pt idx="1076">
                  <c:v>44276</c:v>
                </c:pt>
                <c:pt idx="1077">
                  <c:v>44277</c:v>
                </c:pt>
                <c:pt idx="1078">
                  <c:v>44278</c:v>
                </c:pt>
                <c:pt idx="1079">
                  <c:v>44279</c:v>
                </c:pt>
                <c:pt idx="1080">
                  <c:v>44280</c:v>
                </c:pt>
                <c:pt idx="1081">
                  <c:v>44281</c:v>
                </c:pt>
                <c:pt idx="1082">
                  <c:v>44282</c:v>
                </c:pt>
                <c:pt idx="1083">
                  <c:v>44283</c:v>
                </c:pt>
                <c:pt idx="1084">
                  <c:v>44284</c:v>
                </c:pt>
                <c:pt idx="1085">
                  <c:v>44285</c:v>
                </c:pt>
                <c:pt idx="1086">
                  <c:v>44286</c:v>
                </c:pt>
                <c:pt idx="1087">
                  <c:v>44287</c:v>
                </c:pt>
                <c:pt idx="1088">
                  <c:v>44288</c:v>
                </c:pt>
                <c:pt idx="1089">
                  <c:v>44289</c:v>
                </c:pt>
                <c:pt idx="1090">
                  <c:v>44290</c:v>
                </c:pt>
                <c:pt idx="1091">
                  <c:v>44291</c:v>
                </c:pt>
                <c:pt idx="1092">
                  <c:v>44292</c:v>
                </c:pt>
                <c:pt idx="1093">
                  <c:v>44293</c:v>
                </c:pt>
                <c:pt idx="1094">
                  <c:v>44294</c:v>
                </c:pt>
                <c:pt idx="1095">
                  <c:v>44295</c:v>
                </c:pt>
                <c:pt idx="1096">
                  <c:v>44296</c:v>
                </c:pt>
                <c:pt idx="1097">
                  <c:v>44297</c:v>
                </c:pt>
                <c:pt idx="1098">
                  <c:v>44298</c:v>
                </c:pt>
                <c:pt idx="1099">
                  <c:v>44299</c:v>
                </c:pt>
                <c:pt idx="1100">
                  <c:v>44300</c:v>
                </c:pt>
                <c:pt idx="1101">
                  <c:v>44301</c:v>
                </c:pt>
                <c:pt idx="1102">
                  <c:v>44302</c:v>
                </c:pt>
                <c:pt idx="1103">
                  <c:v>44303</c:v>
                </c:pt>
                <c:pt idx="1104">
                  <c:v>44304</c:v>
                </c:pt>
                <c:pt idx="1105">
                  <c:v>44305</c:v>
                </c:pt>
                <c:pt idx="1106">
                  <c:v>44306</c:v>
                </c:pt>
                <c:pt idx="1107">
                  <c:v>44307</c:v>
                </c:pt>
                <c:pt idx="1108">
                  <c:v>44308</c:v>
                </c:pt>
                <c:pt idx="1109">
                  <c:v>44309</c:v>
                </c:pt>
                <c:pt idx="1110">
                  <c:v>44310</c:v>
                </c:pt>
                <c:pt idx="1111">
                  <c:v>44311</c:v>
                </c:pt>
                <c:pt idx="1112">
                  <c:v>44312</c:v>
                </c:pt>
                <c:pt idx="1113">
                  <c:v>44313</c:v>
                </c:pt>
                <c:pt idx="1114">
                  <c:v>44314</c:v>
                </c:pt>
                <c:pt idx="1115">
                  <c:v>44315</c:v>
                </c:pt>
                <c:pt idx="1116">
                  <c:v>44316</c:v>
                </c:pt>
                <c:pt idx="1117">
                  <c:v>44317</c:v>
                </c:pt>
                <c:pt idx="1118">
                  <c:v>44318</c:v>
                </c:pt>
                <c:pt idx="1119">
                  <c:v>44319</c:v>
                </c:pt>
                <c:pt idx="1120">
                  <c:v>44320</c:v>
                </c:pt>
                <c:pt idx="1121">
                  <c:v>44321</c:v>
                </c:pt>
                <c:pt idx="1122">
                  <c:v>44322</c:v>
                </c:pt>
                <c:pt idx="1123">
                  <c:v>44323</c:v>
                </c:pt>
                <c:pt idx="1124">
                  <c:v>44324</c:v>
                </c:pt>
                <c:pt idx="1125">
                  <c:v>44325</c:v>
                </c:pt>
                <c:pt idx="1126">
                  <c:v>44326</c:v>
                </c:pt>
                <c:pt idx="1127">
                  <c:v>44327</c:v>
                </c:pt>
                <c:pt idx="1128">
                  <c:v>44328</c:v>
                </c:pt>
                <c:pt idx="1129">
                  <c:v>44329</c:v>
                </c:pt>
                <c:pt idx="1130">
                  <c:v>44330</c:v>
                </c:pt>
                <c:pt idx="1131">
                  <c:v>44331</c:v>
                </c:pt>
                <c:pt idx="1132">
                  <c:v>44332</c:v>
                </c:pt>
                <c:pt idx="1133">
                  <c:v>44333</c:v>
                </c:pt>
                <c:pt idx="1134">
                  <c:v>44334</c:v>
                </c:pt>
                <c:pt idx="1135">
                  <c:v>44335</c:v>
                </c:pt>
                <c:pt idx="1136">
                  <c:v>44336</c:v>
                </c:pt>
                <c:pt idx="1137">
                  <c:v>44337</c:v>
                </c:pt>
                <c:pt idx="1138">
                  <c:v>44338</c:v>
                </c:pt>
                <c:pt idx="1139">
                  <c:v>44339</c:v>
                </c:pt>
                <c:pt idx="1140">
                  <c:v>44340</c:v>
                </c:pt>
                <c:pt idx="1141">
                  <c:v>44341</c:v>
                </c:pt>
                <c:pt idx="1142">
                  <c:v>44342</c:v>
                </c:pt>
                <c:pt idx="1143">
                  <c:v>44343</c:v>
                </c:pt>
                <c:pt idx="1144">
                  <c:v>44344</c:v>
                </c:pt>
                <c:pt idx="1145">
                  <c:v>44345</c:v>
                </c:pt>
                <c:pt idx="1146">
                  <c:v>44346</c:v>
                </c:pt>
                <c:pt idx="1147">
                  <c:v>44347</c:v>
                </c:pt>
                <c:pt idx="1148">
                  <c:v>44348</c:v>
                </c:pt>
                <c:pt idx="1149">
                  <c:v>44349</c:v>
                </c:pt>
                <c:pt idx="1150">
                  <c:v>44350</c:v>
                </c:pt>
                <c:pt idx="1151">
                  <c:v>44351</c:v>
                </c:pt>
                <c:pt idx="1152">
                  <c:v>44352</c:v>
                </c:pt>
                <c:pt idx="1153">
                  <c:v>44353</c:v>
                </c:pt>
                <c:pt idx="1154">
                  <c:v>44354</c:v>
                </c:pt>
                <c:pt idx="1155">
                  <c:v>44355</c:v>
                </c:pt>
                <c:pt idx="1156">
                  <c:v>44356</c:v>
                </c:pt>
                <c:pt idx="1157">
                  <c:v>44357</c:v>
                </c:pt>
                <c:pt idx="1158">
                  <c:v>44358</c:v>
                </c:pt>
                <c:pt idx="1159">
                  <c:v>44359</c:v>
                </c:pt>
                <c:pt idx="1160">
                  <c:v>44360</c:v>
                </c:pt>
                <c:pt idx="1161">
                  <c:v>44361</c:v>
                </c:pt>
                <c:pt idx="1162">
                  <c:v>44362</c:v>
                </c:pt>
                <c:pt idx="1163">
                  <c:v>44363</c:v>
                </c:pt>
                <c:pt idx="1164">
                  <c:v>44364</c:v>
                </c:pt>
                <c:pt idx="1165">
                  <c:v>44365</c:v>
                </c:pt>
                <c:pt idx="1166">
                  <c:v>44366</c:v>
                </c:pt>
                <c:pt idx="1167">
                  <c:v>44367</c:v>
                </c:pt>
                <c:pt idx="1168">
                  <c:v>44368</c:v>
                </c:pt>
                <c:pt idx="1169">
                  <c:v>44369</c:v>
                </c:pt>
                <c:pt idx="1170">
                  <c:v>44370</c:v>
                </c:pt>
                <c:pt idx="1171">
                  <c:v>44371</c:v>
                </c:pt>
                <c:pt idx="1172">
                  <c:v>44372</c:v>
                </c:pt>
                <c:pt idx="1173">
                  <c:v>44373</c:v>
                </c:pt>
                <c:pt idx="1174">
                  <c:v>44374</c:v>
                </c:pt>
                <c:pt idx="1175">
                  <c:v>44375</c:v>
                </c:pt>
                <c:pt idx="1176">
                  <c:v>44376</c:v>
                </c:pt>
                <c:pt idx="1177">
                  <c:v>44377</c:v>
                </c:pt>
                <c:pt idx="1178">
                  <c:v>44378</c:v>
                </c:pt>
                <c:pt idx="1179">
                  <c:v>44379</c:v>
                </c:pt>
                <c:pt idx="1180">
                  <c:v>44380</c:v>
                </c:pt>
                <c:pt idx="1181">
                  <c:v>44381</c:v>
                </c:pt>
                <c:pt idx="1182">
                  <c:v>44382</c:v>
                </c:pt>
                <c:pt idx="1183">
                  <c:v>44383</c:v>
                </c:pt>
                <c:pt idx="1184">
                  <c:v>44384</c:v>
                </c:pt>
                <c:pt idx="1185">
                  <c:v>44385</c:v>
                </c:pt>
                <c:pt idx="1186">
                  <c:v>44386</c:v>
                </c:pt>
                <c:pt idx="1187">
                  <c:v>44387</c:v>
                </c:pt>
                <c:pt idx="1188">
                  <c:v>44388</c:v>
                </c:pt>
                <c:pt idx="1189">
                  <c:v>44389</c:v>
                </c:pt>
                <c:pt idx="1190">
                  <c:v>44390</c:v>
                </c:pt>
                <c:pt idx="1191">
                  <c:v>44391</c:v>
                </c:pt>
                <c:pt idx="1192">
                  <c:v>44392</c:v>
                </c:pt>
                <c:pt idx="1193">
                  <c:v>44393</c:v>
                </c:pt>
                <c:pt idx="1194">
                  <c:v>44394</c:v>
                </c:pt>
                <c:pt idx="1195">
                  <c:v>44395</c:v>
                </c:pt>
                <c:pt idx="1196">
                  <c:v>44396</c:v>
                </c:pt>
                <c:pt idx="1197">
                  <c:v>44397</c:v>
                </c:pt>
                <c:pt idx="1198">
                  <c:v>44398</c:v>
                </c:pt>
                <c:pt idx="1199">
                  <c:v>44399</c:v>
                </c:pt>
                <c:pt idx="1200">
                  <c:v>44400</c:v>
                </c:pt>
                <c:pt idx="1201">
                  <c:v>44401</c:v>
                </c:pt>
                <c:pt idx="1202">
                  <c:v>44402</c:v>
                </c:pt>
                <c:pt idx="1203">
                  <c:v>44403</c:v>
                </c:pt>
                <c:pt idx="1204">
                  <c:v>44404</c:v>
                </c:pt>
                <c:pt idx="1205">
                  <c:v>44405</c:v>
                </c:pt>
                <c:pt idx="1206">
                  <c:v>44406</c:v>
                </c:pt>
                <c:pt idx="1207">
                  <c:v>44407</c:v>
                </c:pt>
                <c:pt idx="1208">
                  <c:v>44408</c:v>
                </c:pt>
                <c:pt idx="1209">
                  <c:v>44409</c:v>
                </c:pt>
                <c:pt idx="1210">
                  <c:v>44410</c:v>
                </c:pt>
                <c:pt idx="1211">
                  <c:v>44411</c:v>
                </c:pt>
                <c:pt idx="1212">
                  <c:v>44412</c:v>
                </c:pt>
                <c:pt idx="1213">
                  <c:v>44413</c:v>
                </c:pt>
                <c:pt idx="1214">
                  <c:v>44414</c:v>
                </c:pt>
                <c:pt idx="1215">
                  <c:v>44415</c:v>
                </c:pt>
                <c:pt idx="1216">
                  <c:v>44416</c:v>
                </c:pt>
                <c:pt idx="1217">
                  <c:v>44417</c:v>
                </c:pt>
                <c:pt idx="1218">
                  <c:v>44418</c:v>
                </c:pt>
                <c:pt idx="1219">
                  <c:v>44419</c:v>
                </c:pt>
                <c:pt idx="1220">
                  <c:v>44420</c:v>
                </c:pt>
                <c:pt idx="1221">
                  <c:v>44421</c:v>
                </c:pt>
                <c:pt idx="1222">
                  <c:v>44422</c:v>
                </c:pt>
                <c:pt idx="1223">
                  <c:v>44423</c:v>
                </c:pt>
                <c:pt idx="1224">
                  <c:v>44424</c:v>
                </c:pt>
                <c:pt idx="1225">
                  <c:v>44425</c:v>
                </c:pt>
                <c:pt idx="1226">
                  <c:v>44426</c:v>
                </c:pt>
                <c:pt idx="1227">
                  <c:v>44427</c:v>
                </c:pt>
                <c:pt idx="1228">
                  <c:v>44428</c:v>
                </c:pt>
                <c:pt idx="1229">
                  <c:v>44429</c:v>
                </c:pt>
                <c:pt idx="1230">
                  <c:v>44430</c:v>
                </c:pt>
                <c:pt idx="1231">
                  <c:v>44431</c:v>
                </c:pt>
                <c:pt idx="1232">
                  <c:v>44432</c:v>
                </c:pt>
                <c:pt idx="1233">
                  <c:v>44433</c:v>
                </c:pt>
                <c:pt idx="1234">
                  <c:v>44434</c:v>
                </c:pt>
                <c:pt idx="1235">
                  <c:v>44435</c:v>
                </c:pt>
                <c:pt idx="1236">
                  <c:v>44436</c:v>
                </c:pt>
                <c:pt idx="1237">
                  <c:v>44437</c:v>
                </c:pt>
                <c:pt idx="1238">
                  <c:v>44438</c:v>
                </c:pt>
                <c:pt idx="1239">
                  <c:v>44439</c:v>
                </c:pt>
                <c:pt idx="1240">
                  <c:v>44440</c:v>
                </c:pt>
                <c:pt idx="1241">
                  <c:v>44441</c:v>
                </c:pt>
                <c:pt idx="1242">
                  <c:v>44442</c:v>
                </c:pt>
                <c:pt idx="1243">
                  <c:v>44443</c:v>
                </c:pt>
                <c:pt idx="1244">
                  <c:v>44444</c:v>
                </c:pt>
                <c:pt idx="1245">
                  <c:v>44445</c:v>
                </c:pt>
                <c:pt idx="1246">
                  <c:v>44446</c:v>
                </c:pt>
                <c:pt idx="1247">
                  <c:v>44447</c:v>
                </c:pt>
                <c:pt idx="1248">
                  <c:v>44448</c:v>
                </c:pt>
                <c:pt idx="1249">
                  <c:v>44449</c:v>
                </c:pt>
                <c:pt idx="1250">
                  <c:v>44450</c:v>
                </c:pt>
                <c:pt idx="1251">
                  <c:v>44451</c:v>
                </c:pt>
                <c:pt idx="1252">
                  <c:v>44452</c:v>
                </c:pt>
                <c:pt idx="1253">
                  <c:v>44453</c:v>
                </c:pt>
                <c:pt idx="1254">
                  <c:v>44454</c:v>
                </c:pt>
                <c:pt idx="1255">
                  <c:v>44455</c:v>
                </c:pt>
                <c:pt idx="1256">
                  <c:v>44456</c:v>
                </c:pt>
                <c:pt idx="1257">
                  <c:v>44457</c:v>
                </c:pt>
                <c:pt idx="1258">
                  <c:v>44458</c:v>
                </c:pt>
                <c:pt idx="1259">
                  <c:v>44459</c:v>
                </c:pt>
                <c:pt idx="1260">
                  <c:v>44460</c:v>
                </c:pt>
                <c:pt idx="1261">
                  <c:v>44461</c:v>
                </c:pt>
                <c:pt idx="1262">
                  <c:v>44462</c:v>
                </c:pt>
                <c:pt idx="1263">
                  <c:v>44463</c:v>
                </c:pt>
                <c:pt idx="1264">
                  <c:v>44464</c:v>
                </c:pt>
                <c:pt idx="1265">
                  <c:v>44465</c:v>
                </c:pt>
                <c:pt idx="1266">
                  <c:v>44466</c:v>
                </c:pt>
                <c:pt idx="1267">
                  <c:v>44467</c:v>
                </c:pt>
                <c:pt idx="1268">
                  <c:v>44468</c:v>
                </c:pt>
                <c:pt idx="1269">
                  <c:v>44469</c:v>
                </c:pt>
                <c:pt idx="1270">
                  <c:v>44470</c:v>
                </c:pt>
                <c:pt idx="1271">
                  <c:v>44471</c:v>
                </c:pt>
                <c:pt idx="1272">
                  <c:v>44472</c:v>
                </c:pt>
                <c:pt idx="1273">
                  <c:v>44473</c:v>
                </c:pt>
                <c:pt idx="1274">
                  <c:v>44474</c:v>
                </c:pt>
                <c:pt idx="1275">
                  <c:v>44475</c:v>
                </c:pt>
                <c:pt idx="1276">
                  <c:v>44476</c:v>
                </c:pt>
                <c:pt idx="1277">
                  <c:v>44477</c:v>
                </c:pt>
                <c:pt idx="1278">
                  <c:v>44478</c:v>
                </c:pt>
                <c:pt idx="1279">
                  <c:v>44479</c:v>
                </c:pt>
                <c:pt idx="1280">
                  <c:v>44480</c:v>
                </c:pt>
                <c:pt idx="1281">
                  <c:v>44481</c:v>
                </c:pt>
                <c:pt idx="1282">
                  <c:v>44482</c:v>
                </c:pt>
                <c:pt idx="1283">
                  <c:v>44483</c:v>
                </c:pt>
                <c:pt idx="1284">
                  <c:v>44484</c:v>
                </c:pt>
                <c:pt idx="1285">
                  <c:v>44485</c:v>
                </c:pt>
                <c:pt idx="1286">
                  <c:v>44486</c:v>
                </c:pt>
                <c:pt idx="1287">
                  <c:v>44487</c:v>
                </c:pt>
                <c:pt idx="1288">
                  <c:v>44488</c:v>
                </c:pt>
                <c:pt idx="1289">
                  <c:v>44489</c:v>
                </c:pt>
                <c:pt idx="1290">
                  <c:v>44490</c:v>
                </c:pt>
                <c:pt idx="1291">
                  <c:v>44491</c:v>
                </c:pt>
                <c:pt idx="1292">
                  <c:v>44492</c:v>
                </c:pt>
                <c:pt idx="1293">
                  <c:v>44493</c:v>
                </c:pt>
                <c:pt idx="1294">
                  <c:v>44494</c:v>
                </c:pt>
                <c:pt idx="1295">
                  <c:v>44495</c:v>
                </c:pt>
                <c:pt idx="1296">
                  <c:v>44496</c:v>
                </c:pt>
                <c:pt idx="1297">
                  <c:v>44497</c:v>
                </c:pt>
                <c:pt idx="1298">
                  <c:v>44498</c:v>
                </c:pt>
                <c:pt idx="1299">
                  <c:v>44499</c:v>
                </c:pt>
                <c:pt idx="1300">
                  <c:v>44500</c:v>
                </c:pt>
                <c:pt idx="1301">
                  <c:v>44501</c:v>
                </c:pt>
                <c:pt idx="1302">
                  <c:v>44502</c:v>
                </c:pt>
                <c:pt idx="1303">
                  <c:v>44503</c:v>
                </c:pt>
                <c:pt idx="1304">
                  <c:v>44504</c:v>
                </c:pt>
                <c:pt idx="1305">
                  <c:v>44505</c:v>
                </c:pt>
                <c:pt idx="1306">
                  <c:v>44506</c:v>
                </c:pt>
                <c:pt idx="1307">
                  <c:v>44507</c:v>
                </c:pt>
                <c:pt idx="1308">
                  <c:v>44508</c:v>
                </c:pt>
                <c:pt idx="1309">
                  <c:v>44509</c:v>
                </c:pt>
                <c:pt idx="1310">
                  <c:v>44510</c:v>
                </c:pt>
                <c:pt idx="1311">
                  <c:v>44511</c:v>
                </c:pt>
                <c:pt idx="1312">
                  <c:v>44512</c:v>
                </c:pt>
                <c:pt idx="1313">
                  <c:v>44513</c:v>
                </c:pt>
                <c:pt idx="1314">
                  <c:v>44514</c:v>
                </c:pt>
                <c:pt idx="1315">
                  <c:v>44515</c:v>
                </c:pt>
                <c:pt idx="1316">
                  <c:v>44516</c:v>
                </c:pt>
                <c:pt idx="1317">
                  <c:v>44517</c:v>
                </c:pt>
                <c:pt idx="1318">
                  <c:v>44518</c:v>
                </c:pt>
                <c:pt idx="1319">
                  <c:v>44519</c:v>
                </c:pt>
                <c:pt idx="1320">
                  <c:v>44520</c:v>
                </c:pt>
                <c:pt idx="1321">
                  <c:v>44521</c:v>
                </c:pt>
                <c:pt idx="1322">
                  <c:v>44522</c:v>
                </c:pt>
                <c:pt idx="1323">
                  <c:v>44523</c:v>
                </c:pt>
                <c:pt idx="1324">
                  <c:v>44524</c:v>
                </c:pt>
                <c:pt idx="1325">
                  <c:v>44525</c:v>
                </c:pt>
                <c:pt idx="1326">
                  <c:v>44526</c:v>
                </c:pt>
                <c:pt idx="1327">
                  <c:v>44527</c:v>
                </c:pt>
                <c:pt idx="1328">
                  <c:v>44528</c:v>
                </c:pt>
                <c:pt idx="1329">
                  <c:v>44529</c:v>
                </c:pt>
                <c:pt idx="1330">
                  <c:v>44530</c:v>
                </c:pt>
                <c:pt idx="1331">
                  <c:v>44531</c:v>
                </c:pt>
                <c:pt idx="1332">
                  <c:v>44532</c:v>
                </c:pt>
                <c:pt idx="1333">
                  <c:v>44533</c:v>
                </c:pt>
                <c:pt idx="1334">
                  <c:v>44534</c:v>
                </c:pt>
                <c:pt idx="1335">
                  <c:v>44535</c:v>
                </c:pt>
                <c:pt idx="1336">
                  <c:v>44536</c:v>
                </c:pt>
                <c:pt idx="1337">
                  <c:v>44537</c:v>
                </c:pt>
                <c:pt idx="1338">
                  <c:v>44538</c:v>
                </c:pt>
                <c:pt idx="1339">
                  <c:v>44539</c:v>
                </c:pt>
                <c:pt idx="1340">
                  <c:v>44540</c:v>
                </c:pt>
                <c:pt idx="1341">
                  <c:v>44541</c:v>
                </c:pt>
                <c:pt idx="1342">
                  <c:v>44542</c:v>
                </c:pt>
                <c:pt idx="1343">
                  <c:v>44543</c:v>
                </c:pt>
                <c:pt idx="1344">
                  <c:v>44544</c:v>
                </c:pt>
                <c:pt idx="1345">
                  <c:v>44545</c:v>
                </c:pt>
                <c:pt idx="1346">
                  <c:v>44546</c:v>
                </c:pt>
                <c:pt idx="1347">
                  <c:v>44547</c:v>
                </c:pt>
                <c:pt idx="1348">
                  <c:v>44548</c:v>
                </c:pt>
                <c:pt idx="1349">
                  <c:v>44549</c:v>
                </c:pt>
                <c:pt idx="1350">
                  <c:v>44550</c:v>
                </c:pt>
                <c:pt idx="1351">
                  <c:v>44551</c:v>
                </c:pt>
                <c:pt idx="1352">
                  <c:v>44552</c:v>
                </c:pt>
                <c:pt idx="1353">
                  <c:v>44553</c:v>
                </c:pt>
                <c:pt idx="1354">
                  <c:v>44554</c:v>
                </c:pt>
                <c:pt idx="1355">
                  <c:v>44555</c:v>
                </c:pt>
                <c:pt idx="1356">
                  <c:v>44556</c:v>
                </c:pt>
                <c:pt idx="1357">
                  <c:v>44557</c:v>
                </c:pt>
                <c:pt idx="1358">
                  <c:v>44558</c:v>
                </c:pt>
                <c:pt idx="1359">
                  <c:v>44559</c:v>
                </c:pt>
                <c:pt idx="1360">
                  <c:v>44560</c:v>
                </c:pt>
                <c:pt idx="1361">
                  <c:v>44561</c:v>
                </c:pt>
                <c:pt idx="1362">
                  <c:v>44562</c:v>
                </c:pt>
                <c:pt idx="1363">
                  <c:v>44563</c:v>
                </c:pt>
                <c:pt idx="1364">
                  <c:v>44564</c:v>
                </c:pt>
                <c:pt idx="1365">
                  <c:v>44565</c:v>
                </c:pt>
                <c:pt idx="1366">
                  <c:v>44566</c:v>
                </c:pt>
                <c:pt idx="1367">
                  <c:v>44567</c:v>
                </c:pt>
                <c:pt idx="1368">
                  <c:v>44568</c:v>
                </c:pt>
                <c:pt idx="1369">
                  <c:v>44569</c:v>
                </c:pt>
                <c:pt idx="1370">
                  <c:v>44570</c:v>
                </c:pt>
                <c:pt idx="1371">
                  <c:v>44571</c:v>
                </c:pt>
                <c:pt idx="1372">
                  <c:v>44572</c:v>
                </c:pt>
                <c:pt idx="1373">
                  <c:v>44573</c:v>
                </c:pt>
                <c:pt idx="1374">
                  <c:v>44574</c:v>
                </c:pt>
                <c:pt idx="1375">
                  <c:v>44575</c:v>
                </c:pt>
                <c:pt idx="1376">
                  <c:v>44576</c:v>
                </c:pt>
                <c:pt idx="1377">
                  <c:v>44577</c:v>
                </c:pt>
                <c:pt idx="1378">
                  <c:v>44578</c:v>
                </c:pt>
                <c:pt idx="1379">
                  <c:v>44579</c:v>
                </c:pt>
                <c:pt idx="1380">
                  <c:v>44580</c:v>
                </c:pt>
                <c:pt idx="1381">
                  <c:v>44581</c:v>
                </c:pt>
                <c:pt idx="1382">
                  <c:v>44582</c:v>
                </c:pt>
                <c:pt idx="1383">
                  <c:v>44583</c:v>
                </c:pt>
                <c:pt idx="1384">
                  <c:v>44584</c:v>
                </c:pt>
                <c:pt idx="1385">
                  <c:v>44585</c:v>
                </c:pt>
                <c:pt idx="1386">
                  <c:v>44586</c:v>
                </c:pt>
                <c:pt idx="1387">
                  <c:v>44587</c:v>
                </c:pt>
                <c:pt idx="1388">
                  <c:v>44588</c:v>
                </c:pt>
                <c:pt idx="1389">
                  <c:v>44589</c:v>
                </c:pt>
                <c:pt idx="1390">
                  <c:v>44590</c:v>
                </c:pt>
                <c:pt idx="1391">
                  <c:v>44591</c:v>
                </c:pt>
                <c:pt idx="1392">
                  <c:v>44592</c:v>
                </c:pt>
                <c:pt idx="1393">
                  <c:v>44593</c:v>
                </c:pt>
                <c:pt idx="1394">
                  <c:v>44594</c:v>
                </c:pt>
                <c:pt idx="1395">
                  <c:v>44595</c:v>
                </c:pt>
                <c:pt idx="1396">
                  <c:v>44596</c:v>
                </c:pt>
                <c:pt idx="1397">
                  <c:v>44597</c:v>
                </c:pt>
                <c:pt idx="1398">
                  <c:v>44598</c:v>
                </c:pt>
                <c:pt idx="1399">
                  <c:v>44599</c:v>
                </c:pt>
                <c:pt idx="1400">
                  <c:v>44600</c:v>
                </c:pt>
                <c:pt idx="1401">
                  <c:v>44601</c:v>
                </c:pt>
                <c:pt idx="1402">
                  <c:v>44602</c:v>
                </c:pt>
                <c:pt idx="1403">
                  <c:v>44603</c:v>
                </c:pt>
                <c:pt idx="1404">
                  <c:v>44604</c:v>
                </c:pt>
                <c:pt idx="1405">
                  <c:v>44605</c:v>
                </c:pt>
                <c:pt idx="1406">
                  <c:v>44606</c:v>
                </c:pt>
                <c:pt idx="1407">
                  <c:v>44607</c:v>
                </c:pt>
                <c:pt idx="1408">
                  <c:v>44608</c:v>
                </c:pt>
                <c:pt idx="1409">
                  <c:v>44609</c:v>
                </c:pt>
                <c:pt idx="1410">
                  <c:v>44610</c:v>
                </c:pt>
                <c:pt idx="1411">
                  <c:v>44611</c:v>
                </c:pt>
                <c:pt idx="1412">
                  <c:v>44612</c:v>
                </c:pt>
                <c:pt idx="1413">
                  <c:v>44613</c:v>
                </c:pt>
                <c:pt idx="1414">
                  <c:v>44614</c:v>
                </c:pt>
                <c:pt idx="1415">
                  <c:v>44615</c:v>
                </c:pt>
                <c:pt idx="1416">
                  <c:v>44616</c:v>
                </c:pt>
                <c:pt idx="1417">
                  <c:v>44617</c:v>
                </c:pt>
                <c:pt idx="1418">
                  <c:v>44618</c:v>
                </c:pt>
                <c:pt idx="1419">
                  <c:v>44619</c:v>
                </c:pt>
                <c:pt idx="1420">
                  <c:v>44620</c:v>
                </c:pt>
                <c:pt idx="1421">
                  <c:v>44621</c:v>
                </c:pt>
                <c:pt idx="1422">
                  <c:v>44622</c:v>
                </c:pt>
                <c:pt idx="1423">
                  <c:v>44623</c:v>
                </c:pt>
                <c:pt idx="1424">
                  <c:v>44624</c:v>
                </c:pt>
                <c:pt idx="1425">
                  <c:v>44625</c:v>
                </c:pt>
                <c:pt idx="1426">
                  <c:v>44626</c:v>
                </c:pt>
                <c:pt idx="1427">
                  <c:v>44627</c:v>
                </c:pt>
                <c:pt idx="1428">
                  <c:v>44628</c:v>
                </c:pt>
                <c:pt idx="1429">
                  <c:v>44629</c:v>
                </c:pt>
                <c:pt idx="1430">
                  <c:v>44630</c:v>
                </c:pt>
                <c:pt idx="1431">
                  <c:v>44631</c:v>
                </c:pt>
                <c:pt idx="1432">
                  <c:v>44632</c:v>
                </c:pt>
                <c:pt idx="1433">
                  <c:v>44633</c:v>
                </c:pt>
                <c:pt idx="1434">
                  <c:v>44634</c:v>
                </c:pt>
                <c:pt idx="1435">
                  <c:v>44635</c:v>
                </c:pt>
                <c:pt idx="1436">
                  <c:v>44636</c:v>
                </c:pt>
                <c:pt idx="1437">
                  <c:v>44637</c:v>
                </c:pt>
                <c:pt idx="1438">
                  <c:v>44638</c:v>
                </c:pt>
                <c:pt idx="1439">
                  <c:v>44639</c:v>
                </c:pt>
                <c:pt idx="1440">
                  <c:v>44640</c:v>
                </c:pt>
                <c:pt idx="1441">
                  <c:v>44641</c:v>
                </c:pt>
                <c:pt idx="1442">
                  <c:v>44642</c:v>
                </c:pt>
                <c:pt idx="1443">
                  <c:v>44643</c:v>
                </c:pt>
                <c:pt idx="1444">
                  <c:v>44644</c:v>
                </c:pt>
                <c:pt idx="1445">
                  <c:v>44645</c:v>
                </c:pt>
                <c:pt idx="1446">
                  <c:v>44646</c:v>
                </c:pt>
                <c:pt idx="1447">
                  <c:v>44647</c:v>
                </c:pt>
                <c:pt idx="1448">
                  <c:v>44648</c:v>
                </c:pt>
                <c:pt idx="1449">
                  <c:v>44649</c:v>
                </c:pt>
                <c:pt idx="1450">
                  <c:v>44650</c:v>
                </c:pt>
                <c:pt idx="1451">
                  <c:v>44651</c:v>
                </c:pt>
                <c:pt idx="1452">
                  <c:v>44652</c:v>
                </c:pt>
                <c:pt idx="1453">
                  <c:v>44653</c:v>
                </c:pt>
                <c:pt idx="1454">
                  <c:v>44654</c:v>
                </c:pt>
                <c:pt idx="1455">
                  <c:v>44655</c:v>
                </c:pt>
                <c:pt idx="1456">
                  <c:v>44656</c:v>
                </c:pt>
                <c:pt idx="1457">
                  <c:v>44657</c:v>
                </c:pt>
                <c:pt idx="1458">
                  <c:v>44658</c:v>
                </c:pt>
                <c:pt idx="1459">
                  <c:v>44659</c:v>
                </c:pt>
                <c:pt idx="1460">
                  <c:v>44660</c:v>
                </c:pt>
                <c:pt idx="1461">
                  <c:v>44661</c:v>
                </c:pt>
                <c:pt idx="1462">
                  <c:v>44662</c:v>
                </c:pt>
                <c:pt idx="1463">
                  <c:v>44663</c:v>
                </c:pt>
                <c:pt idx="1464">
                  <c:v>44664</c:v>
                </c:pt>
                <c:pt idx="1465">
                  <c:v>44665</c:v>
                </c:pt>
                <c:pt idx="1466">
                  <c:v>44666</c:v>
                </c:pt>
                <c:pt idx="1467">
                  <c:v>44667</c:v>
                </c:pt>
                <c:pt idx="1468">
                  <c:v>44668</c:v>
                </c:pt>
                <c:pt idx="1469">
                  <c:v>44669</c:v>
                </c:pt>
                <c:pt idx="1470">
                  <c:v>44670</c:v>
                </c:pt>
                <c:pt idx="1471">
                  <c:v>44671</c:v>
                </c:pt>
                <c:pt idx="1472">
                  <c:v>44672</c:v>
                </c:pt>
                <c:pt idx="1473">
                  <c:v>44673</c:v>
                </c:pt>
                <c:pt idx="1474">
                  <c:v>44674</c:v>
                </c:pt>
                <c:pt idx="1475">
                  <c:v>44675</c:v>
                </c:pt>
                <c:pt idx="1476">
                  <c:v>44676</c:v>
                </c:pt>
                <c:pt idx="1477">
                  <c:v>44677</c:v>
                </c:pt>
                <c:pt idx="1478">
                  <c:v>44678</c:v>
                </c:pt>
                <c:pt idx="1479">
                  <c:v>44679</c:v>
                </c:pt>
                <c:pt idx="1480">
                  <c:v>44680</c:v>
                </c:pt>
                <c:pt idx="1481">
                  <c:v>44681</c:v>
                </c:pt>
                <c:pt idx="1482">
                  <c:v>44682</c:v>
                </c:pt>
                <c:pt idx="1483">
                  <c:v>44683</c:v>
                </c:pt>
                <c:pt idx="1484">
                  <c:v>44684</c:v>
                </c:pt>
                <c:pt idx="1485">
                  <c:v>44685</c:v>
                </c:pt>
                <c:pt idx="1486">
                  <c:v>44686</c:v>
                </c:pt>
                <c:pt idx="1487">
                  <c:v>44687</c:v>
                </c:pt>
                <c:pt idx="1488">
                  <c:v>44688</c:v>
                </c:pt>
                <c:pt idx="1489">
                  <c:v>44689</c:v>
                </c:pt>
                <c:pt idx="1490">
                  <c:v>44690</c:v>
                </c:pt>
                <c:pt idx="1491">
                  <c:v>44691</c:v>
                </c:pt>
                <c:pt idx="1492">
                  <c:v>44692</c:v>
                </c:pt>
                <c:pt idx="1493">
                  <c:v>44693</c:v>
                </c:pt>
                <c:pt idx="1494">
                  <c:v>44694</c:v>
                </c:pt>
                <c:pt idx="1495">
                  <c:v>44695</c:v>
                </c:pt>
                <c:pt idx="1496">
                  <c:v>44696</c:v>
                </c:pt>
                <c:pt idx="1497">
                  <c:v>44697</c:v>
                </c:pt>
                <c:pt idx="1498">
                  <c:v>44698</c:v>
                </c:pt>
                <c:pt idx="1499">
                  <c:v>44699</c:v>
                </c:pt>
                <c:pt idx="1500">
                  <c:v>44700</c:v>
                </c:pt>
                <c:pt idx="1501">
                  <c:v>44701</c:v>
                </c:pt>
                <c:pt idx="1502">
                  <c:v>44702</c:v>
                </c:pt>
                <c:pt idx="1503">
                  <c:v>44703</c:v>
                </c:pt>
                <c:pt idx="1504">
                  <c:v>44704</c:v>
                </c:pt>
                <c:pt idx="1505">
                  <c:v>44705</c:v>
                </c:pt>
                <c:pt idx="1506">
                  <c:v>44706</c:v>
                </c:pt>
                <c:pt idx="1507">
                  <c:v>44707</c:v>
                </c:pt>
                <c:pt idx="1508">
                  <c:v>44708</c:v>
                </c:pt>
                <c:pt idx="1509">
                  <c:v>44709</c:v>
                </c:pt>
                <c:pt idx="1510">
                  <c:v>44710</c:v>
                </c:pt>
                <c:pt idx="1511">
                  <c:v>44711</c:v>
                </c:pt>
                <c:pt idx="1512">
                  <c:v>44712</c:v>
                </c:pt>
                <c:pt idx="1513">
                  <c:v>44713</c:v>
                </c:pt>
                <c:pt idx="1514">
                  <c:v>44714</c:v>
                </c:pt>
                <c:pt idx="1515">
                  <c:v>44715</c:v>
                </c:pt>
                <c:pt idx="1516">
                  <c:v>44716</c:v>
                </c:pt>
                <c:pt idx="1517">
                  <c:v>44717</c:v>
                </c:pt>
                <c:pt idx="1518">
                  <c:v>44718</c:v>
                </c:pt>
                <c:pt idx="1519">
                  <c:v>44719</c:v>
                </c:pt>
                <c:pt idx="1520">
                  <c:v>44720</c:v>
                </c:pt>
                <c:pt idx="1521">
                  <c:v>44721</c:v>
                </c:pt>
                <c:pt idx="1522">
                  <c:v>44722</c:v>
                </c:pt>
                <c:pt idx="1523">
                  <c:v>44723</c:v>
                </c:pt>
                <c:pt idx="1524">
                  <c:v>44724</c:v>
                </c:pt>
                <c:pt idx="1525">
                  <c:v>44725</c:v>
                </c:pt>
                <c:pt idx="1526">
                  <c:v>44726</c:v>
                </c:pt>
                <c:pt idx="1527">
                  <c:v>44727</c:v>
                </c:pt>
                <c:pt idx="1528">
                  <c:v>44728</c:v>
                </c:pt>
                <c:pt idx="1529">
                  <c:v>44729</c:v>
                </c:pt>
                <c:pt idx="1530">
                  <c:v>44730</c:v>
                </c:pt>
                <c:pt idx="1531">
                  <c:v>44731</c:v>
                </c:pt>
                <c:pt idx="1532">
                  <c:v>44732</c:v>
                </c:pt>
                <c:pt idx="1533">
                  <c:v>44733</c:v>
                </c:pt>
                <c:pt idx="1534">
                  <c:v>44734</c:v>
                </c:pt>
                <c:pt idx="1535">
                  <c:v>44735</c:v>
                </c:pt>
                <c:pt idx="1536">
                  <c:v>44736</c:v>
                </c:pt>
                <c:pt idx="1537">
                  <c:v>44737</c:v>
                </c:pt>
                <c:pt idx="1538">
                  <c:v>44738</c:v>
                </c:pt>
                <c:pt idx="1539">
                  <c:v>44739</c:v>
                </c:pt>
                <c:pt idx="1540">
                  <c:v>44740</c:v>
                </c:pt>
                <c:pt idx="1541">
                  <c:v>44741</c:v>
                </c:pt>
                <c:pt idx="1542">
                  <c:v>44742</c:v>
                </c:pt>
                <c:pt idx="1543">
                  <c:v>44743</c:v>
                </c:pt>
                <c:pt idx="1544">
                  <c:v>44744</c:v>
                </c:pt>
                <c:pt idx="1545">
                  <c:v>44745</c:v>
                </c:pt>
                <c:pt idx="1546">
                  <c:v>44746</c:v>
                </c:pt>
                <c:pt idx="1547">
                  <c:v>44747</c:v>
                </c:pt>
                <c:pt idx="1548">
                  <c:v>44748</c:v>
                </c:pt>
                <c:pt idx="1549">
                  <c:v>44749</c:v>
                </c:pt>
                <c:pt idx="1550">
                  <c:v>44750</c:v>
                </c:pt>
                <c:pt idx="1551">
                  <c:v>44751</c:v>
                </c:pt>
                <c:pt idx="1552">
                  <c:v>44752</c:v>
                </c:pt>
                <c:pt idx="1553">
                  <c:v>44753</c:v>
                </c:pt>
                <c:pt idx="1554">
                  <c:v>44754</c:v>
                </c:pt>
                <c:pt idx="1555">
                  <c:v>44755</c:v>
                </c:pt>
                <c:pt idx="1556">
                  <c:v>44756</c:v>
                </c:pt>
                <c:pt idx="1557">
                  <c:v>44757</c:v>
                </c:pt>
                <c:pt idx="1558">
                  <c:v>44758</c:v>
                </c:pt>
                <c:pt idx="1559">
                  <c:v>44759</c:v>
                </c:pt>
                <c:pt idx="1560">
                  <c:v>44760</c:v>
                </c:pt>
                <c:pt idx="1561">
                  <c:v>44761</c:v>
                </c:pt>
                <c:pt idx="1562">
                  <c:v>44762</c:v>
                </c:pt>
                <c:pt idx="1563">
                  <c:v>44763</c:v>
                </c:pt>
                <c:pt idx="1564">
                  <c:v>44764</c:v>
                </c:pt>
                <c:pt idx="1565">
                  <c:v>44765</c:v>
                </c:pt>
                <c:pt idx="1566">
                  <c:v>44766</c:v>
                </c:pt>
                <c:pt idx="1567">
                  <c:v>44767</c:v>
                </c:pt>
                <c:pt idx="1568">
                  <c:v>44768</c:v>
                </c:pt>
              </c:numCache>
            </c:numRef>
          </c:cat>
          <c:val>
            <c:numRef>
              <c:f>Kolkata!$B$2:$B$1578</c:f>
              <c:numCache>
                <c:formatCode>General</c:formatCode>
                <c:ptCount val="1577"/>
                <c:pt idx="0">
                  <c:v>40.97</c:v>
                </c:pt>
                <c:pt idx="1">
                  <c:v>34.03</c:v>
                </c:pt>
                <c:pt idx="2">
                  <c:v>39.49</c:v>
                </c:pt>
                <c:pt idx="3">
                  <c:v>33.03</c:v>
                </c:pt>
                <c:pt idx="4">
                  <c:v>26.62</c:v>
                </c:pt>
                <c:pt idx="5">
                  <c:v>43.03</c:v>
                </c:pt>
                <c:pt idx="6">
                  <c:v>28.94</c:v>
                </c:pt>
                <c:pt idx="7">
                  <c:v>32.93</c:v>
                </c:pt>
                <c:pt idx="8">
                  <c:v>31.44</c:v>
                </c:pt>
                <c:pt idx="9">
                  <c:v>29.44</c:v>
                </c:pt>
                <c:pt idx="10">
                  <c:v>25.24</c:v>
                </c:pt>
                <c:pt idx="11">
                  <c:v>26.3</c:v>
                </c:pt>
                <c:pt idx="12">
                  <c:v>29.27</c:v>
                </c:pt>
                <c:pt idx="13">
                  <c:v>34.200000000000003</c:v>
                </c:pt>
                <c:pt idx="14">
                  <c:v>52.42</c:v>
                </c:pt>
                <c:pt idx="15">
                  <c:v>26.61</c:v>
                </c:pt>
                <c:pt idx="16">
                  <c:v>24.11</c:v>
                </c:pt>
                <c:pt idx="17">
                  <c:v>45.2</c:v>
                </c:pt>
                <c:pt idx="18">
                  <c:v>51.58</c:v>
                </c:pt>
                <c:pt idx="19">
                  <c:v>21.8</c:v>
                </c:pt>
                <c:pt idx="20">
                  <c:v>26.65</c:v>
                </c:pt>
                <c:pt idx="21">
                  <c:v>32.56</c:v>
                </c:pt>
                <c:pt idx="22">
                  <c:v>32.6</c:v>
                </c:pt>
                <c:pt idx="23">
                  <c:v>34.32</c:v>
                </c:pt>
                <c:pt idx="24">
                  <c:v>29.82</c:v>
                </c:pt>
                <c:pt idx="25">
                  <c:v>22.13</c:v>
                </c:pt>
                <c:pt idx="26">
                  <c:v>17.739999999999998</c:v>
                </c:pt>
                <c:pt idx="27">
                  <c:v>25.31</c:v>
                </c:pt>
                <c:pt idx="28">
                  <c:v>28.31</c:v>
                </c:pt>
                <c:pt idx="29">
                  <c:v>24.03</c:v>
                </c:pt>
                <c:pt idx="30">
                  <c:v>30.86</c:v>
                </c:pt>
                <c:pt idx="31">
                  <c:v>27.36</c:v>
                </c:pt>
                <c:pt idx="32">
                  <c:v>31.14</c:v>
                </c:pt>
                <c:pt idx="33">
                  <c:v>25.65</c:v>
                </c:pt>
                <c:pt idx="34">
                  <c:v>56.9</c:v>
                </c:pt>
                <c:pt idx="35">
                  <c:v>43.52</c:v>
                </c:pt>
                <c:pt idx="36">
                  <c:v>36.86</c:v>
                </c:pt>
                <c:pt idx="37">
                  <c:v>39</c:v>
                </c:pt>
                <c:pt idx="38">
                  <c:v>38.340000000000003</c:v>
                </c:pt>
                <c:pt idx="39">
                  <c:v>47.27</c:v>
                </c:pt>
                <c:pt idx="55">
                  <c:v>11.72</c:v>
                </c:pt>
                <c:pt idx="58">
                  <c:v>6.67</c:v>
                </c:pt>
                <c:pt idx="67">
                  <c:v>24.89</c:v>
                </c:pt>
                <c:pt idx="68">
                  <c:v>40.85</c:v>
                </c:pt>
                <c:pt idx="69">
                  <c:v>33.28</c:v>
                </c:pt>
                <c:pt idx="70">
                  <c:v>30.86</c:v>
                </c:pt>
                <c:pt idx="71">
                  <c:v>38.03</c:v>
                </c:pt>
                <c:pt idx="72">
                  <c:v>38.39</c:v>
                </c:pt>
                <c:pt idx="73">
                  <c:v>28.1</c:v>
                </c:pt>
                <c:pt idx="74">
                  <c:v>25.76</c:v>
                </c:pt>
                <c:pt idx="75">
                  <c:v>25.49</c:v>
                </c:pt>
                <c:pt idx="76">
                  <c:v>43.45</c:v>
                </c:pt>
                <c:pt idx="77">
                  <c:v>37.119999999999997</c:v>
                </c:pt>
                <c:pt idx="78">
                  <c:v>29.53</c:v>
                </c:pt>
                <c:pt idx="79">
                  <c:v>20.88</c:v>
                </c:pt>
                <c:pt idx="80">
                  <c:v>22.85</c:v>
                </c:pt>
                <c:pt idx="81">
                  <c:v>17.93</c:v>
                </c:pt>
                <c:pt idx="82">
                  <c:v>14.31</c:v>
                </c:pt>
                <c:pt idx="83">
                  <c:v>19.66</c:v>
                </c:pt>
                <c:pt idx="84">
                  <c:v>29.82</c:v>
                </c:pt>
                <c:pt idx="85">
                  <c:v>31.37</c:v>
                </c:pt>
                <c:pt idx="86">
                  <c:v>40.22</c:v>
                </c:pt>
                <c:pt idx="87">
                  <c:v>48.65</c:v>
                </c:pt>
                <c:pt idx="88">
                  <c:v>31.28</c:v>
                </c:pt>
                <c:pt idx="89">
                  <c:v>17.899999999999999</c:v>
                </c:pt>
                <c:pt idx="90">
                  <c:v>34.35</c:v>
                </c:pt>
                <c:pt idx="91">
                  <c:v>34.69</c:v>
                </c:pt>
                <c:pt idx="92">
                  <c:v>29.23</c:v>
                </c:pt>
                <c:pt idx="93">
                  <c:v>27.7</c:v>
                </c:pt>
                <c:pt idx="94">
                  <c:v>27.36</c:v>
                </c:pt>
                <c:pt idx="95">
                  <c:v>21.61</c:v>
                </c:pt>
                <c:pt idx="96">
                  <c:v>15.6</c:v>
                </c:pt>
                <c:pt idx="97">
                  <c:v>22.24</c:v>
                </c:pt>
                <c:pt idx="98">
                  <c:v>31.74</c:v>
                </c:pt>
                <c:pt idx="99">
                  <c:v>28.42</c:v>
                </c:pt>
                <c:pt idx="100">
                  <c:v>28.22</c:v>
                </c:pt>
                <c:pt idx="101">
                  <c:v>27.42</c:v>
                </c:pt>
                <c:pt idx="102">
                  <c:v>15.58</c:v>
                </c:pt>
                <c:pt idx="103">
                  <c:v>16.739999999999998</c:v>
                </c:pt>
                <c:pt idx="104">
                  <c:v>32.64</c:v>
                </c:pt>
                <c:pt idx="105">
                  <c:v>33.06</c:v>
                </c:pt>
                <c:pt idx="106">
                  <c:v>39.54</c:v>
                </c:pt>
                <c:pt idx="107">
                  <c:v>31.38</c:v>
                </c:pt>
                <c:pt idx="108">
                  <c:v>34.74</c:v>
                </c:pt>
                <c:pt idx="109">
                  <c:v>39.5</c:v>
                </c:pt>
                <c:pt idx="110">
                  <c:v>32.24</c:v>
                </c:pt>
                <c:pt idx="111">
                  <c:v>41.89</c:v>
                </c:pt>
                <c:pt idx="112">
                  <c:v>49.78</c:v>
                </c:pt>
                <c:pt idx="113">
                  <c:v>47.49</c:v>
                </c:pt>
                <c:pt idx="114">
                  <c:v>31.22</c:v>
                </c:pt>
                <c:pt idx="115">
                  <c:v>35.44</c:v>
                </c:pt>
                <c:pt idx="116">
                  <c:v>31.76</c:v>
                </c:pt>
                <c:pt idx="117">
                  <c:v>35.270000000000003</c:v>
                </c:pt>
                <c:pt idx="118">
                  <c:v>35.57</c:v>
                </c:pt>
                <c:pt idx="119">
                  <c:v>27.7</c:v>
                </c:pt>
                <c:pt idx="120">
                  <c:v>28.5</c:v>
                </c:pt>
                <c:pt idx="121">
                  <c:v>35.14</c:v>
                </c:pt>
                <c:pt idx="122">
                  <c:v>33.86</c:v>
                </c:pt>
                <c:pt idx="123">
                  <c:v>24.94</c:v>
                </c:pt>
                <c:pt idx="124">
                  <c:v>22.15</c:v>
                </c:pt>
                <c:pt idx="125">
                  <c:v>31.05</c:v>
                </c:pt>
                <c:pt idx="126">
                  <c:v>27.41</c:v>
                </c:pt>
                <c:pt idx="127">
                  <c:v>18.78</c:v>
                </c:pt>
                <c:pt idx="128">
                  <c:v>34.19</c:v>
                </c:pt>
                <c:pt idx="129">
                  <c:v>29.94</c:v>
                </c:pt>
                <c:pt idx="130">
                  <c:v>30.19</c:v>
                </c:pt>
                <c:pt idx="131">
                  <c:v>37.33</c:v>
                </c:pt>
                <c:pt idx="132">
                  <c:v>22.88</c:v>
                </c:pt>
                <c:pt idx="133">
                  <c:v>27.65</c:v>
                </c:pt>
                <c:pt idx="134">
                  <c:v>28.27</c:v>
                </c:pt>
                <c:pt idx="135">
                  <c:v>31.51</c:v>
                </c:pt>
                <c:pt idx="136">
                  <c:v>33.67</c:v>
                </c:pt>
                <c:pt idx="137">
                  <c:v>31.93</c:v>
                </c:pt>
                <c:pt idx="138">
                  <c:v>14.88</c:v>
                </c:pt>
                <c:pt idx="139">
                  <c:v>20.95</c:v>
                </c:pt>
                <c:pt idx="140">
                  <c:v>25.72</c:v>
                </c:pt>
                <c:pt idx="141">
                  <c:v>33.06</c:v>
                </c:pt>
                <c:pt idx="142">
                  <c:v>43.96</c:v>
                </c:pt>
                <c:pt idx="143">
                  <c:v>38.01</c:v>
                </c:pt>
                <c:pt idx="144">
                  <c:v>31.44</c:v>
                </c:pt>
                <c:pt idx="145">
                  <c:v>32.409999999999997</c:v>
                </c:pt>
                <c:pt idx="146">
                  <c:v>33.64</c:v>
                </c:pt>
                <c:pt idx="147">
                  <c:v>47.85</c:v>
                </c:pt>
                <c:pt idx="148">
                  <c:v>35.17</c:v>
                </c:pt>
                <c:pt idx="149">
                  <c:v>21.96</c:v>
                </c:pt>
                <c:pt idx="150">
                  <c:v>26.79</c:v>
                </c:pt>
                <c:pt idx="151">
                  <c:v>22.62</c:v>
                </c:pt>
                <c:pt idx="152">
                  <c:v>17.18</c:v>
                </c:pt>
                <c:pt idx="153">
                  <c:v>19.420000000000002</c:v>
                </c:pt>
                <c:pt idx="154">
                  <c:v>32.770000000000003</c:v>
                </c:pt>
                <c:pt idx="155">
                  <c:v>36.36</c:v>
                </c:pt>
                <c:pt idx="156">
                  <c:v>30.55</c:v>
                </c:pt>
                <c:pt idx="157">
                  <c:v>50.13</c:v>
                </c:pt>
                <c:pt idx="158">
                  <c:v>36.68</c:v>
                </c:pt>
                <c:pt idx="159">
                  <c:v>36.89</c:v>
                </c:pt>
                <c:pt idx="160">
                  <c:v>34.04</c:v>
                </c:pt>
                <c:pt idx="161">
                  <c:v>36.49</c:v>
                </c:pt>
                <c:pt idx="162">
                  <c:v>39.21</c:v>
                </c:pt>
                <c:pt idx="163">
                  <c:v>29.43</c:v>
                </c:pt>
                <c:pt idx="164">
                  <c:v>20</c:v>
                </c:pt>
                <c:pt idx="165">
                  <c:v>22.91</c:v>
                </c:pt>
                <c:pt idx="166">
                  <c:v>19.38</c:v>
                </c:pt>
                <c:pt idx="167">
                  <c:v>26.15</c:v>
                </c:pt>
                <c:pt idx="168">
                  <c:v>42.61</c:v>
                </c:pt>
                <c:pt idx="169">
                  <c:v>44.05</c:v>
                </c:pt>
                <c:pt idx="170">
                  <c:v>49.83</c:v>
                </c:pt>
                <c:pt idx="171">
                  <c:v>52.45</c:v>
                </c:pt>
                <c:pt idx="172">
                  <c:v>51.87</c:v>
                </c:pt>
                <c:pt idx="173">
                  <c:v>41.87</c:v>
                </c:pt>
                <c:pt idx="174">
                  <c:v>62.14</c:v>
                </c:pt>
                <c:pt idx="175">
                  <c:v>38.270000000000003</c:v>
                </c:pt>
                <c:pt idx="176">
                  <c:v>38.11</c:v>
                </c:pt>
                <c:pt idx="177">
                  <c:v>62.66</c:v>
                </c:pt>
                <c:pt idx="178">
                  <c:v>51.91</c:v>
                </c:pt>
                <c:pt idx="179">
                  <c:v>51.44</c:v>
                </c:pt>
                <c:pt idx="180">
                  <c:v>49.66</c:v>
                </c:pt>
                <c:pt idx="181">
                  <c:v>61.66</c:v>
                </c:pt>
                <c:pt idx="182">
                  <c:v>41.35</c:v>
                </c:pt>
                <c:pt idx="183">
                  <c:v>24.09</c:v>
                </c:pt>
                <c:pt idx="184">
                  <c:v>20.39</c:v>
                </c:pt>
                <c:pt idx="185">
                  <c:v>21.82</c:v>
                </c:pt>
                <c:pt idx="186">
                  <c:v>18.66</c:v>
                </c:pt>
                <c:pt idx="187">
                  <c:v>20.420000000000002</c:v>
                </c:pt>
                <c:pt idx="188">
                  <c:v>36.96</c:v>
                </c:pt>
                <c:pt idx="189">
                  <c:v>37.82</c:v>
                </c:pt>
                <c:pt idx="190">
                  <c:v>42.86</c:v>
                </c:pt>
                <c:pt idx="191">
                  <c:v>46.97</c:v>
                </c:pt>
                <c:pt idx="192">
                  <c:v>45.65</c:v>
                </c:pt>
                <c:pt idx="193">
                  <c:v>50.1</c:v>
                </c:pt>
                <c:pt idx="194">
                  <c:v>47.26</c:v>
                </c:pt>
                <c:pt idx="195">
                  <c:v>67.040000000000006</c:v>
                </c:pt>
                <c:pt idx="196">
                  <c:v>82.33</c:v>
                </c:pt>
                <c:pt idx="197">
                  <c:v>83.39</c:v>
                </c:pt>
                <c:pt idx="198">
                  <c:v>78.92</c:v>
                </c:pt>
                <c:pt idx="199">
                  <c:v>87.93</c:v>
                </c:pt>
                <c:pt idx="200">
                  <c:v>70.180000000000007</c:v>
                </c:pt>
                <c:pt idx="201">
                  <c:v>59.14</c:v>
                </c:pt>
                <c:pt idx="202">
                  <c:v>47.55</c:v>
                </c:pt>
                <c:pt idx="203">
                  <c:v>38.61</c:v>
                </c:pt>
                <c:pt idx="204">
                  <c:v>39.909999999999997</c:v>
                </c:pt>
                <c:pt idx="205">
                  <c:v>41.77</c:v>
                </c:pt>
                <c:pt idx="206">
                  <c:v>60.43</c:v>
                </c:pt>
                <c:pt idx="207">
                  <c:v>68.239999999999995</c:v>
                </c:pt>
                <c:pt idx="208">
                  <c:v>42.36</c:v>
                </c:pt>
                <c:pt idx="209">
                  <c:v>46.63</c:v>
                </c:pt>
                <c:pt idx="210">
                  <c:v>56.58</c:v>
                </c:pt>
                <c:pt idx="211">
                  <c:v>61.25</c:v>
                </c:pt>
                <c:pt idx="212">
                  <c:v>65.650000000000006</c:v>
                </c:pt>
                <c:pt idx="213">
                  <c:v>70.349999999999994</c:v>
                </c:pt>
                <c:pt idx="214">
                  <c:v>62.54</c:v>
                </c:pt>
                <c:pt idx="215">
                  <c:v>41.33</c:v>
                </c:pt>
                <c:pt idx="216">
                  <c:v>41.08</c:v>
                </c:pt>
                <c:pt idx="217">
                  <c:v>60.11</c:v>
                </c:pt>
                <c:pt idx="218">
                  <c:v>81.93</c:v>
                </c:pt>
                <c:pt idx="219">
                  <c:v>90.97</c:v>
                </c:pt>
                <c:pt idx="220">
                  <c:v>88.85</c:v>
                </c:pt>
                <c:pt idx="221">
                  <c:v>82.9</c:v>
                </c:pt>
                <c:pt idx="222">
                  <c:v>63.38</c:v>
                </c:pt>
                <c:pt idx="223">
                  <c:v>76.650000000000006</c:v>
                </c:pt>
                <c:pt idx="224">
                  <c:v>72.2</c:v>
                </c:pt>
                <c:pt idx="225">
                  <c:v>67.2</c:v>
                </c:pt>
                <c:pt idx="226">
                  <c:v>59.22</c:v>
                </c:pt>
                <c:pt idx="227">
                  <c:v>74.510000000000005</c:v>
                </c:pt>
                <c:pt idx="228">
                  <c:v>61.56</c:v>
                </c:pt>
                <c:pt idx="229">
                  <c:v>71.59</c:v>
                </c:pt>
                <c:pt idx="230">
                  <c:v>67.08</c:v>
                </c:pt>
                <c:pt idx="231">
                  <c:v>56.48</c:v>
                </c:pt>
                <c:pt idx="232">
                  <c:v>51.04</c:v>
                </c:pt>
                <c:pt idx="233">
                  <c:v>42.3</c:v>
                </c:pt>
                <c:pt idx="234">
                  <c:v>63.38</c:v>
                </c:pt>
                <c:pt idx="235">
                  <c:v>71.930000000000007</c:v>
                </c:pt>
                <c:pt idx="236">
                  <c:v>66.66</c:v>
                </c:pt>
                <c:pt idx="237">
                  <c:v>73.900000000000006</c:v>
                </c:pt>
                <c:pt idx="238">
                  <c:v>84.28</c:v>
                </c:pt>
                <c:pt idx="239">
                  <c:v>96.54</c:v>
                </c:pt>
                <c:pt idx="240">
                  <c:v>99.83</c:v>
                </c:pt>
                <c:pt idx="241">
                  <c:v>104.89</c:v>
                </c:pt>
                <c:pt idx="242">
                  <c:v>103.32</c:v>
                </c:pt>
                <c:pt idx="243">
                  <c:v>107.29</c:v>
                </c:pt>
                <c:pt idx="244">
                  <c:v>84.86</c:v>
                </c:pt>
                <c:pt idx="245">
                  <c:v>62.62</c:v>
                </c:pt>
                <c:pt idx="246">
                  <c:v>87.07</c:v>
                </c:pt>
                <c:pt idx="247">
                  <c:v>74.48</c:v>
                </c:pt>
                <c:pt idx="248">
                  <c:v>66.2</c:v>
                </c:pt>
                <c:pt idx="249">
                  <c:v>75.680000000000007</c:v>
                </c:pt>
                <c:pt idx="250">
                  <c:v>65.61</c:v>
                </c:pt>
                <c:pt idx="251">
                  <c:v>54.68</c:v>
                </c:pt>
                <c:pt idx="252">
                  <c:v>57.04</c:v>
                </c:pt>
                <c:pt idx="253">
                  <c:v>64.36</c:v>
                </c:pt>
                <c:pt idx="254">
                  <c:v>65.739999999999995</c:v>
                </c:pt>
                <c:pt idx="255">
                  <c:v>69.69</c:v>
                </c:pt>
                <c:pt idx="256">
                  <c:v>84.38</c:v>
                </c:pt>
                <c:pt idx="257">
                  <c:v>84.79</c:v>
                </c:pt>
                <c:pt idx="258">
                  <c:v>90.29</c:v>
                </c:pt>
                <c:pt idx="259">
                  <c:v>105.53</c:v>
                </c:pt>
                <c:pt idx="260">
                  <c:v>109.6</c:v>
                </c:pt>
                <c:pt idx="261">
                  <c:v>137.35</c:v>
                </c:pt>
                <c:pt idx="262">
                  <c:v>123.76</c:v>
                </c:pt>
                <c:pt idx="263">
                  <c:v>120.58</c:v>
                </c:pt>
                <c:pt idx="264">
                  <c:v>105.12</c:v>
                </c:pt>
                <c:pt idx="265">
                  <c:v>99.5</c:v>
                </c:pt>
                <c:pt idx="266">
                  <c:v>114.44</c:v>
                </c:pt>
                <c:pt idx="267">
                  <c:v>107.85</c:v>
                </c:pt>
                <c:pt idx="268">
                  <c:v>150.01</c:v>
                </c:pt>
                <c:pt idx="269">
                  <c:v>124.79</c:v>
                </c:pt>
                <c:pt idx="270">
                  <c:v>115.8</c:v>
                </c:pt>
                <c:pt idx="271">
                  <c:v>103.2</c:v>
                </c:pt>
                <c:pt idx="272">
                  <c:v>122.66</c:v>
                </c:pt>
                <c:pt idx="273">
                  <c:v>95.12</c:v>
                </c:pt>
                <c:pt idx="274">
                  <c:v>85.5</c:v>
                </c:pt>
                <c:pt idx="275">
                  <c:v>105.92</c:v>
                </c:pt>
                <c:pt idx="276">
                  <c:v>105.53</c:v>
                </c:pt>
                <c:pt idx="277">
                  <c:v>94.91</c:v>
                </c:pt>
                <c:pt idx="278">
                  <c:v>95.17</c:v>
                </c:pt>
                <c:pt idx="279">
                  <c:v>124.83</c:v>
                </c:pt>
                <c:pt idx="280">
                  <c:v>107.24</c:v>
                </c:pt>
                <c:pt idx="281">
                  <c:v>87.29</c:v>
                </c:pt>
                <c:pt idx="282">
                  <c:v>103.67</c:v>
                </c:pt>
                <c:pt idx="283">
                  <c:v>127.63</c:v>
                </c:pt>
                <c:pt idx="284">
                  <c:v>111.71</c:v>
                </c:pt>
                <c:pt idx="285">
                  <c:v>95.09</c:v>
                </c:pt>
                <c:pt idx="286">
                  <c:v>103.21</c:v>
                </c:pt>
                <c:pt idx="287">
                  <c:v>148.03</c:v>
                </c:pt>
                <c:pt idx="288">
                  <c:v>105.5</c:v>
                </c:pt>
                <c:pt idx="289">
                  <c:v>101.91</c:v>
                </c:pt>
                <c:pt idx="290">
                  <c:v>109.37</c:v>
                </c:pt>
                <c:pt idx="291">
                  <c:v>88.24</c:v>
                </c:pt>
                <c:pt idx="292">
                  <c:v>91.61</c:v>
                </c:pt>
                <c:pt idx="293">
                  <c:v>78.760000000000005</c:v>
                </c:pt>
                <c:pt idx="294">
                  <c:v>83.43</c:v>
                </c:pt>
                <c:pt idx="295">
                  <c:v>95.34</c:v>
                </c:pt>
                <c:pt idx="296">
                  <c:v>94.2</c:v>
                </c:pt>
                <c:pt idx="297">
                  <c:v>107.37</c:v>
                </c:pt>
                <c:pt idx="298">
                  <c:v>102.38</c:v>
                </c:pt>
                <c:pt idx="299">
                  <c:v>95.84</c:v>
                </c:pt>
                <c:pt idx="300">
                  <c:v>112.25</c:v>
                </c:pt>
                <c:pt idx="301">
                  <c:v>103.89</c:v>
                </c:pt>
                <c:pt idx="302">
                  <c:v>120.72</c:v>
                </c:pt>
                <c:pt idx="303">
                  <c:v>130.54</c:v>
                </c:pt>
                <c:pt idx="304">
                  <c:v>108.42</c:v>
                </c:pt>
                <c:pt idx="305">
                  <c:v>50.87</c:v>
                </c:pt>
                <c:pt idx="306">
                  <c:v>66.290000000000006</c:v>
                </c:pt>
                <c:pt idx="307">
                  <c:v>87.23</c:v>
                </c:pt>
                <c:pt idx="308">
                  <c:v>110.25</c:v>
                </c:pt>
                <c:pt idx="309">
                  <c:v>120.07</c:v>
                </c:pt>
                <c:pt idx="310">
                  <c:v>145.21</c:v>
                </c:pt>
                <c:pt idx="311">
                  <c:v>136.63999999999999</c:v>
                </c:pt>
                <c:pt idx="312">
                  <c:v>112.11</c:v>
                </c:pt>
                <c:pt idx="313">
                  <c:v>86.76</c:v>
                </c:pt>
                <c:pt idx="314">
                  <c:v>103.33</c:v>
                </c:pt>
                <c:pt idx="315">
                  <c:v>115.61</c:v>
                </c:pt>
                <c:pt idx="316">
                  <c:v>68.680000000000007</c:v>
                </c:pt>
                <c:pt idx="317">
                  <c:v>108.51</c:v>
                </c:pt>
                <c:pt idx="318">
                  <c:v>78.13</c:v>
                </c:pt>
                <c:pt idx="319">
                  <c:v>96.13</c:v>
                </c:pt>
                <c:pt idx="320">
                  <c:v>81.62</c:v>
                </c:pt>
                <c:pt idx="321">
                  <c:v>78.12</c:v>
                </c:pt>
                <c:pt idx="322">
                  <c:v>53.47</c:v>
                </c:pt>
                <c:pt idx="323">
                  <c:v>52.86</c:v>
                </c:pt>
                <c:pt idx="324">
                  <c:v>56.9</c:v>
                </c:pt>
                <c:pt idx="325">
                  <c:v>73.06</c:v>
                </c:pt>
                <c:pt idx="326">
                  <c:v>86.08</c:v>
                </c:pt>
                <c:pt idx="327">
                  <c:v>118.46</c:v>
                </c:pt>
                <c:pt idx="328">
                  <c:v>71.62</c:v>
                </c:pt>
                <c:pt idx="329">
                  <c:v>56.65</c:v>
                </c:pt>
                <c:pt idx="330">
                  <c:v>54.43</c:v>
                </c:pt>
                <c:pt idx="331">
                  <c:v>74.58</c:v>
                </c:pt>
                <c:pt idx="332">
                  <c:v>107.66</c:v>
                </c:pt>
                <c:pt idx="333">
                  <c:v>100.33</c:v>
                </c:pt>
                <c:pt idx="334">
                  <c:v>45.85</c:v>
                </c:pt>
                <c:pt idx="335">
                  <c:v>54.17</c:v>
                </c:pt>
                <c:pt idx="336">
                  <c:v>60.81</c:v>
                </c:pt>
                <c:pt idx="337">
                  <c:v>53.15</c:v>
                </c:pt>
                <c:pt idx="338">
                  <c:v>58.04</c:v>
                </c:pt>
                <c:pt idx="339">
                  <c:v>85.21</c:v>
                </c:pt>
                <c:pt idx="340">
                  <c:v>80.34</c:v>
                </c:pt>
                <c:pt idx="341">
                  <c:v>54.28</c:v>
                </c:pt>
                <c:pt idx="342">
                  <c:v>91.18</c:v>
                </c:pt>
                <c:pt idx="343">
                  <c:v>64.8</c:v>
                </c:pt>
                <c:pt idx="344">
                  <c:v>67.430000000000007</c:v>
                </c:pt>
                <c:pt idx="345">
                  <c:v>35.17</c:v>
                </c:pt>
                <c:pt idx="346">
                  <c:v>39.61</c:v>
                </c:pt>
                <c:pt idx="347">
                  <c:v>89.77</c:v>
                </c:pt>
                <c:pt idx="348">
                  <c:v>93.58</c:v>
                </c:pt>
                <c:pt idx="349">
                  <c:v>110.56</c:v>
                </c:pt>
                <c:pt idx="350">
                  <c:v>51.51</c:v>
                </c:pt>
                <c:pt idx="351">
                  <c:v>71.64</c:v>
                </c:pt>
                <c:pt idx="352">
                  <c:v>48.98</c:v>
                </c:pt>
                <c:pt idx="353">
                  <c:v>41.28</c:v>
                </c:pt>
                <c:pt idx="354">
                  <c:v>36.1</c:v>
                </c:pt>
                <c:pt idx="355">
                  <c:v>26.9</c:v>
                </c:pt>
                <c:pt idx="356">
                  <c:v>25.23</c:v>
                </c:pt>
                <c:pt idx="357">
                  <c:v>35.26</c:v>
                </c:pt>
                <c:pt idx="358">
                  <c:v>24.63</c:v>
                </c:pt>
                <c:pt idx="359">
                  <c:v>26.11</c:v>
                </c:pt>
                <c:pt idx="360">
                  <c:v>27.52</c:v>
                </c:pt>
                <c:pt idx="361">
                  <c:v>49.86</c:v>
                </c:pt>
                <c:pt idx="362">
                  <c:v>38.47</c:v>
                </c:pt>
                <c:pt idx="363">
                  <c:v>41.84</c:v>
                </c:pt>
                <c:pt idx="364">
                  <c:v>38.869999999999997</c:v>
                </c:pt>
                <c:pt idx="365">
                  <c:v>42.5</c:v>
                </c:pt>
                <c:pt idx="366">
                  <c:v>26.02</c:v>
                </c:pt>
                <c:pt idx="367">
                  <c:v>27.69</c:v>
                </c:pt>
                <c:pt idx="368">
                  <c:v>28.18</c:v>
                </c:pt>
                <c:pt idx="369">
                  <c:v>21.81</c:v>
                </c:pt>
                <c:pt idx="370">
                  <c:v>22.37</c:v>
                </c:pt>
                <c:pt idx="371">
                  <c:v>23.38</c:v>
                </c:pt>
                <c:pt idx="372">
                  <c:v>30.87</c:v>
                </c:pt>
                <c:pt idx="373">
                  <c:v>48.4</c:v>
                </c:pt>
                <c:pt idx="374">
                  <c:v>49.19</c:v>
                </c:pt>
                <c:pt idx="375">
                  <c:v>36.19</c:v>
                </c:pt>
                <c:pt idx="376">
                  <c:v>21.25</c:v>
                </c:pt>
                <c:pt idx="377">
                  <c:v>36.57</c:v>
                </c:pt>
                <c:pt idx="378">
                  <c:v>38.57</c:v>
                </c:pt>
                <c:pt idx="379">
                  <c:v>31.87</c:v>
                </c:pt>
                <c:pt idx="380">
                  <c:v>28.57</c:v>
                </c:pt>
                <c:pt idx="381">
                  <c:v>27.81</c:v>
                </c:pt>
                <c:pt idx="382">
                  <c:v>26.3</c:v>
                </c:pt>
                <c:pt idx="383">
                  <c:v>18.8</c:v>
                </c:pt>
                <c:pt idx="384">
                  <c:v>19.63</c:v>
                </c:pt>
                <c:pt idx="385">
                  <c:v>20.32</c:v>
                </c:pt>
                <c:pt idx="386">
                  <c:v>20.399999999999999</c:v>
                </c:pt>
                <c:pt idx="387">
                  <c:v>21.57</c:v>
                </c:pt>
                <c:pt idx="388">
                  <c:v>15.73</c:v>
                </c:pt>
                <c:pt idx="389">
                  <c:v>25.68</c:v>
                </c:pt>
                <c:pt idx="390">
                  <c:v>34.479999999999997</c:v>
                </c:pt>
                <c:pt idx="391">
                  <c:v>17.34</c:v>
                </c:pt>
                <c:pt idx="392">
                  <c:v>20.39</c:v>
                </c:pt>
                <c:pt idx="393">
                  <c:v>21.14</c:v>
                </c:pt>
                <c:pt idx="394">
                  <c:v>17.89</c:v>
                </c:pt>
                <c:pt idx="395">
                  <c:v>14.69</c:v>
                </c:pt>
                <c:pt idx="396">
                  <c:v>13.92</c:v>
                </c:pt>
                <c:pt idx="397">
                  <c:v>9.9</c:v>
                </c:pt>
                <c:pt idx="398">
                  <c:v>10.62</c:v>
                </c:pt>
                <c:pt idx="399">
                  <c:v>15.49</c:v>
                </c:pt>
                <c:pt idx="400">
                  <c:v>18.89</c:v>
                </c:pt>
                <c:pt idx="401">
                  <c:v>18.96</c:v>
                </c:pt>
                <c:pt idx="402">
                  <c:v>16.16</c:v>
                </c:pt>
                <c:pt idx="403">
                  <c:v>11.08</c:v>
                </c:pt>
                <c:pt idx="404">
                  <c:v>10.61</c:v>
                </c:pt>
                <c:pt idx="405">
                  <c:v>12.33</c:v>
                </c:pt>
                <c:pt idx="406">
                  <c:v>12.6</c:v>
                </c:pt>
                <c:pt idx="407">
                  <c:v>11.04</c:v>
                </c:pt>
                <c:pt idx="408">
                  <c:v>8.92</c:v>
                </c:pt>
                <c:pt idx="409">
                  <c:v>14.65</c:v>
                </c:pt>
                <c:pt idx="410">
                  <c:v>16.78</c:v>
                </c:pt>
                <c:pt idx="411">
                  <c:v>19.38</c:v>
                </c:pt>
                <c:pt idx="412">
                  <c:v>13.59</c:v>
                </c:pt>
                <c:pt idx="413">
                  <c:v>13.04</c:v>
                </c:pt>
                <c:pt idx="414">
                  <c:v>11.82</c:v>
                </c:pt>
                <c:pt idx="415">
                  <c:v>12.2</c:v>
                </c:pt>
                <c:pt idx="416">
                  <c:v>10.25</c:v>
                </c:pt>
                <c:pt idx="417">
                  <c:v>17.79</c:v>
                </c:pt>
                <c:pt idx="418">
                  <c:v>14.42</c:v>
                </c:pt>
                <c:pt idx="419">
                  <c:v>21.29</c:v>
                </c:pt>
                <c:pt idx="420">
                  <c:v>15.65</c:v>
                </c:pt>
                <c:pt idx="421">
                  <c:v>18.32</c:v>
                </c:pt>
                <c:pt idx="422">
                  <c:v>17.88</c:v>
                </c:pt>
                <c:pt idx="423">
                  <c:v>17.239999999999998</c:v>
                </c:pt>
                <c:pt idx="424">
                  <c:v>14.2</c:v>
                </c:pt>
                <c:pt idx="425">
                  <c:v>17.2</c:v>
                </c:pt>
                <c:pt idx="426">
                  <c:v>12.48</c:v>
                </c:pt>
                <c:pt idx="427">
                  <c:v>14.17</c:v>
                </c:pt>
                <c:pt idx="428">
                  <c:v>11.68</c:v>
                </c:pt>
                <c:pt idx="429">
                  <c:v>24.24</c:v>
                </c:pt>
                <c:pt idx="430">
                  <c:v>22.9</c:v>
                </c:pt>
                <c:pt idx="431">
                  <c:v>20.89</c:v>
                </c:pt>
                <c:pt idx="432">
                  <c:v>14.72</c:v>
                </c:pt>
                <c:pt idx="433">
                  <c:v>23.6</c:v>
                </c:pt>
                <c:pt idx="434">
                  <c:v>26.06</c:v>
                </c:pt>
                <c:pt idx="435">
                  <c:v>24.86</c:v>
                </c:pt>
                <c:pt idx="436">
                  <c:v>28.04</c:v>
                </c:pt>
                <c:pt idx="437">
                  <c:v>20.059999999999999</c:v>
                </c:pt>
                <c:pt idx="438">
                  <c:v>16.82</c:v>
                </c:pt>
                <c:pt idx="439">
                  <c:v>13.16</c:v>
                </c:pt>
                <c:pt idx="440">
                  <c:v>15.61</c:v>
                </c:pt>
                <c:pt idx="441">
                  <c:v>13.39</c:v>
                </c:pt>
                <c:pt idx="442">
                  <c:v>11.86</c:v>
                </c:pt>
                <c:pt idx="443">
                  <c:v>15.6</c:v>
                </c:pt>
                <c:pt idx="444">
                  <c:v>20.55</c:v>
                </c:pt>
                <c:pt idx="445">
                  <c:v>21.47</c:v>
                </c:pt>
                <c:pt idx="446">
                  <c:v>25.12</c:v>
                </c:pt>
                <c:pt idx="447">
                  <c:v>16.39</c:v>
                </c:pt>
                <c:pt idx="448">
                  <c:v>13.65</c:v>
                </c:pt>
                <c:pt idx="449">
                  <c:v>17.47</c:v>
                </c:pt>
                <c:pt idx="450">
                  <c:v>18.55</c:v>
                </c:pt>
                <c:pt idx="451">
                  <c:v>17.39</c:v>
                </c:pt>
                <c:pt idx="452">
                  <c:v>22.06</c:v>
                </c:pt>
                <c:pt idx="453">
                  <c:v>14.68</c:v>
                </c:pt>
                <c:pt idx="454">
                  <c:v>16.38</c:v>
                </c:pt>
                <c:pt idx="455">
                  <c:v>17.39</c:v>
                </c:pt>
                <c:pt idx="456">
                  <c:v>19.62</c:v>
                </c:pt>
                <c:pt idx="457">
                  <c:v>21.13</c:v>
                </c:pt>
                <c:pt idx="458">
                  <c:v>20.11</c:v>
                </c:pt>
                <c:pt idx="459">
                  <c:v>17.32</c:v>
                </c:pt>
                <c:pt idx="460">
                  <c:v>17.21</c:v>
                </c:pt>
                <c:pt idx="461">
                  <c:v>25.17</c:v>
                </c:pt>
                <c:pt idx="462">
                  <c:v>28.64</c:v>
                </c:pt>
                <c:pt idx="463">
                  <c:v>27.41</c:v>
                </c:pt>
                <c:pt idx="464">
                  <c:v>20.98</c:v>
                </c:pt>
                <c:pt idx="465">
                  <c:v>14.16</c:v>
                </c:pt>
                <c:pt idx="466">
                  <c:v>14.3</c:v>
                </c:pt>
                <c:pt idx="467">
                  <c:v>13.27</c:v>
                </c:pt>
                <c:pt idx="468">
                  <c:v>14.33</c:v>
                </c:pt>
                <c:pt idx="469">
                  <c:v>14.13</c:v>
                </c:pt>
                <c:pt idx="470">
                  <c:v>18.29</c:v>
                </c:pt>
                <c:pt idx="471">
                  <c:v>31.77</c:v>
                </c:pt>
                <c:pt idx="472">
                  <c:v>27.46</c:v>
                </c:pt>
                <c:pt idx="473">
                  <c:v>26.5</c:v>
                </c:pt>
                <c:pt idx="474">
                  <c:v>13.68</c:v>
                </c:pt>
                <c:pt idx="475">
                  <c:v>17.97</c:v>
                </c:pt>
                <c:pt idx="476">
                  <c:v>23.09</c:v>
                </c:pt>
                <c:pt idx="477">
                  <c:v>25.37</c:v>
                </c:pt>
                <c:pt idx="478">
                  <c:v>25.41</c:v>
                </c:pt>
                <c:pt idx="479">
                  <c:v>19.920000000000002</c:v>
                </c:pt>
                <c:pt idx="480">
                  <c:v>21.29</c:v>
                </c:pt>
                <c:pt idx="481">
                  <c:v>24.23</c:v>
                </c:pt>
                <c:pt idx="482">
                  <c:v>22.84</c:v>
                </c:pt>
                <c:pt idx="483">
                  <c:v>24.85</c:v>
                </c:pt>
                <c:pt idx="484">
                  <c:v>11.38</c:v>
                </c:pt>
                <c:pt idx="485">
                  <c:v>16.73</c:v>
                </c:pt>
                <c:pt idx="486">
                  <c:v>20.52</c:v>
                </c:pt>
                <c:pt idx="487">
                  <c:v>30.56</c:v>
                </c:pt>
                <c:pt idx="488">
                  <c:v>34.18</c:v>
                </c:pt>
                <c:pt idx="489">
                  <c:v>25.7</c:v>
                </c:pt>
                <c:pt idx="490">
                  <c:v>18.010000000000002</c:v>
                </c:pt>
                <c:pt idx="491">
                  <c:v>21.27</c:v>
                </c:pt>
                <c:pt idx="492">
                  <c:v>17.72</c:v>
                </c:pt>
                <c:pt idx="493">
                  <c:v>19.07</c:v>
                </c:pt>
                <c:pt idx="494">
                  <c:v>19.29</c:v>
                </c:pt>
                <c:pt idx="495">
                  <c:v>13.58</c:v>
                </c:pt>
                <c:pt idx="496">
                  <c:v>15.32</c:v>
                </c:pt>
                <c:pt idx="497">
                  <c:v>24.09</c:v>
                </c:pt>
                <c:pt idx="498">
                  <c:v>19.12</c:v>
                </c:pt>
                <c:pt idx="499">
                  <c:v>22.73</c:v>
                </c:pt>
                <c:pt idx="500">
                  <c:v>21.49</c:v>
                </c:pt>
                <c:pt idx="501">
                  <c:v>36.97</c:v>
                </c:pt>
                <c:pt idx="502">
                  <c:v>17.02</c:v>
                </c:pt>
                <c:pt idx="503">
                  <c:v>18.34</c:v>
                </c:pt>
                <c:pt idx="504">
                  <c:v>17.329999999999998</c:v>
                </c:pt>
                <c:pt idx="505">
                  <c:v>21.28</c:v>
                </c:pt>
                <c:pt idx="506">
                  <c:v>19.600000000000001</c:v>
                </c:pt>
                <c:pt idx="507">
                  <c:v>16.93</c:v>
                </c:pt>
                <c:pt idx="508">
                  <c:v>14.93</c:v>
                </c:pt>
                <c:pt idx="509">
                  <c:v>20.14</c:v>
                </c:pt>
                <c:pt idx="510">
                  <c:v>19</c:v>
                </c:pt>
                <c:pt idx="511">
                  <c:v>14.85</c:v>
                </c:pt>
                <c:pt idx="512">
                  <c:v>10.63</c:v>
                </c:pt>
                <c:pt idx="513">
                  <c:v>12.4</c:v>
                </c:pt>
                <c:pt idx="514">
                  <c:v>13</c:v>
                </c:pt>
                <c:pt idx="515">
                  <c:v>13.9</c:v>
                </c:pt>
                <c:pt idx="516">
                  <c:v>15.62</c:v>
                </c:pt>
                <c:pt idx="517">
                  <c:v>15.5</c:v>
                </c:pt>
                <c:pt idx="518">
                  <c:v>12.27</c:v>
                </c:pt>
                <c:pt idx="519">
                  <c:v>17.5</c:v>
                </c:pt>
                <c:pt idx="520">
                  <c:v>19.489999999999998</c:v>
                </c:pt>
                <c:pt idx="521">
                  <c:v>17.010000000000002</c:v>
                </c:pt>
                <c:pt idx="522">
                  <c:v>18.52</c:v>
                </c:pt>
                <c:pt idx="523">
                  <c:v>15.75</c:v>
                </c:pt>
                <c:pt idx="524">
                  <c:v>15.05</c:v>
                </c:pt>
                <c:pt idx="525">
                  <c:v>12.62</c:v>
                </c:pt>
                <c:pt idx="526">
                  <c:v>12.2</c:v>
                </c:pt>
                <c:pt idx="527">
                  <c:v>11.9</c:v>
                </c:pt>
                <c:pt idx="528">
                  <c:v>23.75</c:v>
                </c:pt>
                <c:pt idx="529">
                  <c:v>24.46</c:v>
                </c:pt>
                <c:pt idx="530">
                  <c:v>18.8</c:v>
                </c:pt>
                <c:pt idx="531">
                  <c:v>15.08</c:v>
                </c:pt>
                <c:pt idx="532">
                  <c:v>12.54</c:v>
                </c:pt>
                <c:pt idx="533">
                  <c:v>18.309999999999999</c:v>
                </c:pt>
                <c:pt idx="534">
                  <c:v>19.79</c:v>
                </c:pt>
                <c:pt idx="535">
                  <c:v>22.59</c:v>
                </c:pt>
                <c:pt idx="536">
                  <c:v>21.08</c:v>
                </c:pt>
                <c:pt idx="537">
                  <c:v>18.02</c:v>
                </c:pt>
                <c:pt idx="538">
                  <c:v>19.59</c:v>
                </c:pt>
                <c:pt idx="539">
                  <c:v>24.88</c:v>
                </c:pt>
                <c:pt idx="540">
                  <c:v>26.72</c:v>
                </c:pt>
                <c:pt idx="541">
                  <c:v>26.61</c:v>
                </c:pt>
                <c:pt idx="542">
                  <c:v>20.46</c:v>
                </c:pt>
                <c:pt idx="543">
                  <c:v>25.99</c:v>
                </c:pt>
                <c:pt idx="544">
                  <c:v>26.84</c:v>
                </c:pt>
                <c:pt idx="545">
                  <c:v>24.83</c:v>
                </c:pt>
                <c:pt idx="546">
                  <c:v>21.42</c:v>
                </c:pt>
                <c:pt idx="547">
                  <c:v>15.09</c:v>
                </c:pt>
                <c:pt idx="548">
                  <c:v>19.559999999999999</c:v>
                </c:pt>
                <c:pt idx="549">
                  <c:v>26.81</c:v>
                </c:pt>
                <c:pt idx="550">
                  <c:v>30.4</c:v>
                </c:pt>
                <c:pt idx="551">
                  <c:v>29.86</c:v>
                </c:pt>
                <c:pt idx="552">
                  <c:v>31.27</c:v>
                </c:pt>
                <c:pt idx="553">
                  <c:v>31.64</c:v>
                </c:pt>
                <c:pt idx="554">
                  <c:v>33.22</c:v>
                </c:pt>
                <c:pt idx="555">
                  <c:v>34.86</c:v>
                </c:pt>
                <c:pt idx="556">
                  <c:v>39.799999999999997</c:v>
                </c:pt>
                <c:pt idx="557">
                  <c:v>34.54</c:v>
                </c:pt>
                <c:pt idx="558">
                  <c:v>32.869999999999997</c:v>
                </c:pt>
                <c:pt idx="559">
                  <c:v>33.119999999999997</c:v>
                </c:pt>
                <c:pt idx="560">
                  <c:v>39.51</c:v>
                </c:pt>
                <c:pt idx="561">
                  <c:v>41.4</c:v>
                </c:pt>
                <c:pt idx="562">
                  <c:v>25.85</c:v>
                </c:pt>
                <c:pt idx="563">
                  <c:v>20.41</c:v>
                </c:pt>
                <c:pt idx="564">
                  <c:v>26.3</c:v>
                </c:pt>
                <c:pt idx="565">
                  <c:v>27.72</c:v>
                </c:pt>
                <c:pt idx="566">
                  <c:v>30.93</c:v>
                </c:pt>
                <c:pt idx="567">
                  <c:v>36.380000000000003</c:v>
                </c:pt>
                <c:pt idx="568">
                  <c:v>40.53</c:v>
                </c:pt>
                <c:pt idx="569">
                  <c:v>50.3</c:v>
                </c:pt>
                <c:pt idx="570">
                  <c:v>54.98</c:v>
                </c:pt>
                <c:pt idx="571">
                  <c:v>46.23</c:v>
                </c:pt>
                <c:pt idx="572">
                  <c:v>39.200000000000003</c:v>
                </c:pt>
                <c:pt idx="573">
                  <c:v>48.22</c:v>
                </c:pt>
                <c:pt idx="574">
                  <c:v>56.85</c:v>
                </c:pt>
                <c:pt idx="575">
                  <c:v>52.13</c:v>
                </c:pt>
                <c:pt idx="576">
                  <c:v>56.32</c:v>
                </c:pt>
                <c:pt idx="577">
                  <c:v>32.06</c:v>
                </c:pt>
                <c:pt idx="578">
                  <c:v>15.9</c:v>
                </c:pt>
                <c:pt idx="579">
                  <c:v>19.760000000000002</c:v>
                </c:pt>
                <c:pt idx="580">
                  <c:v>29.62</c:v>
                </c:pt>
                <c:pt idx="581">
                  <c:v>58.28</c:v>
                </c:pt>
                <c:pt idx="582">
                  <c:v>61.02</c:v>
                </c:pt>
                <c:pt idx="583">
                  <c:v>60.5</c:v>
                </c:pt>
                <c:pt idx="584">
                  <c:v>53.69</c:v>
                </c:pt>
                <c:pt idx="585">
                  <c:v>59.83</c:v>
                </c:pt>
                <c:pt idx="586">
                  <c:v>53.58</c:v>
                </c:pt>
                <c:pt idx="587">
                  <c:v>62.51</c:v>
                </c:pt>
                <c:pt idx="588">
                  <c:v>63.25</c:v>
                </c:pt>
                <c:pt idx="589">
                  <c:v>67.53</c:v>
                </c:pt>
                <c:pt idx="590">
                  <c:v>57.15</c:v>
                </c:pt>
                <c:pt idx="591">
                  <c:v>60.78</c:v>
                </c:pt>
                <c:pt idx="592">
                  <c:v>69.34</c:v>
                </c:pt>
                <c:pt idx="593">
                  <c:v>66.27</c:v>
                </c:pt>
                <c:pt idx="594">
                  <c:v>63.55</c:v>
                </c:pt>
                <c:pt idx="595">
                  <c:v>65.19</c:v>
                </c:pt>
                <c:pt idx="596">
                  <c:v>55.04</c:v>
                </c:pt>
                <c:pt idx="597">
                  <c:v>47.44</c:v>
                </c:pt>
                <c:pt idx="598">
                  <c:v>50.73</c:v>
                </c:pt>
                <c:pt idx="599">
                  <c:v>54.42</c:v>
                </c:pt>
                <c:pt idx="600">
                  <c:v>44.48</c:v>
                </c:pt>
                <c:pt idx="601">
                  <c:v>48.51</c:v>
                </c:pt>
                <c:pt idx="602">
                  <c:v>56.41</c:v>
                </c:pt>
                <c:pt idx="603">
                  <c:v>53.02</c:v>
                </c:pt>
                <c:pt idx="604">
                  <c:v>50.15</c:v>
                </c:pt>
                <c:pt idx="605">
                  <c:v>46.56</c:v>
                </c:pt>
                <c:pt idx="606">
                  <c:v>56.2</c:v>
                </c:pt>
                <c:pt idx="607">
                  <c:v>53.73</c:v>
                </c:pt>
                <c:pt idx="608">
                  <c:v>47.07</c:v>
                </c:pt>
                <c:pt idx="609">
                  <c:v>53.6</c:v>
                </c:pt>
                <c:pt idx="610">
                  <c:v>43.49</c:v>
                </c:pt>
                <c:pt idx="611">
                  <c:v>43.48</c:v>
                </c:pt>
                <c:pt idx="612">
                  <c:v>43.64</c:v>
                </c:pt>
                <c:pt idx="613">
                  <c:v>51.04</c:v>
                </c:pt>
                <c:pt idx="614">
                  <c:v>41.49</c:v>
                </c:pt>
                <c:pt idx="615">
                  <c:v>42.26</c:v>
                </c:pt>
                <c:pt idx="616">
                  <c:v>42.15</c:v>
                </c:pt>
                <c:pt idx="617">
                  <c:v>36.450000000000003</c:v>
                </c:pt>
                <c:pt idx="618">
                  <c:v>38.67</c:v>
                </c:pt>
                <c:pt idx="619">
                  <c:v>49.15</c:v>
                </c:pt>
                <c:pt idx="620">
                  <c:v>54.57</c:v>
                </c:pt>
                <c:pt idx="621">
                  <c:v>45.09</c:v>
                </c:pt>
                <c:pt idx="622">
                  <c:v>48.48</c:v>
                </c:pt>
                <c:pt idx="623">
                  <c:v>56.67</c:v>
                </c:pt>
                <c:pt idx="624">
                  <c:v>69.8</c:v>
                </c:pt>
                <c:pt idx="625">
                  <c:v>54.49</c:v>
                </c:pt>
                <c:pt idx="626">
                  <c:v>38.43</c:v>
                </c:pt>
                <c:pt idx="627">
                  <c:v>42.52</c:v>
                </c:pt>
                <c:pt idx="628">
                  <c:v>46.23</c:v>
                </c:pt>
                <c:pt idx="629">
                  <c:v>54.24</c:v>
                </c:pt>
                <c:pt idx="630">
                  <c:v>64.680000000000007</c:v>
                </c:pt>
                <c:pt idx="631">
                  <c:v>64.930000000000007</c:v>
                </c:pt>
                <c:pt idx="632">
                  <c:v>55.96</c:v>
                </c:pt>
                <c:pt idx="633">
                  <c:v>36.5</c:v>
                </c:pt>
                <c:pt idx="634">
                  <c:v>40.229999999999997</c:v>
                </c:pt>
                <c:pt idx="635">
                  <c:v>41.06</c:v>
                </c:pt>
                <c:pt idx="636">
                  <c:v>47.39</c:v>
                </c:pt>
                <c:pt idx="637">
                  <c:v>43.52</c:v>
                </c:pt>
                <c:pt idx="638">
                  <c:v>46</c:v>
                </c:pt>
                <c:pt idx="639">
                  <c:v>48.82</c:v>
                </c:pt>
                <c:pt idx="640">
                  <c:v>45.77</c:v>
                </c:pt>
                <c:pt idx="641">
                  <c:v>42.08</c:v>
                </c:pt>
                <c:pt idx="642">
                  <c:v>45.72</c:v>
                </c:pt>
                <c:pt idx="643">
                  <c:v>59.86</c:v>
                </c:pt>
                <c:pt idx="644">
                  <c:v>79.75</c:v>
                </c:pt>
                <c:pt idx="645">
                  <c:v>94.33</c:v>
                </c:pt>
                <c:pt idx="646">
                  <c:v>77.25</c:v>
                </c:pt>
                <c:pt idx="647">
                  <c:v>67.760000000000005</c:v>
                </c:pt>
                <c:pt idx="648">
                  <c:v>64.95</c:v>
                </c:pt>
                <c:pt idx="649">
                  <c:v>51.05</c:v>
                </c:pt>
                <c:pt idx="650">
                  <c:v>39.97</c:v>
                </c:pt>
                <c:pt idx="651">
                  <c:v>54.45</c:v>
                </c:pt>
                <c:pt idx="652">
                  <c:v>70.22</c:v>
                </c:pt>
                <c:pt idx="653">
                  <c:v>59.79</c:v>
                </c:pt>
                <c:pt idx="654">
                  <c:v>58.79</c:v>
                </c:pt>
                <c:pt idx="655">
                  <c:v>56.5</c:v>
                </c:pt>
                <c:pt idx="656">
                  <c:v>67.069999999999993</c:v>
                </c:pt>
                <c:pt idx="657">
                  <c:v>68.55</c:v>
                </c:pt>
                <c:pt idx="658">
                  <c:v>62.58</c:v>
                </c:pt>
                <c:pt idx="659">
                  <c:v>36.64</c:v>
                </c:pt>
                <c:pt idx="660">
                  <c:v>36.89</c:v>
                </c:pt>
                <c:pt idx="661">
                  <c:v>49.78</c:v>
                </c:pt>
                <c:pt idx="662">
                  <c:v>55.94</c:v>
                </c:pt>
                <c:pt idx="663">
                  <c:v>59.8</c:v>
                </c:pt>
                <c:pt idx="664">
                  <c:v>55.57</c:v>
                </c:pt>
                <c:pt idx="665">
                  <c:v>69.37</c:v>
                </c:pt>
                <c:pt idx="666">
                  <c:v>67.53</c:v>
                </c:pt>
                <c:pt idx="667">
                  <c:v>56.1</c:v>
                </c:pt>
                <c:pt idx="668">
                  <c:v>57.6</c:v>
                </c:pt>
                <c:pt idx="669">
                  <c:v>59.59</c:v>
                </c:pt>
                <c:pt idx="670">
                  <c:v>52.41</c:v>
                </c:pt>
                <c:pt idx="671">
                  <c:v>64.599999999999994</c:v>
                </c:pt>
                <c:pt idx="672">
                  <c:v>76.36</c:v>
                </c:pt>
                <c:pt idx="673">
                  <c:v>85.22</c:v>
                </c:pt>
                <c:pt idx="674">
                  <c:v>79.66</c:v>
                </c:pt>
                <c:pt idx="675">
                  <c:v>80.75</c:v>
                </c:pt>
                <c:pt idx="676">
                  <c:v>66.459999999999994</c:v>
                </c:pt>
                <c:pt idx="677">
                  <c:v>71.03</c:v>
                </c:pt>
                <c:pt idx="678">
                  <c:v>70.05</c:v>
                </c:pt>
                <c:pt idx="679">
                  <c:v>54.74</c:v>
                </c:pt>
                <c:pt idx="680">
                  <c:v>42.4</c:v>
                </c:pt>
                <c:pt idx="681">
                  <c:v>36.14</c:v>
                </c:pt>
                <c:pt idx="682">
                  <c:v>57.85</c:v>
                </c:pt>
                <c:pt idx="683">
                  <c:v>66.31</c:v>
                </c:pt>
                <c:pt idx="684">
                  <c:v>53.2</c:v>
                </c:pt>
                <c:pt idx="685">
                  <c:v>59.18</c:v>
                </c:pt>
                <c:pt idx="686">
                  <c:v>53.5</c:v>
                </c:pt>
                <c:pt idx="687">
                  <c:v>40.31</c:v>
                </c:pt>
                <c:pt idx="688">
                  <c:v>45.61</c:v>
                </c:pt>
                <c:pt idx="689">
                  <c:v>47.57</c:v>
                </c:pt>
                <c:pt idx="690">
                  <c:v>57.35</c:v>
                </c:pt>
                <c:pt idx="691">
                  <c:v>59.52</c:v>
                </c:pt>
                <c:pt idx="692">
                  <c:v>54.31</c:v>
                </c:pt>
                <c:pt idx="693">
                  <c:v>38.229999999999997</c:v>
                </c:pt>
                <c:pt idx="694">
                  <c:v>30.3</c:v>
                </c:pt>
                <c:pt idx="695">
                  <c:v>33.770000000000003</c:v>
                </c:pt>
                <c:pt idx="696">
                  <c:v>29.89</c:v>
                </c:pt>
                <c:pt idx="697">
                  <c:v>25.75</c:v>
                </c:pt>
                <c:pt idx="698">
                  <c:v>30.23</c:v>
                </c:pt>
                <c:pt idx="699">
                  <c:v>35.229999999999997</c:v>
                </c:pt>
                <c:pt idx="700">
                  <c:v>38.92</c:v>
                </c:pt>
                <c:pt idx="701">
                  <c:v>30.92</c:v>
                </c:pt>
                <c:pt idx="702">
                  <c:v>33.630000000000003</c:v>
                </c:pt>
                <c:pt idx="703">
                  <c:v>39.86</c:v>
                </c:pt>
                <c:pt idx="704">
                  <c:v>23.32</c:v>
                </c:pt>
                <c:pt idx="705">
                  <c:v>26.71</c:v>
                </c:pt>
                <c:pt idx="706">
                  <c:v>38.020000000000003</c:v>
                </c:pt>
                <c:pt idx="707">
                  <c:v>37.15</c:v>
                </c:pt>
                <c:pt idx="708">
                  <c:v>42.14</c:v>
                </c:pt>
                <c:pt idx="709">
                  <c:v>45.5</c:v>
                </c:pt>
                <c:pt idx="710">
                  <c:v>31.8</c:v>
                </c:pt>
                <c:pt idx="711">
                  <c:v>26.91</c:v>
                </c:pt>
                <c:pt idx="712">
                  <c:v>17.809999999999999</c:v>
                </c:pt>
                <c:pt idx="713">
                  <c:v>17.95</c:v>
                </c:pt>
                <c:pt idx="714">
                  <c:v>13.92</c:v>
                </c:pt>
                <c:pt idx="715">
                  <c:v>15.94</c:v>
                </c:pt>
                <c:pt idx="716">
                  <c:v>14.36</c:v>
                </c:pt>
                <c:pt idx="717">
                  <c:v>14.86</c:v>
                </c:pt>
                <c:pt idx="718">
                  <c:v>15.71</c:v>
                </c:pt>
                <c:pt idx="719">
                  <c:v>14.53</c:v>
                </c:pt>
                <c:pt idx="720">
                  <c:v>16.55</c:v>
                </c:pt>
                <c:pt idx="721">
                  <c:v>19.05</c:v>
                </c:pt>
                <c:pt idx="722">
                  <c:v>12.41</c:v>
                </c:pt>
                <c:pt idx="723">
                  <c:v>11.91</c:v>
                </c:pt>
                <c:pt idx="724">
                  <c:v>13.25</c:v>
                </c:pt>
                <c:pt idx="725">
                  <c:v>14.82</c:v>
                </c:pt>
                <c:pt idx="726">
                  <c:v>11.03</c:v>
                </c:pt>
                <c:pt idx="727">
                  <c:v>14.7</c:v>
                </c:pt>
                <c:pt idx="728">
                  <c:v>11.32</c:v>
                </c:pt>
                <c:pt idx="729">
                  <c:v>11.92</c:v>
                </c:pt>
                <c:pt idx="730">
                  <c:v>12.71</c:v>
                </c:pt>
                <c:pt idx="731">
                  <c:v>9.24</c:v>
                </c:pt>
                <c:pt idx="732">
                  <c:v>8.65</c:v>
                </c:pt>
                <c:pt idx="733">
                  <c:v>8.48</c:v>
                </c:pt>
                <c:pt idx="734">
                  <c:v>7.64</c:v>
                </c:pt>
                <c:pt idx="735">
                  <c:v>6.37</c:v>
                </c:pt>
                <c:pt idx="736">
                  <c:v>8.17</c:v>
                </c:pt>
                <c:pt idx="737">
                  <c:v>11.56</c:v>
                </c:pt>
                <c:pt idx="738">
                  <c:v>7.8</c:v>
                </c:pt>
                <c:pt idx="739">
                  <c:v>8.91</c:v>
                </c:pt>
                <c:pt idx="740">
                  <c:v>8.77</c:v>
                </c:pt>
                <c:pt idx="741">
                  <c:v>7.56</c:v>
                </c:pt>
                <c:pt idx="742">
                  <c:v>12.3</c:v>
                </c:pt>
                <c:pt idx="743">
                  <c:v>10.210000000000001</c:v>
                </c:pt>
                <c:pt idx="744">
                  <c:v>9</c:v>
                </c:pt>
                <c:pt idx="745">
                  <c:v>8.56</c:v>
                </c:pt>
                <c:pt idx="746">
                  <c:v>8.68</c:v>
                </c:pt>
                <c:pt idx="747">
                  <c:v>8.5399999999999991</c:v>
                </c:pt>
                <c:pt idx="748">
                  <c:v>8.1999999999999993</c:v>
                </c:pt>
                <c:pt idx="749">
                  <c:v>9.15</c:v>
                </c:pt>
                <c:pt idx="750">
                  <c:v>10.52</c:v>
                </c:pt>
                <c:pt idx="751">
                  <c:v>9.11</c:v>
                </c:pt>
                <c:pt idx="752">
                  <c:v>8.1999999999999993</c:v>
                </c:pt>
                <c:pt idx="753">
                  <c:v>10.69</c:v>
                </c:pt>
                <c:pt idx="754">
                  <c:v>9.23</c:v>
                </c:pt>
                <c:pt idx="755">
                  <c:v>9.69</c:v>
                </c:pt>
                <c:pt idx="756">
                  <c:v>8.59</c:v>
                </c:pt>
                <c:pt idx="757">
                  <c:v>10.210000000000001</c:v>
                </c:pt>
                <c:pt idx="758">
                  <c:v>9.68</c:v>
                </c:pt>
                <c:pt idx="759">
                  <c:v>8.0299999999999994</c:v>
                </c:pt>
                <c:pt idx="760">
                  <c:v>8.27</c:v>
                </c:pt>
                <c:pt idx="761">
                  <c:v>6.6</c:v>
                </c:pt>
                <c:pt idx="762">
                  <c:v>8.7799999999999994</c:v>
                </c:pt>
                <c:pt idx="763">
                  <c:v>9.9700000000000006</c:v>
                </c:pt>
                <c:pt idx="764">
                  <c:v>6.96</c:v>
                </c:pt>
                <c:pt idx="765">
                  <c:v>5.56</c:v>
                </c:pt>
                <c:pt idx="766">
                  <c:v>5.35</c:v>
                </c:pt>
                <c:pt idx="767">
                  <c:v>5.27</c:v>
                </c:pt>
                <c:pt idx="768">
                  <c:v>5.42</c:v>
                </c:pt>
                <c:pt idx="769">
                  <c:v>5.99</c:v>
                </c:pt>
                <c:pt idx="770">
                  <c:v>5.94</c:v>
                </c:pt>
                <c:pt idx="771">
                  <c:v>6.05</c:v>
                </c:pt>
                <c:pt idx="772">
                  <c:v>6.66</c:v>
                </c:pt>
                <c:pt idx="773">
                  <c:v>6.8</c:v>
                </c:pt>
                <c:pt idx="774">
                  <c:v>5.53</c:v>
                </c:pt>
                <c:pt idx="775">
                  <c:v>5.08</c:v>
                </c:pt>
                <c:pt idx="776">
                  <c:v>5.14</c:v>
                </c:pt>
                <c:pt idx="777">
                  <c:v>5.53</c:v>
                </c:pt>
                <c:pt idx="778">
                  <c:v>6.09</c:v>
                </c:pt>
                <c:pt idx="779">
                  <c:v>10.72</c:v>
                </c:pt>
                <c:pt idx="780">
                  <c:v>8.17</c:v>
                </c:pt>
                <c:pt idx="781">
                  <c:v>6.76</c:v>
                </c:pt>
                <c:pt idx="782">
                  <c:v>7.76</c:v>
                </c:pt>
                <c:pt idx="783">
                  <c:v>9.7799999999999994</c:v>
                </c:pt>
                <c:pt idx="784">
                  <c:v>10.59</c:v>
                </c:pt>
                <c:pt idx="785">
                  <c:v>12.35</c:v>
                </c:pt>
                <c:pt idx="786">
                  <c:v>7.42</c:v>
                </c:pt>
                <c:pt idx="787">
                  <c:v>7.44</c:v>
                </c:pt>
                <c:pt idx="788">
                  <c:v>14.22</c:v>
                </c:pt>
                <c:pt idx="789">
                  <c:v>10.9</c:v>
                </c:pt>
                <c:pt idx="790">
                  <c:v>14.77</c:v>
                </c:pt>
                <c:pt idx="791">
                  <c:v>9.7200000000000006</c:v>
                </c:pt>
                <c:pt idx="792">
                  <c:v>9.41</c:v>
                </c:pt>
                <c:pt idx="793">
                  <c:v>9.52</c:v>
                </c:pt>
                <c:pt idx="794">
                  <c:v>11.15</c:v>
                </c:pt>
                <c:pt idx="795">
                  <c:v>9.69</c:v>
                </c:pt>
                <c:pt idx="796">
                  <c:v>8.6300000000000008</c:v>
                </c:pt>
                <c:pt idx="797">
                  <c:v>10.35</c:v>
                </c:pt>
                <c:pt idx="798">
                  <c:v>10.69</c:v>
                </c:pt>
                <c:pt idx="799">
                  <c:v>12.68</c:v>
                </c:pt>
                <c:pt idx="800">
                  <c:v>11.92</c:v>
                </c:pt>
                <c:pt idx="801">
                  <c:v>11.68</c:v>
                </c:pt>
                <c:pt idx="802">
                  <c:v>8.06</c:v>
                </c:pt>
                <c:pt idx="803">
                  <c:v>7.36</c:v>
                </c:pt>
                <c:pt idx="804">
                  <c:v>9.1300000000000008</c:v>
                </c:pt>
                <c:pt idx="805">
                  <c:v>9.4700000000000006</c:v>
                </c:pt>
                <c:pt idx="806">
                  <c:v>9.3699999999999992</c:v>
                </c:pt>
                <c:pt idx="807">
                  <c:v>6.83</c:v>
                </c:pt>
                <c:pt idx="808">
                  <c:v>7.91</c:v>
                </c:pt>
                <c:pt idx="809">
                  <c:v>9.25</c:v>
                </c:pt>
                <c:pt idx="810">
                  <c:v>12.63</c:v>
                </c:pt>
                <c:pt idx="811">
                  <c:v>15.98</c:v>
                </c:pt>
                <c:pt idx="812">
                  <c:v>12.29</c:v>
                </c:pt>
                <c:pt idx="813">
                  <c:v>5.21</c:v>
                </c:pt>
                <c:pt idx="814">
                  <c:v>5.2</c:v>
                </c:pt>
                <c:pt idx="815">
                  <c:v>4.76</c:v>
                </c:pt>
                <c:pt idx="816">
                  <c:v>4.9400000000000004</c:v>
                </c:pt>
                <c:pt idx="817">
                  <c:v>4.8499999999999996</c:v>
                </c:pt>
                <c:pt idx="818">
                  <c:v>5.27</c:v>
                </c:pt>
                <c:pt idx="819">
                  <c:v>5.18</c:v>
                </c:pt>
                <c:pt idx="820">
                  <c:v>6.43</c:v>
                </c:pt>
                <c:pt idx="821">
                  <c:v>6.46</c:v>
                </c:pt>
                <c:pt idx="822">
                  <c:v>5.45</c:v>
                </c:pt>
                <c:pt idx="823">
                  <c:v>5.66</c:v>
                </c:pt>
                <c:pt idx="824">
                  <c:v>5.96</c:v>
                </c:pt>
                <c:pt idx="825">
                  <c:v>6.91</c:v>
                </c:pt>
                <c:pt idx="826">
                  <c:v>4.8099999999999996</c:v>
                </c:pt>
                <c:pt idx="827">
                  <c:v>5.24</c:v>
                </c:pt>
                <c:pt idx="828">
                  <c:v>4.71</c:v>
                </c:pt>
                <c:pt idx="829">
                  <c:v>4.66</c:v>
                </c:pt>
                <c:pt idx="830">
                  <c:v>5.16</c:v>
                </c:pt>
                <c:pt idx="831">
                  <c:v>5.24</c:v>
                </c:pt>
                <c:pt idx="832">
                  <c:v>6.15</c:v>
                </c:pt>
                <c:pt idx="833">
                  <c:v>6.71</c:v>
                </c:pt>
                <c:pt idx="834">
                  <c:v>7.32</c:v>
                </c:pt>
                <c:pt idx="835">
                  <c:v>5.39</c:v>
                </c:pt>
                <c:pt idx="836">
                  <c:v>6.62</c:v>
                </c:pt>
                <c:pt idx="837">
                  <c:v>5.42</c:v>
                </c:pt>
                <c:pt idx="838">
                  <c:v>6.05</c:v>
                </c:pt>
                <c:pt idx="839">
                  <c:v>7.49</c:v>
                </c:pt>
                <c:pt idx="840">
                  <c:v>6.61</c:v>
                </c:pt>
                <c:pt idx="841">
                  <c:v>5.0199999999999996</c:v>
                </c:pt>
                <c:pt idx="842">
                  <c:v>5.47</c:v>
                </c:pt>
                <c:pt idx="843">
                  <c:v>5.09</c:v>
                </c:pt>
                <c:pt idx="844">
                  <c:v>5.0999999999999996</c:v>
                </c:pt>
                <c:pt idx="845">
                  <c:v>5.71</c:v>
                </c:pt>
                <c:pt idx="846">
                  <c:v>6.84</c:v>
                </c:pt>
                <c:pt idx="847">
                  <c:v>7.87</c:v>
                </c:pt>
                <c:pt idx="848">
                  <c:v>4.26</c:v>
                </c:pt>
                <c:pt idx="849">
                  <c:v>5.94</c:v>
                </c:pt>
                <c:pt idx="850">
                  <c:v>5.88</c:v>
                </c:pt>
                <c:pt idx="851">
                  <c:v>4.57</c:v>
                </c:pt>
                <c:pt idx="852">
                  <c:v>4.2300000000000004</c:v>
                </c:pt>
                <c:pt idx="853">
                  <c:v>4.38</c:v>
                </c:pt>
                <c:pt idx="854">
                  <c:v>4.9800000000000004</c:v>
                </c:pt>
                <c:pt idx="855">
                  <c:v>4.99</c:v>
                </c:pt>
                <c:pt idx="856">
                  <c:v>4.3</c:v>
                </c:pt>
                <c:pt idx="857">
                  <c:v>5.0199999999999996</c:v>
                </c:pt>
                <c:pt idx="858">
                  <c:v>4.3099999999999996</c:v>
                </c:pt>
                <c:pt idx="859">
                  <c:v>4.6399999999999997</c:v>
                </c:pt>
                <c:pt idx="860">
                  <c:v>5.44</c:v>
                </c:pt>
                <c:pt idx="861">
                  <c:v>5.56</c:v>
                </c:pt>
                <c:pt idx="862">
                  <c:v>4.8</c:v>
                </c:pt>
                <c:pt idx="863">
                  <c:v>3.95</c:v>
                </c:pt>
                <c:pt idx="864">
                  <c:v>4.09</c:v>
                </c:pt>
                <c:pt idx="865">
                  <c:v>8.69</c:v>
                </c:pt>
                <c:pt idx="866">
                  <c:v>8.76</c:v>
                </c:pt>
                <c:pt idx="867">
                  <c:v>11.96</c:v>
                </c:pt>
                <c:pt idx="868">
                  <c:v>9.1999999999999993</c:v>
                </c:pt>
                <c:pt idx="869">
                  <c:v>7.07</c:v>
                </c:pt>
                <c:pt idx="870">
                  <c:v>6.19</c:v>
                </c:pt>
                <c:pt idx="871">
                  <c:v>7.59</c:v>
                </c:pt>
                <c:pt idx="872">
                  <c:v>7.4</c:v>
                </c:pt>
                <c:pt idx="873">
                  <c:v>7.94</c:v>
                </c:pt>
                <c:pt idx="874">
                  <c:v>5.41</c:v>
                </c:pt>
                <c:pt idx="875">
                  <c:v>8.5500000000000007</c:v>
                </c:pt>
                <c:pt idx="876">
                  <c:v>6.52</c:v>
                </c:pt>
                <c:pt idx="877">
                  <c:v>5.72</c:v>
                </c:pt>
                <c:pt idx="878">
                  <c:v>7.08</c:v>
                </c:pt>
                <c:pt idx="879">
                  <c:v>3.2</c:v>
                </c:pt>
                <c:pt idx="880">
                  <c:v>2.99</c:v>
                </c:pt>
                <c:pt idx="881">
                  <c:v>3</c:v>
                </c:pt>
                <c:pt idx="882">
                  <c:v>6.56</c:v>
                </c:pt>
                <c:pt idx="883">
                  <c:v>8.98</c:v>
                </c:pt>
                <c:pt idx="884">
                  <c:v>8.98</c:v>
                </c:pt>
                <c:pt idx="885">
                  <c:v>8.99</c:v>
                </c:pt>
                <c:pt idx="886">
                  <c:v>8.99</c:v>
                </c:pt>
                <c:pt idx="887">
                  <c:v>8.99</c:v>
                </c:pt>
                <c:pt idx="888">
                  <c:v>8.98</c:v>
                </c:pt>
                <c:pt idx="889">
                  <c:v>8.85</c:v>
                </c:pt>
                <c:pt idx="890">
                  <c:v>6.77</c:v>
                </c:pt>
                <c:pt idx="891">
                  <c:v>3.99</c:v>
                </c:pt>
                <c:pt idx="892">
                  <c:v>3.99</c:v>
                </c:pt>
                <c:pt idx="893">
                  <c:v>4.01</c:v>
                </c:pt>
                <c:pt idx="894">
                  <c:v>3.97</c:v>
                </c:pt>
                <c:pt idx="895">
                  <c:v>3.99</c:v>
                </c:pt>
                <c:pt idx="896">
                  <c:v>3.95</c:v>
                </c:pt>
                <c:pt idx="897">
                  <c:v>4.1500000000000004</c:v>
                </c:pt>
                <c:pt idx="898">
                  <c:v>3.9</c:v>
                </c:pt>
                <c:pt idx="899">
                  <c:v>4.79</c:v>
                </c:pt>
                <c:pt idx="900">
                  <c:v>4.0999999999999996</c:v>
                </c:pt>
                <c:pt idx="901">
                  <c:v>4.0999999999999996</c:v>
                </c:pt>
                <c:pt idx="902">
                  <c:v>4.0999999999999996</c:v>
                </c:pt>
                <c:pt idx="903">
                  <c:v>6.04</c:v>
                </c:pt>
                <c:pt idx="904">
                  <c:v>0</c:v>
                </c:pt>
                <c:pt idx="905">
                  <c:v>2.2799999999999998</c:v>
                </c:pt>
                <c:pt idx="906">
                  <c:v>2.2799999999999998</c:v>
                </c:pt>
                <c:pt idx="907">
                  <c:v>2.2799999999999998</c:v>
                </c:pt>
                <c:pt idx="908">
                  <c:v>2.27</c:v>
                </c:pt>
                <c:pt idx="909">
                  <c:v>2.2599999999999998</c:v>
                </c:pt>
                <c:pt idx="910">
                  <c:v>2.39</c:v>
                </c:pt>
                <c:pt idx="911">
                  <c:v>2.17</c:v>
                </c:pt>
                <c:pt idx="912">
                  <c:v>2.29</c:v>
                </c:pt>
                <c:pt idx="913">
                  <c:v>2.29</c:v>
                </c:pt>
                <c:pt idx="914">
                  <c:v>2.27</c:v>
                </c:pt>
                <c:pt idx="915">
                  <c:v>2.27</c:v>
                </c:pt>
                <c:pt idx="916">
                  <c:v>2.2799999999999998</c:v>
                </c:pt>
                <c:pt idx="917">
                  <c:v>2.2599999999999998</c:v>
                </c:pt>
                <c:pt idx="918">
                  <c:v>2.27</c:v>
                </c:pt>
                <c:pt idx="919">
                  <c:v>2.27</c:v>
                </c:pt>
                <c:pt idx="920">
                  <c:v>2.27</c:v>
                </c:pt>
                <c:pt idx="921">
                  <c:v>2.2799999999999998</c:v>
                </c:pt>
                <c:pt idx="922">
                  <c:v>2.2799999999999998</c:v>
                </c:pt>
                <c:pt idx="923">
                  <c:v>2.2599999999999998</c:v>
                </c:pt>
                <c:pt idx="924">
                  <c:v>2.2599999999999998</c:v>
                </c:pt>
                <c:pt idx="925">
                  <c:v>2.29</c:v>
                </c:pt>
                <c:pt idx="926">
                  <c:v>2.27</c:v>
                </c:pt>
                <c:pt idx="927">
                  <c:v>2.2599999999999998</c:v>
                </c:pt>
                <c:pt idx="928">
                  <c:v>2.2599999999999998</c:v>
                </c:pt>
                <c:pt idx="929">
                  <c:v>2.2599999999999998</c:v>
                </c:pt>
                <c:pt idx="930">
                  <c:v>2.27</c:v>
                </c:pt>
                <c:pt idx="931">
                  <c:v>7.95</c:v>
                </c:pt>
                <c:pt idx="932">
                  <c:v>9</c:v>
                </c:pt>
                <c:pt idx="933">
                  <c:v>5.6</c:v>
                </c:pt>
                <c:pt idx="934">
                  <c:v>3.02</c:v>
                </c:pt>
                <c:pt idx="935">
                  <c:v>4.58</c:v>
                </c:pt>
                <c:pt idx="936">
                  <c:v>6.06</c:v>
                </c:pt>
                <c:pt idx="937">
                  <c:v>9.86</c:v>
                </c:pt>
                <c:pt idx="938">
                  <c:v>13.34</c:v>
                </c:pt>
                <c:pt idx="939">
                  <c:v>56.11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32.619999999999997</c:v>
                </c:pt>
                <c:pt idx="946">
                  <c:v>19.690000000000001</c:v>
                </c:pt>
                <c:pt idx="947">
                  <c:v>20.21</c:v>
                </c:pt>
                <c:pt idx="948">
                  <c:v>19.010000000000002</c:v>
                </c:pt>
                <c:pt idx="949">
                  <c:v>18.399999999999999</c:v>
                </c:pt>
                <c:pt idx="950">
                  <c:v>18.38</c:v>
                </c:pt>
                <c:pt idx="951">
                  <c:v>25.42</c:v>
                </c:pt>
                <c:pt idx="952">
                  <c:v>23.5</c:v>
                </c:pt>
                <c:pt idx="953">
                  <c:v>23.2</c:v>
                </c:pt>
                <c:pt idx="954">
                  <c:v>18.690000000000001</c:v>
                </c:pt>
                <c:pt idx="955">
                  <c:v>18.02</c:v>
                </c:pt>
                <c:pt idx="956">
                  <c:v>20.72</c:v>
                </c:pt>
                <c:pt idx="957">
                  <c:v>21.76</c:v>
                </c:pt>
                <c:pt idx="958">
                  <c:v>23.33</c:v>
                </c:pt>
                <c:pt idx="959">
                  <c:v>24.63</c:v>
                </c:pt>
                <c:pt idx="960">
                  <c:v>25.45</c:v>
                </c:pt>
                <c:pt idx="961">
                  <c:v>24.83</c:v>
                </c:pt>
                <c:pt idx="962">
                  <c:v>20.47</c:v>
                </c:pt>
                <c:pt idx="963">
                  <c:v>14.55</c:v>
                </c:pt>
                <c:pt idx="964">
                  <c:v>27.65</c:v>
                </c:pt>
                <c:pt idx="965">
                  <c:v>25.28</c:v>
                </c:pt>
                <c:pt idx="966">
                  <c:v>37.47</c:v>
                </c:pt>
                <c:pt idx="967">
                  <c:v>36.44</c:v>
                </c:pt>
                <c:pt idx="968">
                  <c:v>41.46</c:v>
                </c:pt>
                <c:pt idx="969">
                  <c:v>44.78</c:v>
                </c:pt>
                <c:pt idx="970">
                  <c:v>46.2</c:v>
                </c:pt>
                <c:pt idx="971">
                  <c:v>34.96</c:v>
                </c:pt>
                <c:pt idx="972">
                  <c:v>32.11</c:v>
                </c:pt>
                <c:pt idx="973">
                  <c:v>27.29</c:v>
                </c:pt>
                <c:pt idx="974">
                  <c:v>32.18</c:v>
                </c:pt>
                <c:pt idx="975">
                  <c:v>27.51</c:v>
                </c:pt>
                <c:pt idx="976">
                  <c:v>14.72</c:v>
                </c:pt>
                <c:pt idx="977">
                  <c:v>17.37</c:v>
                </c:pt>
                <c:pt idx="978">
                  <c:v>15.97</c:v>
                </c:pt>
                <c:pt idx="979">
                  <c:v>15.25</c:v>
                </c:pt>
                <c:pt idx="980">
                  <c:v>13.32</c:v>
                </c:pt>
                <c:pt idx="981">
                  <c:v>10.59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34.07</c:v>
                </c:pt>
                <c:pt idx="989">
                  <c:v>38.32</c:v>
                </c:pt>
                <c:pt idx="990">
                  <c:v>33.729999999999997</c:v>
                </c:pt>
                <c:pt idx="991">
                  <c:v>43.01</c:v>
                </c:pt>
                <c:pt idx="992">
                  <c:v>43.47</c:v>
                </c:pt>
                <c:pt idx="993">
                  <c:v>49.11</c:v>
                </c:pt>
                <c:pt idx="994">
                  <c:v>45.64</c:v>
                </c:pt>
                <c:pt idx="995">
                  <c:v>35.43</c:v>
                </c:pt>
                <c:pt idx="996">
                  <c:v>36.020000000000003</c:v>
                </c:pt>
                <c:pt idx="997">
                  <c:v>32.56</c:v>
                </c:pt>
                <c:pt idx="998">
                  <c:v>36.950000000000003</c:v>
                </c:pt>
                <c:pt idx="999">
                  <c:v>35.369999999999997</c:v>
                </c:pt>
                <c:pt idx="1000">
                  <c:v>39.33</c:v>
                </c:pt>
                <c:pt idx="1001">
                  <c:v>38.6</c:v>
                </c:pt>
                <c:pt idx="1002">
                  <c:v>39.65</c:v>
                </c:pt>
                <c:pt idx="1003">
                  <c:v>54.41</c:v>
                </c:pt>
                <c:pt idx="1004">
                  <c:v>35.76</c:v>
                </c:pt>
                <c:pt idx="1005">
                  <c:v>30.58</c:v>
                </c:pt>
                <c:pt idx="1006">
                  <c:v>36.76</c:v>
                </c:pt>
                <c:pt idx="1007">
                  <c:v>34.11</c:v>
                </c:pt>
                <c:pt idx="1008">
                  <c:v>23.86</c:v>
                </c:pt>
                <c:pt idx="1009">
                  <c:v>21.48</c:v>
                </c:pt>
                <c:pt idx="1010">
                  <c:v>24.76</c:v>
                </c:pt>
                <c:pt idx="1011">
                  <c:v>28.42</c:v>
                </c:pt>
                <c:pt idx="1012">
                  <c:v>25.29</c:v>
                </c:pt>
                <c:pt idx="1013">
                  <c:v>30.75</c:v>
                </c:pt>
                <c:pt idx="1014">
                  <c:v>32.68</c:v>
                </c:pt>
                <c:pt idx="1015">
                  <c:v>27.87</c:v>
                </c:pt>
                <c:pt idx="1016">
                  <c:v>28.37</c:v>
                </c:pt>
                <c:pt idx="1017">
                  <c:v>31.33</c:v>
                </c:pt>
                <c:pt idx="1018">
                  <c:v>29.8</c:v>
                </c:pt>
                <c:pt idx="1019">
                  <c:v>31.9</c:v>
                </c:pt>
                <c:pt idx="1020">
                  <c:v>27.97</c:v>
                </c:pt>
                <c:pt idx="1021">
                  <c:v>28.75</c:v>
                </c:pt>
                <c:pt idx="1022">
                  <c:v>27.08</c:v>
                </c:pt>
                <c:pt idx="1023">
                  <c:v>31.34</c:v>
                </c:pt>
                <c:pt idx="1024">
                  <c:v>29.36</c:v>
                </c:pt>
                <c:pt idx="1025">
                  <c:v>33.200000000000003</c:v>
                </c:pt>
                <c:pt idx="1026">
                  <c:v>38.69</c:v>
                </c:pt>
                <c:pt idx="1027">
                  <c:v>32.450000000000003</c:v>
                </c:pt>
                <c:pt idx="1028">
                  <c:v>37.65</c:v>
                </c:pt>
                <c:pt idx="1029">
                  <c:v>43.33</c:v>
                </c:pt>
                <c:pt idx="1030">
                  <c:v>48.79</c:v>
                </c:pt>
                <c:pt idx="1031">
                  <c:v>48.84</c:v>
                </c:pt>
                <c:pt idx="1032">
                  <c:v>44.64</c:v>
                </c:pt>
                <c:pt idx="1033">
                  <c:v>39.909999999999997</c:v>
                </c:pt>
                <c:pt idx="1034">
                  <c:v>33.090000000000003</c:v>
                </c:pt>
                <c:pt idx="1035">
                  <c:v>39.869999999999997</c:v>
                </c:pt>
                <c:pt idx="1036">
                  <c:v>44.15</c:v>
                </c:pt>
                <c:pt idx="1037">
                  <c:v>51.34</c:v>
                </c:pt>
                <c:pt idx="1038">
                  <c:v>50.75</c:v>
                </c:pt>
                <c:pt idx="1039">
                  <c:v>44.8</c:v>
                </c:pt>
                <c:pt idx="1040">
                  <c:v>52.24</c:v>
                </c:pt>
                <c:pt idx="1041">
                  <c:v>31.89</c:v>
                </c:pt>
                <c:pt idx="1042">
                  <c:v>32.57</c:v>
                </c:pt>
                <c:pt idx="1043">
                  <c:v>33.25</c:v>
                </c:pt>
                <c:pt idx="1044">
                  <c:v>43.32</c:v>
                </c:pt>
                <c:pt idx="1045">
                  <c:v>42.3</c:v>
                </c:pt>
                <c:pt idx="1046">
                  <c:v>39.39</c:v>
                </c:pt>
                <c:pt idx="1047">
                  <c:v>42.34</c:v>
                </c:pt>
                <c:pt idx="1048">
                  <c:v>45.53</c:v>
                </c:pt>
                <c:pt idx="1049">
                  <c:v>47.51</c:v>
                </c:pt>
                <c:pt idx="1050">
                  <c:v>45.21</c:v>
                </c:pt>
                <c:pt idx="1051">
                  <c:v>43.66</c:v>
                </c:pt>
                <c:pt idx="1052">
                  <c:v>38.61</c:v>
                </c:pt>
                <c:pt idx="1053">
                  <c:v>33.4</c:v>
                </c:pt>
                <c:pt idx="1054">
                  <c:v>36.07</c:v>
                </c:pt>
                <c:pt idx="1055">
                  <c:v>23.44</c:v>
                </c:pt>
                <c:pt idx="1056">
                  <c:v>25.34</c:v>
                </c:pt>
                <c:pt idx="1057">
                  <c:v>21.52</c:v>
                </c:pt>
                <c:pt idx="1058">
                  <c:v>31.36</c:v>
                </c:pt>
                <c:pt idx="1059">
                  <c:v>35.770000000000003</c:v>
                </c:pt>
                <c:pt idx="1060">
                  <c:v>19.600000000000001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21.03</c:v>
                </c:pt>
                <c:pt idx="1065">
                  <c:v>17.47</c:v>
                </c:pt>
                <c:pt idx="1066">
                  <c:v>16.71</c:v>
                </c:pt>
                <c:pt idx="1067">
                  <c:v>22.29</c:v>
                </c:pt>
                <c:pt idx="1068">
                  <c:v>24.51</c:v>
                </c:pt>
                <c:pt idx="1069">
                  <c:v>25.16</c:v>
                </c:pt>
                <c:pt idx="1070">
                  <c:v>29.73</c:v>
                </c:pt>
                <c:pt idx="1071">
                  <c:v>30.32</c:v>
                </c:pt>
                <c:pt idx="1072">
                  <c:v>33.1</c:v>
                </c:pt>
                <c:pt idx="1073">
                  <c:v>33.44</c:v>
                </c:pt>
                <c:pt idx="1074">
                  <c:v>36.19</c:v>
                </c:pt>
                <c:pt idx="1075">
                  <c:v>34.340000000000003</c:v>
                </c:pt>
                <c:pt idx="1076">
                  <c:v>26.19</c:v>
                </c:pt>
                <c:pt idx="1077">
                  <c:v>26.66</c:v>
                </c:pt>
                <c:pt idx="1078">
                  <c:v>30.99</c:v>
                </c:pt>
                <c:pt idx="1079">
                  <c:v>24.95</c:v>
                </c:pt>
                <c:pt idx="1080">
                  <c:v>30.86</c:v>
                </c:pt>
                <c:pt idx="1081">
                  <c:v>35.9</c:v>
                </c:pt>
                <c:pt idx="1082">
                  <c:v>29.1</c:v>
                </c:pt>
                <c:pt idx="1083">
                  <c:v>19.93</c:v>
                </c:pt>
                <c:pt idx="1084">
                  <c:v>16.52</c:v>
                </c:pt>
                <c:pt idx="1085">
                  <c:v>17.34</c:v>
                </c:pt>
                <c:pt idx="1086">
                  <c:v>19.260000000000002</c:v>
                </c:pt>
                <c:pt idx="1087">
                  <c:v>16.64</c:v>
                </c:pt>
                <c:pt idx="1088">
                  <c:v>15.15</c:v>
                </c:pt>
                <c:pt idx="1089">
                  <c:v>15.75</c:v>
                </c:pt>
                <c:pt idx="1090">
                  <c:v>15.82</c:v>
                </c:pt>
                <c:pt idx="1091">
                  <c:v>24.81</c:v>
                </c:pt>
                <c:pt idx="1092">
                  <c:v>18.96</c:v>
                </c:pt>
                <c:pt idx="1093">
                  <c:v>15.81</c:v>
                </c:pt>
                <c:pt idx="1094">
                  <c:v>14.88</c:v>
                </c:pt>
                <c:pt idx="1095">
                  <c:v>15.51</c:v>
                </c:pt>
                <c:pt idx="1096">
                  <c:v>16.850000000000001</c:v>
                </c:pt>
                <c:pt idx="1097">
                  <c:v>18.25</c:v>
                </c:pt>
                <c:pt idx="1098">
                  <c:v>21.39</c:v>
                </c:pt>
                <c:pt idx="1099">
                  <c:v>16.600000000000001</c:v>
                </c:pt>
                <c:pt idx="1100">
                  <c:v>13.96</c:v>
                </c:pt>
                <c:pt idx="1101">
                  <c:v>14.66</c:v>
                </c:pt>
                <c:pt idx="1102">
                  <c:v>17.190000000000001</c:v>
                </c:pt>
                <c:pt idx="1103">
                  <c:v>12.89</c:v>
                </c:pt>
                <c:pt idx="1104">
                  <c:v>13.03</c:v>
                </c:pt>
                <c:pt idx="1105">
                  <c:v>18.239999999999998</c:v>
                </c:pt>
                <c:pt idx="1106">
                  <c:v>14.82</c:v>
                </c:pt>
                <c:pt idx="1107">
                  <c:v>17.920000000000002</c:v>
                </c:pt>
                <c:pt idx="1108">
                  <c:v>29.35</c:v>
                </c:pt>
                <c:pt idx="1109">
                  <c:v>47.51</c:v>
                </c:pt>
                <c:pt idx="1110">
                  <c:v>30.94</c:v>
                </c:pt>
                <c:pt idx="1111">
                  <c:v>22.17</c:v>
                </c:pt>
                <c:pt idx="1112">
                  <c:v>19.75</c:v>
                </c:pt>
                <c:pt idx="1113">
                  <c:v>20.38</c:v>
                </c:pt>
                <c:pt idx="1114">
                  <c:v>16.809999999999999</c:v>
                </c:pt>
                <c:pt idx="1115">
                  <c:v>15.66</c:v>
                </c:pt>
                <c:pt idx="1116">
                  <c:v>16.53</c:v>
                </c:pt>
                <c:pt idx="1117">
                  <c:v>17.89</c:v>
                </c:pt>
                <c:pt idx="1118">
                  <c:v>17.14</c:v>
                </c:pt>
                <c:pt idx="1119">
                  <c:v>20.64</c:v>
                </c:pt>
                <c:pt idx="1120">
                  <c:v>22.4</c:v>
                </c:pt>
                <c:pt idx="1121">
                  <c:v>19.22</c:v>
                </c:pt>
                <c:pt idx="1122">
                  <c:v>19.510000000000002</c:v>
                </c:pt>
                <c:pt idx="1123">
                  <c:v>19</c:v>
                </c:pt>
                <c:pt idx="1124">
                  <c:v>21.45</c:v>
                </c:pt>
                <c:pt idx="1125">
                  <c:v>17.25</c:v>
                </c:pt>
                <c:pt idx="1126">
                  <c:v>19.55</c:v>
                </c:pt>
                <c:pt idx="1127">
                  <c:v>16.78</c:v>
                </c:pt>
                <c:pt idx="1128">
                  <c:v>17.670000000000002</c:v>
                </c:pt>
                <c:pt idx="1129">
                  <c:v>29.18</c:v>
                </c:pt>
                <c:pt idx="1130">
                  <c:v>22.93</c:v>
                </c:pt>
                <c:pt idx="1131">
                  <c:v>18.04</c:v>
                </c:pt>
                <c:pt idx="1132">
                  <c:v>14.61</c:v>
                </c:pt>
                <c:pt idx="1133">
                  <c:v>14.27</c:v>
                </c:pt>
                <c:pt idx="1134">
                  <c:v>13.79</c:v>
                </c:pt>
                <c:pt idx="1135">
                  <c:v>14.94</c:v>
                </c:pt>
                <c:pt idx="1136">
                  <c:v>13.15</c:v>
                </c:pt>
                <c:pt idx="1137">
                  <c:v>13.48</c:v>
                </c:pt>
                <c:pt idx="1138">
                  <c:v>16.399999999999999</c:v>
                </c:pt>
                <c:pt idx="1139">
                  <c:v>17.420000000000002</c:v>
                </c:pt>
                <c:pt idx="1140">
                  <c:v>20.07</c:v>
                </c:pt>
                <c:pt idx="1141">
                  <c:v>14.41</c:v>
                </c:pt>
                <c:pt idx="1142">
                  <c:v>11.48</c:v>
                </c:pt>
                <c:pt idx="1143">
                  <c:v>12.01</c:v>
                </c:pt>
                <c:pt idx="1144">
                  <c:v>11.73</c:v>
                </c:pt>
                <c:pt idx="1145">
                  <c:v>12.43</c:v>
                </c:pt>
                <c:pt idx="1146">
                  <c:v>12.41</c:v>
                </c:pt>
                <c:pt idx="1147">
                  <c:v>16.54</c:v>
                </c:pt>
                <c:pt idx="1148">
                  <c:v>15.2</c:v>
                </c:pt>
                <c:pt idx="1149">
                  <c:v>15.42</c:v>
                </c:pt>
                <c:pt idx="1150">
                  <c:v>14.33</c:v>
                </c:pt>
                <c:pt idx="1151">
                  <c:v>13.91</c:v>
                </c:pt>
                <c:pt idx="1152">
                  <c:v>12.77</c:v>
                </c:pt>
                <c:pt idx="1153">
                  <c:v>12.81</c:v>
                </c:pt>
                <c:pt idx="1154">
                  <c:v>12.85</c:v>
                </c:pt>
                <c:pt idx="1155">
                  <c:v>12.13</c:v>
                </c:pt>
                <c:pt idx="1156">
                  <c:v>13.48</c:v>
                </c:pt>
                <c:pt idx="1157">
                  <c:v>13.54</c:v>
                </c:pt>
                <c:pt idx="1158">
                  <c:v>18.16</c:v>
                </c:pt>
                <c:pt idx="1159">
                  <c:v>14.89</c:v>
                </c:pt>
                <c:pt idx="1160">
                  <c:v>12.32</c:v>
                </c:pt>
                <c:pt idx="1161">
                  <c:v>11.74</c:v>
                </c:pt>
                <c:pt idx="1162">
                  <c:v>14.35</c:v>
                </c:pt>
                <c:pt idx="1163">
                  <c:v>18.93</c:v>
                </c:pt>
                <c:pt idx="1164">
                  <c:v>13.76</c:v>
                </c:pt>
                <c:pt idx="1165">
                  <c:v>13.07</c:v>
                </c:pt>
                <c:pt idx="1166">
                  <c:v>21.11</c:v>
                </c:pt>
                <c:pt idx="1167">
                  <c:v>16.07</c:v>
                </c:pt>
                <c:pt idx="1168">
                  <c:v>20.58</c:v>
                </c:pt>
                <c:pt idx="1169">
                  <c:v>15.28</c:v>
                </c:pt>
                <c:pt idx="1170">
                  <c:v>12.87</c:v>
                </c:pt>
                <c:pt idx="1171">
                  <c:v>12.75</c:v>
                </c:pt>
                <c:pt idx="1172">
                  <c:v>11.87</c:v>
                </c:pt>
                <c:pt idx="1173">
                  <c:v>12.11</c:v>
                </c:pt>
                <c:pt idx="1174">
                  <c:v>12.48</c:v>
                </c:pt>
                <c:pt idx="1175">
                  <c:v>11.11</c:v>
                </c:pt>
                <c:pt idx="1176">
                  <c:v>11.27</c:v>
                </c:pt>
                <c:pt idx="1177">
                  <c:v>12.52</c:v>
                </c:pt>
                <c:pt idx="1178">
                  <c:v>11.54</c:v>
                </c:pt>
                <c:pt idx="1179">
                  <c:v>13.93</c:v>
                </c:pt>
                <c:pt idx="1180">
                  <c:v>15.66</c:v>
                </c:pt>
                <c:pt idx="1181">
                  <c:v>18.47</c:v>
                </c:pt>
                <c:pt idx="1182">
                  <c:v>16.79</c:v>
                </c:pt>
                <c:pt idx="1183">
                  <c:v>17.649999999999999</c:v>
                </c:pt>
                <c:pt idx="1184">
                  <c:v>23.42</c:v>
                </c:pt>
                <c:pt idx="1185">
                  <c:v>14.39</c:v>
                </c:pt>
                <c:pt idx="1186">
                  <c:v>12.2</c:v>
                </c:pt>
                <c:pt idx="1187">
                  <c:v>11.71</c:v>
                </c:pt>
                <c:pt idx="1188">
                  <c:v>10.4</c:v>
                </c:pt>
                <c:pt idx="1189">
                  <c:v>12.35</c:v>
                </c:pt>
                <c:pt idx="1190">
                  <c:v>11.85</c:v>
                </c:pt>
                <c:pt idx="1191">
                  <c:v>11.47</c:v>
                </c:pt>
                <c:pt idx="1192">
                  <c:v>12.45</c:v>
                </c:pt>
                <c:pt idx="1193">
                  <c:v>14.64</c:v>
                </c:pt>
                <c:pt idx="1194">
                  <c:v>15.79</c:v>
                </c:pt>
                <c:pt idx="1195">
                  <c:v>13.06</c:v>
                </c:pt>
                <c:pt idx="1196">
                  <c:v>17.690000000000001</c:v>
                </c:pt>
                <c:pt idx="1197">
                  <c:v>23.07</c:v>
                </c:pt>
                <c:pt idx="1198">
                  <c:v>15.37</c:v>
                </c:pt>
                <c:pt idx="1199">
                  <c:v>13.81</c:v>
                </c:pt>
                <c:pt idx="1200">
                  <c:v>13.04</c:v>
                </c:pt>
                <c:pt idx="1201">
                  <c:v>13.98</c:v>
                </c:pt>
                <c:pt idx="1202">
                  <c:v>19.04</c:v>
                </c:pt>
                <c:pt idx="1203">
                  <c:v>24.41</c:v>
                </c:pt>
                <c:pt idx="1204">
                  <c:v>23.48</c:v>
                </c:pt>
                <c:pt idx="1205">
                  <c:v>23</c:v>
                </c:pt>
                <c:pt idx="1206">
                  <c:v>18.97</c:v>
                </c:pt>
                <c:pt idx="1207">
                  <c:v>17.3</c:v>
                </c:pt>
                <c:pt idx="1208">
                  <c:v>17.8</c:v>
                </c:pt>
                <c:pt idx="1209">
                  <c:v>17.079999999999998</c:v>
                </c:pt>
                <c:pt idx="1210">
                  <c:v>22.41</c:v>
                </c:pt>
                <c:pt idx="1211">
                  <c:v>33.020000000000003</c:v>
                </c:pt>
                <c:pt idx="1212">
                  <c:v>27.73</c:v>
                </c:pt>
                <c:pt idx="1213">
                  <c:v>33.659999999999997</c:v>
                </c:pt>
                <c:pt idx="1214">
                  <c:v>28.17</c:v>
                </c:pt>
                <c:pt idx="1215">
                  <c:v>18.62</c:v>
                </c:pt>
                <c:pt idx="1216">
                  <c:v>16.399999999999999</c:v>
                </c:pt>
                <c:pt idx="1217">
                  <c:v>15.71</c:v>
                </c:pt>
                <c:pt idx="1218">
                  <c:v>16.940000000000001</c:v>
                </c:pt>
                <c:pt idx="1219">
                  <c:v>15.04</c:v>
                </c:pt>
                <c:pt idx="1220">
                  <c:v>18.79</c:v>
                </c:pt>
                <c:pt idx="1221">
                  <c:v>25.66</c:v>
                </c:pt>
                <c:pt idx="1222">
                  <c:v>23.67</c:v>
                </c:pt>
                <c:pt idx="1223">
                  <c:v>16.309999999999999</c:v>
                </c:pt>
                <c:pt idx="1224">
                  <c:v>15.19</c:v>
                </c:pt>
                <c:pt idx="1225">
                  <c:v>14.83</c:v>
                </c:pt>
                <c:pt idx="1226">
                  <c:v>18.21</c:v>
                </c:pt>
                <c:pt idx="1227">
                  <c:v>12.66</c:v>
                </c:pt>
                <c:pt idx="1228">
                  <c:v>11.27</c:v>
                </c:pt>
                <c:pt idx="1229">
                  <c:v>13.06</c:v>
                </c:pt>
                <c:pt idx="1230">
                  <c:v>13.83</c:v>
                </c:pt>
                <c:pt idx="1231">
                  <c:v>14.93</c:v>
                </c:pt>
                <c:pt idx="1232">
                  <c:v>19.96</c:v>
                </c:pt>
                <c:pt idx="1233">
                  <c:v>25.88</c:v>
                </c:pt>
                <c:pt idx="1234">
                  <c:v>23.65</c:v>
                </c:pt>
                <c:pt idx="1235">
                  <c:v>23.79</c:v>
                </c:pt>
                <c:pt idx="1236">
                  <c:v>12.21</c:v>
                </c:pt>
                <c:pt idx="1237">
                  <c:v>10.56</c:v>
                </c:pt>
                <c:pt idx="1238">
                  <c:v>10.85</c:v>
                </c:pt>
                <c:pt idx="1239">
                  <c:v>16.36</c:v>
                </c:pt>
                <c:pt idx="1240">
                  <c:v>17.61</c:v>
                </c:pt>
                <c:pt idx="1241">
                  <c:v>19.13</c:v>
                </c:pt>
                <c:pt idx="1242">
                  <c:v>18.64</c:v>
                </c:pt>
                <c:pt idx="1243">
                  <c:v>20.16</c:v>
                </c:pt>
                <c:pt idx="1244">
                  <c:v>15.3</c:v>
                </c:pt>
                <c:pt idx="1245">
                  <c:v>10.91</c:v>
                </c:pt>
                <c:pt idx="1246">
                  <c:v>12.98</c:v>
                </c:pt>
                <c:pt idx="1247">
                  <c:v>14.19</c:v>
                </c:pt>
                <c:pt idx="1248">
                  <c:v>18.89</c:v>
                </c:pt>
                <c:pt idx="1249">
                  <c:v>25.11</c:v>
                </c:pt>
                <c:pt idx="1250">
                  <c:v>17.32</c:v>
                </c:pt>
                <c:pt idx="1251">
                  <c:v>13.09</c:v>
                </c:pt>
                <c:pt idx="1252">
                  <c:v>12.64</c:v>
                </c:pt>
                <c:pt idx="1253">
                  <c:v>13.11</c:v>
                </c:pt>
                <c:pt idx="1254">
                  <c:v>15.04</c:v>
                </c:pt>
                <c:pt idx="1255">
                  <c:v>14.51</c:v>
                </c:pt>
                <c:pt idx="1256">
                  <c:v>14.22</c:v>
                </c:pt>
                <c:pt idx="1257">
                  <c:v>20.440000000000001</c:v>
                </c:pt>
                <c:pt idx="1258">
                  <c:v>28.87</c:v>
                </c:pt>
                <c:pt idx="1259">
                  <c:v>19.260000000000002</c:v>
                </c:pt>
                <c:pt idx="1260">
                  <c:v>13.28</c:v>
                </c:pt>
                <c:pt idx="1261">
                  <c:v>15.75</c:v>
                </c:pt>
                <c:pt idx="1262">
                  <c:v>18.98</c:v>
                </c:pt>
                <c:pt idx="1263">
                  <c:v>36.22</c:v>
                </c:pt>
                <c:pt idx="1264">
                  <c:v>30.83</c:v>
                </c:pt>
                <c:pt idx="1265">
                  <c:v>18.899999999999999</c:v>
                </c:pt>
                <c:pt idx="1266">
                  <c:v>17.54</c:v>
                </c:pt>
                <c:pt idx="1267">
                  <c:v>13.57</c:v>
                </c:pt>
                <c:pt idx="1268">
                  <c:v>13.38</c:v>
                </c:pt>
                <c:pt idx="1269">
                  <c:v>16.09</c:v>
                </c:pt>
                <c:pt idx="1270">
                  <c:v>16.82</c:v>
                </c:pt>
                <c:pt idx="1271">
                  <c:v>16.440000000000001</c:v>
                </c:pt>
                <c:pt idx="1272">
                  <c:v>17.649999999999999</c:v>
                </c:pt>
                <c:pt idx="1273">
                  <c:v>20.420000000000002</c:v>
                </c:pt>
                <c:pt idx="1274">
                  <c:v>29.3</c:v>
                </c:pt>
                <c:pt idx="1275">
                  <c:v>30.43</c:v>
                </c:pt>
                <c:pt idx="1276">
                  <c:v>33.76</c:v>
                </c:pt>
                <c:pt idx="1277">
                  <c:v>34.94</c:v>
                </c:pt>
                <c:pt idx="1278">
                  <c:v>39.79</c:v>
                </c:pt>
                <c:pt idx="1279">
                  <c:v>39.17</c:v>
                </c:pt>
                <c:pt idx="1280">
                  <c:v>36.380000000000003</c:v>
                </c:pt>
                <c:pt idx="1281">
                  <c:v>39.049999999999997</c:v>
                </c:pt>
                <c:pt idx="1282">
                  <c:v>29.92</c:v>
                </c:pt>
                <c:pt idx="1283">
                  <c:v>32.64</c:v>
                </c:pt>
                <c:pt idx="1284">
                  <c:v>24.71</c:v>
                </c:pt>
                <c:pt idx="1285">
                  <c:v>14.62</c:v>
                </c:pt>
                <c:pt idx="1286">
                  <c:v>13.38</c:v>
                </c:pt>
                <c:pt idx="1287">
                  <c:v>12.45</c:v>
                </c:pt>
                <c:pt idx="1288">
                  <c:v>13.11</c:v>
                </c:pt>
                <c:pt idx="1289">
                  <c:v>23.73</c:v>
                </c:pt>
                <c:pt idx="1290">
                  <c:v>41.24</c:v>
                </c:pt>
                <c:pt idx="1291">
                  <c:v>45.84</c:v>
                </c:pt>
                <c:pt idx="1292">
                  <c:v>49.57</c:v>
                </c:pt>
                <c:pt idx="1293">
                  <c:v>35.74</c:v>
                </c:pt>
                <c:pt idx="1294">
                  <c:v>39.07</c:v>
                </c:pt>
                <c:pt idx="1295">
                  <c:v>33.57</c:v>
                </c:pt>
                <c:pt idx="1296">
                  <c:v>28.08</c:v>
                </c:pt>
                <c:pt idx="1297">
                  <c:v>34.04</c:v>
                </c:pt>
                <c:pt idx="1298">
                  <c:v>28.17</c:v>
                </c:pt>
                <c:pt idx="1299">
                  <c:v>35.979999999999997</c:v>
                </c:pt>
                <c:pt idx="1300">
                  <c:v>36.020000000000003</c:v>
                </c:pt>
                <c:pt idx="1301">
                  <c:v>44.52</c:v>
                </c:pt>
                <c:pt idx="1302">
                  <c:v>48.64</c:v>
                </c:pt>
                <c:pt idx="1303">
                  <c:v>45.23</c:v>
                </c:pt>
                <c:pt idx="1304">
                  <c:v>49.6</c:v>
                </c:pt>
                <c:pt idx="1305">
                  <c:v>40.67</c:v>
                </c:pt>
                <c:pt idx="1306">
                  <c:v>56.29</c:v>
                </c:pt>
                <c:pt idx="1307">
                  <c:v>46.98</c:v>
                </c:pt>
                <c:pt idx="1308">
                  <c:v>49.79</c:v>
                </c:pt>
                <c:pt idx="1309">
                  <c:v>45.41</c:v>
                </c:pt>
                <c:pt idx="1310">
                  <c:v>0</c:v>
                </c:pt>
                <c:pt idx="1311">
                  <c:v>7.16</c:v>
                </c:pt>
                <c:pt idx="1312">
                  <c:v>4.2</c:v>
                </c:pt>
                <c:pt idx="1313">
                  <c:v>4.01</c:v>
                </c:pt>
                <c:pt idx="1314">
                  <c:v>3.25</c:v>
                </c:pt>
                <c:pt idx="1315">
                  <c:v>3.6</c:v>
                </c:pt>
                <c:pt idx="1316">
                  <c:v>5.01</c:v>
                </c:pt>
                <c:pt idx="1317">
                  <c:v>6.15</c:v>
                </c:pt>
                <c:pt idx="1318">
                  <c:v>5.83</c:v>
                </c:pt>
                <c:pt idx="1319">
                  <c:v>6.1</c:v>
                </c:pt>
                <c:pt idx="1320">
                  <c:v>4.8600000000000003</c:v>
                </c:pt>
                <c:pt idx="1321">
                  <c:v>5.83</c:v>
                </c:pt>
                <c:pt idx="1322">
                  <c:v>7.7</c:v>
                </c:pt>
                <c:pt idx="1323">
                  <c:v>8.57</c:v>
                </c:pt>
                <c:pt idx="1324">
                  <c:v>8.83</c:v>
                </c:pt>
                <c:pt idx="1325">
                  <c:v>8.57</c:v>
                </c:pt>
                <c:pt idx="1326">
                  <c:v>8.7899999999999991</c:v>
                </c:pt>
                <c:pt idx="1327">
                  <c:v>9.18</c:v>
                </c:pt>
                <c:pt idx="1328">
                  <c:v>9.32</c:v>
                </c:pt>
                <c:pt idx="1329">
                  <c:v>9.91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44.61</c:v>
                </c:pt>
                <c:pt idx="1344">
                  <c:v>40.32</c:v>
                </c:pt>
                <c:pt idx="1345">
                  <c:v>44.12</c:v>
                </c:pt>
                <c:pt idx="1346">
                  <c:v>42.33</c:v>
                </c:pt>
                <c:pt idx="1347">
                  <c:v>37.36</c:v>
                </c:pt>
                <c:pt idx="1348">
                  <c:v>44.82</c:v>
                </c:pt>
                <c:pt idx="1349">
                  <c:v>26.96</c:v>
                </c:pt>
                <c:pt idx="1350">
                  <c:v>31.64</c:v>
                </c:pt>
                <c:pt idx="1351">
                  <c:v>42.23</c:v>
                </c:pt>
                <c:pt idx="1352">
                  <c:v>46.06</c:v>
                </c:pt>
                <c:pt idx="1353">
                  <c:v>47.64</c:v>
                </c:pt>
                <c:pt idx="1354">
                  <c:v>44.25</c:v>
                </c:pt>
                <c:pt idx="1355">
                  <c:v>42.79</c:v>
                </c:pt>
                <c:pt idx="1356">
                  <c:v>36.74</c:v>
                </c:pt>
                <c:pt idx="1357">
                  <c:v>33.54</c:v>
                </c:pt>
                <c:pt idx="1358">
                  <c:v>27.45</c:v>
                </c:pt>
                <c:pt idx="1359">
                  <c:v>29.16</c:v>
                </c:pt>
                <c:pt idx="1360">
                  <c:v>32.67</c:v>
                </c:pt>
                <c:pt idx="1361">
                  <c:v>26.86</c:v>
                </c:pt>
                <c:pt idx="1362">
                  <c:v>26.37</c:v>
                </c:pt>
                <c:pt idx="1363">
                  <c:v>23.82</c:v>
                </c:pt>
                <c:pt idx="1364">
                  <c:v>27.11</c:v>
                </c:pt>
                <c:pt idx="1365">
                  <c:v>29.5</c:v>
                </c:pt>
                <c:pt idx="1366">
                  <c:v>30.54</c:v>
                </c:pt>
                <c:pt idx="1367">
                  <c:v>39.18</c:v>
                </c:pt>
                <c:pt idx="1368">
                  <c:v>34.36</c:v>
                </c:pt>
                <c:pt idx="1369">
                  <c:v>29.84</c:v>
                </c:pt>
                <c:pt idx="1370">
                  <c:v>32.78</c:v>
                </c:pt>
                <c:pt idx="1371">
                  <c:v>28.06</c:v>
                </c:pt>
                <c:pt idx="1372">
                  <c:v>21.4</c:v>
                </c:pt>
                <c:pt idx="1373">
                  <c:v>21.84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59.33</c:v>
                </c:pt>
                <c:pt idx="1381">
                  <c:v>54.34</c:v>
                </c:pt>
                <c:pt idx="1382">
                  <c:v>50.56</c:v>
                </c:pt>
                <c:pt idx="1383">
                  <c:v>28.18</c:v>
                </c:pt>
                <c:pt idx="1384">
                  <c:v>30.82</c:v>
                </c:pt>
                <c:pt idx="1385">
                  <c:v>26.89</c:v>
                </c:pt>
                <c:pt idx="1386">
                  <c:v>45.76</c:v>
                </c:pt>
                <c:pt idx="1387">
                  <c:v>36.520000000000003</c:v>
                </c:pt>
                <c:pt idx="1388">
                  <c:v>34.119999999999997</c:v>
                </c:pt>
                <c:pt idx="1389">
                  <c:v>40.909999999999997</c:v>
                </c:pt>
                <c:pt idx="1390">
                  <c:v>41.13</c:v>
                </c:pt>
                <c:pt idx="1391">
                  <c:v>58.51</c:v>
                </c:pt>
                <c:pt idx="1392">
                  <c:v>44.14</c:v>
                </c:pt>
                <c:pt idx="1393">
                  <c:v>48.31</c:v>
                </c:pt>
                <c:pt idx="1394">
                  <c:v>54</c:v>
                </c:pt>
                <c:pt idx="1395">
                  <c:v>24.76</c:v>
                </c:pt>
                <c:pt idx="1396">
                  <c:v>19.45</c:v>
                </c:pt>
                <c:pt idx="1397">
                  <c:v>34.659999999999997</c:v>
                </c:pt>
                <c:pt idx="1398">
                  <c:v>34.5</c:v>
                </c:pt>
                <c:pt idx="1399">
                  <c:v>37.97</c:v>
                </c:pt>
                <c:pt idx="1400">
                  <c:v>38.700000000000003</c:v>
                </c:pt>
                <c:pt idx="1401">
                  <c:v>39.15</c:v>
                </c:pt>
                <c:pt idx="1402">
                  <c:v>44.58</c:v>
                </c:pt>
                <c:pt idx="1403">
                  <c:v>45.18</c:v>
                </c:pt>
                <c:pt idx="1404">
                  <c:v>46.94</c:v>
                </c:pt>
                <c:pt idx="1405">
                  <c:v>53.52</c:v>
                </c:pt>
                <c:pt idx="1406">
                  <c:v>54.02</c:v>
                </c:pt>
                <c:pt idx="1407">
                  <c:v>68.08</c:v>
                </c:pt>
                <c:pt idx="1408">
                  <c:v>71.260000000000005</c:v>
                </c:pt>
                <c:pt idx="1409">
                  <c:v>69.61</c:v>
                </c:pt>
                <c:pt idx="1410">
                  <c:v>64.53</c:v>
                </c:pt>
                <c:pt idx="1411">
                  <c:v>65.260000000000005</c:v>
                </c:pt>
                <c:pt idx="1412">
                  <c:v>49.84</c:v>
                </c:pt>
                <c:pt idx="1413">
                  <c:v>39.36</c:v>
                </c:pt>
                <c:pt idx="1414">
                  <c:v>39.01</c:v>
                </c:pt>
                <c:pt idx="1415">
                  <c:v>58.01</c:v>
                </c:pt>
                <c:pt idx="1416">
                  <c:v>26.58</c:v>
                </c:pt>
                <c:pt idx="1417">
                  <c:v>55.91</c:v>
                </c:pt>
                <c:pt idx="1418">
                  <c:v>61.88</c:v>
                </c:pt>
                <c:pt idx="1419">
                  <c:v>34.799999999999997</c:v>
                </c:pt>
                <c:pt idx="1420">
                  <c:v>40.31</c:v>
                </c:pt>
                <c:pt idx="1421">
                  <c:v>42.4</c:v>
                </c:pt>
                <c:pt idx="1422">
                  <c:v>42.88</c:v>
                </c:pt>
                <c:pt idx="1423">
                  <c:v>53</c:v>
                </c:pt>
                <c:pt idx="1424">
                  <c:v>55.17</c:v>
                </c:pt>
                <c:pt idx="1425">
                  <c:v>54.4</c:v>
                </c:pt>
                <c:pt idx="1426">
                  <c:v>43.8</c:v>
                </c:pt>
                <c:pt idx="1427">
                  <c:v>64.739999999999995</c:v>
                </c:pt>
                <c:pt idx="1428">
                  <c:v>74.03</c:v>
                </c:pt>
                <c:pt idx="1429">
                  <c:v>78.25</c:v>
                </c:pt>
                <c:pt idx="1430">
                  <c:v>82.22</c:v>
                </c:pt>
                <c:pt idx="1431">
                  <c:v>71.89</c:v>
                </c:pt>
                <c:pt idx="1432">
                  <c:v>74.209999999999994</c:v>
                </c:pt>
                <c:pt idx="1433">
                  <c:v>66.09</c:v>
                </c:pt>
                <c:pt idx="1434">
                  <c:v>76.989999999999995</c:v>
                </c:pt>
                <c:pt idx="1435">
                  <c:v>68.03</c:v>
                </c:pt>
                <c:pt idx="1436">
                  <c:v>29.81</c:v>
                </c:pt>
                <c:pt idx="1437">
                  <c:v>20.94</c:v>
                </c:pt>
                <c:pt idx="1438">
                  <c:v>22.84</c:v>
                </c:pt>
                <c:pt idx="1439">
                  <c:v>22.24</c:v>
                </c:pt>
                <c:pt idx="1440">
                  <c:v>15.4</c:v>
                </c:pt>
                <c:pt idx="1441">
                  <c:v>14.9</c:v>
                </c:pt>
                <c:pt idx="1442">
                  <c:v>14.84</c:v>
                </c:pt>
                <c:pt idx="1443">
                  <c:v>20.66</c:v>
                </c:pt>
                <c:pt idx="1444">
                  <c:v>13.18</c:v>
                </c:pt>
                <c:pt idx="1445">
                  <c:v>13.29</c:v>
                </c:pt>
                <c:pt idx="1446">
                  <c:v>12.14</c:v>
                </c:pt>
                <c:pt idx="1447">
                  <c:v>11.28</c:v>
                </c:pt>
                <c:pt idx="1448">
                  <c:v>13.08</c:v>
                </c:pt>
                <c:pt idx="1449">
                  <c:v>11.79</c:v>
                </c:pt>
                <c:pt idx="1450">
                  <c:v>8.74</c:v>
                </c:pt>
                <c:pt idx="1451">
                  <c:v>8.7899999999999991</c:v>
                </c:pt>
                <c:pt idx="1452">
                  <c:v>8.8800000000000008</c:v>
                </c:pt>
                <c:pt idx="1453">
                  <c:v>6.86</c:v>
                </c:pt>
                <c:pt idx="1454">
                  <c:v>6.31</c:v>
                </c:pt>
                <c:pt idx="1455">
                  <c:v>7.34</c:v>
                </c:pt>
                <c:pt idx="1456">
                  <c:v>6.7</c:v>
                </c:pt>
                <c:pt idx="1457">
                  <c:v>8.36</c:v>
                </c:pt>
                <c:pt idx="1458">
                  <c:v>8.69</c:v>
                </c:pt>
                <c:pt idx="1459">
                  <c:v>10.55</c:v>
                </c:pt>
                <c:pt idx="1460">
                  <c:v>7.41</c:v>
                </c:pt>
                <c:pt idx="1461">
                  <c:v>5.54</c:v>
                </c:pt>
                <c:pt idx="1462">
                  <c:v>9.92</c:v>
                </c:pt>
                <c:pt idx="1463">
                  <c:v>8.1999999999999993</c:v>
                </c:pt>
                <c:pt idx="1464">
                  <c:v>7.26</c:v>
                </c:pt>
                <c:pt idx="1465">
                  <c:v>9.25</c:v>
                </c:pt>
                <c:pt idx="1466">
                  <c:v>10.49</c:v>
                </c:pt>
                <c:pt idx="1467">
                  <c:v>8.83</c:v>
                </c:pt>
                <c:pt idx="1468">
                  <c:v>5.87</c:v>
                </c:pt>
                <c:pt idx="1469">
                  <c:v>8.2899999999999991</c:v>
                </c:pt>
                <c:pt idx="1470">
                  <c:v>7.24</c:v>
                </c:pt>
                <c:pt idx="1471">
                  <c:v>7.23</c:v>
                </c:pt>
                <c:pt idx="1472">
                  <c:v>7.36</c:v>
                </c:pt>
                <c:pt idx="1473">
                  <c:v>10.52</c:v>
                </c:pt>
                <c:pt idx="1474">
                  <c:v>13.45</c:v>
                </c:pt>
                <c:pt idx="1475">
                  <c:v>11.31</c:v>
                </c:pt>
                <c:pt idx="1476">
                  <c:v>19.059999999999999</c:v>
                </c:pt>
                <c:pt idx="1477">
                  <c:v>21.22</c:v>
                </c:pt>
                <c:pt idx="1478">
                  <c:v>19.61</c:v>
                </c:pt>
                <c:pt idx="1479">
                  <c:v>16.940000000000001</c:v>
                </c:pt>
                <c:pt idx="1480">
                  <c:v>16.39</c:v>
                </c:pt>
                <c:pt idx="1481">
                  <c:v>17.649999999999999</c:v>
                </c:pt>
                <c:pt idx="1482">
                  <c:v>25.79</c:v>
                </c:pt>
                <c:pt idx="1483">
                  <c:v>18.47</c:v>
                </c:pt>
                <c:pt idx="1484">
                  <c:v>15.91</c:v>
                </c:pt>
                <c:pt idx="1485">
                  <c:v>18.149999999999999</c:v>
                </c:pt>
                <c:pt idx="1486">
                  <c:v>22.24</c:v>
                </c:pt>
                <c:pt idx="1487">
                  <c:v>29.35</c:v>
                </c:pt>
                <c:pt idx="1488">
                  <c:v>23.64</c:v>
                </c:pt>
                <c:pt idx="1489">
                  <c:v>18.850000000000001</c:v>
                </c:pt>
                <c:pt idx="1490">
                  <c:v>15.48</c:v>
                </c:pt>
                <c:pt idx="1491">
                  <c:v>19.100000000000001</c:v>
                </c:pt>
                <c:pt idx="1492">
                  <c:v>18.37</c:v>
                </c:pt>
                <c:pt idx="1493">
                  <c:v>17.18</c:v>
                </c:pt>
                <c:pt idx="1494">
                  <c:v>14.69</c:v>
                </c:pt>
                <c:pt idx="1495">
                  <c:v>15.33</c:v>
                </c:pt>
                <c:pt idx="1496">
                  <c:v>13.33</c:v>
                </c:pt>
                <c:pt idx="1497">
                  <c:v>14.59</c:v>
                </c:pt>
                <c:pt idx="1498">
                  <c:v>15.29</c:v>
                </c:pt>
                <c:pt idx="1499">
                  <c:v>16.649999999999999</c:v>
                </c:pt>
                <c:pt idx="1500">
                  <c:v>19.95</c:v>
                </c:pt>
                <c:pt idx="1501">
                  <c:v>15.71</c:v>
                </c:pt>
                <c:pt idx="1502">
                  <c:v>17.989999999999998</c:v>
                </c:pt>
                <c:pt idx="1503">
                  <c:v>33.79</c:v>
                </c:pt>
                <c:pt idx="1504">
                  <c:v>27.37</c:v>
                </c:pt>
                <c:pt idx="1505">
                  <c:v>17.3</c:v>
                </c:pt>
                <c:pt idx="1506">
                  <c:v>16.45</c:v>
                </c:pt>
                <c:pt idx="1507">
                  <c:v>25.61</c:v>
                </c:pt>
                <c:pt idx="1508">
                  <c:v>31.76</c:v>
                </c:pt>
                <c:pt idx="1509">
                  <c:v>20.82</c:v>
                </c:pt>
                <c:pt idx="1510">
                  <c:v>17.2</c:v>
                </c:pt>
                <c:pt idx="1511">
                  <c:v>17.489999999999998</c:v>
                </c:pt>
                <c:pt idx="1512">
                  <c:v>15.91</c:v>
                </c:pt>
                <c:pt idx="1513">
                  <c:v>22.1</c:v>
                </c:pt>
                <c:pt idx="1514">
                  <c:v>17.43</c:v>
                </c:pt>
                <c:pt idx="1515">
                  <c:v>18.47</c:v>
                </c:pt>
                <c:pt idx="1516">
                  <c:v>14.39</c:v>
                </c:pt>
                <c:pt idx="1517">
                  <c:v>10.73</c:v>
                </c:pt>
                <c:pt idx="1518">
                  <c:v>11.86</c:v>
                </c:pt>
                <c:pt idx="1519">
                  <c:v>14.19</c:v>
                </c:pt>
                <c:pt idx="1520">
                  <c:v>17.98</c:v>
                </c:pt>
                <c:pt idx="1521">
                  <c:v>0</c:v>
                </c:pt>
                <c:pt idx="1522">
                  <c:v>5.47</c:v>
                </c:pt>
                <c:pt idx="1523">
                  <c:v>5.98</c:v>
                </c:pt>
                <c:pt idx="1524">
                  <c:v>5.98</c:v>
                </c:pt>
                <c:pt idx="1525">
                  <c:v>5.98</c:v>
                </c:pt>
                <c:pt idx="1526">
                  <c:v>5.98</c:v>
                </c:pt>
                <c:pt idx="1527">
                  <c:v>5.97</c:v>
                </c:pt>
                <c:pt idx="1528">
                  <c:v>6.11</c:v>
                </c:pt>
                <c:pt idx="1529">
                  <c:v>6.22</c:v>
                </c:pt>
                <c:pt idx="1530">
                  <c:v>6.23</c:v>
                </c:pt>
                <c:pt idx="1531">
                  <c:v>6.23</c:v>
                </c:pt>
                <c:pt idx="1532">
                  <c:v>6.22</c:v>
                </c:pt>
                <c:pt idx="1533">
                  <c:v>6.18</c:v>
                </c:pt>
                <c:pt idx="1534">
                  <c:v>6.22</c:v>
                </c:pt>
                <c:pt idx="1535">
                  <c:v>6.18</c:v>
                </c:pt>
                <c:pt idx="1536">
                  <c:v>6.16</c:v>
                </c:pt>
                <c:pt idx="1537">
                  <c:v>6.17</c:v>
                </c:pt>
                <c:pt idx="1538">
                  <c:v>6.15</c:v>
                </c:pt>
                <c:pt idx="1539">
                  <c:v>6.11</c:v>
                </c:pt>
                <c:pt idx="1540">
                  <c:v>6.07</c:v>
                </c:pt>
                <c:pt idx="1541">
                  <c:v>6</c:v>
                </c:pt>
                <c:pt idx="1542">
                  <c:v>6.09</c:v>
                </c:pt>
                <c:pt idx="1543">
                  <c:v>6.18</c:v>
                </c:pt>
                <c:pt idx="1544">
                  <c:v>6.14</c:v>
                </c:pt>
                <c:pt idx="1545">
                  <c:v>6.05</c:v>
                </c:pt>
                <c:pt idx="1546">
                  <c:v>6.04</c:v>
                </c:pt>
                <c:pt idx="1547">
                  <c:v>6.04</c:v>
                </c:pt>
                <c:pt idx="1548">
                  <c:v>6.06</c:v>
                </c:pt>
                <c:pt idx="1549">
                  <c:v>6.03</c:v>
                </c:pt>
                <c:pt idx="1550">
                  <c:v>5.99</c:v>
                </c:pt>
                <c:pt idx="1551">
                  <c:v>6</c:v>
                </c:pt>
                <c:pt idx="1552">
                  <c:v>5.98</c:v>
                </c:pt>
                <c:pt idx="1553">
                  <c:v>5.99</c:v>
                </c:pt>
                <c:pt idx="1554">
                  <c:v>6.01</c:v>
                </c:pt>
                <c:pt idx="1555">
                  <c:v>5.99</c:v>
                </c:pt>
                <c:pt idx="1556">
                  <c:v>5.96</c:v>
                </c:pt>
                <c:pt idx="1557">
                  <c:v>5.98</c:v>
                </c:pt>
                <c:pt idx="1558">
                  <c:v>5.97</c:v>
                </c:pt>
                <c:pt idx="1559">
                  <c:v>5.97</c:v>
                </c:pt>
                <c:pt idx="1560">
                  <c:v>5.98</c:v>
                </c:pt>
                <c:pt idx="1561">
                  <c:v>5.95</c:v>
                </c:pt>
                <c:pt idx="1562">
                  <c:v>5.99</c:v>
                </c:pt>
                <c:pt idx="1563">
                  <c:v>6.01</c:v>
                </c:pt>
                <c:pt idx="1564">
                  <c:v>5.99</c:v>
                </c:pt>
                <c:pt idx="1565">
                  <c:v>6</c:v>
                </c:pt>
                <c:pt idx="1566">
                  <c:v>5.99</c:v>
                </c:pt>
                <c:pt idx="1567">
                  <c:v>5.99</c:v>
                </c:pt>
                <c:pt idx="1568">
                  <c:v>5.99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65-48AA-B4C3-0D4899178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1888895"/>
        <c:axId val="2081889311"/>
      </c:barChart>
      <c:barChart>
        <c:barDir val="col"/>
        <c:grouping val="clustered"/>
        <c:varyColors val="0"/>
        <c:ser>
          <c:idx val="1"/>
          <c:order val="1"/>
          <c:tx>
            <c:strRef>
              <c:f>Kolkata!$C$1</c:f>
              <c:strCache>
                <c:ptCount val="1"/>
                <c:pt idx="0">
                  <c:v>NO2_NASA_MOLECULES/cm^2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Kolkata!$A$2:$A$1578</c:f>
              <c:numCache>
                <c:formatCode>m/d/yyyy</c:formatCode>
                <c:ptCount val="1577"/>
                <c:pt idx="0">
                  <c:v>43200</c:v>
                </c:pt>
                <c:pt idx="1">
                  <c:v>43201</c:v>
                </c:pt>
                <c:pt idx="2">
                  <c:v>43202</c:v>
                </c:pt>
                <c:pt idx="3">
                  <c:v>43203</c:v>
                </c:pt>
                <c:pt idx="4">
                  <c:v>43204</c:v>
                </c:pt>
                <c:pt idx="5">
                  <c:v>43205</c:v>
                </c:pt>
                <c:pt idx="6">
                  <c:v>43206</c:v>
                </c:pt>
                <c:pt idx="7">
                  <c:v>43207</c:v>
                </c:pt>
                <c:pt idx="8">
                  <c:v>43208</c:v>
                </c:pt>
                <c:pt idx="9">
                  <c:v>43209</c:v>
                </c:pt>
                <c:pt idx="10">
                  <c:v>43210</c:v>
                </c:pt>
                <c:pt idx="11">
                  <c:v>43211</c:v>
                </c:pt>
                <c:pt idx="12">
                  <c:v>43212</c:v>
                </c:pt>
                <c:pt idx="13">
                  <c:v>43213</c:v>
                </c:pt>
                <c:pt idx="14">
                  <c:v>43214</c:v>
                </c:pt>
                <c:pt idx="15">
                  <c:v>43215</c:v>
                </c:pt>
                <c:pt idx="16">
                  <c:v>43216</c:v>
                </c:pt>
                <c:pt idx="17">
                  <c:v>43217</c:v>
                </c:pt>
                <c:pt idx="18">
                  <c:v>43218</c:v>
                </c:pt>
                <c:pt idx="19">
                  <c:v>43219</c:v>
                </c:pt>
                <c:pt idx="20">
                  <c:v>43220</c:v>
                </c:pt>
                <c:pt idx="21">
                  <c:v>43221</c:v>
                </c:pt>
                <c:pt idx="22">
                  <c:v>43222</c:v>
                </c:pt>
                <c:pt idx="23">
                  <c:v>43223</c:v>
                </c:pt>
                <c:pt idx="24">
                  <c:v>43224</c:v>
                </c:pt>
                <c:pt idx="25">
                  <c:v>43225</c:v>
                </c:pt>
                <c:pt idx="26">
                  <c:v>43226</c:v>
                </c:pt>
                <c:pt idx="27">
                  <c:v>43227</c:v>
                </c:pt>
                <c:pt idx="28">
                  <c:v>43228</c:v>
                </c:pt>
                <c:pt idx="29">
                  <c:v>43229</c:v>
                </c:pt>
                <c:pt idx="30">
                  <c:v>43230</c:v>
                </c:pt>
                <c:pt idx="31">
                  <c:v>43231</c:v>
                </c:pt>
                <c:pt idx="32">
                  <c:v>43232</c:v>
                </c:pt>
                <c:pt idx="33">
                  <c:v>43233</c:v>
                </c:pt>
                <c:pt idx="34">
                  <c:v>43234</c:v>
                </c:pt>
                <c:pt idx="35">
                  <c:v>43235</c:v>
                </c:pt>
                <c:pt idx="36">
                  <c:v>43236</c:v>
                </c:pt>
                <c:pt idx="37">
                  <c:v>43237</c:v>
                </c:pt>
                <c:pt idx="38">
                  <c:v>43238</c:v>
                </c:pt>
                <c:pt idx="39">
                  <c:v>43239</c:v>
                </c:pt>
                <c:pt idx="40">
                  <c:v>43240</c:v>
                </c:pt>
                <c:pt idx="41">
                  <c:v>43241</c:v>
                </c:pt>
                <c:pt idx="42">
                  <c:v>43242</c:v>
                </c:pt>
                <c:pt idx="43">
                  <c:v>43243</c:v>
                </c:pt>
                <c:pt idx="44">
                  <c:v>43244</c:v>
                </c:pt>
                <c:pt idx="45">
                  <c:v>43245</c:v>
                </c:pt>
                <c:pt idx="46">
                  <c:v>43246</c:v>
                </c:pt>
                <c:pt idx="47">
                  <c:v>43247</c:v>
                </c:pt>
                <c:pt idx="48">
                  <c:v>43248</c:v>
                </c:pt>
                <c:pt idx="49">
                  <c:v>43249</c:v>
                </c:pt>
                <c:pt idx="50">
                  <c:v>43250</c:v>
                </c:pt>
                <c:pt idx="51">
                  <c:v>43251</c:v>
                </c:pt>
                <c:pt idx="52">
                  <c:v>43252</c:v>
                </c:pt>
                <c:pt idx="53">
                  <c:v>43253</c:v>
                </c:pt>
                <c:pt idx="54">
                  <c:v>43254</c:v>
                </c:pt>
                <c:pt idx="55">
                  <c:v>43255</c:v>
                </c:pt>
                <c:pt idx="56">
                  <c:v>43256</c:v>
                </c:pt>
                <c:pt idx="57">
                  <c:v>43257</c:v>
                </c:pt>
                <c:pt idx="58">
                  <c:v>43258</c:v>
                </c:pt>
                <c:pt idx="59">
                  <c:v>43259</c:v>
                </c:pt>
                <c:pt idx="60">
                  <c:v>43260</c:v>
                </c:pt>
                <c:pt idx="61">
                  <c:v>43261</c:v>
                </c:pt>
                <c:pt idx="62">
                  <c:v>43262</c:v>
                </c:pt>
                <c:pt idx="63">
                  <c:v>43263</c:v>
                </c:pt>
                <c:pt idx="64">
                  <c:v>43264</c:v>
                </c:pt>
                <c:pt idx="65">
                  <c:v>43265</c:v>
                </c:pt>
                <c:pt idx="66">
                  <c:v>43266</c:v>
                </c:pt>
                <c:pt idx="67">
                  <c:v>43267</c:v>
                </c:pt>
                <c:pt idx="68">
                  <c:v>43268</c:v>
                </c:pt>
                <c:pt idx="69">
                  <c:v>43269</c:v>
                </c:pt>
                <c:pt idx="70">
                  <c:v>43270</c:v>
                </c:pt>
                <c:pt idx="71">
                  <c:v>43271</c:v>
                </c:pt>
                <c:pt idx="72">
                  <c:v>43272</c:v>
                </c:pt>
                <c:pt idx="73">
                  <c:v>43273</c:v>
                </c:pt>
                <c:pt idx="74">
                  <c:v>43274</c:v>
                </c:pt>
                <c:pt idx="75">
                  <c:v>43275</c:v>
                </c:pt>
                <c:pt idx="76">
                  <c:v>43276</c:v>
                </c:pt>
                <c:pt idx="77">
                  <c:v>43277</c:v>
                </c:pt>
                <c:pt idx="78">
                  <c:v>43278</c:v>
                </c:pt>
                <c:pt idx="79">
                  <c:v>43279</c:v>
                </c:pt>
                <c:pt idx="80">
                  <c:v>43280</c:v>
                </c:pt>
                <c:pt idx="81">
                  <c:v>43281</c:v>
                </c:pt>
                <c:pt idx="82">
                  <c:v>43282</c:v>
                </c:pt>
                <c:pt idx="83">
                  <c:v>43283</c:v>
                </c:pt>
                <c:pt idx="84">
                  <c:v>43284</c:v>
                </c:pt>
                <c:pt idx="85">
                  <c:v>43285</c:v>
                </c:pt>
                <c:pt idx="86">
                  <c:v>43286</c:v>
                </c:pt>
                <c:pt idx="87">
                  <c:v>43287</c:v>
                </c:pt>
                <c:pt idx="88">
                  <c:v>43288</c:v>
                </c:pt>
                <c:pt idx="89">
                  <c:v>43289</c:v>
                </c:pt>
                <c:pt idx="90">
                  <c:v>43290</c:v>
                </c:pt>
                <c:pt idx="91">
                  <c:v>43291</c:v>
                </c:pt>
                <c:pt idx="92">
                  <c:v>43292</c:v>
                </c:pt>
                <c:pt idx="93">
                  <c:v>43293</c:v>
                </c:pt>
                <c:pt idx="94">
                  <c:v>43294</c:v>
                </c:pt>
                <c:pt idx="95">
                  <c:v>43295</c:v>
                </c:pt>
                <c:pt idx="96">
                  <c:v>43296</c:v>
                </c:pt>
                <c:pt idx="97">
                  <c:v>43297</c:v>
                </c:pt>
                <c:pt idx="98">
                  <c:v>43298</c:v>
                </c:pt>
                <c:pt idx="99">
                  <c:v>43299</c:v>
                </c:pt>
                <c:pt idx="100">
                  <c:v>43300</c:v>
                </c:pt>
                <c:pt idx="101">
                  <c:v>43301</c:v>
                </c:pt>
                <c:pt idx="102">
                  <c:v>43302</c:v>
                </c:pt>
                <c:pt idx="103">
                  <c:v>43303</c:v>
                </c:pt>
                <c:pt idx="104">
                  <c:v>43304</c:v>
                </c:pt>
                <c:pt idx="105">
                  <c:v>43305</c:v>
                </c:pt>
                <c:pt idx="106">
                  <c:v>43306</c:v>
                </c:pt>
                <c:pt idx="107">
                  <c:v>43307</c:v>
                </c:pt>
                <c:pt idx="108">
                  <c:v>43308</c:v>
                </c:pt>
                <c:pt idx="109">
                  <c:v>43309</c:v>
                </c:pt>
                <c:pt idx="110">
                  <c:v>43310</c:v>
                </c:pt>
                <c:pt idx="111">
                  <c:v>43311</c:v>
                </c:pt>
                <c:pt idx="112">
                  <c:v>43312</c:v>
                </c:pt>
                <c:pt idx="113">
                  <c:v>43313</c:v>
                </c:pt>
                <c:pt idx="114">
                  <c:v>43314</c:v>
                </c:pt>
                <c:pt idx="115">
                  <c:v>43315</c:v>
                </c:pt>
                <c:pt idx="116">
                  <c:v>43316</c:v>
                </c:pt>
                <c:pt idx="117">
                  <c:v>43317</c:v>
                </c:pt>
                <c:pt idx="118">
                  <c:v>43318</c:v>
                </c:pt>
                <c:pt idx="119">
                  <c:v>43319</c:v>
                </c:pt>
                <c:pt idx="120">
                  <c:v>43320</c:v>
                </c:pt>
                <c:pt idx="121">
                  <c:v>43321</c:v>
                </c:pt>
                <c:pt idx="122">
                  <c:v>43322</c:v>
                </c:pt>
                <c:pt idx="123">
                  <c:v>43323</c:v>
                </c:pt>
                <c:pt idx="124">
                  <c:v>43324</c:v>
                </c:pt>
                <c:pt idx="125">
                  <c:v>43325</c:v>
                </c:pt>
                <c:pt idx="126">
                  <c:v>43326</c:v>
                </c:pt>
                <c:pt idx="127">
                  <c:v>43327</c:v>
                </c:pt>
                <c:pt idx="128">
                  <c:v>43328</c:v>
                </c:pt>
                <c:pt idx="129">
                  <c:v>43329</c:v>
                </c:pt>
                <c:pt idx="130">
                  <c:v>43330</c:v>
                </c:pt>
                <c:pt idx="131">
                  <c:v>43331</c:v>
                </c:pt>
                <c:pt idx="132">
                  <c:v>43332</c:v>
                </c:pt>
                <c:pt idx="133">
                  <c:v>43333</c:v>
                </c:pt>
                <c:pt idx="134">
                  <c:v>43334</c:v>
                </c:pt>
                <c:pt idx="135">
                  <c:v>43335</c:v>
                </c:pt>
                <c:pt idx="136">
                  <c:v>43336</c:v>
                </c:pt>
                <c:pt idx="137">
                  <c:v>43337</c:v>
                </c:pt>
                <c:pt idx="138">
                  <c:v>43338</c:v>
                </c:pt>
                <c:pt idx="139">
                  <c:v>43339</c:v>
                </c:pt>
                <c:pt idx="140">
                  <c:v>43340</c:v>
                </c:pt>
                <c:pt idx="141">
                  <c:v>43341</c:v>
                </c:pt>
                <c:pt idx="142">
                  <c:v>43342</c:v>
                </c:pt>
                <c:pt idx="143">
                  <c:v>43343</c:v>
                </c:pt>
                <c:pt idx="144">
                  <c:v>43344</c:v>
                </c:pt>
                <c:pt idx="145">
                  <c:v>43345</c:v>
                </c:pt>
                <c:pt idx="146">
                  <c:v>43346</c:v>
                </c:pt>
                <c:pt idx="147">
                  <c:v>43347</c:v>
                </c:pt>
                <c:pt idx="148">
                  <c:v>43348</c:v>
                </c:pt>
                <c:pt idx="149">
                  <c:v>43349</c:v>
                </c:pt>
                <c:pt idx="150">
                  <c:v>43350</c:v>
                </c:pt>
                <c:pt idx="151">
                  <c:v>43351</c:v>
                </c:pt>
                <c:pt idx="152">
                  <c:v>43352</c:v>
                </c:pt>
                <c:pt idx="153">
                  <c:v>43353</c:v>
                </c:pt>
                <c:pt idx="154">
                  <c:v>43354</c:v>
                </c:pt>
                <c:pt idx="155">
                  <c:v>43355</c:v>
                </c:pt>
                <c:pt idx="156">
                  <c:v>43356</c:v>
                </c:pt>
                <c:pt idx="157">
                  <c:v>43357</c:v>
                </c:pt>
                <c:pt idx="158">
                  <c:v>43358</c:v>
                </c:pt>
                <c:pt idx="159">
                  <c:v>43359</c:v>
                </c:pt>
                <c:pt idx="160">
                  <c:v>43360</c:v>
                </c:pt>
                <c:pt idx="161">
                  <c:v>43361</c:v>
                </c:pt>
                <c:pt idx="162">
                  <c:v>43362</c:v>
                </c:pt>
                <c:pt idx="163">
                  <c:v>43363</c:v>
                </c:pt>
                <c:pt idx="164">
                  <c:v>43364</c:v>
                </c:pt>
                <c:pt idx="165">
                  <c:v>43365</c:v>
                </c:pt>
                <c:pt idx="166">
                  <c:v>43366</c:v>
                </c:pt>
                <c:pt idx="167">
                  <c:v>43367</c:v>
                </c:pt>
                <c:pt idx="168">
                  <c:v>43368</c:v>
                </c:pt>
                <c:pt idx="169">
                  <c:v>43369</c:v>
                </c:pt>
                <c:pt idx="170">
                  <c:v>43370</c:v>
                </c:pt>
                <c:pt idx="171">
                  <c:v>43371</c:v>
                </c:pt>
                <c:pt idx="172">
                  <c:v>43372</c:v>
                </c:pt>
                <c:pt idx="173">
                  <c:v>43373</c:v>
                </c:pt>
                <c:pt idx="174">
                  <c:v>43374</c:v>
                </c:pt>
                <c:pt idx="175">
                  <c:v>43375</c:v>
                </c:pt>
                <c:pt idx="176">
                  <c:v>43376</c:v>
                </c:pt>
                <c:pt idx="177">
                  <c:v>43377</c:v>
                </c:pt>
                <c:pt idx="178">
                  <c:v>43378</c:v>
                </c:pt>
                <c:pt idx="179">
                  <c:v>43379</c:v>
                </c:pt>
                <c:pt idx="180">
                  <c:v>43380</c:v>
                </c:pt>
                <c:pt idx="181">
                  <c:v>43381</c:v>
                </c:pt>
                <c:pt idx="182">
                  <c:v>43382</c:v>
                </c:pt>
                <c:pt idx="183">
                  <c:v>43383</c:v>
                </c:pt>
                <c:pt idx="184">
                  <c:v>43384</c:v>
                </c:pt>
                <c:pt idx="185">
                  <c:v>43385</c:v>
                </c:pt>
                <c:pt idx="186">
                  <c:v>43386</c:v>
                </c:pt>
                <c:pt idx="187">
                  <c:v>43387</c:v>
                </c:pt>
                <c:pt idx="188">
                  <c:v>43388</c:v>
                </c:pt>
                <c:pt idx="189">
                  <c:v>43389</c:v>
                </c:pt>
                <c:pt idx="190">
                  <c:v>43390</c:v>
                </c:pt>
                <c:pt idx="191">
                  <c:v>43391</c:v>
                </c:pt>
                <c:pt idx="192">
                  <c:v>43392</c:v>
                </c:pt>
                <c:pt idx="193">
                  <c:v>43393</c:v>
                </c:pt>
                <c:pt idx="194">
                  <c:v>43394</c:v>
                </c:pt>
                <c:pt idx="195">
                  <c:v>43395</c:v>
                </c:pt>
                <c:pt idx="196">
                  <c:v>43396</c:v>
                </c:pt>
                <c:pt idx="197">
                  <c:v>43397</c:v>
                </c:pt>
                <c:pt idx="198">
                  <c:v>43398</c:v>
                </c:pt>
                <c:pt idx="199">
                  <c:v>43399</c:v>
                </c:pt>
                <c:pt idx="200">
                  <c:v>43400</c:v>
                </c:pt>
                <c:pt idx="201">
                  <c:v>43401</c:v>
                </c:pt>
                <c:pt idx="202">
                  <c:v>43402</c:v>
                </c:pt>
                <c:pt idx="203">
                  <c:v>43403</c:v>
                </c:pt>
                <c:pt idx="204">
                  <c:v>43404</c:v>
                </c:pt>
                <c:pt idx="205">
                  <c:v>43405</c:v>
                </c:pt>
                <c:pt idx="206">
                  <c:v>43406</c:v>
                </c:pt>
                <c:pt idx="207">
                  <c:v>43407</c:v>
                </c:pt>
                <c:pt idx="208">
                  <c:v>43408</c:v>
                </c:pt>
                <c:pt idx="209">
                  <c:v>43409</c:v>
                </c:pt>
                <c:pt idx="210">
                  <c:v>43410</c:v>
                </c:pt>
                <c:pt idx="211">
                  <c:v>43411</c:v>
                </c:pt>
                <c:pt idx="212">
                  <c:v>43412</c:v>
                </c:pt>
                <c:pt idx="213">
                  <c:v>43413</c:v>
                </c:pt>
                <c:pt idx="214">
                  <c:v>43414</c:v>
                </c:pt>
                <c:pt idx="215">
                  <c:v>43415</c:v>
                </c:pt>
                <c:pt idx="216">
                  <c:v>43416</c:v>
                </c:pt>
                <c:pt idx="217">
                  <c:v>43417</c:v>
                </c:pt>
                <c:pt idx="218">
                  <c:v>43418</c:v>
                </c:pt>
                <c:pt idx="219">
                  <c:v>43419</c:v>
                </c:pt>
                <c:pt idx="220">
                  <c:v>43420</c:v>
                </c:pt>
                <c:pt idx="221">
                  <c:v>43421</c:v>
                </c:pt>
                <c:pt idx="222">
                  <c:v>43422</c:v>
                </c:pt>
                <c:pt idx="223">
                  <c:v>43423</c:v>
                </c:pt>
                <c:pt idx="224">
                  <c:v>43424</c:v>
                </c:pt>
                <c:pt idx="225">
                  <c:v>43425</c:v>
                </c:pt>
                <c:pt idx="226">
                  <c:v>43426</c:v>
                </c:pt>
                <c:pt idx="227">
                  <c:v>43427</c:v>
                </c:pt>
                <c:pt idx="228">
                  <c:v>43428</c:v>
                </c:pt>
                <c:pt idx="229">
                  <c:v>43429</c:v>
                </c:pt>
                <c:pt idx="230">
                  <c:v>43430</c:v>
                </c:pt>
                <c:pt idx="231">
                  <c:v>43431</c:v>
                </c:pt>
                <c:pt idx="232">
                  <c:v>43432</c:v>
                </c:pt>
                <c:pt idx="233">
                  <c:v>43433</c:v>
                </c:pt>
                <c:pt idx="234">
                  <c:v>43434</c:v>
                </c:pt>
                <c:pt idx="235">
                  <c:v>43435</c:v>
                </c:pt>
                <c:pt idx="236">
                  <c:v>43436</c:v>
                </c:pt>
                <c:pt idx="237">
                  <c:v>43437</c:v>
                </c:pt>
                <c:pt idx="238">
                  <c:v>43438</c:v>
                </c:pt>
                <c:pt idx="239">
                  <c:v>43439</c:v>
                </c:pt>
                <c:pt idx="240">
                  <c:v>43440</c:v>
                </c:pt>
                <c:pt idx="241">
                  <c:v>43441</c:v>
                </c:pt>
                <c:pt idx="242">
                  <c:v>43442</c:v>
                </c:pt>
                <c:pt idx="243">
                  <c:v>43443</c:v>
                </c:pt>
                <c:pt idx="244">
                  <c:v>43444</c:v>
                </c:pt>
                <c:pt idx="245">
                  <c:v>43445</c:v>
                </c:pt>
                <c:pt idx="246">
                  <c:v>43446</c:v>
                </c:pt>
                <c:pt idx="247">
                  <c:v>43447</c:v>
                </c:pt>
                <c:pt idx="248">
                  <c:v>43448</c:v>
                </c:pt>
                <c:pt idx="249">
                  <c:v>43449</c:v>
                </c:pt>
                <c:pt idx="250">
                  <c:v>43450</c:v>
                </c:pt>
                <c:pt idx="251">
                  <c:v>43451</c:v>
                </c:pt>
                <c:pt idx="252">
                  <c:v>43452</c:v>
                </c:pt>
                <c:pt idx="253">
                  <c:v>43453</c:v>
                </c:pt>
                <c:pt idx="254">
                  <c:v>43454</c:v>
                </c:pt>
                <c:pt idx="255">
                  <c:v>43455</c:v>
                </c:pt>
                <c:pt idx="256">
                  <c:v>43456</c:v>
                </c:pt>
                <c:pt idx="257">
                  <c:v>43457</c:v>
                </c:pt>
                <c:pt idx="258">
                  <c:v>43458</c:v>
                </c:pt>
                <c:pt idx="259">
                  <c:v>43459</c:v>
                </c:pt>
                <c:pt idx="260">
                  <c:v>43460</c:v>
                </c:pt>
                <c:pt idx="261">
                  <c:v>43461</c:v>
                </c:pt>
                <c:pt idx="262">
                  <c:v>43462</c:v>
                </c:pt>
                <c:pt idx="263">
                  <c:v>43463</c:v>
                </c:pt>
                <c:pt idx="264">
                  <c:v>43464</c:v>
                </c:pt>
                <c:pt idx="265">
                  <c:v>43465</c:v>
                </c:pt>
                <c:pt idx="266">
                  <c:v>43466</c:v>
                </c:pt>
                <c:pt idx="267">
                  <c:v>43467</c:v>
                </c:pt>
                <c:pt idx="268">
                  <c:v>43468</c:v>
                </c:pt>
                <c:pt idx="269">
                  <c:v>43469</c:v>
                </c:pt>
                <c:pt idx="270">
                  <c:v>43470</c:v>
                </c:pt>
                <c:pt idx="271">
                  <c:v>43471</c:v>
                </c:pt>
                <c:pt idx="272">
                  <c:v>43472</c:v>
                </c:pt>
                <c:pt idx="273">
                  <c:v>43473</c:v>
                </c:pt>
                <c:pt idx="274">
                  <c:v>43474</c:v>
                </c:pt>
                <c:pt idx="275">
                  <c:v>43475</c:v>
                </c:pt>
                <c:pt idx="276">
                  <c:v>43476</c:v>
                </c:pt>
                <c:pt idx="277">
                  <c:v>43477</c:v>
                </c:pt>
                <c:pt idx="278">
                  <c:v>43478</c:v>
                </c:pt>
                <c:pt idx="279">
                  <c:v>43479</c:v>
                </c:pt>
                <c:pt idx="280">
                  <c:v>43480</c:v>
                </c:pt>
                <c:pt idx="281">
                  <c:v>43481</c:v>
                </c:pt>
                <c:pt idx="282">
                  <c:v>43482</c:v>
                </c:pt>
                <c:pt idx="283">
                  <c:v>43483</c:v>
                </c:pt>
                <c:pt idx="284">
                  <c:v>43484</c:v>
                </c:pt>
                <c:pt idx="285">
                  <c:v>43485</c:v>
                </c:pt>
                <c:pt idx="286">
                  <c:v>43486</c:v>
                </c:pt>
                <c:pt idx="287">
                  <c:v>43487</c:v>
                </c:pt>
                <c:pt idx="288">
                  <c:v>43488</c:v>
                </c:pt>
                <c:pt idx="289">
                  <c:v>43489</c:v>
                </c:pt>
                <c:pt idx="290">
                  <c:v>43490</c:v>
                </c:pt>
                <c:pt idx="291">
                  <c:v>43491</c:v>
                </c:pt>
                <c:pt idx="292">
                  <c:v>43492</c:v>
                </c:pt>
                <c:pt idx="293">
                  <c:v>43493</c:v>
                </c:pt>
                <c:pt idx="294">
                  <c:v>43494</c:v>
                </c:pt>
                <c:pt idx="295">
                  <c:v>43495</c:v>
                </c:pt>
                <c:pt idx="296">
                  <c:v>43496</c:v>
                </c:pt>
                <c:pt idx="297">
                  <c:v>43497</c:v>
                </c:pt>
                <c:pt idx="298">
                  <c:v>43498</c:v>
                </c:pt>
                <c:pt idx="299">
                  <c:v>43499</c:v>
                </c:pt>
                <c:pt idx="300">
                  <c:v>43500</c:v>
                </c:pt>
                <c:pt idx="301">
                  <c:v>43501</c:v>
                </c:pt>
                <c:pt idx="302">
                  <c:v>43502</c:v>
                </c:pt>
                <c:pt idx="303">
                  <c:v>43503</c:v>
                </c:pt>
                <c:pt idx="304">
                  <c:v>43504</c:v>
                </c:pt>
                <c:pt idx="305">
                  <c:v>43505</c:v>
                </c:pt>
                <c:pt idx="306">
                  <c:v>43506</c:v>
                </c:pt>
                <c:pt idx="307">
                  <c:v>43507</c:v>
                </c:pt>
                <c:pt idx="308">
                  <c:v>43508</c:v>
                </c:pt>
                <c:pt idx="309">
                  <c:v>43509</c:v>
                </c:pt>
                <c:pt idx="310">
                  <c:v>43510</c:v>
                </c:pt>
                <c:pt idx="311">
                  <c:v>43511</c:v>
                </c:pt>
                <c:pt idx="312">
                  <c:v>43512</c:v>
                </c:pt>
                <c:pt idx="313">
                  <c:v>43513</c:v>
                </c:pt>
                <c:pt idx="314">
                  <c:v>43514</c:v>
                </c:pt>
                <c:pt idx="315">
                  <c:v>43515</c:v>
                </c:pt>
                <c:pt idx="316">
                  <c:v>43516</c:v>
                </c:pt>
                <c:pt idx="317">
                  <c:v>43517</c:v>
                </c:pt>
                <c:pt idx="318">
                  <c:v>43518</c:v>
                </c:pt>
                <c:pt idx="319">
                  <c:v>43519</c:v>
                </c:pt>
                <c:pt idx="320">
                  <c:v>43520</c:v>
                </c:pt>
                <c:pt idx="321">
                  <c:v>43521</c:v>
                </c:pt>
                <c:pt idx="322">
                  <c:v>43522</c:v>
                </c:pt>
                <c:pt idx="323">
                  <c:v>43523</c:v>
                </c:pt>
                <c:pt idx="324">
                  <c:v>43524</c:v>
                </c:pt>
                <c:pt idx="325">
                  <c:v>43525</c:v>
                </c:pt>
                <c:pt idx="326">
                  <c:v>43526</c:v>
                </c:pt>
                <c:pt idx="327">
                  <c:v>43527</c:v>
                </c:pt>
                <c:pt idx="328">
                  <c:v>43528</c:v>
                </c:pt>
                <c:pt idx="329">
                  <c:v>43529</c:v>
                </c:pt>
                <c:pt idx="330">
                  <c:v>43530</c:v>
                </c:pt>
                <c:pt idx="331">
                  <c:v>43531</c:v>
                </c:pt>
                <c:pt idx="332">
                  <c:v>43532</c:v>
                </c:pt>
                <c:pt idx="333">
                  <c:v>43533</c:v>
                </c:pt>
                <c:pt idx="334">
                  <c:v>43534</c:v>
                </c:pt>
                <c:pt idx="335">
                  <c:v>43535</c:v>
                </c:pt>
                <c:pt idx="336">
                  <c:v>43536</c:v>
                </c:pt>
                <c:pt idx="337">
                  <c:v>43537</c:v>
                </c:pt>
                <c:pt idx="338">
                  <c:v>43538</c:v>
                </c:pt>
                <c:pt idx="339">
                  <c:v>43539</c:v>
                </c:pt>
                <c:pt idx="340">
                  <c:v>43540</c:v>
                </c:pt>
                <c:pt idx="341">
                  <c:v>43541</c:v>
                </c:pt>
                <c:pt idx="342">
                  <c:v>43542</c:v>
                </c:pt>
                <c:pt idx="343">
                  <c:v>43543</c:v>
                </c:pt>
                <c:pt idx="344">
                  <c:v>43544</c:v>
                </c:pt>
                <c:pt idx="345">
                  <c:v>43545</c:v>
                </c:pt>
                <c:pt idx="346">
                  <c:v>43546</c:v>
                </c:pt>
                <c:pt idx="347">
                  <c:v>43547</c:v>
                </c:pt>
                <c:pt idx="348">
                  <c:v>43548</c:v>
                </c:pt>
                <c:pt idx="349">
                  <c:v>43549</c:v>
                </c:pt>
                <c:pt idx="350">
                  <c:v>43550</c:v>
                </c:pt>
                <c:pt idx="351">
                  <c:v>43551</c:v>
                </c:pt>
                <c:pt idx="352">
                  <c:v>43552</c:v>
                </c:pt>
                <c:pt idx="353">
                  <c:v>43553</c:v>
                </c:pt>
                <c:pt idx="354">
                  <c:v>43554</c:v>
                </c:pt>
                <c:pt idx="355">
                  <c:v>43555</c:v>
                </c:pt>
                <c:pt idx="356">
                  <c:v>43556</c:v>
                </c:pt>
                <c:pt idx="357">
                  <c:v>43557</c:v>
                </c:pt>
                <c:pt idx="358">
                  <c:v>43558</c:v>
                </c:pt>
                <c:pt idx="359">
                  <c:v>43559</c:v>
                </c:pt>
                <c:pt idx="360">
                  <c:v>43560</c:v>
                </c:pt>
                <c:pt idx="361">
                  <c:v>43561</c:v>
                </c:pt>
                <c:pt idx="362">
                  <c:v>43562</c:v>
                </c:pt>
                <c:pt idx="363">
                  <c:v>43563</c:v>
                </c:pt>
                <c:pt idx="364">
                  <c:v>43564</c:v>
                </c:pt>
                <c:pt idx="365">
                  <c:v>43565</c:v>
                </c:pt>
                <c:pt idx="366">
                  <c:v>43566</c:v>
                </c:pt>
                <c:pt idx="367">
                  <c:v>43567</c:v>
                </c:pt>
                <c:pt idx="368">
                  <c:v>43568</c:v>
                </c:pt>
                <c:pt idx="369">
                  <c:v>43569</c:v>
                </c:pt>
                <c:pt idx="370">
                  <c:v>43570</c:v>
                </c:pt>
                <c:pt idx="371">
                  <c:v>43571</c:v>
                </c:pt>
                <c:pt idx="372">
                  <c:v>43572</c:v>
                </c:pt>
                <c:pt idx="373">
                  <c:v>43573</c:v>
                </c:pt>
                <c:pt idx="374">
                  <c:v>43574</c:v>
                </c:pt>
                <c:pt idx="375">
                  <c:v>43575</c:v>
                </c:pt>
                <c:pt idx="376">
                  <c:v>43576</c:v>
                </c:pt>
                <c:pt idx="377">
                  <c:v>43577</c:v>
                </c:pt>
                <c:pt idx="378">
                  <c:v>43578</c:v>
                </c:pt>
                <c:pt idx="379">
                  <c:v>43579</c:v>
                </c:pt>
                <c:pt idx="380">
                  <c:v>43580</c:v>
                </c:pt>
                <c:pt idx="381">
                  <c:v>43581</c:v>
                </c:pt>
                <c:pt idx="382">
                  <c:v>43582</c:v>
                </c:pt>
                <c:pt idx="383">
                  <c:v>43583</c:v>
                </c:pt>
                <c:pt idx="384">
                  <c:v>43584</c:v>
                </c:pt>
                <c:pt idx="385">
                  <c:v>43585</c:v>
                </c:pt>
                <c:pt idx="386">
                  <c:v>43586</c:v>
                </c:pt>
                <c:pt idx="387">
                  <c:v>43587</c:v>
                </c:pt>
                <c:pt idx="388">
                  <c:v>43588</c:v>
                </c:pt>
                <c:pt idx="389">
                  <c:v>43589</c:v>
                </c:pt>
                <c:pt idx="390">
                  <c:v>43590</c:v>
                </c:pt>
                <c:pt idx="391">
                  <c:v>43591</c:v>
                </c:pt>
                <c:pt idx="392">
                  <c:v>43592</c:v>
                </c:pt>
                <c:pt idx="393">
                  <c:v>43593</c:v>
                </c:pt>
                <c:pt idx="394">
                  <c:v>43594</c:v>
                </c:pt>
                <c:pt idx="395">
                  <c:v>43595</c:v>
                </c:pt>
                <c:pt idx="396">
                  <c:v>43596</c:v>
                </c:pt>
                <c:pt idx="397">
                  <c:v>43597</c:v>
                </c:pt>
                <c:pt idx="398">
                  <c:v>43598</c:v>
                </c:pt>
                <c:pt idx="399">
                  <c:v>43599</c:v>
                </c:pt>
                <c:pt idx="400">
                  <c:v>43600</c:v>
                </c:pt>
                <c:pt idx="401">
                  <c:v>43601</c:v>
                </c:pt>
                <c:pt idx="402">
                  <c:v>43602</c:v>
                </c:pt>
                <c:pt idx="403">
                  <c:v>43603</c:v>
                </c:pt>
                <c:pt idx="404">
                  <c:v>43604</c:v>
                </c:pt>
                <c:pt idx="405">
                  <c:v>43605</c:v>
                </c:pt>
                <c:pt idx="406">
                  <c:v>43606</c:v>
                </c:pt>
                <c:pt idx="407">
                  <c:v>43607</c:v>
                </c:pt>
                <c:pt idx="408">
                  <c:v>43608</c:v>
                </c:pt>
                <c:pt idx="409">
                  <c:v>43609</c:v>
                </c:pt>
                <c:pt idx="410">
                  <c:v>43610</c:v>
                </c:pt>
                <c:pt idx="411">
                  <c:v>43611</c:v>
                </c:pt>
                <c:pt idx="412">
                  <c:v>43612</c:v>
                </c:pt>
                <c:pt idx="413">
                  <c:v>43613</c:v>
                </c:pt>
                <c:pt idx="414">
                  <c:v>43614</c:v>
                </c:pt>
                <c:pt idx="415">
                  <c:v>43615</c:v>
                </c:pt>
                <c:pt idx="416">
                  <c:v>43616</c:v>
                </c:pt>
                <c:pt idx="417">
                  <c:v>43617</c:v>
                </c:pt>
                <c:pt idx="418">
                  <c:v>43618</c:v>
                </c:pt>
                <c:pt idx="419">
                  <c:v>43619</c:v>
                </c:pt>
                <c:pt idx="420">
                  <c:v>43620</c:v>
                </c:pt>
                <c:pt idx="421">
                  <c:v>43621</c:v>
                </c:pt>
                <c:pt idx="422">
                  <c:v>43622</c:v>
                </c:pt>
                <c:pt idx="423">
                  <c:v>43623</c:v>
                </c:pt>
                <c:pt idx="424">
                  <c:v>43624</c:v>
                </c:pt>
                <c:pt idx="425">
                  <c:v>43625</c:v>
                </c:pt>
                <c:pt idx="426">
                  <c:v>43626</c:v>
                </c:pt>
                <c:pt idx="427">
                  <c:v>43627</c:v>
                </c:pt>
                <c:pt idx="428">
                  <c:v>43628</c:v>
                </c:pt>
                <c:pt idx="429">
                  <c:v>43629</c:v>
                </c:pt>
                <c:pt idx="430">
                  <c:v>43630</c:v>
                </c:pt>
                <c:pt idx="431">
                  <c:v>43631</c:v>
                </c:pt>
                <c:pt idx="432">
                  <c:v>43632</c:v>
                </c:pt>
                <c:pt idx="433">
                  <c:v>43633</c:v>
                </c:pt>
                <c:pt idx="434">
                  <c:v>43634</c:v>
                </c:pt>
                <c:pt idx="435">
                  <c:v>43635</c:v>
                </c:pt>
                <c:pt idx="436">
                  <c:v>43636</c:v>
                </c:pt>
                <c:pt idx="437">
                  <c:v>43637</c:v>
                </c:pt>
                <c:pt idx="438">
                  <c:v>43638</c:v>
                </c:pt>
                <c:pt idx="439">
                  <c:v>43639</c:v>
                </c:pt>
                <c:pt idx="440">
                  <c:v>43640</c:v>
                </c:pt>
                <c:pt idx="441">
                  <c:v>43641</c:v>
                </c:pt>
                <c:pt idx="442">
                  <c:v>43642</c:v>
                </c:pt>
                <c:pt idx="443">
                  <c:v>43643</c:v>
                </c:pt>
                <c:pt idx="444">
                  <c:v>43644</c:v>
                </c:pt>
                <c:pt idx="445">
                  <c:v>43645</c:v>
                </c:pt>
                <c:pt idx="446">
                  <c:v>43646</c:v>
                </c:pt>
                <c:pt idx="447">
                  <c:v>43647</c:v>
                </c:pt>
                <c:pt idx="448">
                  <c:v>43648</c:v>
                </c:pt>
                <c:pt idx="449">
                  <c:v>43649</c:v>
                </c:pt>
                <c:pt idx="450">
                  <c:v>43650</c:v>
                </c:pt>
                <c:pt idx="451">
                  <c:v>43651</c:v>
                </c:pt>
                <c:pt idx="452">
                  <c:v>43652</c:v>
                </c:pt>
                <c:pt idx="453">
                  <c:v>43653</c:v>
                </c:pt>
                <c:pt idx="454">
                  <c:v>43654</c:v>
                </c:pt>
                <c:pt idx="455">
                  <c:v>43655</c:v>
                </c:pt>
                <c:pt idx="456">
                  <c:v>43656</c:v>
                </c:pt>
                <c:pt idx="457">
                  <c:v>43657</c:v>
                </c:pt>
                <c:pt idx="458">
                  <c:v>43658</c:v>
                </c:pt>
                <c:pt idx="459">
                  <c:v>43659</c:v>
                </c:pt>
                <c:pt idx="460">
                  <c:v>43660</c:v>
                </c:pt>
                <c:pt idx="461">
                  <c:v>43661</c:v>
                </c:pt>
                <c:pt idx="462">
                  <c:v>43662</c:v>
                </c:pt>
                <c:pt idx="463">
                  <c:v>43663</c:v>
                </c:pt>
                <c:pt idx="464">
                  <c:v>43664</c:v>
                </c:pt>
                <c:pt idx="465">
                  <c:v>43665</c:v>
                </c:pt>
                <c:pt idx="466">
                  <c:v>43666</c:v>
                </c:pt>
                <c:pt idx="467">
                  <c:v>43667</c:v>
                </c:pt>
                <c:pt idx="468">
                  <c:v>43668</c:v>
                </c:pt>
                <c:pt idx="469">
                  <c:v>43669</c:v>
                </c:pt>
                <c:pt idx="470">
                  <c:v>43670</c:v>
                </c:pt>
                <c:pt idx="471">
                  <c:v>43671</c:v>
                </c:pt>
                <c:pt idx="472">
                  <c:v>43672</c:v>
                </c:pt>
                <c:pt idx="473">
                  <c:v>43673</c:v>
                </c:pt>
                <c:pt idx="474">
                  <c:v>43674</c:v>
                </c:pt>
                <c:pt idx="475">
                  <c:v>43675</c:v>
                </c:pt>
                <c:pt idx="476">
                  <c:v>43676</c:v>
                </c:pt>
                <c:pt idx="477">
                  <c:v>43677</c:v>
                </c:pt>
                <c:pt idx="478">
                  <c:v>43678</c:v>
                </c:pt>
                <c:pt idx="479">
                  <c:v>43679</c:v>
                </c:pt>
                <c:pt idx="480">
                  <c:v>43680</c:v>
                </c:pt>
                <c:pt idx="481">
                  <c:v>43681</c:v>
                </c:pt>
                <c:pt idx="482">
                  <c:v>43682</c:v>
                </c:pt>
                <c:pt idx="483">
                  <c:v>43683</c:v>
                </c:pt>
                <c:pt idx="484">
                  <c:v>43684</c:v>
                </c:pt>
                <c:pt idx="485">
                  <c:v>43685</c:v>
                </c:pt>
                <c:pt idx="486">
                  <c:v>43686</c:v>
                </c:pt>
                <c:pt idx="487">
                  <c:v>43687</c:v>
                </c:pt>
                <c:pt idx="488">
                  <c:v>43688</c:v>
                </c:pt>
                <c:pt idx="489">
                  <c:v>43689</c:v>
                </c:pt>
                <c:pt idx="490">
                  <c:v>43690</c:v>
                </c:pt>
                <c:pt idx="491">
                  <c:v>43691</c:v>
                </c:pt>
                <c:pt idx="492">
                  <c:v>43692</c:v>
                </c:pt>
                <c:pt idx="493">
                  <c:v>43693</c:v>
                </c:pt>
                <c:pt idx="494">
                  <c:v>43694</c:v>
                </c:pt>
                <c:pt idx="495">
                  <c:v>43695</c:v>
                </c:pt>
                <c:pt idx="496">
                  <c:v>43696</c:v>
                </c:pt>
                <c:pt idx="497">
                  <c:v>43697</c:v>
                </c:pt>
                <c:pt idx="498">
                  <c:v>43698</c:v>
                </c:pt>
                <c:pt idx="499">
                  <c:v>43699</c:v>
                </c:pt>
                <c:pt idx="500">
                  <c:v>43700</c:v>
                </c:pt>
                <c:pt idx="501">
                  <c:v>43701</c:v>
                </c:pt>
                <c:pt idx="502">
                  <c:v>43702</c:v>
                </c:pt>
                <c:pt idx="503">
                  <c:v>43703</c:v>
                </c:pt>
                <c:pt idx="504">
                  <c:v>43704</c:v>
                </c:pt>
                <c:pt idx="505">
                  <c:v>43705</c:v>
                </c:pt>
                <c:pt idx="506">
                  <c:v>43706</c:v>
                </c:pt>
                <c:pt idx="507">
                  <c:v>43707</c:v>
                </c:pt>
                <c:pt idx="508">
                  <c:v>43708</c:v>
                </c:pt>
                <c:pt idx="509">
                  <c:v>43709</c:v>
                </c:pt>
                <c:pt idx="510">
                  <c:v>43710</c:v>
                </c:pt>
                <c:pt idx="511">
                  <c:v>43711</c:v>
                </c:pt>
                <c:pt idx="512">
                  <c:v>43712</c:v>
                </c:pt>
                <c:pt idx="513">
                  <c:v>43713</c:v>
                </c:pt>
                <c:pt idx="514">
                  <c:v>43714</c:v>
                </c:pt>
                <c:pt idx="515">
                  <c:v>43715</c:v>
                </c:pt>
                <c:pt idx="516">
                  <c:v>43716</c:v>
                </c:pt>
                <c:pt idx="517">
                  <c:v>43717</c:v>
                </c:pt>
                <c:pt idx="518">
                  <c:v>43718</c:v>
                </c:pt>
                <c:pt idx="519">
                  <c:v>43719</c:v>
                </c:pt>
                <c:pt idx="520">
                  <c:v>43720</c:v>
                </c:pt>
                <c:pt idx="521">
                  <c:v>43721</c:v>
                </c:pt>
                <c:pt idx="522">
                  <c:v>43722</c:v>
                </c:pt>
                <c:pt idx="523">
                  <c:v>43723</c:v>
                </c:pt>
                <c:pt idx="524">
                  <c:v>43724</c:v>
                </c:pt>
                <c:pt idx="525">
                  <c:v>43725</c:v>
                </c:pt>
                <c:pt idx="526">
                  <c:v>43726</c:v>
                </c:pt>
                <c:pt idx="527">
                  <c:v>43727</c:v>
                </c:pt>
                <c:pt idx="528">
                  <c:v>43728</c:v>
                </c:pt>
                <c:pt idx="529">
                  <c:v>43729</c:v>
                </c:pt>
                <c:pt idx="530">
                  <c:v>43730</c:v>
                </c:pt>
                <c:pt idx="531">
                  <c:v>43731</c:v>
                </c:pt>
                <c:pt idx="532">
                  <c:v>43732</c:v>
                </c:pt>
                <c:pt idx="533">
                  <c:v>43733</c:v>
                </c:pt>
                <c:pt idx="534">
                  <c:v>43734</c:v>
                </c:pt>
                <c:pt idx="535">
                  <c:v>43735</c:v>
                </c:pt>
                <c:pt idx="536">
                  <c:v>43736</c:v>
                </c:pt>
                <c:pt idx="537">
                  <c:v>43737</c:v>
                </c:pt>
                <c:pt idx="538">
                  <c:v>43738</c:v>
                </c:pt>
                <c:pt idx="539">
                  <c:v>43739</c:v>
                </c:pt>
                <c:pt idx="540">
                  <c:v>43740</c:v>
                </c:pt>
                <c:pt idx="541">
                  <c:v>43741</c:v>
                </c:pt>
                <c:pt idx="542">
                  <c:v>43742</c:v>
                </c:pt>
                <c:pt idx="543">
                  <c:v>43743</c:v>
                </c:pt>
                <c:pt idx="544">
                  <c:v>43744</c:v>
                </c:pt>
                <c:pt idx="545">
                  <c:v>43745</c:v>
                </c:pt>
                <c:pt idx="546">
                  <c:v>43746</c:v>
                </c:pt>
                <c:pt idx="547">
                  <c:v>43747</c:v>
                </c:pt>
                <c:pt idx="548">
                  <c:v>43748</c:v>
                </c:pt>
                <c:pt idx="549">
                  <c:v>43749</c:v>
                </c:pt>
                <c:pt idx="550">
                  <c:v>43750</c:v>
                </c:pt>
                <c:pt idx="551">
                  <c:v>43751</c:v>
                </c:pt>
                <c:pt idx="552">
                  <c:v>43752</c:v>
                </c:pt>
                <c:pt idx="553">
                  <c:v>43753</c:v>
                </c:pt>
                <c:pt idx="554">
                  <c:v>43754</c:v>
                </c:pt>
                <c:pt idx="555">
                  <c:v>43755</c:v>
                </c:pt>
                <c:pt idx="556">
                  <c:v>43756</c:v>
                </c:pt>
                <c:pt idx="557">
                  <c:v>43757</c:v>
                </c:pt>
                <c:pt idx="558">
                  <c:v>43758</c:v>
                </c:pt>
                <c:pt idx="559">
                  <c:v>43759</c:v>
                </c:pt>
                <c:pt idx="560">
                  <c:v>43760</c:v>
                </c:pt>
                <c:pt idx="561">
                  <c:v>43761</c:v>
                </c:pt>
                <c:pt idx="562">
                  <c:v>43762</c:v>
                </c:pt>
                <c:pt idx="563">
                  <c:v>43763</c:v>
                </c:pt>
                <c:pt idx="564">
                  <c:v>43764</c:v>
                </c:pt>
                <c:pt idx="565">
                  <c:v>43765</c:v>
                </c:pt>
                <c:pt idx="566">
                  <c:v>43766</c:v>
                </c:pt>
                <c:pt idx="567">
                  <c:v>43767</c:v>
                </c:pt>
                <c:pt idx="568">
                  <c:v>43768</c:v>
                </c:pt>
                <c:pt idx="569">
                  <c:v>43769</c:v>
                </c:pt>
                <c:pt idx="570">
                  <c:v>43770</c:v>
                </c:pt>
                <c:pt idx="571">
                  <c:v>43771</c:v>
                </c:pt>
                <c:pt idx="572">
                  <c:v>43772</c:v>
                </c:pt>
                <c:pt idx="573">
                  <c:v>43773</c:v>
                </c:pt>
                <c:pt idx="574">
                  <c:v>43774</c:v>
                </c:pt>
                <c:pt idx="575">
                  <c:v>43775</c:v>
                </c:pt>
                <c:pt idx="576">
                  <c:v>43776</c:v>
                </c:pt>
                <c:pt idx="577">
                  <c:v>43777</c:v>
                </c:pt>
                <c:pt idx="578">
                  <c:v>43778</c:v>
                </c:pt>
                <c:pt idx="579">
                  <c:v>43779</c:v>
                </c:pt>
                <c:pt idx="580">
                  <c:v>43780</c:v>
                </c:pt>
                <c:pt idx="581">
                  <c:v>43781</c:v>
                </c:pt>
                <c:pt idx="582">
                  <c:v>43782</c:v>
                </c:pt>
                <c:pt idx="583">
                  <c:v>43783</c:v>
                </c:pt>
                <c:pt idx="584">
                  <c:v>43784</c:v>
                </c:pt>
                <c:pt idx="585">
                  <c:v>43785</c:v>
                </c:pt>
                <c:pt idx="586">
                  <c:v>43786</c:v>
                </c:pt>
                <c:pt idx="587">
                  <c:v>43787</c:v>
                </c:pt>
                <c:pt idx="588">
                  <c:v>43788</c:v>
                </c:pt>
                <c:pt idx="589">
                  <c:v>43789</c:v>
                </c:pt>
                <c:pt idx="590">
                  <c:v>43790</c:v>
                </c:pt>
                <c:pt idx="591">
                  <c:v>43791</c:v>
                </c:pt>
                <c:pt idx="592">
                  <c:v>43792</c:v>
                </c:pt>
                <c:pt idx="593">
                  <c:v>43793</c:v>
                </c:pt>
                <c:pt idx="594">
                  <c:v>43794</c:v>
                </c:pt>
                <c:pt idx="595">
                  <c:v>43795</c:v>
                </c:pt>
                <c:pt idx="596">
                  <c:v>43796</c:v>
                </c:pt>
                <c:pt idx="597">
                  <c:v>43797</c:v>
                </c:pt>
                <c:pt idx="598">
                  <c:v>43798</c:v>
                </c:pt>
                <c:pt idx="599">
                  <c:v>43799</c:v>
                </c:pt>
                <c:pt idx="600">
                  <c:v>43800</c:v>
                </c:pt>
                <c:pt idx="601">
                  <c:v>43801</c:v>
                </c:pt>
                <c:pt idx="602">
                  <c:v>43802</c:v>
                </c:pt>
                <c:pt idx="603">
                  <c:v>43803</c:v>
                </c:pt>
                <c:pt idx="604">
                  <c:v>43804</c:v>
                </c:pt>
                <c:pt idx="605">
                  <c:v>43805</c:v>
                </c:pt>
                <c:pt idx="606">
                  <c:v>43806</c:v>
                </c:pt>
                <c:pt idx="607">
                  <c:v>43807</c:v>
                </c:pt>
                <c:pt idx="608">
                  <c:v>43808</c:v>
                </c:pt>
                <c:pt idx="609">
                  <c:v>43809</c:v>
                </c:pt>
                <c:pt idx="610">
                  <c:v>43810</c:v>
                </c:pt>
                <c:pt idx="611">
                  <c:v>43811</c:v>
                </c:pt>
                <c:pt idx="612">
                  <c:v>43812</c:v>
                </c:pt>
                <c:pt idx="613">
                  <c:v>43813</c:v>
                </c:pt>
                <c:pt idx="614">
                  <c:v>43814</c:v>
                </c:pt>
                <c:pt idx="615">
                  <c:v>43815</c:v>
                </c:pt>
                <c:pt idx="616">
                  <c:v>43816</c:v>
                </c:pt>
                <c:pt idx="617">
                  <c:v>43817</c:v>
                </c:pt>
                <c:pt idx="618">
                  <c:v>43818</c:v>
                </c:pt>
                <c:pt idx="619">
                  <c:v>43819</c:v>
                </c:pt>
                <c:pt idx="620">
                  <c:v>43820</c:v>
                </c:pt>
                <c:pt idx="621">
                  <c:v>43821</c:v>
                </c:pt>
                <c:pt idx="622">
                  <c:v>43822</c:v>
                </c:pt>
                <c:pt idx="623">
                  <c:v>43823</c:v>
                </c:pt>
                <c:pt idx="624">
                  <c:v>43824</c:v>
                </c:pt>
                <c:pt idx="625">
                  <c:v>43825</c:v>
                </c:pt>
                <c:pt idx="626">
                  <c:v>43826</c:v>
                </c:pt>
                <c:pt idx="627">
                  <c:v>43827</c:v>
                </c:pt>
                <c:pt idx="628">
                  <c:v>43828</c:v>
                </c:pt>
                <c:pt idx="629">
                  <c:v>43829</c:v>
                </c:pt>
                <c:pt idx="630">
                  <c:v>43830</c:v>
                </c:pt>
                <c:pt idx="631">
                  <c:v>43831</c:v>
                </c:pt>
                <c:pt idx="632">
                  <c:v>43832</c:v>
                </c:pt>
                <c:pt idx="633">
                  <c:v>43833</c:v>
                </c:pt>
                <c:pt idx="634">
                  <c:v>43834</c:v>
                </c:pt>
                <c:pt idx="635">
                  <c:v>43835</c:v>
                </c:pt>
                <c:pt idx="636">
                  <c:v>43836</c:v>
                </c:pt>
                <c:pt idx="637">
                  <c:v>43837</c:v>
                </c:pt>
                <c:pt idx="638">
                  <c:v>43838</c:v>
                </c:pt>
                <c:pt idx="639">
                  <c:v>43839</c:v>
                </c:pt>
                <c:pt idx="640">
                  <c:v>43840</c:v>
                </c:pt>
                <c:pt idx="641">
                  <c:v>43841</c:v>
                </c:pt>
                <c:pt idx="642">
                  <c:v>43842</c:v>
                </c:pt>
                <c:pt idx="643">
                  <c:v>43843</c:v>
                </c:pt>
                <c:pt idx="644">
                  <c:v>43844</c:v>
                </c:pt>
                <c:pt idx="645">
                  <c:v>43845</c:v>
                </c:pt>
                <c:pt idx="646">
                  <c:v>43846</c:v>
                </c:pt>
                <c:pt idx="647">
                  <c:v>43847</c:v>
                </c:pt>
                <c:pt idx="648">
                  <c:v>43848</c:v>
                </c:pt>
                <c:pt idx="649">
                  <c:v>43849</c:v>
                </c:pt>
                <c:pt idx="650">
                  <c:v>43850</c:v>
                </c:pt>
                <c:pt idx="651">
                  <c:v>43851</c:v>
                </c:pt>
                <c:pt idx="652">
                  <c:v>43852</c:v>
                </c:pt>
                <c:pt idx="653">
                  <c:v>43853</c:v>
                </c:pt>
                <c:pt idx="654">
                  <c:v>43854</c:v>
                </c:pt>
                <c:pt idx="655">
                  <c:v>43855</c:v>
                </c:pt>
                <c:pt idx="656">
                  <c:v>43856</c:v>
                </c:pt>
                <c:pt idx="657">
                  <c:v>43857</c:v>
                </c:pt>
                <c:pt idx="658">
                  <c:v>43858</c:v>
                </c:pt>
                <c:pt idx="659">
                  <c:v>43859</c:v>
                </c:pt>
                <c:pt idx="660">
                  <c:v>43860</c:v>
                </c:pt>
                <c:pt idx="661">
                  <c:v>43861</c:v>
                </c:pt>
                <c:pt idx="662">
                  <c:v>43862</c:v>
                </c:pt>
                <c:pt idx="663">
                  <c:v>43863</c:v>
                </c:pt>
                <c:pt idx="664">
                  <c:v>43864</c:v>
                </c:pt>
                <c:pt idx="665">
                  <c:v>43865</c:v>
                </c:pt>
                <c:pt idx="666">
                  <c:v>43866</c:v>
                </c:pt>
                <c:pt idx="667">
                  <c:v>43867</c:v>
                </c:pt>
                <c:pt idx="668">
                  <c:v>43868</c:v>
                </c:pt>
                <c:pt idx="669">
                  <c:v>43869</c:v>
                </c:pt>
                <c:pt idx="670">
                  <c:v>43870</c:v>
                </c:pt>
                <c:pt idx="671">
                  <c:v>43871</c:v>
                </c:pt>
                <c:pt idx="672">
                  <c:v>43872</c:v>
                </c:pt>
                <c:pt idx="673">
                  <c:v>43873</c:v>
                </c:pt>
                <c:pt idx="674">
                  <c:v>43874</c:v>
                </c:pt>
                <c:pt idx="675">
                  <c:v>43875</c:v>
                </c:pt>
                <c:pt idx="676">
                  <c:v>43876</c:v>
                </c:pt>
                <c:pt idx="677">
                  <c:v>43877</c:v>
                </c:pt>
                <c:pt idx="678">
                  <c:v>43878</c:v>
                </c:pt>
                <c:pt idx="679">
                  <c:v>43879</c:v>
                </c:pt>
                <c:pt idx="680">
                  <c:v>43880</c:v>
                </c:pt>
                <c:pt idx="681">
                  <c:v>43881</c:v>
                </c:pt>
                <c:pt idx="682">
                  <c:v>43882</c:v>
                </c:pt>
                <c:pt idx="683">
                  <c:v>43883</c:v>
                </c:pt>
                <c:pt idx="684">
                  <c:v>43884</c:v>
                </c:pt>
                <c:pt idx="685">
                  <c:v>43885</c:v>
                </c:pt>
                <c:pt idx="686">
                  <c:v>43886</c:v>
                </c:pt>
                <c:pt idx="687">
                  <c:v>43887</c:v>
                </c:pt>
                <c:pt idx="688">
                  <c:v>43888</c:v>
                </c:pt>
                <c:pt idx="689">
                  <c:v>43889</c:v>
                </c:pt>
                <c:pt idx="690">
                  <c:v>43890</c:v>
                </c:pt>
                <c:pt idx="691">
                  <c:v>43891</c:v>
                </c:pt>
                <c:pt idx="692">
                  <c:v>43892</c:v>
                </c:pt>
                <c:pt idx="693">
                  <c:v>43893</c:v>
                </c:pt>
                <c:pt idx="694">
                  <c:v>43894</c:v>
                </c:pt>
                <c:pt idx="695">
                  <c:v>43895</c:v>
                </c:pt>
                <c:pt idx="696">
                  <c:v>43896</c:v>
                </c:pt>
                <c:pt idx="697">
                  <c:v>43897</c:v>
                </c:pt>
                <c:pt idx="698">
                  <c:v>43898</c:v>
                </c:pt>
                <c:pt idx="699">
                  <c:v>43899</c:v>
                </c:pt>
                <c:pt idx="700">
                  <c:v>43900</c:v>
                </c:pt>
                <c:pt idx="701">
                  <c:v>43901</c:v>
                </c:pt>
                <c:pt idx="702">
                  <c:v>43902</c:v>
                </c:pt>
                <c:pt idx="703">
                  <c:v>43903</c:v>
                </c:pt>
                <c:pt idx="704">
                  <c:v>43904</c:v>
                </c:pt>
                <c:pt idx="705">
                  <c:v>43905</c:v>
                </c:pt>
                <c:pt idx="706">
                  <c:v>43906</c:v>
                </c:pt>
                <c:pt idx="707">
                  <c:v>43907</c:v>
                </c:pt>
                <c:pt idx="708">
                  <c:v>43908</c:v>
                </c:pt>
                <c:pt idx="709">
                  <c:v>43909</c:v>
                </c:pt>
                <c:pt idx="710">
                  <c:v>43910</c:v>
                </c:pt>
                <c:pt idx="711">
                  <c:v>43911</c:v>
                </c:pt>
                <c:pt idx="712">
                  <c:v>43912</c:v>
                </c:pt>
                <c:pt idx="713">
                  <c:v>43913</c:v>
                </c:pt>
                <c:pt idx="714">
                  <c:v>43914</c:v>
                </c:pt>
                <c:pt idx="715">
                  <c:v>43915</c:v>
                </c:pt>
                <c:pt idx="716">
                  <c:v>43916</c:v>
                </c:pt>
                <c:pt idx="717">
                  <c:v>43917</c:v>
                </c:pt>
                <c:pt idx="718">
                  <c:v>43918</c:v>
                </c:pt>
                <c:pt idx="719">
                  <c:v>43919</c:v>
                </c:pt>
                <c:pt idx="720">
                  <c:v>43920</c:v>
                </c:pt>
                <c:pt idx="721">
                  <c:v>43921</c:v>
                </c:pt>
                <c:pt idx="722">
                  <c:v>43922</c:v>
                </c:pt>
                <c:pt idx="723">
                  <c:v>43923</c:v>
                </c:pt>
                <c:pt idx="724">
                  <c:v>43924</c:v>
                </c:pt>
                <c:pt idx="725">
                  <c:v>43925</c:v>
                </c:pt>
                <c:pt idx="726">
                  <c:v>43926</c:v>
                </c:pt>
                <c:pt idx="727">
                  <c:v>43927</c:v>
                </c:pt>
                <c:pt idx="728">
                  <c:v>43928</c:v>
                </c:pt>
                <c:pt idx="729">
                  <c:v>43929</c:v>
                </c:pt>
                <c:pt idx="730">
                  <c:v>43930</c:v>
                </c:pt>
                <c:pt idx="731">
                  <c:v>43931</c:v>
                </c:pt>
                <c:pt idx="732">
                  <c:v>43932</c:v>
                </c:pt>
                <c:pt idx="733">
                  <c:v>43933</c:v>
                </c:pt>
                <c:pt idx="734">
                  <c:v>43934</c:v>
                </c:pt>
                <c:pt idx="735">
                  <c:v>43935</c:v>
                </c:pt>
                <c:pt idx="736">
                  <c:v>43936</c:v>
                </c:pt>
                <c:pt idx="737">
                  <c:v>43937</c:v>
                </c:pt>
                <c:pt idx="738">
                  <c:v>43938</c:v>
                </c:pt>
                <c:pt idx="739">
                  <c:v>43939</c:v>
                </c:pt>
                <c:pt idx="740">
                  <c:v>43940</c:v>
                </c:pt>
                <c:pt idx="741">
                  <c:v>43941</c:v>
                </c:pt>
                <c:pt idx="742">
                  <c:v>43942</c:v>
                </c:pt>
                <c:pt idx="743">
                  <c:v>43943</c:v>
                </c:pt>
                <c:pt idx="744">
                  <c:v>43944</c:v>
                </c:pt>
                <c:pt idx="745">
                  <c:v>43945</c:v>
                </c:pt>
                <c:pt idx="746">
                  <c:v>43946</c:v>
                </c:pt>
                <c:pt idx="747">
                  <c:v>43947</c:v>
                </c:pt>
                <c:pt idx="748">
                  <c:v>43948</c:v>
                </c:pt>
                <c:pt idx="749">
                  <c:v>43949</c:v>
                </c:pt>
                <c:pt idx="750">
                  <c:v>43950</c:v>
                </c:pt>
                <c:pt idx="751">
                  <c:v>43951</c:v>
                </c:pt>
                <c:pt idx="752">
                  <c:v>43952</c:v>
                </c:pt>
                <c:pt idx="753">
                  <c:v>43953</c:v>
                </c:pt>
                <c:pt idx="754">
                  <c:v>43954</c:v>
                </c:pt>
                <c:pt idx="755">
                  <c:v>43955</c:v>
                </c:pt>
                <c:pt idx="756">
                  <c:v>43956</c:v>
                </c:pt>
                <c:pt idx="757">
                  <c:v>43957</c:v>
                </c:pt>
                <c:pt idx="758">
                  <c:v>43958</c:v>
                </c:pt>
                <c:pt idx="759">
                  <c:v>43959</c:v>
                </c:pt>
                <c:pt idx="760">
                  <c:v>43960</c:v>
                </c:pt>
                <c:pt idx="761">
                  <c:v>43961</c:v>
                </c:pt>
                <c:pt idx="762">
                  <c:v>43962</c:v>
                </c:pt>
                <c:pt idx="763">
                  <c:v>43963</c:v>
                </c:pt>
                <c:pt idx="764">
                  <c:v>43964</c:v>
                </c:pt>
                <c:pt idx="765">
                  <c:v>43965</c:v>
                </c:pt>
                <c:pt idx="766">
                  <c:v>43966</c:v>
                </c:pt>
                <c:pt idx="767">
                  <c:v>43967</c:v>
                </c:pt>
                <c:pt idx="768">
                  <c:v>43968</c:v>
                </c:pt>
                <c:pt idx="769">
                  <c:v>43969</c:v>
                </c:pt>
                <c:pt idx="770">
                  <c:v>43970</c:v>
                </c:pt>
                <c:pt idx="771">
                  <c:v>43971</c:v>
                </c:pt>
                <c:pt idx="772">
                  <c:v>43972</c:v>
                </c:pt>
                <c:pt idx="773">
                  <c:v>43973</c:v>
                </c:pt>
                <c:pt idx="774">
                  <c:v>43974</c:v>
                </c:pt>
                <c:pt idx="775">
                  <c:v>43975</c:v>
                </c:pt>
                <c:pt idx="776">
                  <c:v>43976</c:v>
                </c:pt>
                <c:pt idx="777">
                  <c:v>43977</c:v>
                </c:pt>
                <c:pt idx="778">
                  <c:v>43978</c:v>
                </c:pt>
                <c:pt idx="779">
                  <c:v>43979</c:v>
                </c:pt>
                <c:pt idx="780">
                  <c:v>43980</c:v>
                </c:pt>
                <c:pt idx="781">
                  <c:v>43981</c:v>
                </c:pt>
                <c:pt idx="782">
                  <c:v>43982</c:v>
                </c:pt>
                <c:pt idx="783">
                  <c:v>43983</c:v>
                </c:pt>
                <c:pt idx="784">
                  <c:v>43984</c:v>
                </c:pt>
                <c:pt idx="785">
                  <c:v>43985</c:v>
                </c:pt>
                <c:pt idx="786">
                  <c:v>43986</c:v>
                </c:pt>
                <c:pt idx="787">
                  <c:v>43987</c:v>
                </c:pt>
                <c:pt idx="788">
                  <c:v>43988</c:v>
                </c:pt>
                <c:pt idx="789">
                  <c:v>43989</c:v>
                </c:pt>
                <c:pt idx="790">
                  <c:v>43990</c:v>
                </c:pt>
                <c:pt idx="791">
                  <c:v>43991</c:v>
                </c:pt>
                <c:pt idx="792">
                  <c:v>43992</c:v>
                </c:pt>
                <c:pt idx="793">
                  <c:v>43993</c:v>
                </c:pt>
                <c:pt idx="794">
                  <c:v>43994</c:v>
                </c:pt>
                <c:pt idx="795">
                  <c:v>43995</c:v>
                </c:pt>
                <c:pt idx="796">
                  <c:v>43996</c:v>
                </c:pt>
                <c:pt idx="797">
                  <c:v>43997</c:v>
                </c:pt>
                <c:pt idx="798">
                  <c:v>43998</c:v>
                </c:pt>
                <c:pt idx="799">
                  <c:v>43999</c:v>
                </c:pt>
                <c:pt idx="800">
                  <c:v>44000</c:v>
                </c:pt>
                <c:pt idx="801">
                  <c:v>44001</c:v>
                </c:pt>
                <c:pt idx="802">
                  <c:v>44002</c:v>
                </c:pt>
                <c:pt idx="803">
                  <c:v>44003</c:v>
                </c:pt>
                <c:pt idx="804">
                  <c:v>44004</c:v>
                </c:pt>
                <c:pt idx="805">
                  <c:v>44005</c:v>
                </c:pt>
                <c:pt idx="806">
                  <c:v>44006</c:v>
                </c:pt>
                <c:pt idx="807">
                  <c:v>44007</c:v>
                </c:pt>
                <c:pt idx="808">
                  <c:v>44008</c:v>
                </c:pt>
                <c:pt idx="809">
                  <c:v>44009</c:v>
                </c:pt>
                <c:pt idx="810">
                  <c:v>44010</c:v>
                </c:pt>
                <c:pt idx="811">
                  <c:v>44011</c:v>
                </c:pt>
                <c:pt idx="812">
                  <c:v>44012</c:v>
                </c:pt>
                <c:pt idx="813">
                  <c:v>44013</c:v>
                </c:pt>
                <c:pt idx="814">
                  <c:v>44014</c:v>
                </c:pt>
                <c:pt idx="815">
                  <c:v>44015</c:v>
                </c:pt>
                <c:pt idx="816">
                  <c:v>44016</c:v>
                </c:pt>
                <c:pt idx="817">
                  <c:v>44017</c:v>
                </c:pt>
                <c:pt idx="818">
                  <c:v>44018</c:v>
                </c:pt>
                <c:pt idx="819">
                  <c:v>44019</c:v>
                </c:pt>
                <c:pt idx="820">
                  <c:v>44020</c:v>
                </c:pt>
                <c:pt idx="821">
                  <c:v>44021</c:v>
                </c:pt>
                <c:pt idx="822">
                  <c:v>44022</c:v>
                </c:pt>
                <c:pt idx="823">
                  <c:v>44023</c:v>
                </c:pt>
                <c:pt idx="824">
                  <c:v>44024</c:v>
                </c:pt>
                <c:pt idx="825">
                  <c:v>44025</c:v>
                </c:pt>
                <c:pt idx="826">
                  <c:v>44026</c:v>
                </c:pt>
                <c:pt idx="827">
                  <c:v>44027</c:v>
                </c:pt>
                <c:pt idx="828">
                  <c:v>44028</c:v>
                </c:pt>
                <c:pt idx="829">
                  <c:v>44029</c:v>
                </c:pt>
                <c:pt idx="830">
                  <c:v>44030</c:v>
                </c:pt>
                <c:pt idx="831">
                  <c:v>44031</c:v>
                </c:pt>
                <c:pt idx="832">
                  <c:v>44032</c:v>
                </c:pt>
                <c:pt idx="833">
                  <c:v>44033</c:v>
                </c:pt>
                <c:pt idx="834">
                  <c:v>44034</c:v>
                </c:pt>
                <c:pt idx="835">
                  <c:v>44035</c:v>
                </c:pt>
                <c:pt idx="836">
                  <c:v>44036</c:v>
                </c:pt>
                <c:pt idx="837">
                  <c:v>44037</c:v>
                </c:pt>
                <c:pt idx="838">
                  <c:v>44038</c:v>
                </c:pt>
                <c:pt idx="839">
                  <c:v>44039</c:v>
                </c:pt>
                <c:pt idx="840">
                  <c:v>44040</c:v>
                </c:pt>
                <c:pt idx="841">
                  <c:v>44041</c:v>
                </c:pt>
                <c:pt idx="842">
                  <c:v>44042</c:v>
                </c:pt>
                <c:pt idx="843">
                  <c:v>44043</c:v>
                </c:pt>
                <c:pt idx="844">
                  <c:v>44044</c:v>
                </c:pt>
                <c:pt idx="845">
                  <c:v>44045</c:v>
                </c:pt>
                <c:pt idx="846">
                  <c:v>44046</c:v>
                </c:pt>
                <c:pt idx="847">
                  <c:v>44047</c:v>
                </c:pt>
                <c:pt idx="848">
                  <c:v>44048</c:v>
                </c:pt>
                <c:pt idx="849">
                  <c:v>44049</c:v>
                </c:pt>
                <c:pt idx="850">
                  <c:v>44050</c:v>
                </c:pt>
                <c:pt idx="851">
                  <c:v>44051</c:v>
                </c:pt>
                <c:pt idx="852">
                  <c:v>44052</c:v>
                </c:pt>
                <c:pt idx="853">
                  <c:v>44053</c:v>
                </c:pt>
                <c:pt idx="854">
                  <c:v>44054</c:v>
                </c:pt>
                <c:pt idx="855">
                  <c:v>44055</c:v>
                </c:pt>
                <c:pt idx="856">
                  <c:v>44056</c:v>
                </c:pt>
                <c:pt idx="857">
                  <c:v>44057</c:v>
                </c:pt>
                <c:pt idx="858">
                  <c:v>44058</c:v>
                </c:pt>
                <c:pt idx="859">
                  <c:v>44059</c:v>
                </c:pt>
                <c:pt idx="860">
                  <c:v>44060</c:v>
                </c:pt>
                <c:pt idx="861">
                  <c:v>44061</c:v>
                </c:pt>
                <c:pt idx="862">
                  <c:v>44062</c:v>
                </c:pt>
                <c:pt idx="863">
                  <c:v>44063</c:v>
                </c:pt>
                <c:pt idx="864">
                  <c:v>44064</c:v>
                </c:pt>
                <c:pt idx="865">
                  <c:v>44065</c:v>
                </c:pt>
                <c:pt idx="866">
                  <c:v>44066</c:v>
                </c:pt>
                <c:pt idx="867">
                  <c:v>44067</c:v>
                </c:pt>
                <c:pt idx="868">
                  <c:v>44068</c:v>
                </c:pt>
                <c:pt idx="869">
                  <c:v>44069</c:v>
                </c:pt>
                <c:pt idx="870">
                  <c:v>44070</c:v>
                </c:pt>
                <c:pt idx="871">
                  <c:v>44071</c:v>
                </c:pt>
                <c:pt idx="872">
                  <c:v>44072</c:v>
                </c:pt>
                <c:pt idx="873">
                  <c:v>44073</c:v>
                </c:pt>
                <c:pt idx="874">
                  <c:v>44074</c:v>
                </c:pt>
                <c:pt idx="875">
                  <c:v>44075</c:v>
                </c:pt>
                <c:pt idx="876">
                  <c:v>44076</c:v>
                </c:pt>
                <c:pt idx="877">
                  <c:v>44077</c:v>
                </c:pt>
                <c:pt idx="878">
                  <c:v>44078</c:v>
                </c:pt>
                <c:pt idx="879">
                  <c:v>44079</c:v>
                </c:pt>
                <c:pt idx="880">
                  <c:v>44080</c:v>
                </c:pt>
                <c:pt idx="881">
                  <c:v>44081</c:v>
                </c:pt>
                <c:pt idx="882">
                  <c:v>44082</c:v>
                </c:pt>
                <c:pt idx="883">
                  <c:v>44083</c:v>
                </c:pt>
                <c:pt idx="884">
                  <c:v>44084</c:v>
                </c:pt>
                <c:pt idx="885">
                  <c:v>44085</c:v>
                </c:pt>
                <c:pt idx="886">
                  <c:v>44086</c:v>
                </c:pt>
                <c:pt idx="887">
                  <c:v>44087</c:v>
                </c:pt>
                <c:pt idx="888">
                  <c:v>44088</c:v>
                </c:pt>
                <c:pt idx="889">
                  <c:v>44089</c:v>
                </c:pt>
                <c:pt idx="890">
                  <c:v>44090</c:v>
                </c:pt>
                <c:pt idx="891">
                  <c:v>44091</c:v>
                </c:pt>
                <c:pt idx="892">
                  <c:v>44092</c:v>
                </c:pt>
                <c:pt idx="893">
                  <c:v>44093</c:v>
                </c:pt>
                <c:pt idx="894">
                  <c:v>44094</c:v>
                </c:pt>
                <c:pt idx="895">
                  <c:v>44095</c:v>
                </c:pt>
                <c:pt idx="896">
                  <c:v>44096</c:v>
                </c:pt>
                <c:pt idx="897">
                  <c:v>44097</c:v>
                </c:pt>
                <c:pt idx="898">
                  <c:v>44098</c:v>
                </c:pt>
                <c:pt idx="899">
                  <c:v>44099</c:v>
                </c:pt>
                <c:pt idx="900">
                  <c:v>44100</c:v>
                </c:pt>
                <c:pt idx="901">
                  <c:v>44101</c:v>
                </c:pt>
                <c:pt idx="902">
                  <c:v>44102</c:v>
                </c:pt>
                <c:pt idx="903">
                  <c:v>44103</c:v>
                </c:pt>
                <c:pt idx="904">
                  <c:v>44104</c:v>
                </c:pt>
                <c:pt idx="905">
                  <c:v>44105</c:v>
                </c:pt>
                <c:pt idx="906">
                  <c:v>44106</c:v>
                </c:pt>
                <c:pt idx="907">
                  <c:v>44107</c:v>
                </c:pt>
                <c:pt idx="908">
                  <c:v>44108</c:v>
                </c:pt>
                <c:pt idx="909">
                  <c:v>44109</c:v>
                </c:pt>
                <c:pt idx="910">
                  <c:v>44110</c:v>
                </c:pt>
                <c:pt idx="911">
                  <c:v>44111</c:v>
                </c:pt>
                <c:pt idx="912">
                  <c:v>44112</c:v>
                </c:pt>
                <c:pt idx="913">
                  <c:v>44113</c:v>
                </c:pt>
                <c:pt idx="914">
                  <c:v>44114</c:v>
                </c:pt>
                <c:pt idx="915">
                  <c:v>44115</c:v>
                </c:pt>
                <c:pt idx="916">
                  <c:v>44116</c:v>
                </c:pt>
                <c:pt idx="917">
                  <c:v>44117</c:v>
                </c:pt>
                <c:pt idx="918">
                  <c:v>44118</c:v>
                </c:pt>
                <c:pt idx="919">
                  <c:v>44119</c:v>
                </c:pt>
                <c:pt idx="920">
                  <c:v>44120</c:v>
                </c:pt>
                <c:pt idx="921">
                  <c:v>44121</c:v>
                </c:pt>
                <c:pt idx="922">
                  <c:v>44122</c:v>
                </c:pt>
                <c:pt idx="923">
                  <c:v>44123</c:v>
                </c:pt>
                <c:pt idx="924">
                  <c:v>44124</c:v>
                </c:pt>
                <c:pt idx="925">
                  <c:v>44125</c:v>
                </c:pt>
                <c:pt idx="926">
                  <c:v>44126</c:v>
                </c:pt>
                <c:pt idx="927">
                  <c:v>44127</c:v>
                </c:pt>
                <c:pt idx="928">
                  <c:v>44128</c:v>
                </c:pt>
                <c:pt idx="929">
                  <c:v>44129</c:v>
                </c:pt>
                <c:pt idx="930">
                  <c:v>44130</c:v>
                </c:pt>
                <c:pt idx="931">
                  <c:v>44131</c:v>
                </c:pt>
                <c:pt idx="932">
                  <c:v>44132</c:v>
                </c:pt>
                <c:pt idx="933">
                  <c:v>44133</c:v>
                </c:pt>
                <c:pt idx="934">
                  <c:v>44134</c:v>
                </c:pt>
                <c:pt idx="935">
                  <c:v>44135</c:v>
                </c:pt>
                <c:pt idx="936">
                  <c:v>44136</c:v>
                </c:pt>
                <c:pt idx="937">
                  <c:v>44137</c:v>
                </c:pt>
                <c:pt idx="938">
                  <c:v>44138</c:v>
                </c:pt>
                <c:pt idx="939">
                  <c:v>44139</c:v>
                </c:pt>
                <c:pt idx="940">
                  <c:v>44140</c:v>
                </c:pt>
                <c:pt idx="941">
                  <c:v>44141</c:v>
                </c:pt>
                <c:pt idx="942">
                  <c:v>44142</c:v>
                </c:pt>
                <c:pt idx="943">
                  <c:v>44143</c:v>
                </c:pt>
                <c:pt idx="944">
                  <c:v>44144</c:v>
                </c:pt>
                <c:pt idx="945">
                  <c:v>44145</c:v>
                </c:pt>
                <c:pt idx="946">
                  <c:v>44146</c:v>
                </c:pt>
                <c:pt idx="947">
                  <c:v>44147</c:v>
                </c:pt>
                <c:pt idx="948">
                  <c:v>44148</c:v>
                </c:pt>
                <c:pt idx="949">
                  <c:v>44149</c:v>
                </c:pt>
                <c:pt idx="950">
                  <c:v>44150</c:v>
                </c:pt>
                <c:pt idx="951">
                  <c:v>44151</c:v>
                </c:pt>
                <c:pt idx="952">
                  <c:v>44152</c:v>
                </c:pt>
                <c:pt idx="953">
                  <c:v>44153</c:v>
                </c:pt>
                <c:pt idx="954">
                  <c:v>44154</c:v>
                </c:pt>
                <c:pt idx="955">
                  <c:v>44155</c:v>
                </c:pt>
                <c:pt idx="956">
                  <c:v>44156</c:v>
                </c:pt>
                <c:pt idx="957">
                  <c:v>44157</c:v>
                </c:pt>
                <c:pt idx="958">
                  <c:v>44158</c:v>
                </c:pt>
                <c:pt idx="959">
                  <c:v>44159</c:v>
                </c:pt>
                <c:pt idx="960">
                  <c:v>44160</c:v>
                </c:pt>
                <c:pt idx="961">
                  <c:v>44161</c:v>
                </c:pt>
                <c:pt idx="962">
                  <c:v>44162</c:v>
                </c:pt>
                <c:pt idx="963">
                  <c:v>44163</c:v>
                </c:pt>
                <c:pt idx="964">
                  <c:v>44164</c:v>
                </c:pt>
                <c:pt idx="965">
                  <c:v>44165</c:v>
                </c:pt>
                <c:pt idx="966">
                  <c:v>44166</c:v>
                </c:pt>
                <c:pt idx="967">
                  <c:v>44167</c:v>
                </c:pt>
                <c:pt idx="968">
                  <c:v>44168</c:v>
                </c:pt>
                <c:pt idx="969">
                  <c:v>44169</c:v>
                </c:pt>
                <c:pt idx="970">
                  <c:v>44170</c:v>
                </c:pt>
                <c:pt idx="971">
                  <c:v>44171</c:v>
                </c:pt>
                <c:pt idx="972">
                  <c:v>44172</c:v>
                </c:pt>
                <c:pt idx="973">
                  <c:v>44173</c:v>
                </c:pt>
                <c:pt idx="974">
                  <c:v>44174</c:v>
                </c:pt>
                <c:pt idx="975">
                  <c:v>44175</c:v>
                </c:pt>
                <c:pt idx="976">
                  <c:v>44176</c:v>
                </c:pt>
                <c:pt idx="977">
                  <c:v>44177</c:v>
                </c:pt>
                <c:pt idx="978">
                  <c:v>44178</c:v>
                </c:pt>
                <c:pt idx="979">
                  <c:v>44179</c:v>
                </c:pt>
                <c:pt idx="980">
                  <c:v>44180</c:v>
                </c:pt>
                <c:pt idx="981">
                  <c:v>44181</c:v>
                </c:pt>
                <c:pt idx="982">
                  <c:v>44182</c:v>
                </c:pt>
                <c:pt idx="983">
                  <c:v>44183</c:v>
                </c:pt>
                <c:pt idx="984">
                  <c:v>44184</c:v>
                </c:pt>
                <c:pt idx="985">
                  <c:v>44185</c:v>
                </c:pt>
                <c:pt idx="986">
                  <c:v>44186</c:v>
                </c:pt>
                <c:pt idx="987">
                  <c:v>44187</c:v>
                </c:pt>
                <c:pt idx="988">
                  <c:v>44188</c:v>
                </c:pt>
                <c:pt idx="989">
                  <c:v>44189</c:v>
                </c:pt>
                <c:pt idx="990">
                  <c:v>44190</c:v>
                </c:pt>
                <c:pt idx="991">
                  <c:v>44191</c:v>
                </c:pt>
                <c:pt idx="992">
                  <c:v>44192</c:v>
                </c:pt>
                <c:pt idx="993">
                  <c:v>44193</c:v>
                </c:pt>
                <c:pt idx="994">
                  <c:v>44194</c:v>
                </c:pt>
                <c:pt idx="995">
                  <c:v>44195</c:v>
                </c:pt>
                <c:pt idx="996">
                  <c:v>44196</c:v>
                </c:pt>
                <c:pt idx="997">
                  <c:v>44197</c:v>
                </c:pt>
                <c:pt idx="998">
                  <c:v>44198</c:v>
                </c:pt>
                <c:pt idx="999">
                  <c:v>44199</c:v>
                </c:pt>
                <c:pt idx="1000">
                  <c:v>44200</c:v>
                </c:pt>
                <c:pt idx="1001">
                  <c:v>44201</c:v>
                </c:pt>
                <c:pt idx="1002">
                  <c:v>44202</c:v>
                </c:pt>
                <c:pt idx="1003">
                  <c:v>44203</c:v>
                </c:pt>
                <c:pt idx="1004">
                  <c:v>44204</c:v>
                </c:pt>
                <c:pt idx="1005">
                  <c:v>44205</c:v>
                </c:pt>
                <c:pt idx="1006">
                  <c:v>44206</c:v>
                </c:pt>
                <c:pt idx="1007">
                  <c:v>44207</c:v>
                </c:pt>
                <c:pt idx="1008">
                  <c:v>44208</c:v>
                </c:pt>
                <c:pt idx="1009">
                  <c:v>44209</c:v>
                </c:pt>
                <c:pt idx="1010">
                  <c:v>44210</c:v>
                </c:pt>
                <c:pt idx="1011">
                  <c:v>44211</c:v>
                </c:pt>
                <c:pt idx="1012">
                  <c:v>44212</c:v>
                </c:pt>
                <c:pt idx="1013">
                  <c:v>44213</c:v>
                </c:pt>
                <c:pt idx="1014">
                  <c:v>44214</c:v>
                </c:pt>
                <c:pt idx="1015">
                  <c:v>44215</c:v>
                </c:pt>
                <c:pt idx="1016">
                  <c:v>44216</c:v>
                </c:pt>
                <c:pt idx="1017">
                  <c:v>44217</c:v>
                </c:pt>
                <c:pt idx="1018">
                  <c:v>44218</c:v>
                </c:pt>
                <c:pt idx="1019">
                  <c:v>44219</c:v>
                </c:pt>
                <c:pt idx="1020">
                  <c:v>44220</c:v>
                </c:pt>
                <c:pt idx="1021">
                  <c:v>44221</c:v>
                </c:pt>
                <c:pt idx="1022">
                  <c:v>44222</c:v>
                </c:pt>
                <c:pt idx="1023">
                  <c:v>44223</c:v>
                </c:pt>
                <c:pt idx="1024">
                  <c:v>44224</c:v>
                </c:pt>
                <c:pt idx="1025">
                  <c:v>44225</c:v>
                </c:pt>
                <c:pt idx="1026">
                  <c:v>44226</c:v>
                </c:pt>
                <c:pt idx="1027">
                  <c:v>44227</c:v>
                </c:pt>
                <c:pt idx="1028">
                  <c:v>44228</c:v>
                </c:pt>
                <c:pt idx="1029">
                  <c:v>44229</c:v>
                </c:pt>
                <c:pt idx="1030">
                  <c:v>44230</c:v>
                </c:pt>
                <c:pt idx="1031">
                  <c:v>44231</c:v>
                </c:pt>
                <c:pt idx="1032">
                  <c:v>44232</c:v>
                </c:pt>
                <c:pt idx="1033">
                  <c:v>44233</c:v>
                </c:pt>
                <c:pt idx="1034">
                  <c:v>44234</c:v>
                </c:pt>
                <c:pt idx="1035">
                  <c:v>44235</c:v>
                </c:pt>
                <c:pt idx="1036">
                  <c:v>44236</c:v>
                </c:pt>
                <c:pt idx="1037">
                  <c:v>44237</c:v>
                </c:pt>
                <c:pt idx="1038">
                  <c:v>44238</c:v>
                </c:pt>
                <c:pt idx="1039">
                  <c:v>44239</c:v>
                </c:pt>
                <c:pt idx="1040">
                  <c:v>44240</c:v>
                </c:pt>
                <c:pt idx="1041">
                  <c:v>44241</c:v>
                </c:pt>
                <c:pt idx="1042">
                  <c:v>44242</c:v>
                </c:pt>
                <c:pt idx="1043">
                  <c:v>44243</c:v>
                </c:pt>
                <c:pt idx="1044">
                  <c:v>44244</c:v>
                </c:pt>
                <c:pt idx="1045">
                  <c:v>44245</c:v>
                </c:pt>
                <c:pt idx="1046">
                  <c:v>44246</c:v>
                </c:pt>
                <c:pt idx="1047">
                  <c:v>44247</c:v>
                </c:pt>
                <c:pt idx="1048">
                  <c:v>44248</c:v>
                </c:pt>
                <c:pt idx="1049">
                  <c:v>44249</c:v>
                </c:pt>
                <c:pt idx="1050">
                  <c:v>44250</c:v>
                </c:pt>
                <c:pt idx="1051">
                  <c:v>44251</c:v>
                </c:pt>
                <c:pt idx="1052">
                  <c:v>44252</c:v>
                </c:pt>
                <c:pt idx="1053">
                  <c:v>44253</c:v>
                </c:pt>
                <c:pt idx="1054">
                  <c:v>44254</c:v>
                </c:pt>
                <c:pt idx="1055">
                  <c:v>44255</c:v>
                </c:pt>
                <c:pt idx="1056">
                  <c:v>44256</c:v>
                </c:pt>
                <c:pt idx="1057">
                  <c:v>44257</c:v>
                </c:pt>
                <c:pt idx="1058">
                  <c:v>44258</c:v>
                </c:pt>
                <c:pt idx="1059">
                  <c:v>44259</c:v>
                </c:pt>
                <c:pt idx="1060">
                  <c:v>44260</c:v>
                </c:pt>
                <c:pt idx="1061">
                  <c:v>44261</c:v>
                </c:pt>
                <c:pt idx="1062">
                  <c:v>44262</c:v>
                </c:pt>
                <c:pt idx="1063">
                  <c:v>44263</c:v>
                </c:pt>
                <c:pt idx="1064">
                  <c:v>44264</c:v>
                </c:pt>
                <c:pt idx="1065">
                  <c:v>44265</c:v>
                </c:pt>
                <c:pt idx="1066">
                  <c:v>44266</c:v>
                </c:pt>
                <c:pt idx="1067">
                  <c:v>44267</c:v>
                </c:pt>
                <c:pt idx="1068">
                  <c:v>44268</c:v>
                </c:pt>
                <c:pt idx="1069">
                  <c:v>44269</c:v>
                </c:pt>
                <c:pt idx="1070">
                  <c:v>44270</c:v>
                </c:pt>
                <c:pt idx="1071">
                  <c:v>44271</c:v>
                </c:pt>
                <c:pt idx="1072">
                  <c:v>44272</c:v>
                </c:pt>
                <c:pt idx="1073">
                  <c:v>44273</c:v>
                </c:pt>
                <c:pt idx="1074">
                  <c:v>44274</c:v>
                </c:pt>
                <c:pt idx="1075">
                  <c:v>44275</c:v>
                </c:pt>
                <c:pt idx="1076">
                  <c:v>44276</c:v>
                </c:pt>
                <c:pt idx="1077">
                  <c:v>44277</c:v>
                </c:pt>
                <c:pt idx="1078">
                  <c:v>44278</c:v>
                </c:pt>
                <c:pt idx="1079">
                  <c:v>44279</c:v>
                </c:pt>
                <c:pt idx="1080">
                  <c:v>44280</c:v>
                </c:pt>
                <c:pt idx="1081">
                  <c:v>44281</c:v>
                </c:pt>
                <c:pt idx="1082">
                  <c:v>44282</c:v>
                </c:pt>
                <c:pt idx="1083">
                  <c:v>44283</c:v>
                </c:pt>
                <c:pt idx="1084">
                  <c:v>44284</c:v>
                </c:pt>
                <c:pt idx="1085">
                  <c:v>44285</c:v>
                </c:pt>
                <c:pt idx="1086">
                  <c:v>44286</c:v>
                </c:pt>
                <c:pt idx="1087">
                  <c:v>44287</c:v>
                </c:pt>
                <c:pt idx="1088">
                  <c:v>44288</c:v>
                </c:pt>
                <c:pt idx="1089">
                  <c:v>44289</c:v>
                </c:pt>
                <c:pt idx="1090">
                  <c:v>44290</c:v>
                </c:pt>
                <c:pt idx="1091">
                  <c:v>44291</c:v>
                </c:pt>
                <c:pt idx="1092">
                  <c:v>44292</c:v>
                </c:pt>
                <c:pt idx="1093">
                  <c:v>44293</c:v>
                </c:pt>
                <c:pt idx="1094">
                  <c:v>44294</c:v>
                </c:pt>
                <c:pt idx="1095">
                  <c:v>44295</c:v>
                </c:pt>
                <c:pt idx="1096">
                  <c:v>44296</c:v>
                </c:pt>
                <c:pt idx="1097">
                  <c:v>44297</c:v>
                </c:pt>
                <c:pt idx="1098">
                  <c:v>44298</c:v>
                </c:pt>
                <c:pt idx="1099">
                  <c:v>44299</c:v>
                </c:pt>
                <c:pt idx="1100">
                  <c:v>44300</c:v>
                </c:pt>
                <c:pt idx="1101">
                  <c:v>44301</c:v>
                </c:pt>
                <c:pt idx="1102">
                  <c:v>44302</c:v>
                </c:pt>
                <c:pt idx="1103">
                  <c:v>44303</c:v>
                </c:pt>
                <c:pt idx="1104">
                  <c:v>44304</c:v>
                </c:pt>
                <c:pt idx="1105">
                  <c:v>44305</c:v>
                </c:pt>
                <c:pt idx="1106">
                  <c:v>44306</c:v>
                </c:pt>
                <c:pt idx="1107">
                  <c:v>44307</c:v>
                </c:pt>
                <c:pt idx="1108">
                  <c:v>44308</c:v>
                </c:pt>
                <c:pt idx="1109">
                  <c:v>44309</c:v>
                </c:pt>
                <c:pt idx="1110">
                  <c:v>44310</c:v>
                </c:pt>
                <c:pt idx="1111">
                  <c:v>44311</c:v>
                </c:pt>
                <c:pt idx="1112">
                  <c:v>44312</c:v>
                </c:pt>
                <c:pt idx="1113">
                  <c:v>44313</c:v>
                </c:pt>
                <c:pt idx="1114">
                  <c:v>44314</c:v>
                </c:pt>
                <c:pt idx="1115">
                  <c:v>44315</c:v>
                </c:pt>
                <c:pt idx="1116">
                  <c:v>44316</c:v>
                </c:pt>
                <c:pt idx="1117">
                  <c:v>44317</c:v>
                </c:pt>
                <c:pt idx="1118">
                  <c:v>44318</c:v>
                </c:pt>
                <c:pt idx="1119">
                  <c:v>44319</c:v>
                </c:pt>
                <c:pt idx="1120">
                  <c:v>44320</c:v>
                </c:pt>
                <c:pt idx="1121">
                  <c:v>44321</c:v>
                </c:pt>
                <c:pt idx="1122">
                  <c:v>44322</c:v>
                </c:pt>
                <c:pt idx="1123">
                  <c:v>44323</c:v>
                </c:pt>
                <c:pt idx="1124">
                  <c:v>44324</c:v>
                </c:pt>
                <c:pt idx="1125">
                  <c:v>44325</c:v>
                </c:pt>
                <c:pt idx="1126">
                  <c:v>44326</c:v>
                </c:pt>
                <c:pt idx="1127">
                  <c:v>44327</c:v>
                </c:pt>
                <c:pt idx="1128">
                  <c:v>44328</c:v>
                </c:pt>
                <c:pt idx="1129">
                  <c:v>44329</c:v>
                </c:pt>
                <c:pt idx="1130">
                  <c:v>44330</c:v>
                </c:pt>
                <c:pt idx="1131">
                  <c:v>44331</c:v>
                </c:pt>
                <c:pt idx="1132">
                  <c:v>44332</c:v>
                </c:pt>
                <c:pt idx="1133">
                  <c:v>44333</c:v>
                </c:pt>
                <c:pt idx="1134">
                  <c:v>44334</c:v>
                </c:pt>
                <c:pt idx="1135">
                  <c:v>44335</c:v>
                </c:pt>
                <c:pt idx="1136">
                  <c:v>44336</c:v>
                </c:pt>
                <c:pt idx="1137">
                  <c:v>44337</c:v>
                </c:pt>
                <c:pt idx="1138">
                  <c:v>44338</c:v>
                </c:pt>
                <c:pt idx="1139">
                  <c:v>44339</c:v>
                </c:pt>
                <c:pt idx="1140">
                  <c:v>44340</c:v>
                </c:pt>
                <c:pt idx="1141">
                  <c:v>44341</c:v>
                </c:pt>
                <c:pt idx="1142">
                  <c:v>44342</c:v>
                </c:pt>
                <c:pt idx="1143">
                  <c:v>44343</c:v>
                </c:pt>
                <c:pt idx="1144">
                  <c:v>44344</c:v>
                </c:pt>
                <c:pt idx="1145">
                  <c:v>44345</c:v>
                </c:pt>
                <c:pt idx="1146">
                  <c:v>44346</c:v>
                </c:pt>
                <c:pt idx="1147">
                  <c:v>44347</c:v>
                </c:pt>
                <c:pt idx="1148">
                  <c:v>44348</c:v>
                </c:pt>
                <c:pt idx="1149">
                  <c:v>44349</c:v>
                </c:pt>
                <c:pt idx="1150">
                  <c:v>44350</c:v>
                </c:pt>
                <c:pt idx="1151">
                  <c:v>44351</c:v>
                </c:pt>
                <c:pt idx="1152">
                  <c:v>44352</c:v>
                </c:pt>
                <c:pt idx="1153">
                  <c:v>44353</c:v>
                </c:pt>
                <c:pt idx="1154">
                  <c:v>44354</c:v>
                </c:pt>
                <c:pt idx="1155">
                  <c:v>44355</c:v>
                </c:pt>
                <c:pt idx="1156">
                  <c:v>44356</c:v>
                </c:pt>
                <c:pt idx="1157">
                  <c:v>44357</c:v>
                </c:pt>
                <c:pt idx="1158">
                  <c:v>44358</c:v>
                </c:pt>
                <c:pt idx="1159">
                  <c:v>44359</c:v>
                </c:pt>
                <c:pt idx="1160">
                  <c:v>44360</c:v>
                </c:pt>
                <c:pt idx="1161">
                  <c:v>44361</c:v>
                </c:pt>
                <c:pt idx="1162">
                  <c:v>44362</c:v>
                </c:pt>
                <c:pt idx="1163">
                  <c:v>44363</c:v>
                </c:pt>
                <c:pt idx="1164">
                  <c:v>44364</c:v>
                </c:pt>
                <c:pt idx="1165">
                  <c:v>44365</c:v>
                </c:pt>
                <c:pt idx="1166">
                  <c:v>44366</c:v>
                </c:pt>
                <c:pt idx="1167">
                  <c:v>44367</c:v>
                </c:pt>
                <c:pt idx="1168">
                  <c:v>44368</c:v>
                </c:pt>
                <c:pt idx="1169">
                  <c:v>44369</c:v>
                </c:pt>
                <c:pt idx="1170">
                  <c:v>44370</c:v>
                </c:pt>
                <c:pt idx="1171">
                  <c:v>44371</c:v>
                </c:pt>
                <c:pt idx="1172">
                  <c:v>44372</c:v>
                </c:pt>
                <c:pt idx="1173">
                  <c:v>44373</c:v>
                </c:pt>
                <c:pt idx="1174">
                  <c:v>44374</c:v>
                </c:pt>
                <c:pt idx="1175">
                  <c:v>44375</c:v>
                </c:pt>
                <c:pt idx="1176">
                  <c:v>44376</c:v>
                </c:pt>
                <c:pt idx="1177">
                  <c:v>44377</c:v>
                </c:pt>
                <c:pt idx="1178">
                  <c:v>44378</c:v>
                </c:pt>
                <c:pt idx="1179">
                  <c:v>44379</c:v>
                </c:pt>
                <c:pt idx="1180">
                  <c:v>44380</c:v>
                </c:pt>
                <c:pt idx="1181">
                  <c:v>44381</c:v>
                </c:pt>
                <c:pt idx="1182">
                  <c:v>44382</c:v>
                </c:pt>
                <c:pt idx="1183">
                  <c:v>44383</c:v>
                </c:pt>
                <c:pt idx="1184">
                  <c:v>44384</c:v>
                </c:pt>
                <c:pt idx="1185">
                  <c:v>44385</c:v>
                </c:pt>
                <c:pt idx="1186">
                  <c:v>44386</c:v>
                </c:pt>
                <c:pt idx="1187">
                  <c:v>44387</c:v>
                </c:pt>
                <c:pt idx="1188">
                  <c:v>44388</c:v>
                </c:pt>
                <c:pt idx="1189">
                  <c:v>44389</c:v>
                </c:pt>
                <c:pt idx="1190">
                  <c:v>44390</c:v>
                </c:pt>
                <c:pt idx="1191">
                  <c:v>44391</c:v>
                </c:pt>
                <c:pt idx="1192">
                  <c:v>44392</c:v>
                </c:pt>
                <c:pt idx="1193">
                  <c:v>44393</c:v>
                </c:pt>
                <c:pt idx="1194">
                  <c:v>44394</c:v>
                </c:pt>
                <c:pt idx="1195">
                  <c:v>44395</c:v>
                </c:pt>
                <c:pt idx="1196">
                  <c:v>44396</c:v>
                </c:pt>
                <c:pt idx="1197">
                  <c:v>44397</c:v>
                </c:pt>
                <c:pt idx="1198">
                  <c:v>44398</c:v>
                </c:pt>
                <c:pt idx="1199">
                  <c:v>44399</c:v>
                </c:pt>
                <c:pt idx="1200">
                  <c:v>44400</c:v>
                </c:pt>
                <c:pt idx="1201">
                  <c:v>44401</c:v>
                </c:pt>
                <c:pt idx="1202">
                  <c:v>44402</c:v>
                </c:pt>
                <c:pt idx="1203">
                  <c:v>44403</c:v>
                </c:pt>
                <c:pt idx="1204">
                  <c:v>44404</c:v>
                </c:pt>
                <c:pt idx="1205">
                  <c:v>44405</c:v>
                </c:pt>
                <c:pt idx="1206">
                  <c:v>44406</c:v>
                </c:pt>
                <c:pt idx="1207">
                  <c:v>44407</c:v>
                </c:pt>
                <c:pt idx="1208">
                  <c:v>44408</c:v>
                </c:pt>
                <c:pt idx="1209">
                  <c:v>44409</c:v>
                </c:pt>
                <c:pt idx="1210">
                  <c:v>44410</c:v>
                </c:pt>
                <c:pt idx="1211">
                  <c:v>44411</c:v>
                </c:pt>
                <c:pt idx="1212">
                  <c:v>44412</c:v>
                </c:pt>
                <c:pt idx="1213">
                  <c:v>44413</c:v>
                </c:pt>
                <c:pt idx="1214">
                  <c:v>44414</c:v>
                </c:pt>
                <c:pt idx="1215">
                  <c:v>44415</c:v>
                </c:pt>
                <c:pt idx="1216">
                  <c:v>44416</c:v>
                </c:pt>
                <c:pt idx="1217">
                  <c:v>44417</c:v>
                </c:pt>
                <c:pt idx="1218">
                  <c:v>44418</c:v>
                </c:pt>
                <c:pt idx="1219">
                  <c:v>44419</c:v>
                </c:pt>
                <c:pt idx="1220">
                  <c:v>44420</c:v>
                </c:pt>
                <c:pt idx="1221">
                  <c:v>44421</c:v>
                </c:pt>
                <c:pt idx="1222">
                  <c:v>44422</c:v>
                </c:pt>
                <c:pt idx="1223">
                  <c:v>44423</c:v>
                </c:pt>
                <c:pt idx="1224">
                  <c:v>44424</c:v>
                </c:pt>
                <c:pt idx="1225">
                  <c:v>44425</c:v>
                </c:pt>
                <c:pt idx="1226">
                  <c:v>44426</c:v>
                </c:pt>
                <c:pt idx="1227">
                  <c:v>44427</c:v>
                </c:pt>
                <c:pt idx="1228">
                  <c:v>44428</c:v>
                </c:pt>
                <c:pt idx="1229">
                  <c:v>44429</c:v>
                </c:pt>
                <c:pt idx="1230">
                  <c:v>44430</c:v>
                </c:pt>
                <c:pt idx="1231">
                  <c:v>44431</c:v>
                </c:pt>
                <c:pt idx="1232">
                  <c:v>44432</c:v>
                </c:pt>
                <c:pt idx="1233">
                  <c:v>44433</c:v>
                </c:pt>
                <c:pt idx="1234">
                  <c:v>44434</c:v>
                </c:pt>
                <c:pt idx="1235">
                  <c:v>44435</c:v>
                </c:pt>
                <c:pt idx="1236">
                  <c:v>44436</c:v>
                </c:pt>
                <c:pt idx="1237">
                  <c:v>44437</c:v>
                </c:pt>
                <c:pt idx="1238">
                  <c:v>44438</c:v>
                </c:pt>
                <c:pt idx="1239">
                  <c:v>44439</c:v>
                </c:pt>
                <c:pt idx="1240">
                  <c:v>44440</c:v>
                </c:pt>
                <c:pt idx="1241">
                  <c:v>44441</c:v>
                </c:pt>
                <c:pt idx="1242">
                  <c:v>44442</c:v>
                </c:pt>
                <c:pt idx="1243">
                  <c:v>44443</c:v>
                </c:pt>
                <c:pt idx="1244">
                  <c:v>44444</c:v>
                </c:pt>
                <c:pt idx="1245">
                  <c:v>44445</c:v>
                </c:pt>
                <c:pt idx="1246">
                  <c:v>44446</c:v>
                </c:pt>
                <c:pt idx="1247">
                  <c:v>44447</c:v>
                </c:pt>
                <c:pt idx="1248">
                  <c:v>44448</c:v>
                </c:pt>
                <c:pt idx="1249">
                  <c:v>44449</c:v>
                </c:pt>
                <c:pt idx="1250">
                  <c:v>44450</c:v>
                </c:pt>
                <c:pt idx="1251">
                  <c:v>44451</c:v>
                </c:pt>
                <c:pt idx="1252">
                  <c:v>44452</c:v>
                </c:pt>
                <c:pt idx="1253">
                  <c:v>44453</c:v>
                </c:pt>
                <c:pt idx="1254">
                  <c:v>44454</c:v>
                </c:pt>
                <c:pt idx="1255">
                  <c:v>44455</c:v>
                </c:pt>
                <c:pt idx="1256">
                  <c:v>44456</c:v>
                </c:pt>
                <c:pt idx="1257">
                  <c:v>44457</c:v>
                </c:pt>
                <c:pt idx="1258">
                  <c:v>44458</c:v>
                </c:pt>
                <c:pt idx="1259">
                  <c:v>44459</c:v>
                </c:pt>
                <c:pt idx="1260">
                  <c:v>44460</c:v>
                </c:pt>
                <c:pt idx="1261">
                  <c:v>44461</c:v>
                </c:pt>
                <c:pt idx="1262">
                  <c:v>44462</c:v>
                </c:pt>
                <c:pt idx="1263">
                  <c:v>44463</c:v>
                </c:pt>
                <c:pt idx="1264">
                  <c:v>44464</c:v>
                </c:pt>
                <c:pt idx="1265">
                  <c:v>44465</c:v>
                </c:pt>
                <c:pt idx="1266">
                  <c:v>44466</c:v>
                </c:pt>
                <c:pt idx="1267">
                  <c:v>44467</c:v>
                </c:pt>
                <c:pt idx="1268">
                  <c:v>44468</c:v>
                </c:pt>
                <c:pt idx="1269">
                  <c:v>44469</c:v>
                </c:pt>
                <c:pt idx="1270">
                  <c:v>44470</c:v>
                </c:pt>
                <c:pt idx="1271">
                  <c:v>44471</c:v>
                </c:pt>
                <c:pt idx="1272">
                  <c:v>44472</c:v>
                </c:pt>
                <c:pt idx="1273">
                  <c:v>44473</c:v>
                </c:pt>
                <c:pt idx="1274">
                  <c:v>44474</c:v>
                </c:pt>
                <c:pt idx="1275">
                  <c:v>44475</c:v>
                </c:pt>
                <c:pt idx="1276">
                  <c:v>44476</c:v>
                </c:pt>
                <c:pt idx="1277">
                  <c:v>44477</c:v>
                </c:pt>
                <c:pt idx="1278">
                  <c:v>44478</c:v>
                </c:pt>
                <c:pt idx="1279">
                  <c:v>44479</c:v>
                </c:pt>
                <c:pt idx="1280">
                  <c:v>44480</c:v>
                </c:pt>
                <c:pt idx="1281">
                  <c:v>44481</c:v>
                </c:pt>
                <c:pt idx="1282">
                  <c:v>44482</c:v>
                </c:pt>
                <c:pt idx="1283">
                  <c:v>44483</c:v>
                </c:pt>
                <c:pt idx="1284">
                  <c:v>44484</c:v>
                </c:pt>
                <c:pt idx="1285">
                  <c:v>44485</c:v>
                </c:pt>
                <c:pt idx="1286">
                  <c:v>44486</c:v>
                </c:pt>
                <c:pt idx="1287">
                  <c:v>44487</c:v>
                </c:pt>
                <c:pt idx="1288">
                  <c:v>44488</c:v>
                </c:pt>
                <c:pt idx="1289">
                  <c:v>44489</c:v>
                </c:pt>
                <c:pt idx="1290">
                  <c:v>44490</c:v>
                </c:pt>
                <c:pt idx="1291">
                  <c:v>44491</c:v>
                </c:pt>
                <c:pt idx="1292">
                  <c:v>44492</c:v>
                </c:pt>
                <c:pt idx="1293">
                  <c:v>44493</c:v>
                </c:pt>
                <c:pt idx="1294">
                  <c:v>44494</c:v>
                </c:pt>
                <c:pt idx="1295">
                  <c:v>44495</c:v>
                </c:pt>
                <c:pt idx="1296">
                  <c:v>44496</c:v>
                </c:pt>
                <c:pt idx="1297">
                  <c:v>44497</c:v>
                </c:pt>
                <c:pt idx="1298">
                  <c:v>44498</c:v>
                </c:pt>
                <c:pt idx="1299">
                  <c:v>44499</c:v>
                </c:pt>
                <c:pt idx="1300">
                  <c:v>44500</c:v>
                </c:pt>
                <c:pt idx="1301">
                  <c:v>44501</c:v>
                </c:pt>
                <c:pt idx="1302">
                  <c:v>44502</c:v>
                </c:pt>
                <c:pt idx="1303">
                  <c:v>44503</c:v>
                </c:pt>
                <c:pt idx="1304">
                  <c:v>44504</c:v>
                </c:pt>
                <c:pt idx="1305">
                  <c:v>44505</c:v>
                </c:pt>
                <c:pt idx="1306">
                  <c:v>44506</c:v>
                </c:pt>
                <c:pt idx="1307">
                  <c:v>44507</c:v>
                </c:pt>
                <c:pt idx="1308">
                  <c:v>44508</c:v>
                </c:pt>
                <c:pt idx="1309">
                  <c:v>44509</c:v>
                </c:pt>
                <c:pt idx="1310">
                  <c:v>44510</c:v>
                </c:pt>
                <c:pt idx="1311">
                  <c:v>44511</c:v>
                </c:pt>
                <c:pt idx="1312">
                  <c:v>44512</c:v>
                </c:pt>
                <c:pt idx="1313">
                  <c:v>44513</c:v>
                </c:pt>
                <c:pt idx="1314">
                  <c:v>44514</c:v>
                </c:pt>
                <c:pt idx="1315">
                  <c:v>44515</c:v>
                </c:pt>
                <c:pt idx="1316">
                  <c:v>44516</c:v>
                </c:pt>
                <c:pt idx="1317">
                  <c:v>44517</c:v>
                </c:pt>
                <c:pt idx="1318">
                  <c:v>44518</c:v>
                </c:pt>
                <c:pt idx="1319">
                  <c:v>44519</c:v>
                </c:pt>
                <c:pt idx="1320">
                  <c:v>44520</c:v>
                </c:pt>
                <c:pt idx="1321">
                  <c:v>44521</c:v>
                </c:pt>
                <c:pt idx="1322">
                  <c:v>44522</c:v>
                </c:pt>
                <c:pt idx="1323">
                  <c:v>44523</c:v>
                </c:pt>
                <c:pt idx="1324">
                  <c:v>44524</c:v>
                </c:pt>
                <c:pt idx="1325">
                  <c:v>44525</c:v>
                </c:pt>
                <c:pt idx="1326">
                  <c:v>44526</c:v>
                </c:pt>
                <c:pt idx="1327">
                  <c:v>44527</c:v>
                </c:pt>
                <c:pt idx="1328">
                  <c:v>44528</c:v>
                </c:pt>
                <c:pt idx="1329">
                  <c:v>44529</c:v>
                </c:pt>
                <c:pt idx="1330">
                  <c:v>44530</c:v>
                </c:pt>
                <c:pt idx="1331">
                  <c:v>44531</c:v>
                </c:pt>
                <c:pt idx="1332">
                  <c:v>44532</c:v>
                </c:pt>
                <c:pt idx="1333">
                  <c:v>44533</c:v>
                </c:pt>
                <c:pt idx="1334">
                  <c:v>44534</c:v>
                </c:pt>
                <c:pt idx="1335">
                  <c:v>44535</c:v>
                </c:pt>
                <c:pt idx="1336">
                  <c:v>44536</c:v>
                </c:pt>
                <c:pt idx="1337">
                  <c:v>44537</c:v>
                </c:pt>
                <c:pt idx="1338">
                  <c:v>44538</c:v>
                </c:pt>
                <c:pt idx="1339">
                  <c:v>44539</c:v>
                </c:pt>
                <c:pt idx="1340">
                  <c:v>44540</c:v>
                </c:pt>
                <c:pt idx="1341">
                  <c:v>44541</c:v>
                </c:pt>
                <c:pt idx="1342">
                  <c:v>44542</c:v>
                </c:pt>
                <c:pt idx="1343">
                  <c:v>44543</c:v>
                </c:pt>
                <c:pt idx="1344">
                  <c:v>44544</c:v>
                </c:pt>
                <c:pt idx="1345">
                  <c:v>44545</c:v>
                </c:pt>
                <c:pt idx="1346">
                  <c:v>44546</c:v>
                </c:pt>
                <c:pt idx="1347">
                  <c:v>44547</c:v>
                </c:pt>
                <c:pt idx="1348">
                  <c:v>44548</c:v>
                </c:pt>
                <c:pt idx="1349">
                  <c:v>44549</c:v>
                </c:pt>
                <c:pt idx="1350">
                  <c:v>44550</c:v>
                </c:pt>
                <c:pt idx="1351">
                  <c:v>44551</c:v>
                </c:pt>
                <c:pt idx="1352">
                  <c:v>44552</c:v>
                </c:pt>
                <c:pt idx="1353">
                  <c:v>44553</c:v>
                </c:pt>
                <c:pt idx="1354">
                  <c:v>44554</c:v>
                </c:pt>
                <c:pt idx="1355">
                  <c:v>44555</c:v>
                </c:pt>
                <c:pt idx="1356">
                  <c:v>44556</c:v>
                </c:pt>
                <c:pt idx="1357">
                  <c:v>44557</c:v>
                </c:pt>
                <c:pt idx="1358">
                  <c:v>44558</c:v>
                </c:pt>
                <c:pt idx="1359">
                  <c:v>44559</c:v>
                </c:pt>
                <c:pt idx="1360">
                  <c:v>44560</c:v>
                </c:pt>
                <c:pt idx="1361">
                  <c:v>44561</c:v>
                </c:pt>
                <c:pt idx="1362">
                  <c:v>44562</c:v>
                </c:pt>
                <c:pt idx="1363">
                  <c:v>44563</c:v>
                </c:pt>
                <c:pt idx="1364">
                  <c:v>44564</c:v>
                </c:pt>
                <c:pt idx="1365">
                  <c:v>44565</c:v>
                </c:pt>
                <c:pt idx="1366">
                  <c:v>44566</c:v>
                </c:pt>
                <c:pt idx="1367">
                  <c:v>44567</c:v>
                </c:pt>
                <c:pt idx="1368">
                  <c:v>44568</c:v>
                </c:pt>
                <c:pt idx="1369">
                  <c:v>44569</c:v>
                </c:pt>
                <c:pt idx="1370">
                  <c:v>44570</c:v>
                </c:pt>
                <c:pt idx="1371">
                  <c:v>44571</c:v>
                </c:pt>
                <c:pt idx="1372">
                  <c:v>44572</c:v>
                </c:pt>
                <c:pt idx="1373">
                  <c:v>44573</c:v>
                </c:pt>
                <c:pt idx="1374">
                  <c:v>44574</c:v>
                </c:pt>
                <c:pt idx="1375">
                  <c:v>44575</c:v>
                </c:pt>
                <c:pt idx="1376">
                  <c:v>44576</c:v>
                </c:pt>
                <c:pt idx="1377">
                  <c:v>44577</c:v>
                </c:pt>
                <c:pt idx="1378">
                  <c:v>44578</c:v>
                </c:pt>
                <c:pt idx="1379">
                  <c:v>44579</c:v>
                </c:pt>
                <c:pt idx="1380">
                  <c:v>44580</c:v>
                </c:pt>
                <c:pt idx="1381">
                  <c:v>44581</c:v>
                </c:pt>
                <c:pt idx="1382">
                  <c:v>44582</c:v>
                </c:pt>
                <c:pt idx="1383">
                  <c:v>44583</c:v>
                </c:pt>
                <c:pt idx="1384">
                  <c:v>44584</c:v>
                </c:pt>
                <c:pt idx="1385">
                  <c:v>44585</c:v>
                </c:pt>
                <c:pt idx="1386">
                  <c:v>44586</c:v>
                </c:pt>
                <c:pt idx="1387">
                  <c:v>44587</c:v>
                </c:pt>
                <c:pt idx="1388">
                  <c:v>44588</c:v>
                </c:pt>
                <c:pt idx="1389">
                  <c:v>44589</c:v>
                </c:pt>
                <c:pt idx="1390">
                  <c:v>44590</c:v>
                </c:pt>
                <c:pt idx="1391">
                  <c:v>44591</c:v>
                </c:pt>
                <c:pt idx="1392">
                  <c:v>44592</c:v>
                </c:pt>
                <c:pt idx="1393">
                  <c:v>44593</c:v>
                </c:pt>
                <c:pt idx="1394">
                  <c:v>44594</c:v>
                </c:pt>
                <c:pt idx="1395">
                  <c:v>44595</c:v>
                </c:pt>
                <c:pt idx="1396">
                  <c:v>44596</c:v>
                </c:pt>
                <c:pt idx="1397">
                  <c:v>44597</c:v>
                </c:pt>
                <c:pt idx="1398">
                  <c:v>44598</c:v>
                </c:pt>
                <c:pt idx="1399">
                  <c:v>44599</c:v>
                </c:pt>
                <c:pt idx="1400">
                  <c:v>44600</c:v>
                </c:pt>
                <c:pt idx="1401">
                  <c:v>44601</c:v>
                </c:pt>
                <c:pt idx="1402">
                  <c:v>44602</c:v>
                </c:pt>
                <c:pt idx="1403">
                  <c:v>44603</c:v>
                </c:pt>
                <c:pt idx="1404">
                  <c:v>44604</c:v>
                </c:pt>
                <c:pt idx="1405">
                  <c:v>44605</c:v>
                </c:pt>
                <c:pt idx="1406">
                  <c:v>44606</c:v>
                </c:pt>
                <c:pt idx="1407">
                  <c:v>44607</c:v>
                </c:pt>
                <c:pt idx="1408">
                  <c:v>44608</c:v>
                </c:pt>
                <c:pt idx="1409">
                  <c:v>44609</c:v>
                </c:pt>
                <c:pt idx="1410">
                  <c:v>44610</c:v>
                </c:pt>
                <c:pt idx="1411">
                  <c:v>44611</c:v>
                </c:pt>
                <c:pt idx="1412">
                  <c:v>44612</c:v>
                </c:pt>
                <c:pt idx="1413">
                  <c:v>44613</c:v>
                </c:pt>
                <c:pt idx="1414">
                  <c:v>44614</c:v>
                </c:pt>
                <c:pt idx="1415">
                  <c:v>44615</c:v>
                </c:pt>
                <c:pt idx="1416">
                  <c:v>44616</c:v>
                </c:pt>
                <c:pt idx="1417">
                  <c:v>44617</c:v>
                </c:pt>
                <c:pt idx="1418">
                  <c:v>44618</c:v>
                </c:pt>
                <c:pt idx="1419">
                  <c:v>44619</c:v>
                </c:pt>
                <c:pt idx="1420">
                  <c:v>44620</c:v>
                </c:pt>
                <c:pt idx="1421">
                  <c:v>44621</c:v>
                </c:pt>
                <c:pt idx="1422">
                  <c:v>44622</c:v>
                </c:pt>
                <c:pt idx="1423">
                  <c:v>44623</c:v>
                </c:pt>
                <c:pt idx="1424">
                  <c:v>44624</c:v>
                </c:pt>
                <c:pt idx="1425">
                  <c:v>44625</c:v>
                </c:pt>
                <c:pt idx="1426">
                  <c:v>44626</c:v>
                </c:pt>
                <c:pt idx="1427">
                  <c:v>44627</c:v>
                </c:pt>
                <c:pt idx="1428">
                  <c:v>44628</c:v>
                </c:pt>
                <c:pt idx="1429">
                  <c:v>44629</c:v>
                </c:pt>
                <c:pt idx="1430">
                  <c:v>44630</c:v>
                </c:pt>
                <c:pt idx="1431">
                  <c:v>44631</c:v>
                </c:pt>
                <c:pt idx="1432">
                  <c:v>44632</c:v>
                </c:pt>
                <c:pt idx="1433">
                  <c:v>44633</c:v>
                </c:pt>
                <c:pt idx="1434">
                  <c:v>44634</c:v>
                </c:pt>
                <c:pt idx="1435">
                  <c:v>44635</c:v>
                </c:pt>
                <c:pt idx="1436">
                  <c:v>44636</c:v>
                </c:pt>
                <c:pt idx="1437">
                  <c:v>44637</c:v>
                </c:pt>
                <c:pt idx="1438">
                  <c:v>44638</c:v>
                </c:pt>
                <c:pt idx="1439">
                  <c:v>44639</c:v>
                </c:pt>
                <c:pt idx="1440">
                  <c:v>44640</c:v>
                </c:pt>
                <c:pt idx="1441">
                  <c:v>44641</c:v>
                </c:pt>
                <c:pt idx="1442">
                  <c:v>44642</c:v>
                </c:pt>
                <c:pt idx="1443">
                  <c:v>44643</c:v>
                </c:pt>
                <c:pt idx="1444">
                  <c:v>44644</c:v>
                </c:pt>
                <c:pt idx="1445">
                  <c:v>44645</c:v>
                </c:pt>
                <c:pt idx="1446">
                  <c:v>44646</c:v>
                </c:pt>
                <c:pt idx="1447">
                  <c:v>44647</c:v>
                </c:pt>
                <c:pt idx="1448">
                  <c:v>44648</c:v>
                </c:pt>
                <c:pt idx="1449">
                  <c:v>44649</c:v>
                </c:pt>
                <c:pt idx="1450">
                  <c:v>44650</c:v>
                </c:pt>
                <c:pt idx="1451">
                  <c:v>44651</c:v>
                </c:pt>
                <c:pt idx="1452">
                  <c:v>44652</c:v>
                </c:pt>
                <c:pt idx="1453">
                  <c:v>44653</c:v>
                </c:pt>
                <c:pt idx="1454">
                  <c:v>44654</c:v>
                </c:pt>
                <c:pt idx="1455">
                  <c:v>44655</c:v>
                </c:pt>
                <c:pt idx="1456">
                  <c:v>44656</c:v>
                </c:pt>
                <c:pt idx="1457">
                  <c:v>44657</c:v>
                </c:pt>
                <c:pt idx="1458">
                  <c:v>44658</c:v>
                </c:pt>
                <c:pt idx="1459">
                  <c:v>44659</c:v>
                </c:pt>
                <c:pt idx="1460">
                  <c:v>44660</c:v>
                </c:pt>
                <c:pt idx="1461">
                  <c:v>44661</c:v>
                </c:pt>
                <c:pt idx="1462">
                  <c:v>44662</c:v>
                </c:pt>
                <c:pt idx="1463">
                  <c:v>44663</c:v>
                </c:pt>
                <c:pt idx="1464">
                  <c:v>44664</c:v>
                </c:pt>
                <c:pt idx="1465">
                  <c:v>44665</c:v>
                </c:pt>
                <c:pt idx="1466">
                  <c:v>44666</c:v>
                </c:pt>
                <c:pt idx="1467">
                  <c:v>44667</c:v>
                </c:pt>
                <c:pt idx="1468">
                  <c:v>44668</c:v>
                </c:pt>
                <c:pt idx="1469">
                  <c:v>44669</c:v>
                </c:pt>
                <c:pt idx="1470">
                  <c:v>44670</c:v>
                </c:pt>
                <c:pt idx="1471">
                  <c:v>44671</c:v>
                </c:pt>
                <c:pt idx="1472">
                  <c:v>44672</c:v>
                </c:pt>
                <c:pt idx="1473">
                  <c:v>44673</c:v>
                </c:pt>
                <c:pt idx="1474">
                  <c:v>44674</c:v>
                </c:pt>
                <c:pt idx="1475">
                  <c:v>44675</c:v>
                </c:pt>
                <c:pt idx="1476">
                  <c:v>44676</c:v>
                </c:pt>
                <c:pt idx="1477">
                  <c:v>44677</c:v>
                </c:pt>
                <c:pt idx="1478">
                  <c:v>44678</c:v>
                </c:pt>
                <c:pt idx="1479">
                  <c:v>44679</c:v>
                </c:pt>
                <c:pt idx="1480">
                  <c:v>44680</c:v>
                </c:pt>
                <c:pt idx="1481">
                  <c:v>44681</c:v>
                </c:pt>
                <c:pt idx="1482">
                  <c:v>44682</c:v>
                </c:pt>
                <c:pt idx="1483">
                  <c:v>44683</c:v>
                </c:pt>
                <c:pt idx="1484">
                  <c:v>44684</c:v>
                </c:pt>
                <c:pt idx="1485">
                  <c:v>44685</c:v>
                </c:pt>
                <c:pt idx="1486">
                  <c:v>44686</c:v>
                </c:pt>
                <c:pt idx="1487">
                  <c:v>44687</c:v>
                </c:pt>
                <c:pt idx="1488">
                  <c:v>44688</c:v>
                </c:pt>
                <c:pt idx="1489">
                  <c:v>44689</c:v>
                </c:pt>
                <c:pt idx="1490">
                  <c:v>44690</c:v>
                </c:pt>
                <c:pt idx="1491">
                  <c:v>44691</c:v>
                </c:pt>
                <c:pt idx="1492">
                  <c:v>44692</c:v>
                </c:pt>
                <c:pt idx="1493">
                  <c:v>44693</c:v>
                </c:pt>
                <c:pt idx="1494">
                  <c:v>44694</c:v>
                </c:pt>
                <c:pt idx="1495">
                  <c:v>44695</c:v>
                </c:pt>
                <c:pt idx="1496">
                  <c:v>44696</c:v>
                </c:pt>
                <c:pt idx="1497">
                  <c:v>44697</c:v>
                </c:pt>
                <c:pt idx="1498">
                  <c:v>44698</c:v>
                </c:pt>
                <c:pt idx="1499">
                  <c:v>44699</c:v>
                </c:pt>
                <c:pt idx="1500">
                  <c:v>44700</c:v>
                </c:pt>
                <c:pt idx="1501">
                  <c:v>44701</c:v>
                </c:pt>
                <c:pt idx="1502">
                  <c:v>44702</c:v>
                </c:pt>
                <c:pt idx="1503">
                  <c:v>44703</c:v>
                </c:pt>
                <c:pt idx="1504">
                  <c:v>44704</c:v>
                </c:pt>
                <c:pt idx="1505">
                  <c:v>44705</c:v>
                </c:pt>
                <c:pt idx="1506">
                  <c:v>44706</c:v>
                </c:pt>
                <c:pt idx="1507">
                  <c:v>44707</c:v>
                </c:pt>
                <c:pt idx="1508">
                  <c:v>44708</c:v>
                </c:pt>
                <c:pt idx="1509">
                  <c:v>44709</c:v>
                </c:pt>
                <c:pt idx="1510">
                  <c:v>44710</c:v>
                </c:pt>
                <c:pt idx="1511">
                  <c:v>44711</c:v>
                </c:pt>
                <c:pt idx="1512">
                  <c:v>44712</c:v>
                </c:pt>
                <c:pt idx="1513">
                  <c:v>44713</c:v>
                </c:pt>
                <c:pt idx="1514">
                  <c:v>44714</c:v>
                </c:pt>
                <c:pt idx="1515">
                  <c:v>44715</c:v>
                </c:pt>
                <c:pt idx="1516">
                  <c:v>44716</c:v>
                </c:pt>
                <c:pt idx="1517">
                  <c:v>44717</c:v>
                </c:pt>
                <c:pt idx="1518">
                  <c:v>44718</c:v>
                </c:pt>
                <c:pt idx="1519">
                  <c:v>44719</c:v>
                </c:pt>
                <c:pt idx="1520">
                  <c:v>44720</c:v>
                </c:pt>
                <c:pt idx="1521">
                  <c:v>44721</c:v>
                </c:pt>
                <c:pt idx="1522">
                  <c:v>44722</c:v>
                </c:pt>
                <c:pt idx="1523">
                  <c:v>44723</c:v>
                </c:pt>
                <c:pt idx="1524">
                  <c:v>44724</c:v>
                </c:pt>
                <c:pt idx="1525">
                  <c:v>44725</c:v>
                </c:pt>
                <c:pt idx="1526">
                  <c:v>44726</c:v>
                </c:pt>
                <c:pt idx="1527">
                  <c:v>44727</c:v>
                </c:pt>
                <c:pt idx="1528">
                  <c:v>44728</c:v>
                </c:pt>
                <c:pt idx="1529">
                  <c:v>44729</c:v>
                </c:pt>
                <c:pt idx="1530">
                  <c:v>44730</c:v>
                </c:pt>
                <c:pt idx="1531">
                  <c:v>44731</c:v>
                </c:pt>
                <c:pt idx="1532">
                  <c:v>44732</c:v>
                </c:pt>
                <c:pt idx="1533">
                  <c:v>44733</c:v>
                </c:pt>
                <c:pt idx="1534">
                  <c:v>44734</c:v>
                </c:pt>
                <c:pt idx="1535">
                  <c:v>44735</c:v>
                </c:pt>
                <c:pt idx="1536">
                  <c:v>44736</c:v>
                </c:pt>
                <c:pt idx="1537">
                  <c:v>44737</c:v>
                </c:pt>
                <c:pt idx="1538">
                  <c:v>44738</c:v>
                </c:pt>
                <c:pt idx="1539">
                  <c:v>44739</c:v>
                </c:pt>
                <c:pt idx="1540">
                  <c:v>44740</c:v>
                </c:pt>
                <c:pt idx="1541">
                  <c:v>44741</c:v>
                </c:pt>
                <c:pt idx="1542">
                  <c:v>44742</c:v>
                </c:pt>
                <c:pt idx="1543">
                  <c:v>44743</c:v>
                </c:pt>
                <c:pt idx="1544">
                  <c:v>44744</c:v>
                </c:pt>
                <c:pt idx="1545">
                  <c:v>44745</c:v>
                </c:pt>
                <c:pt idx="1546">
                  <c:v>44746</c:v>
                </c:pt>
                <c:pt idx="1547">
                  <c:v>44747</c:v>
                </c:pt>
                <c:pt idx="1548">
                  <c:v>44748</c:v>
                </c:pt>
                <c:pt idx="1549">
                  <c:v>44749</c:v>
                </c:pt>
                <c:pt idx="1550">
                  <c:v>44750</c:v>
                </c:pt>
                <c:pt idx="1551">
                  <c:v>44751</c:v>
                </c:pt>
                <c:pt idx="1552">
                  <c:v>44752</c:v>
                </c:pt>
                <c:pt idx="1553">
                  <c:v>44753</c:v>
                </c:pt>
                <c:pt idx="1554">
                  <c:v>44754</c:v>
                </c:pt>
                <c:pt idx="1555">
                  <c:v>44755</c:v>
                </c:pt>
                <c:pt idx="1556">
                  <c:v>44756</c:v>
                </c:pt>
                <c:pt idx="1557">
                  <c:v>44757</c:v>
                </c:pt>
                <c:pt idx="1558">
                  <c:v>44758</c:v>
                </c:pt>
                <c:pt idx="1559">
                  <c:v>44759</c:v>
                </c:pt>
                <c:pt idx="1560">
                  <c:v>44760</c:v>
                </c:pt>
                <c:pt idx="1561">
                  <c:v>44761</c:v>
                </c:pt>
                <c:pt idx="1562">
                  <c:v>44762</c:v>
                </c:pt>
                <c:pt idx="1563">
                  <c:v>44763</c:v>
                </c:pt>
                <c:pt idx="1564">
                  <c:v>44764</c:v>
                </c:pt>
                <c:pt idx="1565">
                  <c:v>44765</c:v>
                </c:pt>
                <c:pt idx="1566">
                  <c:v>44766</c:v>
                </c:pt>
                <c:pt idx="1567">
                  <c:v>44767</c:v>
                </c:pt>
                <c:pt idx="1568">
                  <c:v>44768</c:v>
                </c:pt>
              </c:numCache>
            </c:numRef>
          </c:cat>
          <c:val>
            <c:numRef>
              <c:f>Kolkata!$C$2:$C$1578</c:f>
              <c:numCache>
                <c:formatCode>General</c:formatCode>
                <c:ptCount val="1577"/>
                <c:pt idx="0" formatCode="0.00E+00">
                  <c:v>7730000000000000</c:v>
                </c:pt>
                <c:pt idx="2" formatCode="0.00E+00">
                  <c:v>7000000000000000</c:v>
                </c:pt>
                <c:pt idx="4" formatCode="0.00E+00">
                  <c:v>5640000000000000</c:v>
                </c:pt>
                <c:pt idx="6" formatCode="0.00E+00">
                  <c:v>7380000000000000</c:v>
                </c:pt>
                <c:pt idx="7" formatCode="0.00E+00">
                  <c:v>9080000000000000</c:v>
                </c:pt>
                <c:pt idx="8" formatCode="0.00E+00">
                  <c:v>6550000000000000</c:v>
                </c:pt>
                <c:pt idx="9" formatCode="0.00E+00">
                  <c:v>6860000000000000</c:v>
                </c:pt>
                <c:pt idx="11" formatCode="0.00E+00">
                  <c:v>6280000000000000</c:v>
                </c:pt>
                <c:pt idx="13" formatCode="0.00E+00">
                  <c:v>7210000000000000</c:v>
                </c:pt>
                <c:pt idx="14" formatCode="0.00E+00">
                  <c:v>5440000000000000</c:v>
                </c:pt>
                <c:pt idx="15" formatCode="0.00E+00">
                  <c:v>7990000000000000</c:v>
                </c:pt>
                <c:pt idx="16" formatCode="0.00E+00">
                  <c:v>4600000000000000</c:v>
                </c:pt>
                <c:pt idx="18" formatCode="0.00E+00">
                  <c:v>6040000000000000</c:v>
                </c:pt>
                <c:pt idx="20" formatCode="0.00E+00">
                  <c:v>4560000000000000</c:v>
                </c:pt>
                <c:pt idx="21" formatCode="0.00E+00">
                  <c:v>5840000000000000</c:v>
                </c:pt>
                <c:pt idx="22" formatCode="0.00E+00">
                  <c:v>6140000000000000</c:v>
                </c:pt>
                <c:pt idx="23" formatCode="0.00E+00">
                  <c:v>8280000000000000</c:v>
                </c:pt>
                <c:pt idx="25" formatCode="0.00E+00">
                  <c:v>5930000000000000</c:v>
                </c:pt>
                <c:pt idx="27" formatCode="0.00E+00">
                  <c:v>6220000000000000</c:v>
                </c:pt>
                <c:pt idx="29" formatCode="0.00E+00">
                  <c:v>6370000000000000</c:v>
                </c:pt>
                <c:pt idx="30" formatCode="0.00E+00">
                  <c:v>5270000000000000</c:v>
                </c:pt>
                <c:pt idx="31" formatCode="0.00E+00">
                  <c:v>8370000000000000</c:v>
                </c:pt>
                <c:pt idx="32" formatCode="0.00E+00">
                  <c:v>5170000000000000</c:v>
                </c:pt>
                <c:pt idx="34" formatCode="0.00E+00">
                  <c:v>5080000000000000</c:v>
                </c:pt>
                <c:pt idx="36" formatCode="0.00E+00">
                  <c:v>1.08E+16</c:v>
                </c:pt>
                <c:pt idx="39" formatCode="0.00E+00">
                  <c:v>6360000000000000</c:v>
                </c:pt>
                <c:pt idx="40" formatCode="0.00E+00">
                  <c:v>7190000000000000</c:v>
                </c:pt>
                <c:pt idx="46" formatCode="0.00E+00">
                  <c:v>7500000000000000</c:v>
                </c:pt>
                <c:pt idx="47" formatCode="0.00E+00">
                  <c:v>6730000000000000</c:v>
                </c:pt>
                <c:pt idx="48" formatCode="0.00E+00">
                  <c:v>5390000000000000</c:v>
                </c:pt>
                <c:pt idx="50" formatCode="0.00E+00">
                  <c:v>5880000000000000</c:v>
                </c:pt>
                <c:pt idx="53" formatCode="0.00E+00">
                  <c:v>6170000000000000</c:v>
                </c:pt>
                <c:pt idx="54" formatCode="0.00E+00">
                  <c:v>6140000000000000</c:v>
                </c:pt>
                <c:pt idx="57" formatCode="0.00E+00">
                  <c:v>5410000000000000</c:v>
                </c:pt>
                <c:pt idx="59" formatCode="0.00E+00">
                  <c:v>4910000000000000</c:v>
                </c:pt>
                <c:pt idx="64" formatCode="0.00E+00">
                  <c:v>6690000000000000</c:v>
                </c:pt>
                <c:pt idx="66" formatCode="0.00E+00">
                  <c:v>4510000000000000</c:v>
                </c:pt>
                <c:pt idx="73" formatCode="0.00E+00">
                  <c:v>5170000000000000</c:v>
                </c:pt>
                <c:pt idx="79" formatCode="0.00E+00">
                  <c:v>6130000000000000</c:v>
                </c:pt>
                <c:pt idx="82" formatCode="0.00E+00">
                  <c:v>4810000000000000</c:v>
                </c:pt>
                <c:pt idx="87" formatCode="0.00E+00">
                  <c:v>4660000000000000</c:v>
                </c:pt>
                <c:pt idx="88" formatCode="0.00E+00">
                  <c:v>4620000000000000</c:v>
                </c:pt>
                <c:pt idx="94" formatCode="0.00E+00">
                  <c:v>5560000000000000</c:v>
                </c:pt>
                <c:pt idx="96" formatCode="0.00E+00">
                  <c:v>3060000000000000</c:v>
                </c:pt>
                <c:pt idx="100" formatCode="0.00E+00">
                  <c:v>4900000000000000</c:v>
                </c:pt>
                <c:pt idx="110" formatCode="0.00E+00">
                  <c:v>5690000000000000</c:v>
                </c:pt>
                <c:pt idx="123" formatCode="0.00E+00">
                  <c:v>3960000000000000</c:v>
                </c:pt>
                <c:pt idx="126" formatCode="0.00E+00">
                  <c:v>2420000000000000</c:v>
                </c:pt>
                <c:pt idx="128" formatCode="0.00E+00">
                  <c:v>6400000000000000</c:v>
                </c:pt>
                <c:pt idx="130" formatCode="0.00E+00">
                  <c:v>5840000000000000</c:v>
                </c:pt>
                <c:pt idx="134" formatCode="0.00E+00">
                  <c:v>3040000000000000</c:v>
                </c:pt>
                <c:pt idx="135" formatCode="0.00E+00">
                  <c:v>6490000000000000</c:v>
                </c:pt>
                <c:pt idx="141" formatCode="0.00E+00">
                  <c:v>3570000000000000</c:v>
                </c:pt>
                <c:pt idx="142" formatCode="0.00E+00">
                  <c:v>7030000000000000</c:v>
                </c:pt>
                <c:pt idx="144" formatCode="0.00E+00">
                  <c:v>4970000000000000</c:v>
                </c:pt>
                <c:pt idx="151" formatCode="0.00E+00">
                  <c:v>4700000000000000</c:v>
                </c:pt>
                <c:pt idx="152" formatCode="0.00E+00">
                  <c:v>5810000000000000</c:v>
                </c:pt>
                <c:pt idx="153" formatCode="0.00E+00">
                  <c:v>4570000000000000</c:v>
                </c:pt>
                <c:pt idx="155" formatCode="0.00E+00">
                  <c:v>4600000000000000</c:v>
                </c:pt>
                <c:pt idx="157" formatCode="0.00E+00">
                  <c:v>4460000000000000</c:v>
                </c:pt>
                <c:pt idx="158" formatCode="0.00E+00">
                  <c:v>6420000000000000</c:v>
                </c:pt>
                <c:pt idx="159" formatCode="0.00E+00">
                  <c:v>5070000000000000</c:v>
                </c:pt>
                <c:pt idx="160" formatCode="0.00E+00">
                  <c:v>6410000000000000</c:v>
                </c:pt>
                <c:pt idx="162" formatCode="0.00E+00">
                  <c:v>6240000000000000</c:v>
                </c:pt>
                <c:pt idx="166" formatCode="0.00E+00">
                  <c:v>4230000000000000</c:v>
                </c:pt>
                <c:pt idx="167" formatCode="0.00E+00">
                  <c:v>8510000000000000</c:v>
                </c:pt>
                <c:pt idx="171" formatCode="0.00E+00">
                  <c:v>4360000000000000</c:v>
                </c:pt>
                <c:pt idx="173" formatCode="0.00E+00">
                  <c:v>4690000000000000</c:v>
                </c:pt>
                <c:pt idx="174" formatCode="0.00E+00">
                  <c:v>6550000000000000</c:v>
                </c:pt>
                <c:pt idx="176" formatCode="0.00E+00">
                  <c:v>7400000000000000</c:v>
                </c:pt>
                <c:pt idx="178" formatCode="0.00E+00">
                  <c:v>5560000000000000</c:v>
                </c:pt>
                <c:pt idx="180" formatCode="0.00E+00">
                  <c:v>6580000000000000</c:v>
                </c:pt>
                <c:pt idx="181" formatCode="0.00E+00">
                  <c:v>5630000000000000</c:v>
                </c:pt>
                <c:pt idx="187" formatCode="0.00E+00">
                  <c:v>4610000000000000</c:v>
                </c:pt>
                <c:pt idx="189" formatCode="0.00E+00">
                  <c:v>5700000000000000</c:v>
                </c:pt>
                <c:pt idx="190" formatCode="0.00E+00">
                  <c:v>7450000000000000</c:v>
                </c:pt>
                <c:pt idx="192" formatCode="0.00E+00">
                  <c:v>6770000000000000</c:v>
                </c:pt>
                <c:pt idx="194" formatCode="0.00E+00">
                  <c:v>5650000000000000</c:v>
                </c:pt>
                <c:pt idx="196" formatCode="0.00E+00">
                  <c:v>6560000000000000</c:v>
                </c:pt>
                <c:pt idx="199" formatCode="0.00E+00">
                  <c:v>1.07E+16</c:v>
                </c:pt>
                <c:pt idx="205" formatCode="0.00E+00">
                  <c:v>5190000000000000</c:v>
                </c:pt>
                <c:pt idx="206" formatCode="0.00E+00">
                  <c:v>6780000000000000</c:v>
                </c:pt>
                <c:pt idx="208" formatCode="0.00E+00">
                  <c:v>6670000000000000</c:v>
                </c:pt>
                <c:pt idx="210" formatCode="0.00E+00">
                  <c:v>5040000000000000</c:v>
                </c:pt>
                <c:pt idx="212" formatCode="0.00E+00">
                  <c:v>6030000000000000</c:v>
                </c:pt>
                <c:pt idx="213" formatCode="0.00E+00">
                  <c:v>9530000000000000</c:v>
                </c:pt>
                <c:pt idx="215" formatCode="0.00E+00">
                  <c:v>5110000000000000</c:v>
                </c:pt>
                <c:pt idx="217" formatCode="0.00E+00">
                  <c:v>6140000000000000</c:v>
                </c:pt>
                <c:pt idx="219" formatCode="0.00E+00">
                  <c:v>6450000000000000</c:v>
                </c:pt>
                <c:pt idx="221" formatCode="0.00E+00">
                  <c:v>7840000000000000</c:v>
                </c:pt>
                <c:pt idx="222" formatCode="0.00E+00">
                  <c:v>6860000000000000</c:v>
                </c:pt>
                <c:pt idx="224" formatCode="0.00E+00">
                  <c:v>9250000000000000</c:v>
                </c:pt>
                <c:pt idx="226" formatCode="0.00E+00">
                  <c:v>5880000000000000</c:v>
                </c:pt>
                <c:pt idx="228" formatCode="0.00E+00">
                  <c:v>6950000000000000</c:v>
                </c:pt>
                <c:pt idx="231" formatCode="0.00E+00">
                  <c:v>8550000000000000</c:v>
                </c:pt>
                <c:pt idx="233" formatCode="0.00E+00">
                  <c:v>7640000000000000</c:v>
                </c:pt>
                <c:pt idx="235" formatCode="0.00E+00">
                  <c:v>6160000000000000</c:v>
                </c:pt>
                <c:pt idx="237" formatCode="0.00E+00">
                  <c:v>7430000000000000</c:v>
                </c:pt>
                <c:pt idx="238" formatCode="0.00E+00">
                  <c:v>1.36E+16</c:v>
                </c:pt>
                <c:pt idx="240" formatCode="0.00E+00">
                  <c:v>1.01E+16</c:v>
                </c:pt>
                <c:pt idx="242" formatCode="0.00E+00">
                  <c:v>7270000000000000</c:v>
                </c:pt>
                <c:pt idx="244" formatCode="0.00E+00">
                  <c:v>7840000000000000</c:v>
                </c:pt>
                <c:pt idx="247" formatCode="0.00E+00">
                  <c:v>8880000000000000</c:v>
                </c:pt>
                <c:pt idx="249" formatCode="0.00E+00">
                  <c:v>8330000000000000</c:v>
                </c:pt>
                <c:pt idx="253" formatCode="0.00E+00">
                  <c:v>6720000000000000</c:v>
                </c:pt>
                <c:pt idx="254" formatCode="0.00E+00">
                  <c:v>1.58E+16</c:v>
                </c:pt>
                <c:pt idx="256" formatCode="0.00E+00">
                  <c:v>9670000000000000</c:v>
                </c:pt>
                <c:pt idx="258" formatCode="0.00E+00">
                  <c:v>6340000000000000</c:v>
                </c:pt>
                <c:pt idx="260" formatCode="0.00E+00">
                  <c:v>7520000000000000</c:v>
                </c:pt>
                <c:pt idx="263" formatCode="0.00E+00">
                  <c:v>1.14E+16</c:v>
                </c:pt>
                <c:pt idx="265" formatCode="0.00E+00">
                  <c:v>7080000000000000</c:v>
                </c:pt>
                <c:pt idx="267" formatCode="0.00E+00">
                  <c:v>5000000000000000</c:v>
                </c:pt>
                <c:pt idx="269" formatCode="0.00E+00">
                  <c:v>5940000000000000</c:v>
                </c:pt>
                <c:pt idx="270" formatCode="0.00E+00">
                  <c:v>7960000000000000</c:v>
                </c:pt>
                <c:pt idx="272" formatCode="0.00E+00">
                  <c:v>7610000000000000</c:v>
                </c:pt>
                <c:pt idx="274" formatCode="0.00E+00">
                  <c:v>7850000000000000</c:v>
                </c:pt>
                <c:pt idx="276" formatCode="0.00E+00">
                  <c:v>6650000000000000</c:v>
                </c:pt>
                <c:pt idx="277" formatCode="0.00E+00">
                  <c:v>8350000000000000</c:v>
                </c:pt>
                <c:pt idx="279" formatCode="0.00E+00">
                  <c:v>1.71E+16</c:v>
                </c:pt>
                <c:pt idx="281" formatCode="0.00E+00">
                  <c:v>8160000000000000</c:v>
                </c:pt>
                <c:pt idx="283" formatCode="0.00E+00">
                  <c:v>8620000000000000</c:v>
                </c:pt>
                <c:pt idx="285" formatCode="0.00E+00">
                  <c:v>5690000000000000</c:v>
                </c:pt>
                <c:pt idx="286" formatCode="0.00E+00">
                  <c:v>1.49E+16</c:v>
                </c:pt>
                <c:pt idx="288" formatCode="0.00E+00">
                  <c:v>7980000000000000</c:v>
                </c:pt>
                <c:pt idx="290" formatCode="0.00E+00">
                  <c:v>6350000000000000</c:v>
                </c:pt>
                <c:pt idx="292" formatCode="0.00E+00">
                  <c:v>5000000000000000</c:v>
                </c:pt>
                <c:pt idx="295" formatCode="0.00E+00">
                  <c:v>9220000000000000</c:v>
                </c:pt>
                <c:pt idx="297" formatCode="0.00E+00">
                  <c:v>9250000000000000</c:v>
                </c:pt>
                <c:pt idx="299" formatCode="0.00E+00">
                  <c:v>5670000000000000</c:v>
                </c:pt>
                <c:pt idx="301" formatCode="0.00E+00">
                  <c:v>5790000000000000</c:v>
                </c:pt>
                <c:pt idx="302" formatCode="0.00E+00">
                  <c:v>1.17E+16</c:v>
                </c:pt>
                <c:pt idx="304" formatCode="0.00E+00">
                  <c:v>6110000000000000</c:v>
                </c:pt>
                <c:pt idx="306" formatCode="0.00E+00">
                  <c:v>4670000000000000</c:v>
                </c:pt>
                <c:pt idx="308" formatCode="0.00E+00">
                  <c:v>6460000000000000</c:v>
                </c:pt>
                <c:pt idx="309" formatCode="0.00E+00">
                  <c:v>6500000000000000</c:v>
                </c:pt>
                <c:pt idx="311" formatCode="0.00E+00">
                  <c:v>1.09E+16</c:v>
                </c:pt>
                <c:pt idx="313" formatCode="0.00E+00">
                  <c:v>8220000000000000</c:v>
                </c:pt>
                <c:pt idx="315" formatCode="0.00E+00">
                  <c:v>5360000000000000</c:v>
                </c:pt>
                <c:pt idx="317" formatCode="0.00E+00">
                  <c:v>6330000000000000</c:v>
                </c:pt>
                <c:pt idx="318" formatCode="0.00E+00">
                  <c:v>1E+16</c:v>
                </c:pt>
                <c:pt idx="320" formatCode="0.00E+00">
                  <c:v>6810000000000000</c:v>
                </c:pt>
                <c:pt idx="327" formatCode="0.00E+00">
                  <c:v>9920000000000000</c:v>
                </c:pt>
                <c:pt idx="329" formatCode="0.00E+00">
                  <c:v>5780000000000000</c:v>
                </c:pt>
                <c:pt idx="331" formatCode="0.00E+00">
                  <c:v>5550000000000000</c:v>
                </c:pt>
                <c:pt idx="333" formatCode="0.00E+00">
                  <c:v>7070000000000000</c:v>
                </c:pt>
                <c:pt idx="334" formatCode="0.00E+00">
                  <c:v>7540000000000000</c:v>
                </c:pt>
                <c:pt idx="336" formatCode="0.00E+00">
                  <c:v>8820000000000000</c:v>
                </c:pt>
                <c:pt idx="338" formatCode="0.00E+00">
                  <c:v>6820000000000000</c:v>
                </c:pt>
                <c:pt idx="340" formatCode="0.00E+00">
                  <c:v>6980000000000000</c:v>
                </c:pt>
                <c:pt idx="341" formatCode="0.00E+00">
                  <c:v>8160000000000000</c:v>
                </c:pt>
                <c:pt idx="342" formatCode="0.00E+00">
                  <c:v>7790000000000000</c:v>
                </c:pt>
                <c:pt idx="343" formatCode="0.00E+00">
                  <c:v>1.03E+16</c:v>
                </c:pt>
                <c:pt idx="344" formatCode="0.00E+00">
                  <c:v>1.07E+16</c:v>
                </c:pt>
                <c:pt idx="345" formatCode="0.00E+00">
                  <c:v>6280000000000000</c:v>
                </c:pt>
                <c:pt idx="347" formatCode="0.00E+00">
                  <c:v>6260000000000000</c:v>
                </c:pt>
                <c:pt idx="349" formatCode="0.00E+00">
                  <c:v>8370000000000000</c:v>
                </c:pt>
                <c:pt idx="350" formatCode="0.00E+00">
                  <c:v>1.12E+16</c:v>
                </c:pt>
                <c:pt idx="351" formatCode="0.00E+00">
                  <c:v>9020000000000000</c:v>
                </c:pt>
                <c:pt idx="352" formatCode="0.00E+00">
                  <c:v>7830000000000000</c:v>
                </c:pt>
                <c:pt idx="353" formatCode="0.00E+00">
                  <c:v>6200000000000000</c:v>
                </c:pt>
                <c:pt idx="354" formatCode="0.00E+00">
                  <c:v>6030000000000000</c:v>
                </c:pt>
                <c:pt idx="356" formatCode="0.00E+00">
                  <c:v>6660000000000000</c:v>
                </c:pt>
                <c:pt idx="358" formatCode="0.00E+00">
                  <c:v>7170000000000000</c:v>
                </c:pt>
                <c:pt idx="359" formatCode="0.00E+00">
                  <c:v>8690000000000000</c:v>
                </c:pt>
                <c:pt idx="360" formatCode="0.00E+00">
                  <c:v>8920000000000000</c:v>
                </c:pt>
                <c:pt idx="361" formatCode="0.00E+00">
                  <c:v>5510000000000000</c:v>
                </c:pt>
                <c:pt idx="363" formatCode="0.00E+00">
                  <c:v>6630000000000000</c:v>
                </c:pt>
                <c:pt idx="365" formatCode="0.00E+00">
                  <c:v>5960000000000000</c:v>
                </c:pt>
                <c:pt idx="366" formatCode="0.00E+00">
                  <c:v>7320000000000000</c:v>
                </c:pt>
                <c:pt idx="367" formatCode="0.00E+00">
                  <c:v>7840000000000000</c:v>
                </c:pt>
                <c:pt idx="368" formatCode="0.00E+00">
                  <c:v>7710000000000000</c:v>
                </c:pt>
                <c:pt idx="370" formatCode="0.00E+00">
                  <c:v>7760000000000000</c:v>
                </c:pt>
                <c:pt idx="372" formatCode="0.00E+00">
                  <c:v>5470000000000000</c:v>
                </c:pt>
                <c:pt idx="373" formatCode="0.00E+00">
                  <c:v>5820000000000000</c:v>
                </c:pt>
                <c:pt idx="375" formatCode="0.00E+00">
                  <c:v>5510000000000000</c:v>
                </c:pt>
                <c:pt idx="376" formatCode="0.00E+00">
                  <c:v>5820000000000000</c:v>
                </c:pt>
                <c:pt idx="377" formatCode="0.00E+00">
                  <c:v>5840000000000000</c:v>
                </c:pt>
                <c:pt idx="379" formatCode="0.00E+00">
                  <c:v>6750000000000000</c:v>
                </c:pt>
                <c:pt idx="381" formatCode="0.00E+00">
                  <c:v>5610000000000000</c:v>
                </c:pt>
                <c:pt idx="382" formatCode="0.00E+00">
                  <c:v>8790000000000000</c:v>
                </c:pt>
                <c:pt idx="383" formatCode="0.00E+00">
                  <c:v>6820000000000000</c:v>
                </c:pt>
                <c:pt idx="384" formatCode="0.00E+00">
                  <c:v>4680000000000000</c:v>
                </c:pt>
                <c:pt idx="386" formatCode="0.00E+00">
                  <c:v>4960000000000000</c:v>
                </c:pt>
                <c:pt idx="390" formatCode="0.00E+00">
                  <c:v>6590000000000000</c:v>
                </c:pt>
                <c:pt idx="391" formatCode="0.00E+00">
                  <c:v>6980000000000000</c:v>
                </c:pt>
                <c:pt idx="392" formatCode="0.00E+00">
                  <c:v>6930000000000000</c:v>
                </c:pt>
                <c:pt idx="393" formatCode="0.00E+00">
                  <c:v>6990000000000000</c:v>
                </c:pt>
                <c:pt idx="395" formatCode="0.00E+00">
                  <c:v>5790000000000000</c:v>
                </c:pt>
                <c:pt idx="397" formatCode="0.00E+00">
                  <c:v>5620000000000000</c:v>
                </c:pt>
                <c:pt idx="398" formatCode="0.00E+00">
                  <c:v>5590000000000000</c:v>
                </c:pt>
                <c:pt idx="399" formatCode="0.00E+00">
                  <c:v>6040000000000000</c:v>
                </c:pt>
                <c:pt idx="400" formatCode="0.00E+00">
                  <c:v>5770000000000000</c:v>
                </c:pt>
                <c:pt idx="402" formatCode="0.00E+00">
                  <c:v>5490000000000000</c:v>
                </c:pt>
                <c:pt idx="404" formatCode="0.00E+00">
                  <c:v>5670000000000000</c:v>
                </c:pt>
                <c:pt idx="405" formatCode="0.00E+00">
                  <c:v>6660000000000000</c:v>
                </c:pt>
                <c:pt idx="406" formatCode="0.00E+00">
                  <c:v>6920000000000000</c:v>
                </c:pt>
                <c:pt idx="407" formatCode="0.00E+00">
                  <c:v>6530000000000000</c:v>
                </c:pt>
                <c:pt idx="408" formatCode="0.00E+00">
                  <c:v>6650000000000000</c:v>
                </c:pt>
                <c:pt idx="409" formatCode="0.00E+00">
                  <c:v>6700000000000000</c:v>
                </c:pt>
                <c:pt idx="411" formatCode="0.00E+00">
                  <c:v>6340000000000000</c:v>
                </c:pt>
                <c:pt idx="413" formatCode="0.00E+00">
                  <c:v>7500000000000000</c:v>
                </c:pt>
                <c:pt idx="414" formatCode="0.00E+00">
                  <c:v>6940000000000000</c:v>
                </c:pt>
                <c:pt idx="415" formatCode="0.00E+00">
                  <c:v>7580000000000000</c:v>
                </c:pt>
                <c:pt idx="416" formatCode="0.00E+00">
                  <c:v>6760000000000000</c:v>
                </c:pt>
                <c:pt idx="420" formatCode="0.00E+00">
                  <c:v>6550000000000000</c:v>
                </c:pt>
                <c:pt idx="422" formatCode="0.00E+00">
                  <c:v>4520000000000000</c:v>
                </c:pt>
                <c:pt idx="427" formatCode="0.00E+00">
                  <c:v>4990000000000000</c:v>
                </c:pt>
                <c:pt idx="429" formatCode="0.00E+00">
                  <c:v>5100000000000000</c:v>
                </c:pt>
                <c:pt idx="430" formatCode="0.00E+00">
                  <c:v>6930000000000000</c:v>
                </c:pt>
                <c:pt idx="432" formatCode="0.00E+00">
                  <c:v>7250000000000000</c:v>
                </c:pt>
                <c:pt idx="436" formatCode="0.00E+00">
                  <c:v>3810000000000000</c:v>
                </c:pt>
                <c:pt idx="438" formatCode="0.00E+00">
                  <c:v>5090000000000000</c:v>
                </c:pt>
                <c:pt idx="439" formatCode="0.00E+00">
                  <c:v>5380000000000000</c:v>
                </c:pt>
                <c:pt idx="440" formatCode="0.00E+00">
                  <c:v>5970000000000000</c:v>
                </c:pt>
                <c:pt idx="441" formatCode="0.00E+00">
                  <c:v>4510000000000000</c:v>
                </c:pt>
                <c:pt idx="443" formatCode="0.00E+00">
                  <c:v>3620000000000000</c:v>
                </c:pt>
                <c:pt idx="446" formatCode="0.00E+00">
                  <c:v>5100000000000000</c:v>
                </c:pt>
                <c:pt idx="450" formatCode="0.00E+00">
                  <c:v>4320000000000000</c:v>
                </c:pt>
                <c:pt idx="455" formatCode="0.00E+00">
                  <c:v>9620000000000000</c:v>
                </c:pt>
                <c:pt idx="462" formatCode="0.00E+00">
                  <c:v>5670000000000000</c:v>
                </c:pt>
                <c:pt idx="463" formatCode="0.00E+00">
                  <c:v>5470000000000000</c:v>
                </c:pt>
                <c:pt idx="464" formatCode="0.00E+00">
                  <c:v>4580000000000000</c:v>
                </c:pt>
                <c:pt idx="466" formatCode="0.00E+00">
                  <c:v>3730000000000000</c:v>
                </c:pt>
                <c:pt idx="468" formatCode="0.00E+00">
                  <c:v>5020000000000000</c:v>
                </c:pt>
                <c:pt idx="469" formatCode="0.00E+00">
                  <c:v>6060000000000000</c:v>
                </c:pt>
                <c:pt idx="470" formatCode="0.00E+00">
                  <c:v>4770000000000000</c:v>
                </c:pt>
                <c:pt idx="478" formatCode="0.00E+00">
                  <c:v>4790000000000000</c:v>
                </c:pt>
                <c:pt idx="482" formatCode="0.00E+00">
                  <c:v>4860000000000000</c:v>
                </c:pt>
                <c:pt idx="487" formatCode="0.00E+00">
                  <c:v>6400000000000000</c:v>
                </c:pt>
                <c:pt idx="488" formatCode="0.00E+00">
                  <c:v>3670000000000000</c:v>
                </c:pt>
                <c:pt idx="496" formatCode="0.00E+00">
                  <c:v>5280000000000000</c:v>
                </c:pt>
                <c:pt idx="498" formatCode="0.00E+00">
                  <c:v>6490000000000000</c:v>
                </c:pt>
                <c:pt idx="503" formatCode="0.00E+00">
                  <c:v>5140000000000000</c:v>
                </c:pt>
                <c:pt idx="507" formatCode="0.00E+00">
                  <c:v>4040000000000000</c:v>
                </c:pt>
                <c:pt idx="510" formatCode="0.00E+00">
                  <c:v>5190000000000000</c:v>
                </c:pt>
                <c:pt idx="514" formatCode="0.00E+00">
                  <c:v>3460000000000000</c:v>
                </c:pt>
                <c:pt idx="523" formatCode="0.00E+00">
                  <c:v>4640000000000000</c:v>
                </c:pt>
                <c:pt idx="525" formatCode="0.00E+00">
                  <c:v>3830000000000000</c:v>
                </c:pt>
                <c:pt idx="526" formatCode="0.00E+00">
                  <c:v>2880000000000000</c:v>
                </c:pt>
                <c:pt idx="527" formatCode="0.00E+00">
                  <c:v>3690000000000000</c:v>
                </c:pt>
                <c:pt idx="528" formatCode="0.00E+00">
                  <c:v>5950000000000000</c:v>
                </c:pt>
                <c:pt idx="530" formatCode="0.00E+00">
                  <c:v>4610000000000000</c:v>
                </c:pt>
                <c:pt idx="539" formatCode="0.00E+00">
                  <c:v>4980000000000000</c:v>
                </c:pt>
                <c:pt idx="541" formatCode="0.00E+00">
                  <c:v>6280000000000000</c:v>
                </c:pt>
                <c:pt idx="542" formatCode="0.00E+00">
                  <c:v>6970000000000000</c:v>
                </c:pt>
                <c:pt idx="544" formatCode="0.00E+00">
                  <c:v>5900000000000000</c:v>
                </c:pt>
                <c:pt idx="551" formatCode="0.00E+00">
                  <c:v>5640000000000000</c:v>
                </c:pt>
                <c:pt idx="553" formatCode="0.00E+00">
                  <c:v>4220000000000000</c:v>
                </c:pt>
                <c:pt idx="555" formatCode="0.00E+00">
                  <c:v>4680000000000000</c:v>
                </c:pt>
                <c:pt idx="557" formatCode="0.00E+00">
                  <c:v>5250000000000000</c:v>
                </c:pt>
                <c:pt idx="558" formatCode="0.00E+00">
                  <c:v>5920000000000000</c:v>
                </c:pt>
                <c:pt idx="560" formatCode="0.00E+00">
                  <c:v>6000000000000000</c:v>
                </c:pt>
                <c:pt idx="565" formatCode="0.00E+00">
                  <c:v>4230000000000000</c:v>
                </c:pt>
                <c:pt idx="567" formatCode="0.00E+00">
                  <c:v>3860000000000000</c:v>
                </c:pt>
                <c:pt idx="569" formatCode="0.00E+00">
                  <c:v>5470000000000000</c:v>
                </c:pt>
                <c:pt idx="571" formatCode="0.00E+00">
                  <c:v>5320000000000000</c:v>
                </c:pt>
                <c:pt idx="573" formatCode="0.00E+00">
                  <c:v>6240000000000000</c:v>
                </c:pt>
                <c:pt idx="574" formatCode="0.00E+00">
                  <c:v>7560000000000000</c:v>
                </c:pt>
                <c:pt idx="576" formatCode="0.00E+00">
                  <c:v>5270000000000000</c:v>
                </c:pt>
                <c:pt idx="580" formatCode="0.00E+00">
                  <c:v>5010000000000000</c:v>
                </c:pt>
                <c:pt idx="583" formatCode="0.00E+00">
                  <c:v>9100000000000000</c:v>
                </c:pt>
                <c:pt idx="585" formatCode="0.00E+00">
                  <c:v>6380000000000000</c:v>
                </c:pt>
                <c:pt idx="587" formatCode="0.00E+00">
                  <c:v>5080000000000000</c:v>
                </c:pt>
                <c:pt idx="589" formatCode="0.00E+00">
                  <c:v>5610000000000000</c:v>
                </c:pt>
                <c:pt idx="590" formatCode="0.00E+00">
                  <c:v>6750000000000000</c:v>
                </c:pt>
                <c:pt idx="592" formatCode="0.00E+00">
                  <c:v>8080000000000000</c:v>
                </c:pt>
                <c:pt idx="594" formatCode="0.00E+00">
                  <c:v>6790000000000000</c:v>
                </c:pt>
                <c:pt idx="596" formatCode="0.00E+00">
                  <c:v>5750000000000000</c:v>
                </c:pt>
                <c:pt idx="597" formatCode="0.00E+00">
                  <c:v>6100000000000000</c:v>
                </c:pt>
                <c:pt idx="599" formatCode="0.00E+00">
                  <c:v>1.05E+16</c:v>
                </c:pt>
                <c:pt idx="601" formatCode="0.00E+00">
                  <c:v>1.03E+16</c:v>
                </c:pt>
                <c:pt idx="603" formatCode="0.00E+00">
                  <c:v>4620000000000000</c:v>
                </c:pt>
                <c:pt idx="605" formatCode="0.00E+00">
                  <c:v>6480000000000000</c:v>
                </c:pt>
                <c:pt idx="606" formatCode="0.00E+00">
                  <c:v>8170000000000000</c:v>
                </c:pt>
                <c:pt idx="608" formatCode="0.00E+00">
                  <c:v>7550000000000000</c:v>
                </c:pt>
                <c:pt idx="610" formatCode="0.00E+00">
                  <c:v>6090000000000000</c:v>
                </c:pt>
                <c:pt idx="612" formatCode="0.00E+00">
                  <c:v>7170000000000000</c:v>
                </c:pt>
                <c:pt idx="613" formatCode="0.00E+00">
                  <c:v>1.14E+16</c:v>
                </c:pt>
                <c:pt idx="615" formatCode="0.00E+00">
                  <c:v>1.64E+16</c:v>
                </c:pt>
                <c:pt idx="617" formatCode="0.00E+00">
                  <c:v>6240000000000000</c:v>
                </c:pt>
                <c:pt idx="619" formatCode="0.00E+00">
                  <c:v>5690000000000000</c:v>
                </c:pt>
                <c:pt idx="621" formatCode="0.00E+00">
                  <c:v>6320000000000000</c:v>
                </c:pt>
                <c:pt idx="622" formatCode="0.00E+00">
                  <c:v>6550000000000000</c:v>
                </c:pt>
                <c:pt idx="624" formatCode="0.00E+00">
                  <c:v>6800000000000000</c:v>
                </c:pt>
                <c:pt idx="628" formatCode="0.00E+00">
                  <c:v>5450000000000000</c:v>
                </c:pt>
                <c:pt idx="629" formatCode="0.00E+00">
                  <c:v>5470000000000000</c:v>
                </c:pt>
                <c:pt idx="631" formatCode="0.00E+00">
                  <c:v>8470000000000000</c:v>
                </c:pt>
                <c:pt idx="637" formatCode="0.00E+00">
                  <c:v>1.01E+16</c:v>
                </c:pt>
                <c:pt idx="638" formatCode="0.00E+00">
                  <c:v>8660000000000000</c:v>
                </c:pt>
                <c:pt idx="640" formatCode="0.00E+00">
                  <c:v>6470000000000000</c:v>
                </c:pt>
                <c:pt idx="642" formatCode="0.00E+00">
                  <c:v>8210000000000000</c:v>
                </c:pt>
                <c:pt idx="644" formatCode="0.00E+00">
                  <c:v>6960000000000000</c:v>
                </c:pt>
                <c:pt idx="645" formatCode="0.00E+00">
                  <c:v>1.1E+16</c:v>
                </c:pt>
                <c:pt idx="647" formatCode="0.00E+00">
                  <c:v>1.06E+16</c:v>
                </c:pt>
                <c:pt idx="649" formatCode="0.00E+00">
                  <c:v>6310000000000000</c:v>
                </c:pt>
                <c:pt idx="651" formatCode="0.00E+00">
                  <c:v>5210000000000000</c:v>
                </c:pt>
                <c:pt idx="654" formatCode="0.00E+00">
                  <c:v>9300000000000000</c:v>
                </c:pt>
                <c:pt idx="656" formatCode="0.00E+00">
                  <c:v>1.31E+16</c:v>
                </c:pt>
                <c:pt idx="658" formatCode="0.00E+00">
                  <c:v>9090000000000000</c:v>
                </c:pt>
                <c:pt idx="661" formatCode="0.00E+00">
                  <c:v>8310000000000000</c:v>
                </c:pt>
                <c:pt idx="663" formatCode="0.00E+00">
                  <c:v>8800000000000000</c:v>
                </c:pt>
                <c:pt idx="665" formatCode="0.00E+00">
                  <c:v>1.01E+16</c:v>
                </c:pt>
                <c:pt idx="667" formatCode="0.00E+00">
                  <c:v>5830000000000000</c:v>
                </c:pt>
                <c:pt idx="670" formatCode="0.00E+00">
                  <c:v>6110000000000000</c:v>
                </c:pt>
                <c:pt idx="672" formatCode="0.00E+00">
                  <c:v>6900000000000000</c:v>
                </c:pt>
                <c:pt idx="674" formatCode="0.00E+00">
                  <c:v>9590000000000000</c:v>
                </c:pt>
                <c:pt idx="676" formatCode="0.00E+00">
                  <c:v>6720000000000000</c:v>
                </c:pt>
                <c:pt idx="677" formatCode="0.00E+00">
                  <c:v>1.13E+16</c:v>
                </c:pt>
                <c:pt idx="679" formatCode="0.00E+00">
                  <c:v>1.16E+16</c:v>
                </c:pt>
                <c:pt idx="681" formatCode="0.00E+00">
                  <c:v>7110000000000000</c:v>
                </c:pt>
                <c:pt idx="683" formatCode="0.00E+00">
                  <c:v>5340000000000000</c:v>
                </c:pt>
                <c:pt idx="688" formatCode="0.00E+00">
                  <c:v>7740000000000000</c:v>
                </c:pt>
                <c:pt idx="690" formatCode="0.00E+00">
                  <c:v>7080000000000000</c:v>
                </c:pt>
                <c:pt idx="692" formatCode="0.00E+00">
                  <c:v>6610000000000000</c:v>
                </c:pt>
                <c:pt idx="693" formatCode="0.00E+00">
                  <c:v>1E+16</c:v>
                </c:pt>
                <c:pt idx="695" formatCode="0.00E+00">
                  <c:v>6500000000000000</c:v>
                </c:pt>
                <c:pt idx="699" formatCode="0.00E+00">
                  <c:v>6070000000000000</c:v>
                </c:pt>
                <c:pt idx="701" formatCode="0.00E+00">
                  <c:v>7140000000000000</c:v>
                </c:pt>
                <c:pt idx="702" formatCode="0.00E+00">
                  <c:v>9390000000000000</c:v>
                </c:pt>
                <c:pt idx="703" formatCode="0.00E+00">
                  <c:v>1.06E+16</c:v>
                </c:pt>
                <c:pt idx="704" formatCode="0.00E+00">
                  <c:v>5400000000000000</c:v>
                </c:pt>
                <c:pt idx="706" formatCode="0.00E+00">
                  <c:v>7430000000000000</c:v>
                </c:pt>
                <c:pt idx="708" formatCode="0.00E+00">
                  <c:v>6310000000000000</c:v>
                </c:pt>
                <c:pt idx="709" formatCode="0.00E+00">
                  <c:v>9690000000000000</c:v>
                </c:pt>
                <c:pt idx="710" formatCode="0.00E+00">
                  <c:v>8660000000000000</c:v>
                </c:pt>
                <c:pt idx="711" formatCode="0.00E+00">
                  <c:v>9610000000000000</c:v>
                </c:pt>
                <c:pt idx="712" formatCode="0.00E+00">
                  <c:v>6380000000000000</c:v>
                </c:pt>
                <c:pt idx="713" formatCode="0.00E+00">
                  <c:v>7930000000000000</c:v>
                </c:pt>
                <c:pt idx="715" formatCode="0.00E+00">
                  <c:v>5340000000000000</c:v>
                </c:pt>
                <c:pt idx="717" formatCode="0.00E+00">
                  <c:v>5990000000000000</c:v>
                </c:pt>
                <c:pt idx="718" formatCode="0.00E+00">
                  <c:v>4990000000000000</c:v>
                </c:pt>
                <c:pt idx="719" formatCode="0.00E+00">
                  <c:v>5680000000000000</c:v>
                </c:pt>
                <c:pt idx="720" formatCode="0.00E+00">
                  <c:v>5030000000000000</c:v>
                </c:pt>
                <c:pt idx="722" formatCode="0.00E+00">
                  <c:v>7670000000000000</c:v>
                </c:pt>
                <c:pt idx="724" formatCode="0.00E+00">
                  <c:v>5530000000000000</c:v>
                </c:pt>
                <c:pt idx="725" formatCode="0.00E+00">
                  <c:v>6220000000000000</c:v>
                </c:pt>
                <c:pt idx="726" formatCode="0.00E+00">
                  <c:v>7110000000000000</c:v>
                </c:pt>
                <c:pt idx="727" formatCode="0.00E+00">
                  <c:v>5010000000000000</c:v>
                </c:pt>
                <c:pt idx="728" formatCode="0.00E+00">
                  <c:v>6500000000000000</c:v>
                </c:pt>
                <c:pt idx="731" formatCode="0.00E+00">
                  <c:v>5350000000000000</c:v>
                </c:pt>
                <c:pt idx="733" formatCode="0.00E+00">
                  <c:v>5960000000000000</c:v>
                </c:pt>
                <c:pt idx="734" formatCode="0.00E+00">
                  <c:v>6540000000000000</c:v>
                </c:pt>
                <c:pt idx="735" formatCode="0.00E+00">
                  <c:v>4070000000000000</c:v>
                </c:pt>
                <c:pt idx="736" formatCode="0.00E+00">
                  <c:v>6230000000000000</c:v>
                </c:pt>
                <c:pt idx="738" formatCode="0.00E+00">
                  <c:v>4910000000000000</c:v>
                </c:pt>
                <c:pt idx="740" formatCode="0.00E+00">
                  <c:v>5510000000000000</c:v>
                </c:pt>
                <c:pt idx="741" formatCode="0.00E+00">
                  <c:v>5180000000000000</c:v>
                </c:pt>
                <c:pt idx="743" formatCode="0.00E+00">
                  <c:v>3450000000000000</c:v>
                </c:pt>
                <c:pt idx="745" formatCode="0.00E+00">
                  <c:v>3910000000000000</c:v>
                </c:pt>
                <c:pt idx="747" formatCode="0.00E+00">
                  <c:v>6190000000000000</c:v>
                </c:pt>
                <c:pt idx="750" formatCode="0.00E+00">
                  <c:v>5750000000000000</c:v>
                </c:pt>
                <c:pt idx="751" formatCode="0.00E+00">
                  <c:v>6810000000000000</c:v>
                </c:pt>
                <c:pt idx="752" formatCode="0.00E+00">
                  <c:v>3500000000000000</c:v>
                </c:pt>
                <c:pt idx="754" formatCode="0.00E+00">
                  <c:v>4390000000000000</c:v>
                </c:pt>
                <c:pt idx="756" formatCode="0.00E+00">
                  <c:v>3890000000000000</c:v>
                </c:pt>
                <c:pt idx="757" formatCode="0.00E+00">
                  <c:v>4960000000000000</c:v>
                </c:pt>
                <c:pt idx="758" formatCode="0.00E+00">
                  <c:v>5440000000000000</c:v>
                </c:pt>
                <c:pt idx="759" formatCode="0.00E+00">
                  <c:v>4530000000000000</c:v>
                </c:pt>
                <c:pt idx="760" formatCode="0.00E+00">
                  <c:v>5640000000000000</c:v>
                </c:pt>
                <c:pt idx="761" formatCode="0.00E+00">
                  <c:v>4790000000000000</c:v>
                </c:pt>
                <c:pt idx="763" formatCode="0.00E+00">
                  <c:v>4970000000000000</c:v>
                </c:pt>
                <c:pt idx="765" formatCode="0.00E+00">
                  <c:v>5440000000000000</c:v>
                </c:pt>
                <c:pt idx="766" formatCode="0.00E+00">
                  <c:v>4550000000000000</c:v>
                </c:pt>
                <c:pt idx="767" formatCode="0.00E+00">
                  <c:v>6120000000000000</c:v>
                </c:pt>
                <c:pt idx="768" formatCode="0.00E+00">
                  <c:v>3990000000000000</c:v>
                </c:pt>
                <c:pt idx="773" formatCode="0.00E+00">
                  <c:v>5340000000000000</c:v>
                </c:pt>
                <c:pt idx="774" formatCode="0.00E+00">
                  <c:v>5550000000000000</c:v>
                </c:pt>
                <c:pt idx="775" formatCode="0.00E+00">
                  <c:v>4720000000000000</c:v>
                </c:pt>
                <c:pt idx="781" formatCode="0.00E+00">
                  <c:v>8890000000000000</c:v>
                </c:pt>
                <c:pt idx="782" formatCode="0.00E+00">
                  <c:v>5420000000000000</c:v>
                </c:pt>
                <c:pt idx="784" formatCode="0.00E+00">
                  <c:v>5600000000000000</c:v>
                </c:pt>
                <c:pt idx="786" formatCode="0.00E+00">
                  <c:v>3120000000000000</c:v>
                </c:pt>
                <c:pt idx="788" formatCode="0.00E+00">
                  <c:v>5510000000000000</c:v>
                </c:pt>
                <c:pt idx="789" formatCode="0.00E+00">
                  <c:v>5690000000000000</c:v>
                </c:pt>
                <c:pt idx="790" formatCode="0.00E+00">
                  <c:v>5290000000000000</c:v>
                </c:pt>
                <c:pt idx="791" formatCode="0.00E+00">
                  <c:v>6720000000000000</c:v>
                </c:pt>
                <c:pt idx="792" formatCode="0.00E+00">
                  <c:v>4310000000000000</c:v>
                </c:pt>
                <c:pt idx="798" formatCode="0.00E+00">
                  <c:v>3320000000000000</c:v>
                </c:pt>
                <c:pt idx="804" formatCode="0.00E+00">
                  <c:v>3150000000000000</c:v>
                </c:pt>
                <c:pt idx="806" formatCode="0.00E+00">
                  <c:v>4460000000000000</c:v>
                </c:pt>
                <c:pt idx="807" formatCode="0.00E+00">
                  <c:v>5060000000000000</c:v>
                </c:pt>
                <c:pt idx="808" formatCode="0.00E+00">
                  <c:v>6800000000000000</c:v>
                </c:pt>
                <c:pt idx="813" formatCode="0.00E+00">
                  <c:v>5330000000000000</c:v>
                </c:pt>
                <c:pt idx="814" formatCode="0.00E+00">
                  <c:v>5440000000000000</c:v>
                </c:pt>
                <c:pt idx="815" formatCode="0.00E+00">
                  <c:v>7000000000000000</c:v>
                </c:pt>
                <c:pt idx="821" formatCode="0.00E+00">
                  <c:v>4330000000000000</c:v>
                </c:pt>
                <c:pt idx="822" formatCode="0.00E+00">
                  <c:v>5530000000000000</c:v>
                </c:pt>
                <c:pt idx="829" formatCode="0.00E+00">
                  <c:v>5180000000000000</c:v>
                </c:pt>
                <c:pt idx="830" formatCode="0.00E+00">
                  <c:v>4400000000000000</c:v>
                </c:pt>
                <c:pt idx="831" formatCode="0.00E+00">
                  <c:v>6070000000000000</c:v>
                </c:pt>
                <c:pt idx="837" formatCode="0.00E+00">
                  <c:v>4590000000000000</c:v>
                </c:pt>
                <c:pt idx="838" formatCode="0.00E+00">
                  <c:v>4020000000000000</c:v>
                </c:pt>
                <c:pt idx="843" formatCode="0.00E+00">
                  <c:v>3520000000000000</c:v>
                </c:pt>
                <c:pt idx="846" formatCode="0.00E+00">
                  <c:v>5140000000000000</c:v>
                </c:pt>
                <c:pt idx="852" formatCode="0.00E+00">
                  <c:v>4270000000000000</c:v>
                </c:pt>
                <c:pt idx="853" formatCode="0.00E+00">
                  <c:v>7260000000000000</c:v>
                </c:pt>
                <c:pt idx="857" formatCode="0.00E+00">
                  <c:v>7210000000000000</c:v>
                </c:pt>
                <c:pt idx="872" formatCode="0.00E+00">
                  <c:v>3710000000000000</c:v>
                </c:pt>
                <c:pt idx="873" formatCode="0.00E+00">
                  <c:v>4660000000000000</c:v>
                </c:pt>
                <c:pt idx="878" formatCode="0.00E+00">
                  <c:v>7430000000000000</c:v>
                </c:pt>
                <c:pt idx="879" formatCode="0.00E+00">
                  <c:v>4800000000000000</c:v>
                </c:pt>
                <c:pt idx="880" formatCode="0.00E+00">
                  <c:v>5630000000000000</c:v>
                </c:pt>
                <c:pt idx="884" formatCode="0.00E+00">
                  <c:v>4110000000000000</c:v>
                </c:pt>
                <c:pt idx="885" formatCode="0.00E+00">
                  <c:v>5550000000000000</c:v>
                </c:pt>
                <c:pt idx="887" formatCode="0.00E+00">
                  <c:v>4120000000000000</c:v>
                </c:pt>
                <c:pt idx="891" formatCode="0.00E+00">
                  <c:v>4590000000000000</c:v>
                </c:pt>
                <c:pt idx="893" formatCode="0.00E+00">
                  <c:v>4220000000000000</c:v>
                </c:pt>
                <c:pt idx="901" formatCode="0.00E+00">
                  <c:v>5480000000000000</c:v>
                </c:pt>
                <c:pt idx="903" formatCode="0.00E+00">
                  <c:v>3770000000000000</c:v>
                </c:pt>
                <c:pt idx="905" formatCode="0.00E+00">
                  <c:v>3230000000000000</c:v>
                </c:pt>
                <c:pt idx="910" formatCode="0.00E+00">
                  <c:v>4900000000000000</c:v>
                </c:pt>
                <c:pt idx="912" formatCode="0.00E+00">
                  <c:v>5250000000000000</c:v>
                </c:pt>
                <c:pt idx="914" formatCode="0.00E+00">
                  <c:v>5880000000000000</c:v>
                </c:pt>
                <c:pt idx="916" formatCode="0.00E+00">
                  <c:v>5540000000000000</c:v>
                </c:pt>
                <c:pt idx="917" formatCode="0.00E+00">
                  <c:v>5620000000000000</c:v>
                </c:pt>
                <c:pt idx="919" formatCode="0.00E+00">
                  <c:v>3980000000000000</c:v>
                </c:pt>
                <c:pt idx="921" formatCode="0.00E+00">
                  <c:v>5220000000000000</c:v>
                </c:pt>
                <c:pt idx="923" formatCode="0.00E+00">
                  <c:v>4150000000000000</c:v>
                </c:pt>
                <c:pt idx="925" formatCode="0.00E+00">
                  <c:v>4450000000000000</c:v>
                </c:pt>
                <c:pt idx="928" formatCode="0.00E+00">
                  <c:v>4570000000000000</c:v>
                </c:pt>
                <c:pt idx="930" formatCode="0.00E+00">
                  <c:v>7100000000000000</c:v>
                </c:pt>
                <c:pt idx="932" formatCode="0.00E+00">
                  <c:v>5120000000000000</c:v>
                </c:pt>
                <c:pt idx="933" formatCode="0.00E+00">
                  <c:v>4750000000000000</c:v>
                </c:pt>
                <c:pt idx="937" formatCode="0.00E+00">
                  <c:v>2870000000000000</c:v>
                </c:pt>
                <c:pt idx="939" formatCode="0.00E+00">
                  <c:v>4640000000000000</c:v>
                </c:pt>
                <c:pt idx="941" formatCode="0.00E+00">
                  <c:v>6030000000000000</c:v>
                </c:pt>
                <c:pt idx="942" formatCode="0.00E+00">
                  <c:v>7710000000000000</c:v>
                </c:pt>
                <c:pt idx="944" formatCode="0.00E+00">
                  <c:v>2790000000000000</c:v>
                </c:pt>
                <c:pt idx="946" formatCode="0.00E+00">
                  <c:v>5860000000000000</c:v>
                </c:pt>
                <c:pt idx="948" formatCode="0.00E+00">
                  <c:v>4560000000000000</c:v>
                </c:pt>
                <c:pt idx="949" formatCode="0.00E+00">
                  <c:v>5840000000000000</c:v>
                </c:pt>
                <c:pt idx="951" formatCode="0.00E+00">
                  <c:v>6800000000000000</c:v>
                </c:pt>
                <c:pt idx="953" formatCode="0.00E+00">
                  <c:v>7690000000000000</c:v>
                </c:pt>
                <c:pt idx="955" formatCode="0.00E+00">
                  <c:v>4200000000000000</c:v>
                </c:pt>
                <c:pt idx="957" formatCode="0.00E+00">
                  <c:v>6300000000000000</c:v>
                </c:pt>
                <c:pt idx="958" formatCode="0.00E+00">
                  <c:v>7190000000000000</c:v>
                </c:pt>
                <c:pt idx="960" formatCode="0.00E+00">
                  <c:v>4690000000000000</c:v>
                </c:pt>
                <c:pt idx="962" formatCode="0.00E+00">
                  <c:v>7750000000000000</c:v>
                </c:pt>
                <c:pt idx="964" formatCode="0.00E+00">
                  <c:v>6430000000000000</c:v>
                </c:pt>
                <c:pt idx="965" formatCode="0.00E+00">
                  <c:v>8730000000000000</c:v>
                </c:pt>
                <c:pt idx="967" formatCode="0.00E+00">
                  <c:v>1.66E+16</c:v>
                </c:pt>
                <c:pt idx="969" formatCode="0.00E+00">
                  <c:v>1.15E+16</c:v>
                </c:pt>
                <c:pt idx="971" formatCode="0.00E+00">
                  <c:v>6760000000000000</c:v>
                </c:pt>
                <c:pt idx="973" formatCode="0.00E+00">
                  <c:v>7900000000000000</c:v>
                </c:pt>
                <c:pt idx="974" formatCode="0.00E+00">
                  <c:v>1.21E+16</c:v>
                </c:pt>
                <c:pt idx="978" formatCode="0.00E+00">
                  <c:v>6780000000000000</c:v>
                </c:pt>
                <c:pt idx="980" formatCode="0.00E+00">
                  <c:v>5380000000000000</c:v>
                </c:pt>
                <c:pt idx="981" formatCode="0.00E+00">
                  <c:v>1.26E+16</c:v>
                </c:pt>
                <c:pt idx="983" formatCode="0.00E+00">
                  <c:v>1.23E+16</c:v>
                </c:pt>
                <c:pt idx="985" formatCode="0.00E+00">
                  <c:v>6410000000000000</c:v>
                </c:pt>
                <c:pt idx="987" formatCode="0.00E+00">
                  <c:v>6230000000000000</c:v>
                </c:pt>
                <c:pt idx="989" formatCode="0.00E+00">
                  <c:v>8870000000000000</c:v>
                </c:pt>
                <c:pt idx="990" formatCode="0.00E+00">
                  <c:v>9590000000000000</c:v>
                </c:pt>
                <c:pt idx="992" formatCode="0.00E+00">
                  <c:v>8330000000000000</c:v>
                </c:pt>
                <c:pt idx="994" formatCode="0.00E+00">
                  <c:v>8570000000000000</c:v>
                </c:pt>
                <c:pt idx="996" formatCode="0.00E+00">
                  <c:v>6240000000000000</c:v>
                </c:pt>
                <c:pt idx="997" formatCode="0.00E+00">
                  <c:v>9330000000000000</c:v>
                </c:pt>
                <c:pt idx="999" formatCode="0.00E+00">
                  <c:v>8220000000000000</c:v>
                </c:pt>
                <c:pt idx="1001" formatCode="0.00E+00">
                  <c:v>9350000000000000</c:v>
                </c:pt>
                <c:pt idx="1003" formatCode="0.00E+00">
                  <c:v>6560000000000000</c:v>
                </c:pt>
                <c:pt idx="1005" formatCode="0.00E+00">
                  <c:v>9560000000000000</c:v>
                </c:pt>
                <c:pt idx="1006" formatCode="0.00E+00">
                  <c:v>9300000000000000</c:v>
                </c:pt>
                <c:pt idx="1008" formatCode="0.00E+00">
                  <c:v>7820000000000000</c:v>
                </c:pt>
                <c:pt idx="1012" formatCode="0.00E+00">
                  <c:v>5000000000000000</c:v>
                </c:pt>
                <c:pt idx="1013" formatCode="0.00E+00">
                  <c:v>1.14E+16</c:v>
                </c:pt>
                <c:pt idx="1015" formatCode="0.00E+00">
                  <c:v>1.06E+16</c:v>
                </c:pt>
                <c:pt idx="1017" formatCode="0.00E+00">
                  <c:v>9600000000000000</c:v>
                </c:pt>
                <c:pt idx="1019" formatCode="0.00E+00">
                  <c:v>6000000000000000</c:v>
                </c:pt>
                <c:pt idx="1022" formatCode="0.00E+00">
                  <c:v>8520000000000000</c:v>
                </c:pt>
                <c:pt idx="1024" formatCode="0.00E+00">
                  <c:v>6440000000000000</c:v>
                </c:pt>
                <c:pt idx="1028" formatCode="0.00E+00">
                  <c:v>5770000000000000</c:v>
                </c:pt>
                <c:pt idx="1029" formatCode="0.00E+00">
                  <c:v>9500000000000000</c:v>
                </c:pt>
                <c:pt idx="1031" formatCode="0.00E+00">
                  <c:v>7710000000000000</c:v>
                </c:pt>
                <c:pt idx="1033" formatCode="0.00E+00">
                  <c:v>8730000000000000</c:v>
                </c:pt>
                <c:pt idx="1035" formatCode="0.00E+00">
                  <c:v>6640000000000000</c:v>
                </c:pt>
                <c:pt idx="1037" formatCode="0.00E+00">
                  <c:v>6880000000000000</c:v>
                </c:pt>
                <c:pt idx="1038" formatCode="0.00E+00">
                  <c:v>9920000000000000</c:v>
                </c:pt>
                <c:pt idx="1040" formatCode="0.00E+00">
                  <c:v>1.05E+16</c:v>
                </c:pt>
                <c:pt idx="1042" formatCode="0.00E+00">
                  <c:v>6210000000000000</c:v>
                </c:pt>
                <c:pt idx="1045" formatCode="0.00E+00">
                  <c:v>7070000000000000</c:v>
                </c:pt>
                <c:pt idx="1049" formatCode="0.00E+00">
                  <c:v>8440000000000000</c:v>
                </c:pt>
                <c:pt idx="1051" formatCode="0.00E+00">
                  <c:v>7650000000000000</c:v>
                </c:pt>
                <c:pt idx="1053" formatCode="0.00E+00">
                  <c:v>7810000000000000</c:v>
                </c:pt>
                <c:pt idx="1054" formatCode="0.00E+00">
                  <c:v>6690000000000000</c:v>
                </c:pt>
                <c:pt idx="1056" formatCode="0.00E+00">
                  <c:v>6670000000000000</c:v>
                </c:pt>
                <c:pt idx="1058" formatCode="0.00E+00">
                  <c:v>7180000000000000</c:v>
                </c:pt>
                <c:pt idx="1060" formatCode="0.00E+00">
                  <c:v>8860000000000000</c:v>
                </c:pt>
                <c:pt idx="1061" formatCode="0.00E+00">
                  <c:v>9340000000000000</c:v>
                </c:pt>
                <c:pt idx="1063" formatCode="0.00E+00">
                  <c:v>1.19E+16</c:v>
                </c:pt>
                <c:pt idx="1065" formatCode="0.00E+00">
                  <c:v>7280000000000000</c:v>
                </c:pt>
                <c:pt idx="1067" formatCode="0.00E+00">
                  <c:v>6160000000000000</c:v>
                </c:pt>
                <c:pt idx="1069" formatCode="0.00E+00">
                  <c:v>7460000000000000</c:v>
                </c:pt>
                <c:pt idx="1070" formatCode="0.00E+00">
                  <c:v>1.1E+16</c:v>
                </c:pt>
                <c:pt idx="1071" formatCode="0.00E+00">
                  <c:v>6060000000000000</c:v>
                </c:pt>
                <c:pt idx="1072" formatCode="0.00E+00">
                  <c:v>7800000000000000</c:v>
                </c:pt>
                <c:pt idx="1074" formatCode="0.00E+00">
                  <c:v>9070000000000000</c:v>
                </c:pt>
                <c:pt idx="1076" formatCode="0.00E+00">
                  <c:v>8430000000000000</c:v>
                </c:pt>
                <c:pt idx="1077" formatCode="0.00E+00">
                  <c:v>8790000000000000</c:v>
                </c:pt>
                <c:pt idx="1078" formatCode="0.00E+00">
                  <c:v>8190000000000000</c:v>
                </c:pt>
                <c:pt idx="1079" formatCode="0.00E+00">
                  <c:v>1.12E+16</c:v>
                </c:pt>
                <c:pt idx="1080" formatCode="0.00E+00">
                  <c:v>7510000000000000</c:v>
                </c:pt>
                <c:pt idx="1081" formatCode="0.00E+00">
                  <c:v>1.03E+16</c:v>
                </c:pt>
                <c:pt idx="1083" formatCode="0.00E+00">
                  <c:v>8880000000000000</c:v>
                </c:pt>
                <c:pt idx="1085" formatCode="0.00E+00">
                  <c:v>8460000000000000</c:v>
                </c:pt>
                <c:pt idx="1086" formatCode="0.00E+00">
                  <c:v>1.12E+16</c:v>
                </c:pt>
                <c:pt idx="1087" formatCode="0.00E+00">
                  <c:v>9660000000000000</c:v>
                </c:pt>
                <c:pt idx="1088" formatCode="0.00E+00">
                  <c:v>7310000000000000</c:v>
                </c:pt>
                <c:pt idx="1089" formatCode="0.00E+00">
                  <c:v>1890000000000000</c:v>
                </c:pt>
                <c:pt idx="1090" formatCode="0.00E+00">
                  <c:v>6610000000000000</c:v>
                </c:pt>
                <c:pt idx="1092" formatCode="0.00E+00">
                  <c:v>6190000000000000</c:v>
                </c:pt>
                <c:pt idx="1093" formatCode="0.00E+00">
                  <c:v>5390000000000000</c:v>
                </c:pt>
                <c:pt idx="1094" formatCode="0.00E+00">
                  <c:v>6150000000000000</c:v>
                </c:pt>
                <c:pt idx="1095" formatCode="0.00E+00">
                  <c:v>7900000000000000</c:v>
                </c:pt>
                <c:pt idx="1096" formatCode="0.00E+00">
                  <c:v>8070000000000000</c:v>
                </c:pt>
                <c:pt idx="1097" formatCode="0.00E+00">
                  <c:v>8030000000000000</c:v>
                </c:pt>
                <c:pt idx="1099" formatCode="0.00E+00">
                  <c:v>6140000000000000</c:v>
                </c:pt>
                <c:pt idx="1101" formatCode="0.00E+00">
                  <c:v>6270000000000000</c:v>
                </c:pt>
                <c:pt idx="1103" formatCode="0.00E+00">
                  <c:v>7210000000000000</c:v>
                </c:pt>
                <c:pt idx="1104" formatCode="0.00E+00">
                  <c:v>5970000000000000</c:v>
                </c:pt>
                <c:pt idx="1105" formatCode="0.00E+00">
                  <c:v>4380000000000000</c:v>
                </c:pt>
                <c:pt idx="1106" formatCode="0.00E+00">
                  <c:v>6200000000000000</c:v>
                </c:pt>
                <c:pt idx="1109" formatCode="0.00E+00">
                  <c:v>6580000000000000</c:v>
                </c:pt>
                <c:pt idx="1110" formatCode="0.00E+00">
                  <c:v>6500000000000000</c:v>
                </c:pt>
                <c:pt idx="1111" formatCode="0.00E+00">
                  <c:v>7780000000000000</c:v>
                </c:pt>
                <c:pt idx="1112" formatCode="0.00E+00">
                  <c:v>8110000000000000</c:v>
                </c:pt>
                <c:pt idx="1113" formatCode="0.00E+00">
                  <c:v>7670000000000000</c:v>
                </c:pt>
                <c:pt idx="1115" formatCode="0.00E+00">
                  <c:v>6270000000000000</c:v>
                </c:pt>
                <c:pt idx="1117" formatCode="0.00E+00">
                  <c:v>6310000000000000</c:v>
                </c:pt>
                <c:pt idx="1118" formatCode="0.00E+00">
                  <c:v>6170000000000000</c:v>
                </c:pt>
                <c:pt idx="1119" formatCode="0.00E+00">
                  <c:v>5570000000000000</c:v>
                </c:pt>
                <c:pt idx="1120" formatCode="0.00E+00">
                  <c:v>8670000000000000</c:v>
                </c:pt>
                <c:pt idx="1122" formatCode="0.00E+00">
                  <c:v>5740000000000000</c:v>
                </c:pt>
                <c:pt idx="1124" formatCode="0.00E+00">
                  <c:v>5240000000000000</c:v>
                </c:pt>
                <c:pt idx="1125" formatCode="0.00E+00">
                  <c:v>6950000000000000</c:v>
                </c:pt>
                <c:pt idx="1126" formatCode="0.00E+00">
                  <c:v>6400000000000000</c:v>
                </c:pt>
                <c:pt idx="1128" formatCode="0.00E+00">
                  <c:v>6280000000000000</c:v>
                </c:pt>
                <c:pt idx="1131" formatCode="0.00E+00">
                  <c:v>5470000000000000</c:v>
                </c:pt>
                <c:pt idx="1133" formatCode="0.00E+00">
                  <c:v>6950000000000000</c:v>
                </c:pt>
                <c:pt idx="1134" formatCode="0.00E+00">
                  <c:v>4490000000000000</c:v>
                </c:pt>
                <c:pt idx="1135" formatCode="0.00E+00">
                  <c:v>6740000000000000</c:v>
                </c:pt>
                <c:pt idx="1136" formatCode="0.00E+00">
                  <c:v>4950000000000000</c:v>
                </c:pt>
                <c:pt idx="1138" formatCode="0.00E+00">
                  <c:v>5350000000000000</c:v>
                </c:pt>
                <c:pt idx="1144" formatCode="0.00E+00">
                  <c:v>4920000000000000</c:v>
                </c:pt>
                <c:pt idx="1145" formatCode="0.00E+00">
                  <c:v>5850000000000000</c:v>
                </c:pt>
                <c:pt idx="1150" formatCode="0.00E+00">
                  <c:v>6520000000000000</c:v>
                </c:pt>
                <c:pt idx="1151" formatCode="0.00E+00">
                  <c:v>5510000000000000</c:v>
                </c:pt>
                <c:pt idx="1152" formatCode="0.00E+00">
                  <c:v>5950000000000000</c:v>
                </c:pt>
                <c:pt idx="1175" formatCode="0.00E+00">
                  <c:v>4990000000000000</c:v>
                </c:pt>
                <c:pt idx="1182" formatCode="0.00E+00">
                  <c:v>6260000000000000</c:v>
                </c:pt>
                <c:pt idx="1186" formatCode="0.00E+00">
                  <c:v>6780000000000000</c:v>
                </c:pt>
                <c:pt idx="1188" formatCode="0.00E+00">
                  <c:v>4800000000000000</c:v>
                </c:pt>
                <c:pt idx="1189" formatCode="0.00E+00">
                  <c:v>4270000000000000</c:v>
                </c:pt>
                <c:pt idx="1191" formatCode="0.00E+00">
                  <c:v>7190000000000000</c:v>
                </c:pt>
                <c:pt idx="1192" formatCode="0.00E+00">
                  <c:v>6980000000000000</c:v>
                </c:pt>
                <c:pt idx="1193" formatCode="0.00E+00">
                  <c:v>5430000000000000</c:v>
                </c:pt>
                <c:pt idx="1195" formatCode="0.00E+00">
                  <c:v>4660000000000000</c:v>
                </c:pt>
                <c:pt idx="1198" formatCode="0.00E+00">
                  <c:v>3250000000000000</c:v>
                </c:pt>
                <c:pt idx="1209" formatCode="0.00E+00">
                  <c:v>7430000000000000</c:v>
                </c:pt>
                <c:pt idx="1213" formatCode="0.00E+00">
                  <c:v>4730000000000000</c:v>
                </c:pt>
                <c:pt idx="1214" formatCode="0.00E+00">
                  <c:v>6180000000000000</c:v>
                </c:pt>
                <c:pt idx="1216" formatCode="0.00E+00">
                  <c:v>5970000000000000</c:v>
                </c:pt>
                <c:pt idx="1218" formatCode="0.00E+00">
                  <c:v>5870000000000000</c:v>
                </c:pt>
                <c:pt idx="1223" formatCode="0.00E+00">
                  <c:v>6800000000000000</c:v>
                </c:pt>
                <c:pt idx="1224" formatCode="0.00E+00">
                  <c:v>4860000000000000</c:v>
                </c:pt>
                <c:pt idx="1230" formatCode="0.00E+00">
                  <c:v>4680000000000000</c:v>
                </c:pt>
                <c:pt idx="1231" formatCode="0.00E+00">
                  <c:v>5210000000000000</c:v>
                </c:pt>
                <c:pt idx="1232" formatCode="0.00E+00">
                  <c:v>5820000000000000</c:v>
                </c:pt>
                <c:pt idx="1236" formatCode="0.00E+00">
                  <c:v>2570000000000000</c:v>
                </c:pt>
                <c:pt idx="1239" formatCode="0.00E+00">
                  <c:v>5700000000000000</c:v>
                </c:pt>
                <c:pt idx="1240" formatCode="0.00E+00">
                  <c:v>5050000000000000</c:v>
                </c:pt>
                <c:pt idx="1243" formatCode="0.00E+00">
                  <c:v>4970000000000000</c:v>
                </c:pt>
                <c:pt idx="1247" formatCode="0.00E+00">
                  <c:v>6000000000000000</c:v>
                </c:pt>
                <c:pt idx="1248" formatCode="0.00E+00">
                  <c:v>4360000000000000</c:v>
                </c:pt>
                <c:pt idx="1255" formatCode="0.00E+00">
                  <c:v>5340000000000000</c:v>
                </c:pt>
                <c:pt idx="1262" formatCode="0.00E+00">
                  <c:v>4590000000000000</c:v>
                </c:pt>
                <c:pt idx="1263" formatCode="0.00E+00">
                  <c:v>5130000000000000</c:v>
                </c:pt>
                <c:pt idx="1264" formatCode="0.00E+00">
                  <c:v>6960000000000000</c:v>
                </c:pt>
                <c:pt idx="1265" formatCode="0.00E+00">
                  <c:v>1500000000000000</c:v>
                </c:pt>
                <c:pt idx="1266" formatCode="0.00E+00">
                  <c:v>6090000000000000</c:v>
                </c:pt>
                <c:pt idx="1269" formatCode="0.00E+00">
                  <c:v>5930000000000000</c:v>
                </c:pt>
                <c:pt idx="1270" formatCode="0.00E+00">
                  <c:v>5690000000000000</c:v>
                </c:pt>
                <c:pt idx="1271" formatCode="0.00E+00">
                  <c:v>7660000000000000</c:v>
                </c:pt>
                <c:pt idx="1273" formatCode="0.00E+00">
                  <c:v>8160000000000000</c:v>
                </c:pt>
                <c:pt idx="1275" formatCode="0.00E+00">
                  <c:v>6480000000000000</c:v>
                </c:pt>
                <c:pt idx="1277" formatCode="0.00E+00">
                  <c:v>7330000000000000</c:v>
                </c:pt>
                <c:pt idx="1278" formatCode="0.00E+00">
                  <c:v>8990000000000000</c:v>
                </c:pt>
                <c:pt idx="1280" formatCode="0.00E+00">
                  <c:v>6600000000000000</c:v>
                </c:pt>
                <c:pt idx="1284" formatCode="0.00E+00">
                  <c:v>5920000000000000</c:v>
                </c:pt>
                <c:pt idx="1285" formatCode="0.00E+00">
                  <c:v>5340000000000000</c:v>
                </c:pt>
                <c:pt idx="1291" formatCode="0.00E+00">
                  <c:v>4750000000000000</c:v>
                </c:pt>
                <c:pt idx="1294" formatCode="0.00E+00">
                  <c:v>6150000000000000</c:v>
                </c:pt>
                <c:pt idx="1296" formatCode="0.00E+00">
                  <c:v>6060000000000000</c:v>
                </c:pt>
                <c:pt idx="1298" formatCode="0.00E+00">
                  <c:v>6790000000000000</c:v>
                </c:pt>
                <c:pt idx="1300" formatCode="0.00E+00">
                  <c:v>5290000000000000</c:v>
                </c:pt>
                <c:pt idx="1301" formatCode="0.00E+00">
                  <c:v>7090000000000000</c:v>
                </c:pt>
                <c:pt idx="1303" formatCode="0.00E+00">
                  <c:v>5420000000000000</c:v>
                </c:pt>
                <c:pt idx="1305" formatCode="0.00E+00">
                  <c:v>7030000000000000</c:v>
                </c:pt>
                <c:pt idx="1307" formatCode="0.00E+00">
                  <c:v>4510000000000000</c:v>
                </c:pt>
                <c:pt idx="1309" formatCode="0.00E+00">
                  <c:v>5780000000000000</c:v>
                </c:pt>
                <c:pt idx="1310" formatCode="0.00E+00">
                  <c:v>7090000000000000</c:v>
                </c:pt>
                <c:pt idx="1316" formatCode="0.00E+00">
                  <c:v>4670000000000000</c:v>
                </c:pt>
                <c:pt idx="1317" formatCode="0.00E+00">
                  <c:v>6380000000000000</c:v>
                </c:pt>
                <c:pt idx="1319" formatCode="0.00E+00">
                  <c:v>7740000000000000</c:v>
                </c:pt>
                <c:pt idx="1321" formatCode="0.00E+00">
                  <c:v>6460000000000000</c:v>
                </c:pt>
                <c:pt idx="1323" formatCode="0.00E+00">
                  <c:v>5060000000000000</c:v>
                </c:pt>
                <c:pt idx="1325" formatCode="0.00E+00">
                  <c:v>6080000000000000</c:v>
                </c:pt>
                <c:pt idx="1326" formatCode="0.00E+00">
                  <c:v>7000000000000000</c:v>
                </c:pt>
                <c:pt idx="1328" formatCode="0.00E+00">
                  <c:v>5940000000000000</c:v>
                </c:pt>
                <c:pt idx="1330" formatCode="0.00E+00">
                  <c:v>6120000000000000</c:v>
                </c:pt>
                <c:pt idx="1332" formatCode="0.00E+00">
                  <c:v>8490000000000000</c:v>
                </c:pt>
                <c:pt idx="1333" formatCode="0.00E+00">
                  <c:v>5380000000000000</c:v>
                </c:pt>
                <c:pt idx="1341" formatCode="0.00E+00">
                  <c:v>1.07E+16</c:v>
                </c:pt>
                <c:pt idx="1342" formatCode="0.00E+00">
                  <c:v>1.29E+16</c:v>
                </c:pt>
                <c:pt idx="1344" formatCode="0.00E+00">
                  <c:v>7040000000000000</c:v>
                </c:pt>
                <c:pt idx="1346" formatCode="0.00E+00">
                  <c:v>1.05E+16</c:v>
                </c:pt>
                <c:pt idx="1348" formatCode="0.00E+00">
                  <c:v>7120000000000000</c:v>
                </c:pt>
                <c:pt idx="1349" formatCode="0.00E+00">
                  <c:v>5650000000000000</c:v>
                </c:pt>
                <c:pt idx="1351" formatCode="0.00E+00">
                  <c:v>1.17E+16</c:v>
                </c:pt>
                <c:pt idx="1353" formatCode="0.00E+00">
                  <c:v>4910000000000000</c:v>
                </c:pt>
                <c:pt idx="1355" formatCode="0.00E+00">
                  <c:v>6630000000000000</c:v>
                </c:pt>
                <c:pt idx="1357" formatCode="0.00E+00">
                  <c:v>7580000000000000</c:v>
                </c:pt>
                <c:pt idx="1358" formatCode="0.00E+00">
                  <c:v>1.6E+16</c:v>
                </c:pt>
                <c:pt idx="1360" formatCode="0.00E+00">
                  <c:v>1.24E+16</c:v>
                </c:pt>
                <c:pt idx="1362" formatCode="0.00E+00">
                  <c:v>6080000000000000</c:v>
                </c:pt>
                <c:pt idx="1364" formatCode="0.00E+00">
                  <c:v>5340000000000000</c:v>
                </c:pt>
                <c:pt idx="1365" formatCode="0.00E+00">
                  <c:v>6670000000000000</c:v>
                </c:pt>
                <c:pt idx="1367" formatCode="0.00E+00">
                  <c:v>9670000000000000</c:v>
                </c:pt>
                <c:pt idx="1369" formatCode="0.00E+00">
                  <c:v>3790000000000000</c:v>
                </c:pt>
                <c:pt idx="1374" formatCode="0.00E+00">
                  <c:v>9410000000000000</c:v>
                </c:pt>
                <c:pt idx="1376" formatCode="0.00E+00">
                  <c:v>6400000000000000</c:v>
                </c:pt>
                <c:pt idx="1378" formatCode="0.00E+00">
                  <c:v>5850000000000000</c:v>
                </c:pt>
                <c:pt idx="1380" formatCode="0.00E+00">
                  <c:v>5950000000000000</c:v>
                </c:pt>
                <c:pt idx="1381" formatCode="0.00E+00">
                  <c:v>1.42E+16</c:v>
                </c:pt>
                <c:pt idx="1389" formatCode="0.00E+00">
                  <c:v>6550000000000000</c:v>
                </c:pt>
                <c:pt idx="1390" formatCode="0.00E+00">
                  <c:v>1.02E+16</c:v>
                </c:pt>
                <c:pt idx="1392" formatCode="0.00E+00">
                  <c:v>1.06E+16</c:v>
                </c:pt>
                <c:pt idx="1394" formatCode="0.00E+00">
                  <c:v>9420000000000000</c:v>
                </c:pt>
                <c:pt idx="1397" formatCode="0.00E+00">
                  <c:v>3650000000000000</c:v>
                </c:pt>
                <c:pt idx="1399" formatCode="0.00E+00">
                  <c:v>9480000000000000</c:v>
                </c:pt>
                <c:pt idx="1401" formatCode="0.00E+00">
                  <c:v>5770000000000000</c:v>
                </c:pt>
                <c:pt idx="1403" formatCode="0.00E+00">
                  <c:v>4320000000000000</c:v>
                </c:pt>
                <c:pt idx="1405" formatCode="0.00E+00">
                  <c:v>5030000000000000</c:v>
                </c:pt>
                <c:pt idx="1406" formatCode="0.00E+00">
                  <c:v>6920000000000000</c:v>
                </c:pt>
                <c:pt idx="1408" formatCode="0.00E+00">
                  <c:v>8620000000000000</c:v>
                </c:pt>
                <c:pt idx="1410" formatCode="0.00E+00">
                  <c:v>5460000000000000</c:v>
                </c:pt>
                <c:pt idx="1413" formatCode="0.00E+00">
                  <c:v>8940000000000000</c:v>
                </c:pt>
                <c:pt idx="1415" formatCode="0.00E+00">
                  <c:v>8710000000000000</c:v>
                </c:pt>
                <c:pt idx="1419" formatCode="0.00E+00">
                  <c:v>5510000000000000</c:v>
                </c:pt>
                <c:pt idx="1421" formatCode="0.00E+00">
                  <c:v>5160000000000000</c:v>
                </c:pt>
                <c:pt idx="1422" formatCode="0.00E+00">
                  <c:v>1.04E+16</c:v>
                </c:pt>
                <c:pt idx="1424" formatCode="0.00E+00">
                  <c:v>6830000000000000</c:v>
                </c:pt>
                <c:pt idx="1426" formatCode="0.00E+00">
                  <c:v>7780000000000000</c:v>
                </c:pt>
                <c:pt idx="1428" formatCode="0.00E+00">
                  <c:v>6420000000000000</c:v>
                </c:pt>
                <c:pt idx="1429" formatCode="0.00E+00">
                  <c:v>4830000000000000</c:v>
                </c:pt>
                <c:pt idx="1431" formatCode="0.00E+00">
                  <c:v>5360000000000000</c:v>
                </c:pt>
                <c:pt idx="1433" formatCode="0.00E+00">
                  <c:v>5660000000000000</c:v>
                </c:pt>
                <c:pt idx="1435" formatCode="0.00E+00">
                  <c:v>8290000000000000</c:v>
                </c:pt>
                <c:pt idx="1437" formatCode="0.00E+00">
                  <c:v>6120000000000000</c:v>
                </c:pt>
                <c:pt idx="1438" formatCode="0.00E+00">
                  <c:v>4840000000000000</c:v>
                </c:pt>
                <c:pt idx="1439" formatCode="0.00E+00">
                  <c:v>4580000000000000</c:v>
                </c:pt>
                <c:pt idx="1440" formatCode="0.00E+00">
                  <c:v>6710000000000000</c:v>
                </c:pt>
                <c:pt idx="1441" formatCode="0.00E+00">
                  <c:v>1080000000000000</c:v>
                </c:pt>
                <c:pt idx="1442" formatCode="0.00E+00">
                  <c:v>7300000000000000</c:v>
                </c:pt>
                <c:pt idx="1444" formatCode="0.00E+00">
                  <c:v>7250000000000000</c:v>
                </c:pt>
                <c:pt idx="1445" formatCode="0.00E+00">
                  <c:v>9640000000000000</c:v>
                </c:pt>
                <c:pt idx="1447" formatCode="0.00E+00">
                  <c:v>7150000000000000</c:v>
                </c:pt>
                <c:pt idx="1448" formatCode="0.00E+00">
                  <c:v>9320000000000000</c:v>
                </c:pt>
                <c:pt idx="1449" formatCode="0.00E+00">
                  <c:v>8530000000000000</c:v>
                </c:pt>
                <c:pt idx="1451" formatCode="0.00E+00">
                  <c:v>4800000000000000</c:v>
                </c:pt>
                <c:pt idx="1467" formatCode="0.00E+00">
                  <c:v>5210000000000000</c:v>
                </c:pt>
                <c:pt idx="1469" formatCode="0.00E+00">
                  <c:v>5150000000000000</c:v>
                </c:pt>
                <c:pt idx="1470" formatCode="0.00E+00">
                  <c:v>8620000000000000</c:v>
                </c:pt>
                <c:pt idx="1471" formatCode="0.00E+00">
                  <c:v>8360000000000000</c:v>
                </c:pt>
                <c:pt idx="1472" formatCode="0.00E+00">
                  <c:v>5120000000000000</c:v>
                </c:pt>
                <c:pt idx="1473" formatCode="0.00E+00">
                  <c:v>1270000000000000</c:v>
                </c:pt>
                <c:pt idx="1474" formatCode="0.00E+00">
                  <c:v>6400000000000000</c:v>
                </c:pt>
                <c:pt idx="1476" formatCode="0.00E+00">
                  <c:v>7040000000000000</c:v>
                </c:pt>
                <c:pt idx="1477" formatCode="0.00E+00">
                  <c:v>8210000000000000</c:v>
                </c:pt>
                <c:pt idx="1478" formatCode="0.00E+00">
                  <c:v>5510000000000000</c:v>
                </c:pt>
                <c:pt idx="1479" formatCode="0.00E+00">
                  <c:v>6600000000000000</c:v>
                </c:pt>
                <c:pt idx="1480" formatCode="0.00E+00">
                  <c:v>7010000000000000</c:v>
                </c:pt>
                <c:pt idx="1483" formatCode="0.00E+00">
                  <c:v>4710000000000000</c:v>
                </c:pt>
                <c:pt idx="1485" formatCode="0.00E+00">
                  <c:v>4580000000000000</c:v>
                </c:pt>
                <c:pt idx="1486" formatCode="0.00E+00">
                  <c:v>7000000000000000</c:v>
                </c:pt>
                <c:pt idx="1487" formatCode="0.00E+00">
                  <c:v>5410000000000000</c:v>
                </c:pt>
                <c:pt idx="1488" formatCode="0.00E+00">
                  <c:v>4440000000000000</c:v>
                </c:pt>
                <c:pt idx="1489" formatCode="0.00E+00">
                  <c:v>2510000000000000</c:v>
                </c:pt>
                <c:pt idx="1493" formatCode="0.00E+00">
                  <c:v>3280000000000000</c:v>
                </c:pt>
                <c:pt idx="1494" formatCode="0.00E+00">
                  <c:v>4520000000000000</c:v>
                </c:pt>
                <c:pt idx="1495" formatCode="0.00E+00">
                  <c:v>6980000000000000</c:v>
                </c:pt>
                <c:pt idx="1496" formatCode="0.00E+00">
                  <c:v>6080000000000000</c:v>
                </c:pt>
                <c:pt idx="1497" formatCode="0.00E+00">
                  <c:v>4480000000000000</c:v>
                </c:pt>
                <c:pt idx="1499" formatCode="0.00E+00">
                  <c:v>3600000000000000</c:v>
                </c:pt>
                <c:pt idx="1501" formatCode="0.00E+00">
                  <c:v>4980000000000000</c:v>
                </c:pt>
                <c:pt idx="1502" formatCode="0.00E+00">
                  <c:v>5640000000000000</c:v>
                </c:pt>
                <c:pt idx="1504" formatCode="0.00E+00">
                  <c:v>3360000000000000</c:v>
                </c:pt>
                <c:pt idx="1505" formatCode="0.00E+00">
                  <c:v>14200000000000</c:v>
                </c:pt>
                <c:pt idx="1506" formatCode="0.00E+00">
                  <c:v>7760000000000000</c:v>
                </c:pt>
                <c:pt idx="1508" formatCode="0.00E+00">
                  <c:v>4990000000000000</c:v>
                </c:pt>
                <c:pt idx="1509" formatCode="0.00E+00">
                  <c:v>7250000000000000</c:v>
                </c:pt>
                <c:pt idx="1511" formatCode="0.00E+00">
                  <c:v>6630000000000000</c:v>
                </c:pt>
                <c:pt idx="1515" formatCode="0.00E+00">
                  <c:v>4330000000000000</c:v>
                </c:pt>
                <c:pt idx="1517" formatCode="0.00E+00">
                  <c:v>4660000000000000</c:v>
                </c:pt>
                <c:pt idx="1518" formatCode="0.00E+00">
                  <c:v>5810000000000000</c:v>
                </c:pt>
                <c:pt idx="1519" formatCode="0.00E+00">
                  <c:v>6170000000000000</c:v>
                </c:pt>
                <c:pt idx="1522" formatCode="0.00E+00">
                  <c:v>5390000000000000</c:v>
                </c:pt>
                <c:pt idx="1524" formatCode="0.00E+00">
                  <c:v>6380000000000000</c:v>
                </c:pt>
                <c:pt idx="1525" formatCode="0.00E+00">
                  <c:v>7230000000000000</c:v>
                </c:pt>
                <c:pt idx="1526" formatCode="0.00E+00">
                  <c:v>5130000000000000</c:v>
                </c:pt>
                <c:pt idx="1540" formatCode="0.00E+00">
                  <c:v>3860000000000000</c:v>
                </c:pt>
                <c:pt idx="1541" formatCode="0.00E+00">
                  <c:v>7490000000000000</c:v>
                </c:pt>
                <c:pt idx="1544" formatCode="0.00E+00">
                  <c:v>5400000000000000</c:v>
                </c:pt>
                <c:pt idx="1547" formatCode="0.00E+00">
                  <c:v>4960000000000000</c:v>
                </c:pt>
                <c:pt idx="1549" formatCode="0.00E+00">
                  <c:v>5300000000000000</c:v>
                </c:pt>
                <c:pt idx="1550" formatCode="0.00E+00">
                  <c:v>5620000000000000</c:v>
                </c:pt>
                <c:pt idx="1551" formatCode="0.00E+00">
                  <c:v>2650000000000000</c:v>
                </c:pt>
                <c:pt idx="1557" formatCode="0.00E+00">
                  <c:v>5730000000000000</c:v>
                </c:pt>
                <c:pt idx="1559" formatCode="0.00E+00">
                  <c:v>4100000000000000</c:v>
                </c:pt>
                <c:pt idx="1561" formatCode="0.00E+00">
                  <c:v>5890000000000000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65-48AA-B4C3-0D4899178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2145391"/>
        <c:axId val="1795536879"/>
      </c:barChart>
      <c:dateAx>
        <c:axId val="208188889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889311"/>
        <c:crosses val="autoZero"/>
        <c:auto val="1"/>
        <c:lblOffset val="100"/>
        <c:baseTimeUnit val="days"/>
      </c:dateAx>
      <c:valAx>
        <c:axId val="208188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888895"/>
        <c:crosses val="autoZero"/>
        <c:crossBetween val="between"/>
      </c:valAx>
      <c:valAx>
        <c:axId val="1795536879"/>
        <c:scaling>
          <c:orientation val="minMax"/>
        </c:scaling>
        <c:delete val="0"/>
        <c:axPos val="r"/>
        <c:numFmt formatCode="0.00E+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145391"/>
        <c:crosses val="max"/>
        <c:crossBetween val="between"/>
      </c:valAx>
      <c:dateAx>
        <c:axId val="201214539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95536879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Kolkata!$D$1</c:f>
              <c:strCache>
                <c:ptCount val="1"/>
                <c:pt idx="0">
                  <c:v>NO2_API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Kolkata!$A$961:$A$1578</c:f>
              <c:numCache>
                <c:formatCode>m/d/yyyy</c:formatCode>
                <c:ptCount val="618"/>
                <c:pt idx="0">
                  <c:v>44159</c:v>
                </c:pt>
                <c:pt idx="1">
                  <c:v>44160</c:v>
                </c:pt>
                <c:pt idx="2">
                  <c:v>44161</c:v>
                </c:pt>
                <c:pt idx="3">
                  <c:v>44162</c:v>
                </c:pt>
                <c:pt idx="4">
                  <c:v>44163</c:v>
                </c:pt>
                <c:pt idx="5">
                  <c:v>44164</c:v>
                </c:pt>
                <c:pt idx="6">
                  <c:v>44165</c:v>
                </c:pt>
                <c:pt idx="7">
                  <c:v>44166</c:v>
                </c:pt>
                <c:pt idx="8">
                  <c:v>44167</c:v>
                </c:pt>
                <c:pt idx="9">
                  <c:v>44168</c:v>
                </c:pt>
                <c:pt idx="10">
                  <c:v>44169</c:v>
                </c:pt>
                <c:pt idx="11">
                  <c:v>44170</c:v>
                </c:pt>
                <c:pt idx="12">
                  <c:v>44171</c:v>
                </c:pt>
                <c:pt idx="13">
                  <c:v>44172</c:v>
                </c:pt>
                <c:pt idx="14">
                  <c:v>44173</c:v>
                </c:pt>
                <c:pt idx="15">
                  <c:v>44174</c:v>
                </c:pt>
                <c:pt idx="16">
                  <c:v>44175</c:v>
                </c:pt>
                <c:pt idx="17">
                  <c:v>44176</c:v>
                </c:pt>
                <c:pt idx="18">
                  <c:v>44177</c:v>
                </c:pt>
                <c:pt idx="19">
                  <c:v>44178</c:v>
                </c:pt>
                <c:pt idx="20">
                  <c:v>44179</c:v>
                </c:pt>
                <c:pt idx="21">
                  <c:v>44180</c:v>
                </c:pt>
                <c:pt idx="22">
                  <c:v>44181</c:v>
                </c:pt>
                <c:pt idx="23">
                  <c:v>44182</c:v>
                </c:pt>
                <c:pt idx="24">
                  <c:v>44183</c:v>
                </c:pt>
                <c:pt idx="25">
                  <c:v>44184</c:v>
                </c:pt>
                <c:pt idx="26">
                  <c:v>44185</c:v>
                </c:pt>
                <c:pt idx="27">
                  <c:v>44186</c:v>
                </c:pt>
                <c:pt idx="28">
                  <c:v>44187</c:v>
                </c:pt>
                <c:pt idx="29">
                  <c:v>44188</c:v>
                </c:pt>
                <c:pt idx="30">
                  <c:v>44189</c:v>
                </c:pt>
                <c:pt idx="31">
                  <c:v>44190</c:v>
                </c:pt>
                <c:pt idx="32">
                  <c:v>44191</c:v>
                </c:pt>
                <c:pt idx="33">
                  <c:v>44192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44197</c:v>
                </c:pt>
                <c:pt idx="39">
                  <c:v>44198</c:v>
                </c:pt>
                <c:pt idx="40">
                  <c:v>44199</c:v>
                </c:pt>
                <c:pt idx="41">
                  <c:v>44200</c:v>
                </c:pt>
                <c:pt idx="42">
                  <c:v>44201</c:v>
                </c:pt>
                <c:pt idx="43">
                  <c:v>44202</c:v>
                </c:pt>
                <c:pt idx="44">
                  <c:v>44203</c:v>
                </c:pt>
                <c:pt idx="45">
                  <c:v>44204</c:v>
                </c:pt>
                <c:pt idx="46">
                  <c:v>44205</c:v>
                </c:pt>
                <c:pt idx="47">
                  <c:v>44206</c:v>
                </c:pt>
                <c:pt idx="48">
                  <c:v>44207</c:v>
                </c:pt>
                <c:pt idx="49">
                  <c:v>44208</c:v>
                </c:pt>
                <c:pt idx="50">
                  <c:v>44209</c:v>
                </c:pt>
                <c:pt idx="51">
                  <c:v>44210</c:v>
                </c:pt>
                <c:pt idx="52">
                  <c:v>44211</c:v>
                </c:pt>
                <c:pt idx="53">
                  <c:v>44212</c:v>
                </c:pt>
                <c:pt idx="54">
                  <c:v>44213</c:v>
                </c:pt>
                <c:pt idx="55">
                  <c:v>44214</c:v>
                </c:pt>
                <c:pt idx="56">
                  <c:v>44215</c:v>
                </c:pt>
                <c:pt idx="57">
                  <c:v>44216</c:v>
                </c:pt>
                <c:pt idx="58">
                  <c:v>44217</c:v>
                </c:pt>
                <c:pt idx="59">
                  <c:v>44218</c:v>
                </c:pt>
                <c:pt idx="60">
                  <c:v>44219</c:v>
                </c:pt>
                <c:pt idx="61">
                  <c:v>44220</c:v>
                </c:pt>
                <c:pt idx="62">
                  <c:v>44221</c:v>
                </c:pt>
                <c:pt idx="63">
                  <c:v>44222</c:v>
                </c:pt>
                <c:pt idx="64">
                  <c:v>44223</c:v>
                </c:pt>
                <c:pt idx="65">
                  <c:v>44224</c:v>
                </c:pt>
                <c:pt idx="66">
                  <c:v>44225</c:v>
                </c:pt>
                <c:pt idx="67">
                  <c:v>44226</c:v>
                </c:pt>
                <c:pt idx="68">
                  <c:v>44227</c:v>
                </c:pt>
                <c:pt idx="69">
                  <c:v>44228</c:v>
                </c:pt>
                <c:pt idx="70">
                  <c:v>44229</c:v>
                </c:pt>
                <c:pt idx="71">
                  <c:v>44230</c:v>
                </c:pt>
                <c:pt idx="72">
                  <c:v>44231</c:v>
                </c:pt>
                <c:pt idx="73">
                  <c:v>44232</c:v>
                </c:pt>
                <c:pt idx="74">
                  <c:v>44233</c:v>
                </c:pt>
                <c:pt idx="75">
                  <c:v>44234</c:v>
                </c:pt>
                <c:pt idx="76">
                  <c:v>44235</c:v>
                </c:pt>
                <c:pt idx="77">
                  <c:v>44236</c:v>
                </c:pt>
                <c:pt idx="78">
                  <c:v>44237</c:v>
                </c:pt>
                <c:pt idx="79">
                  <c:v>44238</c:v>
                </c:pt>
                <c:pt idx="80">
                  <c:v>44239</c:v>
                </c:pt>
                <c:pt idx="81">
                  <c:v>44240</c:v>
                </c:pt>
                <c:pt idx="82">
                  <c:v>44241</c:v>
                </c:pt>
                <c:pt idx="83">
                  <c:v>44242</c:v>
                </c:pt>
                <c:pt idx="84">
                  <c:v>44243</c:v>
                </c:pt>
                <c:pt idx="85">
                  <c:v>44244</c:v>
                </c:pt>
                <c:pt idx="86">
                  <c:v>44245</c:v>
                </c:pt>
                <c:pt idx="87">
                  <c:v>44246</c:v>
                </c:pt>
                <c:pt idx="88">
                  <c:v>44247</c:v>
                </c:pt>
                <c:pt idx="89">
                  <c:v>44248</c:v>
                </c:pt>
                <c:pt idx="90">
                  <c:v>44249</c:v>
                </c:pt>
                <c:pt idx="91">
                  <c:v>44250</c:v>
                </c:pt>
                <c:pt idx="92">
                  <c:v>44251</c:v>
                </c:pt>
                <c:pt idx="93">
                  <c:v>44252</c:v>
                </c:pt>
                <c:pt idx="94">
                  <c:v>44253</c:v>
                </c:pt>
                <c:pt idx="95">
                  <c:v>44254</c:v>
                </c:pt>
                <c:pt idx="96">
                  <c:v>44255</c:v>
                </c:pt>
                <c:pt idx="97">
                  <c:v>44256</c:v>
                </c:pt>
                <c:pt idx="98">
                  <c:v>44257</c:v>
                </c:pt>
                <c:pt idx="99">
                  <c:v>44258</c:v>
                </c:pt>
                <c:pt idx="100">
                  <c:v>44259</c:v>
                </c:pt>
                <c:pt idx="101">
                  <c:v>44260</c:v>
                </c:pt>
                <c:pt idx="102">
                  <c:v>44261</c:v>
                </c:pt>
                <c:pt idx="103">
                  <c:v>44262</c:v>
                </c:pt>
                <c:pt idx="104">
                  <c:v>44263</c:v>
                </c:pt>
                <c:pt idx="105">
                  <c:v>44264</c:v>
                </c:pt>
                <c:pt idx="106">
                  <c:v>44265</c:v>
                </c:pt>
                <c:pt idx="107">
                  <c:v>44266</c:v>
                </c:pt>
                <c:pt idx="108">
                  <c:v>44267</c:v>
                </c:pt>
                <c:pt idx="109">
                  <c:v>44268</c:v>
                </c:pt>
                <c:pt idx="110">
                  <c:v>44269</c:v>
                </c:pt>
                <c:pt idx="111">
                  <c:v>44270</c:v>
                </c:pt>
                <c:pt idx="112">
                  <c:v>44271</c:v>
                </c:pt>
                <c:pt idx="113">
                  <c:v>44272</c:v>
                </c:pt>
                <c:pt idx="114">
                  <c:v>44273</c:v>
                </c:pt>
                <c:pt idx="115">
                  <c:v>44274</c:v>
                </c:pt>
                <c:pt idx="116">
                  <c:v>44275</c:v>
                </c:pt>
                <c:pt idx="117">
                  <c:v>44276</c:v>
                </c:pt>
                <c:pt idx="118">
                  <c:v>44277</c:v>
                </c:pt>
                <c:pt idx="119">
                  <c:v>44278</c:v>
                </c:pt>
                <c:pt idx="120">
                  <c:v>44279</c:v>
                </c:pt>
                <c:pt idx="121">
                  <c:v>44280</c:v>
                </c:pt>
                <c:pt idx="122">
                  <c:v>44281</c:v>
                </c:pt>
                <c:pt idx="123">
                  <c:v>44282</c:v>
                </c:pt>
                <c:pt idx="124">
                  <c:v>44283</c:v>
                </c:pt>
                <c:pt idx="125">
                  <c:v>44284</c:v>
                </c:pt>
                <c:pt idx="126">
                  <c:v>44285</c:v>
                </c:pt>
                <c:pt idx="127">
                  <c:v>44286</c:v>
                </c:pt>
                <c:pt idx="128">
                  <c:v>44287</c:v>
                </c:pt>
                <c:pt idx="129">
                  <c:v>44288</c:v>
                </c:pt>
                <c:pt idx="130">
                  <c:v>44289</c:v>
                </c:pt>
                <c:pt idx="131">
                  <c:v>44290</c:v>
                </c:pt>
                <c:pt idx="132">
                  <c:v>44291</c:v>
                </c:pt>
                <c:pt idx="133">
                  <c:v>44292</c:v>
                </c:pt>
                <c:pt idx="134">
                  <c:v>44293</c:v>
                </c:pt>
                <c:pt idx="135">
                  <c:v>44294</c:v>
                </c:pt>
                <c:pt idx="136">
                  <c:v>44295</c:v>
                </c:pt>
                <c:pt idx="137">
                  <c:v>44296</c:v>
                </c:pt>
                <c:pt idx="138">
                  <c:v>44297</c:v>
                </c:pt>
                <c:pt idx="139">
                  <c:v>44298</c:v>
                </c:pt>
                <c:pt idx="140">
                  <c:v>44299</c:v>
                </c:pt>
                <c:pt idx="141">
                  <c:v>44300</c:v>
                </c:pt>
                <c:pt idx="142">
                  <c:v>44301</c:v>
                </c:pt>
                <c:pt idx="143">
                  <c:v>44302</c:v>
                </c:pt>
                <c:pt idx="144">
                  <c:v>44303</c:v>
                </c:pt>
                <c:pt idx="145">
                  <c:v>44304</c:v>
                </c:pt>
                <c:pt idx="146">
                  <c:v>44305</c:v>
                </c:pt>
                <c:pt idx="147">
                  <c:v>44306</c:v>
                </c:pt>
                <c:pt idx="148">
                  <c:v>44307</c:v>
                </c:pt>
                <c:pt idx="149">
                  <c:v>44308</c:v>
                </c:pt>
                <c:pt idx="150">
                  <c:v>44309</c:v>
                </c:pt>
                <c:pt idx="151">
                  <c:v>44310</c:v>
                </c:pt>
                <c:pt idx="152">
                  <c:v>44311</c:v>
                </c:pt>
                <c:pt idx="153">
                  <c:v>44312</c:v>
                </c:pt>
                <c:pt idx="154">
                  <c:v>44313</c:v>
                </c:pt>
                <c:pt idx="155">
                  <c:v>44314</c:v>
                </c:pt>
                <c:pt idx="156">
                  <c:v>44315</c:v>
                </c:pt>
                <c:pt idx="157">
                  <c:v>44316</c:v>
                </c:pt>
                <c:pt idx="158">
                  <c:v>44317</c:v>
                </c:pt>
                <c:pt idx="159">
                  <c:v>44318</c:v>
                </c:pt>
                <c:pt idx="160">
                  <c:v>44319</c:v>
                </c:pt>
                <c:pt idx="161">
                  <c:v>44320</c:v>
                </c:pt>
                <c:pt idx="162">
                  <c:v>44321</c:v>
                </c:pt>
                <c:pt idx="163">
                  <c:v>44322</c:v>
                </c:pt>
                <c:pt idx="164">
                  <c:v>44323</c:v>
                </c:pt>
                <c:pt idx="165">
                  <c:v>44324</c:v>
                </c:pt>
                <c:pt idx="166">
                  <c:v>44325</c:v>
                </c:pt>
                <c:pt idx="167">
                  <c:v>44326</c:v>
                </c:pt>
                <c:pt idx="168">
                  <c:v>44327</c:v>
                </c:pt>
                <c:pt idx="169">
                  <c:v>44328</c:v>
                </c:pt>
                <c:pt idx="170">
                  <c:v>44329</c:v>
                </c:pt>
                <c:pt idx="171">
                  <c:v>44330</c:v>
                </c:pt>
                <c:pt idx="172">
                  <c:v>44331</c:v>
                </c:pt>
                <c:pt idx="173">
                  <c:v>44332</c:v>
                </c:pt>
                <c:pt idx="174">
                  <c:v>44333</c:v>
                </c:pt>
                <c:pt idx="175">
                  <c:v>44334</c:v>
                </c:pt>
                <c:pt idx="176">
                  <c:v>44335</c:v>
                </c:pt>
                <c:pt idx="177">
                  <c:v>44336</c:v>
                </c:pt>
                <c:pt idx="178">
                  <c:v>44337</c:v>
                </c:pt>
                <c:pt idx="179">
                  <c:v>44338</c:v>
                </c:pt>
                <c:pt idx="180">
                  <c:v>44339</c:v>
                </c:pt>
                <c:pt idx="181">
                  <c:v>44340</c:v>
                </c:pt>
                <c:pt idx="182">
                  <c:v>44341</c:v>
                </c:pt>
                <c:pt idx="183">
                  <c:v>44342</c:v>
                </c:pt>
                <c:pt idx="184">
                  <c:v>44343</c:v>
                </c:pt>
                <c:pt idx="185">
                  <c:v>44344</c:v>
                </c:pt>
                <c:pt idx="186">
                  <c:v>44345</c:v>
                </c:pt>
                <c:pt idx="187">
                  <c:v>44346</c:v>
                </c:pt>
                <c:pt idx="188">
                  <c:v>44347</c:v>
                </c:pt>
                <c:pt idx="189">
                  <c:v>44348</c:v>
                </c:pt>
                <c:pt idx="190">
                  <c:v>44349</c:v>
                </c:pt>
                <c:pt idx="191">
                  <c:v>44350</c:v>
                </c:pt>
                <c:pt idx="192">
                  <c:v>44351</c:v>
                </c:pt>
                <c:pt idx="193">
                  <c:v>44352</c:v>
                </c:pt>
                <c:pt idx="194">
                  <c:v>44353</c:v>
                </c:pt>
                <c:pt idx="195">
                  <c:v>44354</c:v>
                </c:pt>
                <c:pt idx="196">
                  <c:v>44355</c:v>
                </c:pt>
                <c:pt idx="197">
                  <c:v>44356</c:v>
                </c:pt>
                <c:pt idx="198">
                  <c:v>44357</c:v>
                </c:pt>
                <c:pt idx="199">
                  <c:v>44358</c:v>
                </c:pt>
                <c:pt idx="200">
                  <c:v>44359</c:v>
                </c:pt>
                <c:pt idx="201">
                  <c:v>44360</c:v>
                </c:pt>
                <c:pt idx="202">
                  <c:v>44361</c:v>
                </c:pt>
                <c:pt idx="203">
                  <c:v>44362</c:v>
                </c:pt>
                <c:pt idx="204">
                  <c:v>44363</c:v>
                </c:pt>
                <c:pt idx="205">
                  <c:v>44364</c:v>
                </c:pt>
                <c:pt idx="206">
                  <c:v>44365</c:v>
                </c:pt>
                <c:pt idx="207">
                  <c:v>44366</c:v>
                </c:pt>
                <c:pt idx="208">
                  <c:v>44367</c:v>
                </c:pt>
                <c:pt idx="209">
                  <c:v>44368</c:v>
                </c:pt>
                <c:pt idx="210">
                  <c:v>44369</c:v>
                </c:pt>
                <c:pt idx="211">
                  <c:v>44370</c:v>
                </c:pt>
                <c:pt idx="212">
                  <c:v>44371</c:v>
                </c:pt>
                <c:pt idx="213">
                  <c:v>44372</c:v>
                </c:pt>
                <c:pt idx="214">
                  <c:v>44373</c:v>
                </c:pt>
                <c:pt idx="215">
                  <c:v>44374</c:v>
                </c:pt>
                <c:pt idx="216">
                  <c:v>44375</c:v>
                </c:pt>
                <c:pt idx="217">
                  <c:v>44376</c:v>
                </c:pt>
                <c:pt idx="218">
                  <c:v>44377</c:v>
                </c:pt>
                <c:pt idx="219">
                  <c:v>44378</c:v>
                </c:pt>
                <c:pt idx="220">
                  <c:v>44379</c:v>
                </c:pt>
                <c:pt idx="221">
                  <c:v>44380</c:v>
                </c:pt>
                <c:pt idx="222">
                  <c:v>44381</c:v>
                </c:pt>
                <c:pt idx="223">
                  <c:v>44382</c:v>
                </c:pt>
                <c:pt idx="224">
                  <c:v>44383</c:v>
                </c:pt>
                <c:pt idx="225">
                  <c:v>44384</c:v>
                </c:pt>
                <c:pt idx="226">
                  <c:v>44385</c:v>
                </c:pt>
                <c:pt idx="227">
                  <c:v>44386</c:v>
                </c:pt>
                <c:pt idx="228">
                  <c:v>44387</c:v>
                </c:pt>
                <c:pt idx="229">
                  <c:v>44388</c:v>
                </c:pt>
                <c:pt idx="230">
                  <c:v>44389</c:v>
                </c:pt>
                <c:pt idx="231">
                  <c:v>44390</c:v>
                </c:pt>
                <c:pt idx="232">
                  <c:v>44391</c:v>
                </c:pt>
                <c:pt idx="233">
                  <c:v>44392</c:v>
                </c:pt>
                <c:pt idx="234">
                  <c:v>44393</c:v>
                </c:pt>
                <c:pt idx="235">
                  <c:v>44394</c:v>
                </c:pt>
                <c:pt idx="236">
                  <c:v>44395</c:v>
                </c:pt>
                <c:pt idx="237">
                  <c:v>44396</c:v>
                </c:pt>
                <c:pt idx="238">
                  <c:v>44397</c:v>
                </c:pt>
                <c:pt idx="239">
                  <c:v>44398</c:v>
                </c:pt>
                <c:pt idx="240">
                  <c:v>44399</c:v>
                </c:pt>
                <c:pt idx="241">
                  <c:v>44400</c:v>
                </c:pt>
                <c:pt idx="242">
                  <c:v>44401</c:v>
                </c:pt>
                <c:pt idx="243">
                  <c:v>44402</c:v>
                </c:pt>
                <c:pt idx="244">
                  <c:v>44403</c:v>
                </c:pt>
                <c:pt idx="245">
                  <c:v>44404</c:v>
                </c:pt>
                <c:pt idx="246">
                  <c:v>44405</c:v>
                </c:pt>
                <c:pt idx="247">
                  <c:v>44406</c:v>
                </c:pt>
                <c:pt idx="248">
                  <c:v>44407</c:v>
                </c:pt>
                <c:pt idx="249">
                  <c:v>44408</c:v>
                </c:pt>
                <c:pt idx="250">
                  <c:v>44409</c:v>
                </c:pt>
                <c:pt idx="251">
                  <c:v>44410</c:v>
                </c:pt>
                <c:pt idx="252">
                  <c:v>44411</c:v>
                </c:pt>
                <c:pt idx="253">
                  <c:v>44412</c:v>
                </c:pt>
                <c:pt idx="254">
                  <c:v>44413</c:v>
                </c:pt>
                <c:pt idx="255">
                  <c:v>44414</c:v>
                </c:pt>
                <c:pt idx="256">
                  <c:v>44415</c:v>
                </c:pt>
                <c:pt idx="257">
                  <c:v>44416</c:v>
                </c:pt>
                <c:pt idx="258">
                  <c:v>44417</c:v>
                </c:pt>
                <c:pt idx="259">
                  <c:v>44418</c:v>
                </c:pt>
                <c:pt idx="260">
                  <c:v>44419</c:v>
                </c:pt>
                <c:pt idx="261">
                  <c:v>44420</c:v>
                </c:pt>
                <c:pt idx="262">
                  <c:v>44421</c:v>
                </c:pt>
                <c:pt idx="263">
                  <c:v>44422</c:v>
                </c:pt>
                <c:pt idx="264">
                  <c:v>44423</c:v>
                </c:pt>
                <c:pt idx="265">
                  <c:v>44424</c:v>
                </c:pt>
                <c:pt idx="266">
                  <c:v>44425</c:v>
                </c:pt>
                <c:pt idx="267">
                  <c:v>44426</c:v>
                </c:pt>
                <c:pt idx="268">
                  <c:v>44427</c:v>
                </c:pt>
                <c:pt idx="269">
                  <c:v>44428</c:v>
                </c:pt>
                <c:pt idx="270">
                  <c:v>44429</c:v>
                </c:pt>
                <c:pt idx="271">
                  <c:v>44430</c:v>
                </c:pt>
                <c:pt idx="272">
                  <c:v>44431</c:v>
                </c:pt>
                <c:pt idx="273">
                  <c:v>44432</c:v>
                </c:pt>
                <c:pt idx="274">
                  <c:v>44433</c:v>
                </c:pt>
                <c:pt idx="275">
                  <c:v>44434</c:v>
                </c:pt>
                <c:pt idx="276">
                  <c:v>44435</c:v>
                </c:pt>
                <c:pt idx="277">
                  <c:v>44436</c:v>
                </c:pt>
                <c:pt idx="278">
                  <c:v>44437</c:v>
                </c:pt>
                <c:pt idx="279">
                  <c:v>44438</c:v>
                </c:pt>
                <c:pt idx="280">
                  <c:v>44439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44444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44449</c:v>
                </c:pt>
                <c:pt idx="291">
                  <c:v>44450</c:v>
                </c:pt>
                <c:pt idx="292">
                  <c:v>44451</c:v>
                </c:pt>
                <c:pt idx="293">
                  <c:v>44452</c:v>
                </c:pt>
                <c:pt idx="294">
                  <c:v>44453</c:v>
                </c:pt>
                <c:pt idx="295">
                  <c:v>44454</c:v>
                </c:pt>
                <c:pt idx="296">
                  <c:v>44455</c:v>
                </c:pt>
                <c:pt idx="297">
                  <c:v>44456</c:v>
                </c:pt>
                <c:pt idx="298">
                  <c:v>44457</c:v>
                </c:pt>
                <c:pt idx="299">
                  <c:v>44458</c:v>
                </c:pt>
                <c:pt idx="300">
                  <c:v>44459</c:v>
                </c:pt>
                <c:pt idx="301">
                  <c:v>44460</c:v>
                </c:pt>
                <c:pt idx="302">
                  <c:v>44461</c:v>
                </c:pt>
                <c:pt idx="303">
                  <c:v>44462</c:v>
                </c:pt>
                <c:pt idx="304">
                  <c:v>44463</c:v>
                </c:pt>
                <c:pt idx="305">
                  <c:v>44464</c:v>
                </c:pt>
                <c:pt idx="306">
                  <c:v>44465</c:v>
                </c:pt>
                <c:pt idx="307">
                  <c:v>44466</c:v>
                </c:pt>
                <c:pt idx="308">
                  <c:v>44467</c:v>
                </c:pt>
                <c:pt idx="309">
                  <c:v>44468</c:v>
                </c:pt>
                <c:pt idx="310">
                  <c:v>44469</c:v>
                </c:pt>
                <c:pt idx="311">
                  <c:v>44470</c:v>
                </c:pt>
                <c:pt idx="312">
                  <c:v>44471</c:v>
                </c:pt>
                <c:pt idx="313">
                  <c:v>44472</c:v>
                </c:pt>
                <c:pt idx="314">
                  <c:v>44473</c:v>
                </c:pt>
                <c:pt idx="315">
                  <c:v>44474</c:v>
                </c:pt>
                <c:pt idx="316">
                  <c:v>44475</c:v>
                </c:pt>
                <c:pt idx="317">
                  <c:v>44476</c:v>
                </c:pt>
                <c:pt idx="318">
                  <c:v>44477</c:v>
                </c:pt>
                <c:pt idx="319">
                  <c:v>44478</c:v>
                </c:pt>
                <c:pt idx="320">
                  <c:v>44479</c:v>
                </c:pt>
                <c:pt idx="321">
                  <c:v>44480</c:v>
                </c:pt>
                <c:pt idx="322">
                  <c:v>44481</c:v>
                </c:pt>
                <c:pt idx="323">
                  <c:v>44482</c:v>
                </c:pt>
                <c:pt idx="324">
                  <c:v>44483</c:v>
                </c:pt>
                <c:pt idx="325">
                  <c:v>44484</c:v>
                </c:pt>
                <c:pt idx="326">
                  <c:v>44485</c:v>
                </c:pt>
                <c:pt idx="327">
                  <c:v>44486</c:v>
                </c:pt>
                <c:pt idx="328">
                  <c:v>44487</c:v>
                </c:pt>
                <c:pt idx="329">
                  <c:v>44488</c:v>
                </c:pt>
                <c:pt idx="330">
                  <c:v>44489</c:v>
                </c:pt>
                <c:pt idx="331">
                  <c:v>44490</c:v>
                </c:pt>
                <c:pt idx="332">
                  <c:v>44491</c:v>
                </c:pt>
                <c:pt idx="333">
                  <c:v>44492</c:v>
                </c:pt>
                <c:pt idx="334">
                  <c:v>44493</c:v>
                </c:pt>
                <c:pt idx="335">
                  <c:v>44494</c:v>
                </c:pt>
                <c:pt idx="336">
                  <c:v>44495</c:v>
                </c:pt>
                <c:pt idx="337">
                  <c:v>44496</c:v>
                </c:pt>
                <c:pt idx="338">
                  <c:v>44497</c:v>
                </c:pt>
                <c:pt idx="339">
                  <c:v>44498</c:v>
                </c:pt>
                <c:pt idx="340">
                  <c:v>44499</c:v>
                </c:pt>
                <c:pt idx="341">
                  <c:v>44500</c:v>
                </c:pt>
                <c:pt idx="342">
                  <c:v>44501</c:v>
                </c:pt>
                <c:pt idx="343">
                  <c:v>44502</c:v>
                </c:pt>
                <c:pt idx="344">
                  <c:v>44503</c:v>
                </c:pt>
                <c:pt idx="345">
                  <c:v>44504</c:v>
                </c:pt>
                <c:pt idx="346">
                  <c:v>44505</c:v>
                </c:pt>
                <c:pt idx="347">
                  <c:v>44506</c:v>
                </c:pt>
                <c:pt idx="348">
                  <c:v>44507</c:v>
                </c:pt>
                <c:pt idx="349">
                  <c:v>44508</c:v>
                </c:pt>
                <c:pt idx="350">
                  <c:v>44509</c:v>
                </c:pt>
                <c:pt idx="351">
                  <c:v>44510</c:v>
                </c:pt>
                <c:pt idx="352">
                  <c:v>44511</c:v>
                </c:pt>
                <c:pt idx="353">
                  <c:v>44512</c:v>
                </c:pt>
                <c:pt idx="354">
                  <c:v>44513</c:v>
                </c:pt>
                <c:pt idx="355">
                  <c:v>44514</c:v>
                </c:pt>
                <c:pt idx="356">
                  <c:v>44515</c:v>
                </c:pt>
                <c:pt idx="357">
                  <c:v>44516</c:v>
                </c:pt>
                <c:pt idx="358">
                  <c:v>44517</c:v>
                </c:pt>
                <c:pt idx="359">
                  <c:v>44518</c:v>
                </c:pt>
                <c:pt idx="360">
                  <c:v>44519</c:v>
                </c:pt>
                <c:pt idx="361">
                  <c:v>44520</c:v>
                </c:pt>
                <c:pt idx="362">
                  <c:v>44521</c:v>
                </c:pt>
                <c:pt idx="363">
                  <c:v>44522</c:v>
                </c:pt>
                <c:pt idx="364">
                  <c:v>44523</c:v>
                </c:pt>
                <c:pt idx="365">
                  <c:v>44524</c:v>
                </c:pt>
                <c:pt idx="366">
                  <c:v>44525</c:v>
                </c:pt>
                <c:pt idx="367">
                  <c:v>44526</c:v>
                </c:pt>
                <c:pt idx="368">
                  <c:v>44527</c:v>
                </c:pt>
                <c:pt idx="369">
                  <c:v>44528</c:v>
                </c:pt>
                <c:pt idx="370">
                  <c:v>44529</c:v>
                </c:pt>
                <c:pt idx="371">
                  <c:v>44530</c:v>
                </c:pt>
                <c:pt idx="372">
                  <c:v>44531</c:v>
                </c:pt>
                <c:pt idx="373">
                  <c:v>44532</c:v>
                </c:pt>
                <c:pt idx="374">
                  <c:v>44533</c:v>
                </c:pt>
                <c:pt idx="375">
                  <c:v>44534</c:v>
                </c:pt>
                <c:pt idx="376">
                  <c:v>44535</c:v>
                </c:pt>
                <c:pt idx="377">
                  <c:v>44536</c:v>
                </c:pt>
                <c:pt idx="378">
                  <c:v>44537</c:v>
                </c:pt>
                <c:pt idx="379">
                  <c:v>44538</c:v>
                </c:pt>
                <c:pt idx="380">
                  <c:v>44539</c:v>
                </c:pt>
                <c:pt idx="381">
                  <c:v>44540</c:v>
                </c:pt>
                <c:pt idx="382">
                  <c:v>44541</c:v>
                </c:pt>
                <c:pt idx="383">
                  <c:v>44542</c:v>
                </c:pt>
                <c:pt idx="384">
                  <c:v>44543</c:v>
                </c:pt>
                <c:pt idx="385">
                  <c:v>44544</c:v>
                </c:pt>
                <c:pt idx="386">
                  <c:v>44545</c:v>
                </c:pt>
                <c:pt idx="387">
                  <c:v>44546</c:v>
                </c:pt>
                <c:pt idx="388">
                  <c:v>44547</c:v>
                </c:pt>
                <c:pt idx="389">
                  <c:v>44548</c:v>
                </c:pt>
                <c:pt idx="390">
                  <c:v>44549</c:v>
                </c:pt>
                <c:pt idx="391">
                  <c:v>44550</c:v>
                </c:pt>
                <c:pt idx="392">
                  <c:v>44551</c:v>
                </c:pt>
                <c:pt idx="393">
                  <c:v>44552</c:v>
                </c:pt>
                <c:pt idx="394">
                  <c:v>44553</c:v>
                </c:pt>
                <c:pt idx="395">
                  <c:v>44554</c:v>
                </c:pt>
                <c:pt idx="396">
                  <c:v>44555</c:v>
                </c:pt>
                <c:pt idx="397">
                  <c:v>44556</c:v>
                </c:pt>
                <c:pt idx="398">
                  <c:v>44557</c:v>
                </c:pt>
                <c:pt idx="399">
                  <c:v>44558</c:v>
                </c:pt>
                <c:pt idx="400">
                  <c:v>44559</c:v>
                </c:pt>
                <c:pt idx="401">
                  <c:v>44560</c:v>
                </c:pt>
                <c:pt idx="402">
                  <c:v>44561</c:v>
                </c:pt>
                <c:pt idx="403">
                  <c:v>44562</c:v>
                </c:pt>
                <c:pt idx="404">
                  <c:v>44563</c:v>
                </c:pt>
                <c:pt idx="405">
                  <c:v>44564</c:v>
                </c:pt>
                <c:pt idx="406">
                  <c:v>44565</c:v>
                </c:pt>
                <c:pt idx="407">
                  <c:v>44566</c:v>
                </c:pt>
                <c:pt idx="408">
                  <c:v>44567</c:v>
                </c:pt>
                <c:pt idx="409">
                  <c:v>44568</c:v>
                </c:pt>
                <c:pt idx="410">
                  <c:v>44569</c:v>
                </c:pt>
                <c:pt idx="411">
                  <c:v>44570</c:v>
                </c:pt>
                <c:pt idx="412">
                  <c:v>44571</c:v>
                </c:pt>
                <c:pt idx="413">
                  <c:v>44572</c:v>
                </c:pt>
                <c:pt idx="414">
                  <c:v>44573</c:v>
                </c:pt>
                <c:pt idx="415">
                  <c:v>44574</c:v>
                </c:pt>
                <c:pt idx="416">
                  <c:v>44575</c:v>
                </c:pt>
                <c:pt idx="417">
                  <c:v>44576</c:v>
                </c:pt>
                <c:pt idx="418">
                  <c:v>44577</c:v>
                </c:pt>
                <c:pt idx="419">
                  <c:v>44578</c:v>
                </c:pt>
                <c:pt idx="420">
                  <c:v>44579</c:v>
                </c:pt>
                <c:pt idx="421">
                  <c:v>44580</c:v>
                </c:pt>
                <c:pt idx="422">
                  <c:v>44581</c:v>
                </c:pt>
                <c:pt idx="423">
                  <c:v>44582</c:v>
                </c:pt>
                <c:pt idx="424">
                  <c:v>44583</c:v>
                </c:pt>
                <c:pt idx="425">
                  <c:v>44584</c:v>
                </c:pt>
                <c:pt idx="426">
                  <c:v>44585</c:v>
                </c:pt>
                <c:pt idx="427">
                  <c:v>44586</c:v>
                </c:pt>
                <c:pt idx="428">
                  <c:v>44587</c:v>
                </c:pt>
                <c:pt idx="429">
                  <c:v>44588</c:v>
                </c:pt>
                <c:pt idx="430">
                  <c:v>44589</c:v>
                </c:pt>
                <c:pt idx="431">
                  <c:v>44590</c:v>
                </c:pt>
                <c:pt idx="432">
                  <c:v>44591</c:v>
                </c:pt>
                <c:pt idx="433">
                  <c:v>44592</c:v>
                </c:pt>
                <c:pt idx="434">
                  <c:v>44593</c:v>
                </c:pt>
                <c:pt idx="435">
                  <c:v>44594</c:v>
                </c:pt>
                <c:pt idx="436">
                  <c:v>44595</c:v>
                </c:pt>
                <c:pt idx="437">
                  <c:v>44596</c:v>
                </c:pt>
                <c:pt idx="438">
                  <c:v>44597</c:v>
                </c:pt>
                <c:pt idx="439">
                  <c:v>44598</c:v>
                </c:pt>
                <c:pt idx="440">
                  <c:v>44599</c:v>
                </c:pt>
                <c:pt idx="441">
                  <c:v>44600</c:v>
                </c:pt>
                <c:pt idx="442">
                  <c:v>44601</c:v>
                </c:pt>
                <c:pt idx="443">
                  <c:v>44602</c:v>
                </c:pt>
                <c:pt idx="444">
                  <c:v>44603</c:v>
                </c:pt>
                <c:pt idx="445">
                  <c:v>44604</c:v>
                </c:pt>
                <c:pt idx="446">
                  <c:v>44605</c:v>
                </c:pt>
                <c:pt idx="447">
                  <c:v>44606</c:v>
                </c:pt>
                <c:pt idx="448">
                  <c:v>44607</c:v>
                </c:pt>
                <c:pt idx="449">
                  <c:v>44608</c:v>
                </c:pt>
                <c:pt idx="450">
                  <c:v>44609</c:v>
                </c:pt>
                <c:pt idx="451">
                  <c:v>44610</c:v>
                </c:pt>
                <c:pt idx="452">
                  <c:v>44611</c:v>
                </c:pt>
                <c:pt idx="453">
                  <c:v>44612</c:v>
                </c:pt>
                <c:pt idx="454">
                  <c:v>44613</c:v>
                </c:pt>
                <c:pt idx="455">
                  <c:v>44614</c:v>
                </c:pt>
                <c:pt idx="456">
                  <c:v>44615</c:v>
                </c:pt>
                <c:pt idx="457">
                  <c:v>44616</c:v>
                </c:pt>
                <c:pt idx="458">
                  <c:v>44617</c:v>
                </c:pt>
                <c:pt idx="459">
                  <c:v>44618</c:v>
                </c:pt>
                <c:pt idx="460">
                  <c:v>44619</c:v>
                </c:pt>
                <c:pt idx="461">
                  <c:v>44620</c:v>
                </c:pt>
                <c:pt idx="462">
                  <c:v>44621</c:v>
                </c:pt>
                <c:pt idx="463">
                  <c:v>44622</c:v>
                </c:pt>
                <c:pt idx="464">
                  <c:v>44623</c:v>
                </c:pt>
                <c:pt idx="465">
                  <c:v>44624</c:v>
                </c:pt>
                <c:pt idx="466">
                  <c:v>44625</c:v>
                </c:pt>
                <c:pt idx="467">
                  <c:v>44626</c:v>
                </c:pt>
                <c:pt idx="468">
                  <c:v>44627</c:v>
                </c:pt>
                <c:pt idx="469">
                  <c:v>44628</c:v>
                </c:pt>
                <c:pt idx="470">
                  <c:v>44629</c:v>
                </c:pt>
                <c:pt idx="471">
                  <c:v>44630</c:v>
                </c:pt>
                <c:pt idx="472">
                  <c:v>44631</c:v>
                </c:pt>
                <c:pt idx="473">
                  <c:v>44632</c:v>
                </c:pt>
                <c:pt idx="474">
                  <c:v>44633</c:v>
                </c:pt>
                <c:pt idx="475">
                  <c:v>44634</c:v>
                </c:pt>
                <c:pt idx="476">
                  <c:v>44635</c:v>
                </c:pt>
                <c:pt idx="477">
                  <c:v>44636</c:v>
                </c:pt>
                <c:pt idx="478">
                  <c:v>44637</c:v>
                </c:pt>
                <c:pt idx="479">
                  <c:v>44638</c:v>
                </c:pt>
                <c:pt idx="480">
                  <c:v>44639</c:v>
                </c:pt>
                <c:pt idx="481">
                  <c:v>44640</c:v>
                </c:pt>
                <c:pt idx="482">
                  <c:v>44641</c:v>
                </c:pt>
                <c:pt idx="483">
                  <c:v>44642</c:v>
                </c:pt>
                <c:pt idx="484">
                  <c:v>44643</c:v>
                </c:pt>
                <c:pt idx="485">
                  <c:v>44644</c:v>
                </c:pt>
                <c:pt idx="486">
                  <c:v>44645</c:v>
                </c:pt>
                <c:pt idx="487">
                  <c:v>44646</c:v>
                </c:pt>
                <c:pt idx="488">
                  <c:v>44647</c:v>
                </c:pt>
                <c:pt idx="489">
                  <c:v>44648</c:v>
                </c:pt>
                <c:pt idx="490">
                  <c:v>44649</c:v>
                </c:pt>
                <c:pt idx="491">
                  <c:v>44650</c:v>
                </c:pt>
                <c:pt idx="492">
                  <c:v>44651</c:v>
                </c:pt>
                <c:pt idx="493">
                  <c:v>44652</c:v>
                </c:pt>
                <c:pt idx="494">
                  <c:v>44653</c:v>
                </c:pt>
                <c:pt idx="495">
                  <c:v>44654</c:v>
                </c:pt>
                <c:pt idx="496">
                  <c:v>44655</c:v>
                </c:pt>
                <c:pt idx="497">
                  <c:v>44656</c:v>
                </c:pt>
                <c:pt idx="498">
                  <c:v>44657</c:v>
                </c:pt>
                <c:pt idx="499">
                  <c:v>44658</c:v>
                </c:pt>
                <c:pt idx="500">
                  <c:v>44659</c:v>
                </c:pt>
                <c:pt idx="501">
                  <c:v>44660</c:v>
                </c:pt>
                <c:pt idx="502">
                  <c:v>44661</c:v>
                </c:pt>
                <c:pt idx="503">
                  <c:v>44662</c:v>
                </c:pt>
                <c:pt idx="504">
                  <c:v>44663</c:v>
                </c:pt>
                <c:pt idx="505">
                  <c:v>44664</c:v>
                </c:pt>
                <c:pt idx="506">
                  <c:v>44665</c:v>
                </c:pt>
                <c:pt idx="507">
                  <c:v>44666</c:v>
                </c:pt>
                <c:pt idx="508">
                  <c:v>44667</c:v>
                </c:pt>
                <c:pt idx="509">
                  <c:v>44668</c:v>
                </c:pt>
                <c:pt idx="510">
                  <c:v>44669</c:v>
                </c:pt>
                <c:pt idx="511">
                  <c:v>44670</c:v>
                </c:pt>
                <c:pt idx="512">
                  <c:v>44671</c:v>
                </c:pt>
                <c:pt idx="513">
                  <c:v>44672</c:v>
                </c:pt>
                <c:pt idx="514">
                  <c:v>44673</c:v>
                </c:pt>
                <c:pt idx="515">
                  <c:v>44674</c:v>
                </c:pt>
                <c:pt idx="516">
                  <c:v>44675</c:v>
                </c:pt>
                <c:pt idx="517">
                  <c:v>44676</c:v>
                </c:pt>
                <c:pt idx="518">
                  <c:v>44677</c:v>
                </c:pt>
                <c:pt idx="519">
                  <c:v>44678</c:v>
                </c:pt>
                <c:pt idx="520">
                  <c:v>44679</c:v>
                </c:pt>
                <c:pt idx="521">
                  <c:v>44680</c:v>
                </c:pt>
                <c:pt idx="522">
                  <c:v>44681</c:v>
                </c:pt>
                <c:pt idx="523">
                  <c:v>44682</c:v>
                </c:pt>
                <c:pt idx="524">
                  <c:v>44683</c:v>
                </c:pt>
                <c:pt idx="525">
                  <c:v>44684</c:v>
                </c:pt>
                <c:pt idx="526">
                  <c:v>44685</c:v>
                </c:pt>
                <c:pt idx="527">
                  <c:v>44686</c:v>
                </c:pt>
                <c:pt idx="528">
                  <c:v>44687</c:v>
                </c:pt>
                <c:pt idx="529">
                  <c:v>44688</c:v>
                </c:pt>
                <c:pt idx="530">
                  <c:v>44689</c:v>
                </c:pt>
                <c:pt idx="531">
                  <c:v>44690</c:v>
                </c:pt>
                <c:pt idx="532">
                  <c:v>44691</c:v>
                </c:pt>
                <c:pt idx="533">
                  <c:v>44692</c:v>
                </c:pt>
                <c:pt idx="534">
                  <c:v>44693</c:v>
                </c:pt>
                <c:pt idx="535">
                  <c:v>44694</c:v>
                </c:pt>
                <c:pt idx="536">
                  <c:v>44695</c:v>
                </c:pt>
                <c:pt idx="537">
                  <c:v>44696</c:v>
                </c:pt>
                <c:pt idx="538">
                  <c:v>44697</c:v>
                </c:pt>
                <c:pt idx="539">
                  <c:v>44698</c:v>
                </c:pt>
                <c:pt idx="540">
                  <c:v>44699</c:v>
                </c:pt>
                <c:pt idx="541">
                  <c:v>44700</c:v>
                </c:pt>
                <c:pt idx="542">
                  <c:v>44701</c:v>
                </c:pt>
                <c:pt idx="543">
                  <c:v>44702</c:v>
                </c:pt>
                <c:pt idx="544">
                  <c:v>44703</c:v>
                </c:pt>
                <c:pt idx="545">
                  <c:v>44704</c:v>
                </c:pt>
                <c:pt idx="546">
                  <c:v>44705</c:v>
                </c:pt>
                <c:pt idx="547">
                  <c:v>44706</c:v>
                </c:pt>
                <c:pt idx="548">
                  <c:v>44707</c:v>
                </c:pt>
                <c:pt idx="549">
                  <c:v>44708</c:v>
                </c:pt>
                <c:pt idx="550">
                  <c:v>44709</c:v>
                </c:pt>
                <c:pt idx="551">
                  <c:v>44710</c:v>
                </c:pt>
                <c:pt idx="552">
                  <c:v>44711</c:v>
                </c:pt>
                <c:pt idx="553">
                  <c:v>44712</c:v>
                </c:pt>
                <c:pt idx="554">
                  <c:v>44713</c:v>
                </c:pt>
                <c:pt idx="555">
                  <c:v>44714</c:v>
                </c:pt>
                <c:pt idx="556">
                  <c:v>44715</c:v>
                </c:pt>
                <c:pt idx="557">
                  <c:v>44716</c:v>
                </c:pt>
                <c:pt idx="558">
                  <c:v>44717</c:v>
                </c:pt>
                <c:pt idx="559">
                  <c:v>44718</c:v>
                </c:pt>
                <c:pt idx="560">
                  <c:v>44719</c:v>
                </c:pt>
                <c:pt idx="561">
                  <c:v>44720</c:v>
                </c:pt>
                <c:pt idx="562">
                  <c:v>44721</c:v>
                </c:pt>
                <c:pt idx="563">
                  <c:v>44722</c:v>
                </c:pt>
                <c:pt idx="564">
                  <c:v>44723</c:v>
                </c:pt>
                <c:pt idx="565">
                  <c:v>44724</c:v>
                </c:pt>
                <c:pt idx="566">
                  <c:v>44725</c:v>
                </c:pt>
                <c:pt idx="567">
                  <c:v>44726</c:v>
                </c:pt>
                <c:pt idx="568">
                  <c:v>44727</c:v>
                </c:pt>
                <c:pt idx="569">
                  <c:v>44728</c:v>
                </c:pt>
                <c:pt idx="570">
                  <c:v>44729</c:v>
                </c:pt>
                <c:pt idx="571">
                  <c:v>44730</c:v>
                </c:pt>
                <c:pt idx="572">
                  <c:v>44731</c:v>
                </c:pt>
                <c:pt idx="573">
                  <c:v>44732</c:v>
                </c:pt>
                <c:pt idx="574">
                  <c:v>44733</c:v>
                </c:pt>
                <c:pt idx="575">
                  <c:v>44734</c:v>
                </c:pt>
                <c:pt idx="576">
                  <c:v>44735</c:v>
                </c:pt>
                <c:pt idx="577">
                  <c:v>44736</c:v>
                </c:pt>
                <c:pt idx="578">
                  <c:v>44737</c:v>
                </c:pt>
                <c:pt idx="579">
                  <c:v>44738</c:v>
                </c:pt>
                <c:pt idx="580">
                  <c:v>44739</c:v>
                </c:pt>
                <c:pt idx="581">
                  <c:v>44740</c:v>
                </c:pt>
                <c:pt idx="582">
                  <c:v>44741</c:v>
                </c:pt>
                <c:pt idx="583">
                  <c:v>44742</c:v>
                </c:pt>
                <c:pt idx="584">
                  <c:v>44743</c:v>
                </c:pt>
                <c:pt idx="585">
                  <c:v>44744</c:v>
                </c:pt>
                <c:pt idx="586">
                  <c:v>44745</c:v>
                </c:pt>
                <c:pt idx="587">
                  <c:v>44746</c:v>
                </c:pt>
                <c:pt idx="588">
                  <c:v>44747</c:v>
                </c:pt>
                <c:pt idx="589">
                  <c:v>44748</c:v>
                </c:pt>
                <c:pt idx="590">
                  <c:v>44749</c:v>
                </c:pt>
                <c:pt idx="591">
                  <c:v>44750</c:v>
                </c:pt>
                <c:pt idx="592">
                  <c:v>44751</c:v>
                </c:pt>
                <c:pt idx="593">
                  <c:v>44752</c:v>
                </c:pt>
                <c:pt idx="594">
                  <c:v>44753</c:v>
                </c:pt>
                <c:pt idx="595">
                  <c:v>44754</c:v>
                </c:pt>
                <c:pt idx="596">
                  <c:v>44755</c:v>
                </c:pt>
                <c:pt idx="597">
                  <c:v>44756</c:v>
                </c:pt>
                <c:pt idx="598">
                  <c:v>44757</c:v>
                </c:pt>
                <c:pt idx="599">
                  <c:v>44758</c:v>
                </c:pt>
                <c:pt idx="600">
                  <c:v>44759</c:v>
                </c:pt>
                <c:pt idx="601">
                  <c:v>44760</c:v>
                </c:pt>
                <c:pt idx="602">
                  <c:v>44761</c:v>
                </c:pt>
                <c:pt idx="603">
                  <c:v>44762</c:v>
                </c:pt>
                <c:pt idx="604">
                  <c:v>44763</c:v>
                </c:pt>
                <c:pt idx="605">
                  <c:v>44764</c:v>
                </c:pt>
                <c:pt idx="606">
                  <c:v>44765</c:v>
                </c:pt>
                <c:pt idx="607">
                  <c:v>44766</c:v>
                </c:pt>
                <c:pt idx="608">
                  <c:v>44767</c:v>
                </c:pt>
                <c:pt idx="609">
                  <c:v>44768</c:v>
                </c:pt>
              </c:numCache>
            </c:numRef>
          </c:cat>
          <c:val>
            <c:numRef>
              <c:f>Kolkata!$D$961:$D$1578</c:f>
              <c:numCache>
                <c:formatCode>General</c:formatCode>
                <c:ptCount val="618"/>
                <c:pt idx="0">
                  <c:v>56.747142857142798</c:v>
                </c:pt>
                <c:pt idx="1">
                  <c:v>72.057500000000005</c:v>
                </c:pt>
                <c:pt idx="2">
                  <c:v>73.215000000000003</c:v>
                </c:pt>
                <c:pt idx="3">
                  <c:v>52.236666666666601</c:v>
                </c:pt>
                <c:pt idx="4">
                  <c:v>49.223749999999903</c:v>
                </c:pt>
                <c:pt idx="5">
                  <c:v>84.7395833333333</c:v>
                </c:pt>
                <c:pt idx="6">
                  <c:v>102.275833333333</c:v>
                </c:pt>
                <c:pt idx="7">
                  <c:v>99.905416666666596</c:v>
                </c:pt>
                <c:pt idx="8">
                  <c:v>122.98208333333299</c:v>
                </c:pt>
                <c:pt idx="9">
                  <c:v>155.62708333333299</c:v>
                </c:pt>
                <c:pt idx="10">
                  <c:v>114.071249999999</c:v>
                </c:pt>
                <c:pt idx="11">
                  <c:v>84.611249999999899</c:v>
                </c:pt>
                <c:pt idx="12">
                  <c:v>81.255416666666605</c:v>
                </c:pt>
                <c:pt idx="13">
                  <c:v>88.580833333333302</c:v>
                </c:pt>
                <c:pt idx="14">
                  <c:v>83.954166666666595</c:v>
                </c:pt>
                <c:pt idx="15">
                  <c:v>82.640833333333305</c:v>
                </c:pt>
                <c:pt idx="16">
                  <c:v>106.97375</c:v>
                </c:pt>
                <c:pt idx="17">
                  <c:v>78.456666666666607</c:v>
                </c:pt>
                <c:pt idx="18">
                  <c:v>82.425416666666607</c:v>
                </c:pt>
                <c:pt idx="19">
                  <c:v>59.9479166666666</c:v>
                </c:pt>
                <c:pt idx="20">
                  <c:v>67.987916666666607</c:v>
                </c:pt>
                <c:pt idx="21">
                  <c:v>69.731250000000003</c:v>
                </c:pt>
                <c:pt idx="22">
                  <c:v>82.097916666666606</c:v>
                </c:pt>
                <c:pt idx="23">
                  <c:v>60.220416666666601</c:v>
                </c:pt>
                <c:pt idx="24">
                  <c:v>60.106666666666598</c:v>
                </c:pt>
                <c:pt idx="25">
                  <c:v>56.4</c:v>
                </c:pt>
                <c:pt idx="26">
                  <c:v>62.803750000000001</c:v>
                </c:pt>
                <c:pt idx="27">
                  <c:v>75.543750000000003</c:v>
                </c:pt>
                <c:pt idx="28">
                  <c:v>82.325833333333307</c:v>
                </c:pt>
                <c:pt idx="29">
                  <c:v>78.399166666666602</c:v>
                </c:pt>
                <c:pt idx="30">
                  <c:v>82.654583333333306</c:v>
                </c:pt>
                <c:pt idx="31">
                  <c:v>72.572500000000005</c:v>
                </c:pt>
                <c:pt idx="32">
                  <c:v>66.631249999999895</c:v>
                </c:pt>
                <c:pt idx="33">
                  <c:v>77.1770833333333</c:v>
                </c:pt>
                <c:pt idx="34">
                  <c:v>82.668333333333294</c:v>
                </c:pt>
                <c:pt idx="35">
                  <c:v>78.3704166666666</c:v>
                </c:pt>
                <c:pt idx="36">
                  <c:v>71.587916666666601</c:v>
                </c:pt>
                <c:pt idx="37">
                  <c:v>72.729583333333295</c:v>
                </c:pt>
                <c:pt idx="38">
                  <c:v>78.984166666666596</c:v>
                </c:pt>
                <c:pt idx="39">
                  <c:v>81.597499999999997</c:v>
                </c:pt>
                <c:pt idx="40">
                  <c:v>78.597499999999997</c:v>
                </c:pt>
                <c:pt idx="41">
                  <c:v>81.1979166666666</c:v>
                </c:pt>
                <c:pt idx="42">
                  <c:v>80.899166666666602</c:v>
                </c:pt>
                <c:pt idx="43">
                  <c:v>138.71875</c:v>
                </c:pt>
                <c:pt idx="44">
                  <c:v>109.51583333333301</c:v>
                </c:pt>
                <c:pt idx="45">
                  <c:v>72.200833333333307</c:v>
                </c:pt>
                <c:pt idx="46">
                  <c:v>92.865833333333299</c:v>
                </c:pt>
                <c:pt idx="47">
                  <c:v>75.214583333333294</c:v>
                </c:pt>
                <c:pt idx="48">
                  <c:v>64.8183333333333</c:v>
                </c:pt>
                <c:pt idx="49">
                  <c:v>64.846666666666593</c:v>
                </c:pt>
                <c:pt idx="50">
                  <c:v>66.803333333333299</c:v>
                </c:pt>
                <c:pt idx="51">
                  <c:v>73.501249999999999</c:v>
                </c:pt>
                <c:pt idx="52">
                  <c:v>81.483750000000001</c:v>
                </c:pt>
                <c:pt idx="53">
                  <c:v>78.333749999999995</c:v>
                </c:pt>
                <c:pt idx="54">
                  <c:v>76.114999999999995</c:v>
                </c:pt>
                <c:pt idx="55">
                  <c:v>106.516666666666</c:v>
                </c:pt>
                <c:pt idx="56">
                  <c:v>48.6533333333333</c:v>
                </c:pt>
                <c:pt idx="57">
                  <c:v>75.542916666666599</c:v>
                </c:pt>
                <c:pt idx="58">
                  <c:v>80.5266666666666</c:v>
                </c:pt>
                <c:pt idx="59">
                  <c:v>71.372499999999903</c:v>
                </c:pt>
                <c:pt idx="60">
                  <c:v>73.444166666666604</c:v>
                </c:pt>
                <c:pt idx="61">
                  <c:v>84.824583333333294</c:v>
                </c:pt>
                <c:pt idx="62">
                  <c:v>118.91166666666599</c:v>
                </c:pt>
                <c:pt idx="63">
                  <c:v>59.915882352941097</c:v>
                </c:pt>
                <c:pt idx="64">
                  <c:v>57.334285714285699</c:v>
                </c:pt>
                <c:pt idx="65">
                  <c:v>75.784999999999997</c:v>
                </c:pt>
                <c:pt idx="66">
                  <c:v>70.202083333333306</c:v>
                </c:pt>
                <c:pt idx="67">
                  <c:v>62.225833333333298</c:v>
                </c:pt>
                <c:pt idx="68">
                  <c:v>69.117083333333298</c:v>
                </c:pt>
                <c:pt idx="69">
                  <c:v>92.893749999999997</c:v>
                </c:pt>
                <c:pt idx="70">
                  <c:v>93.009166666666601</c:v>
                </c:pt>
                <c:pt idx="71">
                  <c:v>86.625416666666595</c:v>
                </c:pt>
                <c:pt idx="72">
                  <c:v>98.563333333333304</c:v>
                </c:pt>
                <c:pt idx="73">
                  <c:v>147.74374999999901</c:v>
                </c:pt>
                <c:pt idx="74">
                  <c:v>36.215416666666599</c:v>
                </c:pt>
                <c:pt idx="75">
                  <c:v>56.485833333333296</c:v>
                </c:pt>
                <c:pt idx="76">
                  <c:v>80.304583333333298</c:v>
                </c:pt>
                <c:pt idx="77">
                  <c:v>115.884999999999</c:v>
                </c:pt>
                <c:pt idx="78">
                  <c:v>100.789999999999</c:v>
                </c:pt>
                <c:pt idx="79">
                  <c:v>120.32624999999901</c:v>
                </c:pt>
                <c:pt idx="80">
                  <c:v>101.47666666666601</c:v>
                </c:pt>
                <c:pt idx="81">
                  <c:v>114.470416666666</c:v>
                </c:pt>
                <c:pt idx="82">
                  <c:v>92.450416666666598</c:v>
                </c:pt>
                <c:pt idx="83">
                  <c:v>112.11499999999999</c:v>
                </c:pt>
                <c:pt idx="84">
                  <c:v>117.948333333333</c:v>
                </c:pt>
                <c:pt idx="85">
                  <c:v>77.956249999999997</c:v>
                </c:pt>
                <c:pt idx="86">
                  <c:v>90.594583333333304</c:v>
                </c:pt>
                <c:pt idx="87">
                  <c:v>61.447499999999998</c:v>
                </c:pt>
                <c:pt idx="88">
                  <c:v>90.394166666666607</c:v>
                </c:pt>
                <c:pt idx="89">
                  <c:v>114.52124999999999</c:v>
                </c:pt>
                <c:pt idx="90">
                  <c:v>102.61875000000001</c:v>
                </c:pt>
                <c:pt idx="91">
                  <c:v>88.081666666666607</c:v>
                </c:pt>
                <c:pt idx="92">
                  <c:v>103.13999999999901</c:v>
                </c:pt>
                <c:pt idx="93">
                  <c:v>89.194583333333298</c:v>
                </c:pt>
                <c:pt idx="94">
                  <c:v>86.602083333333297</c:v>
                </c:pt>
                <c:pt idx="95">
                  <c:v>64.361249999999998</c:v>
                </c:pt>
                <c:pt idx="96">
                  <c:v>57.670833333333299</c:v>
                </c:pt>
                <c:pt idx="97">
                  <c:v>94.656666666666595</c:v>
                </c:pt>
                <c:pt idx="98">
                  <c:v>62.283749999999898</c:v>
                </c:pt>
                <c:pt idx="99">
                  <c:v>105.83875</c:v>
                </c:pt>
                <c:pt idx="100">
                  <c:v>80.668750000000003</c:v>
                </c:pt>
                <c:pt idx="101">
                  <c:v>34.886666666666599</c:v>
                </c:pt>
                <c:pt idx="102">
                  <c:v>63.697083333333303</c:v>
                </c:pt>
                <c:pt idx="103">
                  <c:v>91.737499999999997</c:v>
                </c:pt>
                <c:pt idx="104">
                  <c:v>34.267083333333296</c:v>
                </c:pt>
                <c:pt idx="105">
                  <c:v>40.299166666666601</c:v>
                </c:pt>
                <c:pt idx="106">
                  <c:v>75.578333333333305</c:v>
                </c:pt>
                <c:pt idx="107">
                  <c:v>81.155416666666596</c:v>
                </c:pt>
                <c:pt idx="108">
                  <c:v>93.09375</c:v>
                </c:pt>
                <c:pt idx="109">
                  <c:v>43.782499999999999</c:v>
                </c:pt>
                <c:pt idx="110">
                  <c:v>86.188695652173905</c:v>
                </c:pt>
                <c:pt idx="111">
                  <c:v>78.656249999999901</c:v>
                </c:pt>
                <c:pt idx="112">
                  <c:v>101.283333333333</c:v>
                </c:pt>
                <c:pt idx="113">
                  <c:v>90.914583333333297</c:v>
                </c:pt>
                <c:pt idx="114">
                  <c:v>72.951250000000002</c:v>
                </c:pt>
                <c:pt idx="115">
                  <c:v>89.173749999999998</c:v>
                </c:pt>
                <c:pt idx="116">
                  <c:v>76.549583333333302</c:v>
                </c:pt>
                <c:pt idx="117">
                  <c:v>91.922499999999999</c:v>
                </c:pt>
                <c:pt idx="118">
                  <c:v>112.442083333333</c:v>
                </c:pt>
                <c:pt idx="119">
                  <c:v>74.242916666666602</c:v>
                </c:pt>
                <c:pt idx="120">
                  <c:v>105.96041666666601</c:v>
                </c:pt>
                <c:pt idx="121">
                  <c:v>114.03625</c:v>
                </c:pt>
                <c:pt idx="122">
                  <c:v>88.538333333333298</c:v>
                </c:pt>
                <c:pt idx="123">
                  <c:v>88.694999999999993</c:v>
                </c:pt>
                <c:pt idx="124">
                  <c:v>37.179583333333298</c:v>
                </c:pt>
                <c:pt idx="125">
                  <c:v>37.973333333333301</c:v>
                </c:pt>
                <c:pt idx="126">
                  <c:v>28.6533333333333</c:v>
                </c:pt>
                <c:pt idx="127">
                  <c:v>52.202083333333299</c:v>
                </c:pt>
                <c:pt idx="128">
                  <c:v>37.500416666666602</c:v>
                </c:pt>
                <c:pt idx="129">
                  <c:v>36.044166666666598</c:v>
                </c:pt>
                <c:pt idx="130">
                  <c:v>51.4166666666666</c:v>
                </c:pt>
                <c:pt idx="131">
                  <c:v>65.189583333333303</c:v>
                </c:pt>
                <c:pt idx="132">
                  <c:v>60.9345833333333</c:v>
                </c:pt>
                <c:pt idx="133">
                  <c:v>34.987499999999997</c:v>
                </c:pt>
                <c:pt idx="134">
                  <c:v>25.469166666666599</c:v>
                </c:pt>
                <c:pt idx="135">
                  <c:v>32.280833333333298</c:v>
                </c:pt>
                <c:pt idx="136">
                  <c:v>42.7841666666666</c:v>
                </c:pt>
                <c:pt idx="137">
                  <c:v>54.643749999999898</c:v>
                </c:pt>
                <c:pt idx="138">
                  <c:v>54.501249999999999</c:v>
                </c:pt>
                <c:pt idx="139">
                  <c:v>58.192916666666598</c:v>
                </c:pt>
                <c:pt idx="140">
                  <c:v>41.392499999999998</c:v>
                </c:pt>
                <c:pt idx="141">
                  <c:v>37.935833333333299</c:v>
                </c:pt>
                <c:pt idx="142">
                  <c:v>51.5520833333333</c:v>
                </c:pt>
                <c:pt idx="143">
                  <c:v>54.850416666666597</c:v>
                </c:pt>
                <c:pt idx="144">
                  <c:v>26.26125</c:v>
                </c:pt>
                <c:pt idx="145">
                  <c:v>30.2358333333333</c:v>
                </c:pt>
                <c:pt idx="146">
                  <c:v>31.644583333333301</c:v>
                </c:pt>
                <c:pt idx="147">
                  <c:v>34.902083333333302</c:v>
                </c:pt>
                <c:pt idx="148">
                  <c:v>40.092083333333299</c:v>
                </c:pt>
                <c:pt idx="149">
                  <c:v>96.820416666666603</c:v>
                </c:pt>
                <c:pt idx="150">
                  <c:v>97.576666666666597</c:v>
                </c:pt>
                <c:pt idx="151">
                  <c:v>73.522916666666603</c:v>
                </c:pt>
                <c:pt idx="152">
                  <c:v>38.607499999999902</c:v>
                </c:pt>
                <c:pt idx="153">
                  <c:v>33.566249999999997</c:v>
                </c:pt>
                <c:pt idx="154">
                  <c:v>42.862083333333302</c:v>
                </c:pt>
                <c:pt idx="155">
                  <c:v>36.858749999999901</c:v>
                </c:pt>
                <c:pt idx="156">
                  <c:v>37.350833333333298</c:v>
                </c:pt>
                <c:pt idx="157">
                  <c:v>58.105416666666599</c:v>
                </c:pt>
                <c:pt idx="158">
                  <c:v>28.910416666666599</c:v>
                </c:pt>
                <c:pt idx="159">
                  <c:v>33.295000000000002</c:v>
                </c:pt>
                <c:pt idx="160">
                  <c:v>51.709583333333299</c:v>
                </c:pt>
                <c:pt idx="161">
                  <c:v>50.824583333333301</c:v>
                </c:pt>
                <c:pt idx="162">
                  <c:v>35.143749999999997</c:v>
                </c:pt>
                <c:pt idx="163">
                  <c:v>32.945416666666603</c:v>
                </c:pt>
                <c:pt idx="164">
                  <c:v>24.105833333333301</c:v>
                </c:pt>
                <c:pt idx="165">
                  <c:v>27.775416666666601</c:v>
                </c:pt>
                <c:pt idx="166">
                  <c:v>26.1337499999999</c:v>
                </c:pt>
                <c:pt idx="167">
                  <c:v>29.695833333333301</c:v>
                </c:pt>
                <c:pt idx="168">
                  <c:v>40.356250000000003</c:v>
                </c:pt>
                <c:pt idx="169">
                  <c:v>42.148333333333298</c:v>
                </c:pt>
                <c:pt idx="170">
                  <c:v>40.5266666666666</c:v>
                </c:pt>
                <c:pt idx="171">
                  <c:v>36.33625</c:v>
                </c:pt>
                <c:pt idx="172">
                  <c:v>20.671666666666599</c:v>
                </c:pt>
                <c:pt idx="173">
                  <c:v>17.835833333333301</c:v>
                </c:pt>
                <c:pt idx="174">
                  <c:v>24.2491666666666</c:v>
                </c:pt>
                <c:pt idx="175">
                  <c:v>25.0416666666666</c:v>
                </c:pt>
                <c:pt idx="176">
                  <c:v>25.532499999999899</c:v>
                </c:pt>
                <c:pt idx="177">
                  <c:v>21.792916666666599</c:v>
                </c:pt>
                <c:pt idx="178">
                  <c:v>25.220416666666601</c:v>
                </c:pt>
                <c:pt idx="179">
                  <c:v>28.9175</c:v>
                </c:pt>
                <c:pt idx="180">
                  <c:v>56.927916666666597</c:v>
                </c:pt>
                <c:pt idx="181">
                  <c:v>20.863333333333301</c:v>
                </c:pt>
                <c:pt idx="182">
                  <c:v>8.6633333333333304</c:v>
                </c:pt>
                <c:pt idx="183">
                  <c:v>12.1354166666666</c:v>
                </c:pt>
                <c:pt idx="184">
                  <c:v>15.452500000000001</c:v>
                </c:pt>
                <c:pt idx="185">
                  <c:v>23.581249999999901</c:v>
                </c:pt>
                <c:pt idx="186">
                  <c:v>24.154583333333299</c:v>
                </c:pt>
                <c:pt idx="187">
                  <c:v>22.149166666666599</c:v>
                </c:pt>
                <c:pt idx="188">
                  <c:v>38.142499999999998</c:v>
                </c:pt>
                <c:pt idx="189">
                  <c:v>34.83</c:v>
                </c:pt>
                <c:pt idx="190">
                  <c:v>37.743333333333297</c:v>
                </c:pt>
                <c:pt idx="191">
                  <c:v>36.444166666666597</c:v>
                </c:pt>
                <c:pt idx="192">
                  <c:v>33.116666666666603</c:v>
                </c:pt>
                <c:pt idx="193">
                  <c:v>28.125833333333301</c:v>
                </c:pt>
                <c:pt idx="194">
                  <c:v>40.327916666666603</c:v>
                </c:pt>
                <c:pt idx="195">
                  <c:v>44.099166666666598</c:v>
                </c:pt>
                <c:pt idx="196">
                  <c:v>54.437083333333298</c:v>
                </c:pt>
                <c:pt idx="197">
                  <c:v>58.749166666666603</c:v>
                </c:pt>
                <c:pt idx="198">
                  <c:v>33.930416666666602</c:v>
                </c:pt>
                <c:pt idx="199">
                  <c:v>32.230833333333301</c:v>
                </c:pt>
                <c:pt idx="200">
                  <c:v>24.783750000000001</c:v>
                </c:pt>
                <c:pt idx="201">
                  <c:v>29.9604166666666</c:v>
                </c:pt>
                <c:pt idx="202">
                  <c:v>35.578749999999999</c:v>
                </c:pt>
                <c:pt idx="203">
                  <c:v>43.982916666666597</c:v>
                </c:pt>
                <c:pt idx="204">
                  <c:v>40.441666666666599</c:v>
                </c:pt>
                <c:pt idx="205">
                  <c:v>44.240416666666597</c:v>
                </c:pt>
                <c:pt idx="206">
                  <c:v>39.942500000000003</c:v>
                </c:pt>
                <c:pt idx="207">
                  <c:v>35.8154166666666</c:v>
                </c:pt>
                <c:pt idx="208">
                  <c:v>48.552916666666597</c:v>
                </c:pt>
                <c:pt idx="209">
                  <c:v>63.804583333333298</c:v>
                </c:pt>
                <c:pt idx="210">
                  <c:v>41.198749999999997</c:v>
                </c:pt>
                <c:pt idx="211">
                  <c:v>34.743333333333297</c:v>
                </c:pt>
                <c:pt idx="212">
                  <c:v>33.973750000000003</c:v>
                </c:pt>
                <c:pt idx="213">
                  <c:v>31.532083333333301</c:v>
                </c:pt>
                <c:pt idx="214">
                  <c:v>24.498750000000001</c:v>
                </c:pt>
                <c:pt idx="215">
                  <c:v>28.0104166666666</c:v>
                </c:pt>
                <c:pt idx="216">
                  <c:v>25.4991666666666</c:v>
                </c:pt>
                <c:pt idx="217">
                  <c:v>27.511666666666599</c:v>
                </c:pt>
                <c:pt idx="218">
                  <c:v>34.487499999999997</c:v>
                </c:pt>
                <c:pt idx="219">
                  <c:v>32.930416666666602</c:v>
                </c:pt>
                <c:pt idx="220">
                  <c:v>43.855416666666599</c:v>
                </c:pt>
                <c:pt idx="221">
                  <c:v>37.9716666666666</c:v>
                </c:pt>
                <c:pt idx="222">
                  <c:v>48.324999999999903</c:v>
                </c:pt>
                <c:pt idx="223">
                  <c:v>52.294999999999902</c:v>
                </c:pt>
                <c:pt idx="224">
                  <c:v>43.654583333333299</c:v>
                </c:pt>
                <c:pt idx="225">
                  <c:v>51.266249999999999</c:v>
                </c:pt>
                <c:pt idx="226">
                  <c:v>48.537916666666597</c:v>
                </c:pt>
                <c:pt idx="227">
                  <c:v>35.715416666666599</c:v>
                </c:pt>
                <c:pt idx="228">
                  <c:v>23.663333333333298</c:v>
                </c:pt>
                <c:pt idx="229">
                  <c:v>20.2075</c:v>
                </c:pt>
                <c:pt idx="230">
                  <c:v>22.070833333333301</c:v>
                </c:pt>
                <c:pt idx="231">
                  <c:v>21.927916666666601</c:v>
                </c:pt>
                <c:pt idx="232">
                  <c:v>23.364999999999899</c:v>
                </c:pt>
                <c:pt idx="233">
                  <c:v>31.594583333333301</c:v>
                </c:pt>
                <c:pt idx="234">
                  <c:v>35.386666666666599</c:v>
                </c:pt>
                <c:pt idx="235">
                  <c:v>28.261249999999901</c:v>
                </c:pt>
                <c:pt idx="236">
                  <c:v>29.154166666666601</c:v>
                </c:pt>
                <c:pt idx="237">
                  <c:v>47.781666666666602</c:v>
                </c:pt>
                <c:pt idx="238">
                  <c:v>61.247916666666598</c:v>
                </c:pt>
                <c:pt idx="239">
                  <c:v>34.622916666666598</c:v>
                </c:pt>
                <c:pt idx="240">
                  <c:v>21.658333333333299</c:v>
                </c:pt>
                <c:pt idx="241">
                  <c:v>26.7179166666666</c:v>
                </c:pt>
                <c:pt idx="242">
                  <c:v>38.957500000000003</c:v>
                </c:pt>
                <c:pt idx="243">
                  <c:v>50.337916666666601</c:v>
                </c:pt>
                <c:pt idx="244">
                  <c:v>40.741250000000001</c:v>
                </c:pt>
                <c:pt idx="245">
                  <c:v>31.987916666666599</c:v>
                </c:pt>
                <c:pt idx="246">
                  <c:v>31.131249999999898</c:v>
                </c:pt>
                <c:pt idx="247">
                  <c:v>33.630000000000003</c:v>
                </c:pt>
                <c:pt idx="248">
                  <c:v>27.3979166666666</c:v>
                </c:pt>
                <c:pt idx="249">
                  <c:v>32.081666666666599</c:v>
                </c:pt>
                <c:pt idx="250">
                  <c:v>40.612916666666599</c:v>
                </c:pt>
                <c:pt idx="251">
                  <c:v>44.069583333333298</c:v>
                </c:pt>
                <c:pt idx="252">
                  <c:v>55.036249999999903</c:v>
                </c:pt>
                <c:pt idx="253">
                  <c:v>56.092916666666603</c:v>
                </c:pt>
                <c:pt idx="254">
                  <c:v>73.543333333333294</c:v>
                </c:pt>
                <c:pt idx="255">
                  <c:v>51.522916666666603</c:v>
                </c:pt>
                <c:pt idx="256">
                  <c:v>34.487499999999997</c:v>
                </c:pt>
                <c:pt idx="257">
                  <c:v>39.942083333333301</c:v>
                </c:pt>
                <c:pt idx="258">
                  <c:v>40.356249999999903</c:v>
                </c:pt>
                <c:pt idx="259">
                  <c:v>45.34</c:v>
                </c:pt>
                <c:pt idx="260">
                  <c:v>42.798749999999998</c:v>
                </c:pt>
                <c:pt idx="261">
                  <c:v>44.326666666666597</c:v>
                </c:pt>
                <c:pt idx="262">
                  <c:v>51.687083333333298</c:v>
                </c:pt>
                <c:pt idx="263">
                  <c:v>39.8704166666666</c:v>
                </c:pt>
                <c:pt idx="264">
                  <c:v>31.131249999999898</c:v>
                </c:pt>
                <c:pt idx="265">
                  <c:v>31.032499999999999</c:v>
                </c:pt>
                <c:pt idx="266">
                  <c:v>29.060833333333299</c:v>
                </c:pt>
                <c:pt idx="267">
                  <c:v>30.6308333333333</c:v>
                </c:pt>
                <c:pt idx="268">
                  <c:v>25.905000000000001</c:v>
                </c:pt>
                <c:pt idx="269">
                  <c:v>23.070833333333301</c:v>
                </c:pt>
                <c:pt idx="270">
                  <c:v>24.684166666666599</c:v>
                </c:pt>
                <c:pt idx="271">
                  <c:v>27.933333333333302</c:v>
                </c:pt>
                <c:pt idx="272">
                  <c:v>45.368333333333297</c:v>
                </c:pt>
                <c:pt idx="273">
                  <c:v>50.722499999999997</c:v>
                </c:pt>
                <c:pt idx="274">
                  <c:v>49.567500000000003</c:v>
                </c:pt>
                <c:pt idx="275">
                  <c:v>44.426249999999897</c:v>
                </c:pt>
                <c:pt idx="276">
                  <c:v>29.61</c:v>
                </c:pt>
                <c:pt idx="277">
                  <c:v>22.128333333333298</c:v>
                </c:pt>
                <c:pt idx="278">
                  <c:v>20.970833333333299</c:v>
                </c:pt>
                <c:pt idx="279">
                  <c:v>21.114166666666598</c:v>
                </c:pt>
                <c:pt idx="280">
                  <c:v>27.3825</c:v>
                </c:pt>
                <c:pt idx="281">
                  <c:v>33.680416666666602</c:v>
                </c:pt>
                <c:pt idx="282">
                  <c:v>36.578749999999999</c:v>
                </c:pt>
                <c:pt idx="283">
                  <c:v>42.747916666666598</c:v>
                </c:pt>
                <c:pt idx="284">
                  <c:v>38.720416666666601</c:v>
                </c:pt>
                <c:pt idx="285">
                  <c:v>19.4433333333333</c:v>
                </c:pt>
                <c:pt idx="286">
                  <c:v>21.571249999999999</c:v>
                </c:pt>
                <c:pt idx="287">
                  <c:v>23.592083333333299</c:v>
                </c:pt>
                <c:pt idx="288">
                  <c:v>34.158749999999898</c:v>
                </c:pt>
                <c:pt idx="289">
                  <c:v>43.642499999999998</c:v>
                </c:pt>
                <c:pt idx="290">
                  <c:v>31.557500000000001</c:v>
                </c:pt>
                <c:pt idx="291">
                  <c:v>16.483750000000001</c:v>
                </c:pt>
                <c:pt idx="292">
                  <c:v>15.783333333333299</c:v>
                </c:pt>
                <c:pt idx="293">
                  <c:v>21.700416666666602</c:v>
                </c:pt>
                <c:pt idx="294">
                  <c:v>23.7558333333333</c:v>
                </c:pt>
                <c:pt idx="295">
                  <c:v>22.977499999999999</c:v>
                </c:pt>
                <c:pt idx="296">
                  <c:v>36.465416666666599</c:v>
                </c:pt>
                <c:pt idx="297">
                  <c:v>41.384166666666601</c:v>
                </c:pt>
                <c:pt idx="298">
                  <c:v>59.977083333333297</c:v>
                </c:pt>
                <c:pt idx="299">
                  <c:v>57.221249999999998</c:v>
                </c:pt>
                <c:pt idx="300">
                  <c:v>33.831249999999997</c:v>
                </c:pt>
                <c:pt idx="301">
                  <c:v>23.907083333333301</c:v>
                </c:pt>
                <c:pt idx="302">
                  <c:v>31.2604166666666</c:v>
                </c:pt>
                <c:pt idx="303">
                  <c:v>27.889583333333299</c:v>
                </c:pt>
                <c:pt idx="304">
                  <c:v>62.098333333333301</c:v>
                </c:pt>
                <c:pt idx="305">
                  <c:v>29.610416666666602</c:v>
                </c:pt>
                <c:pt idx="306">
                  <c:v>18.55</c:v>
                </c:pt>
                <c:pt idx="307">
                  <c:v>24.3125</c:v>
                </c:pt>
                <c:pt idx="308">
                  <c:v>21.143333333333299</c:v>
                </c:pt>
                <c:pt idx="309">
                  <c:v>20.899166666666599</c:v>
                </c:pt>
                <c:pt idx="310">
                  <c:v>21.90625</c:v>
                </c:pt>
                <c:pt idx="311">
                  <c:v>32.523333333333298</c:v>
                </c:pt>
                <c:pt idx="312">
                  <c:v>24.012083333333301</c:v>
                </c:pt>
                <c:pt idx="313">
                  <c:v>32.887916666666598</c:v>
                </c:pt>
                <c:pt idx="314">
                  <c:v>30.5674999999999</c:v>
                </c:pt>
                <c:pt idx="315">
                  <c:v>38.257083333333298</c:v>
                </c:pt>
                <c:pt idx="316">
                  <c:v>44.869583333333303</c:v>
                </c:pt>
                <c:pt idx="317">
                  <c:v>62.104583333333302</c:v>
                </c:pt>
                <c:pt idx="318">
                  <c:v>71.357916666666597</c:v>
                </c:pt>
                <c:pt idx="319">
                  <c:v>71.844583333333304</c:v>
                </c:pt>
                <c:pt idx="320">
                  <c:v>74.328333333333305</c:v>
                </c:pt>
                <c:pt idx="321">
                  <c:v>74.657083333333304</c:v>
                </c:pt>
                <c:pt idx="322">
                  <c:v>58.164166666666603</c:v>
                </c:pt>
                <c:pt idx="323">
                  <c:v>54.035416666666599</c:v>
                </c:pt>
                <c:pt idx="324">
                  <c:v>65.159999999999897</c:v>
                </c:pt>
                <c:pt idx="325">
                  <c:v>114.569583333333</c:v>
                </c:pt>
                <c:pt idx="326">
                  <c:v>25.327083333333299</c:v>
                </c:pt>
                <c:pt idx="327">
                  <c:v>20.650416666666601</c:v>
                </c:pt>
                <c:pt idx="328">
                  <c:v>24.741250000000001</c:v>
                </c:pt>
                <c:pt idx="329">
                  <c:v>29.175416666666599</c:v>
                </c:pt>
                <c:pt idx="330">
                  <c:v>42.084583333333299</c:v>
                </c:pt>
                <c:pt idx="331">
                  <c:v>72.629166666666606</c:v>
                </c:pt>
                <c:pt idx="332">
                  <c:v>75.249583333333305</c:v>
                </c:pt>
                <c:pt idx="333">
                  <c:v>65.946250000000006</c:v>
                </c:pt>
                <c:pt idx="334">
                  <c:v>76.228333333333296</c:v>
                </c:pt>
                <c:pt idx="335">
                  <c:v>108.787083333333</c:v>
                </c:pt>
                <c:pt idx="336">
                  <c:v>47.467499999999902</c:v>
                </c:pt>
                <c:pt idx="337">
                  <c:v>33.8229166666666</c:v>
                </c:pt>
                <c:pt idx="338">
                  <c:v>34.929166666666603</c:v>
                </c:pt>
                <c:pt idx="339">
                  <c:v>55.2291666666666</c:v>
                </c:pt>
                <c:pt idx="340">
                  <c:v>55.022083333333299</c:v>
                </c:pt>
                <c:pt idx="341">
                  <c:v>64.197083333333296</c:v>
                </c:pt>
                <c:pt idx="342">
                  <c:v>76.584999999999994</c:v>
                </c:pt>
                <c:pt idx="343">
                  <c:v>61.191666666666599</c:v>
                </c:pt>
                <c:pt idx="344">
                  <c:v>71.216666666666598</c:v>
                </c:pt>
                <c:pt idx="345">
                  <c:v>82.112499999999997</c:v>
                </c:pt>
                <c:pt idx="346">
                  <c:v>74.471249999999898</c:v>
                </c:pt>
                <c:pt idx="347">
                  <c:v>65.725416666666604</c:v>
                </c:pt>
                <c:pt idx="348">
                  <c:v>54.102399999999903</c:v>
                </c:pt>
                <c:pt idx="349">
                  <c:v>69.888333333333307</c:v>
                </c:pt>
                <c:pt idx="350">
                  <c:v>86.810416666666598</c:v>
                </c:pt>
                <c:pt idx="351">
                  <c:v>91.751666666666594</c:v>
                </c:pt>
                <c:pt idx="352">
                  <c:v>107.687916666666</c:v>
                </c:pt>
                <c:pt idx="353">
                  <c:v>59.005416666666598</c:v>
                </c:pt>
                <c:pt idx="354">
                  <c:v>38.171249999999901</c:v>
                </c:pt>
                <c:pt idx="355">
                  <c:v>63.076249999999902</c:v>
                </c:pt>
                <c:pt idx="356">
                  <c:v>41.898333333333298</c:v>
                </c:pt>
                <c:pt idx="357">
                  <c:v>51.980833333333301</c:v>
                </c:pt>
                <c:pt idx="358">
                  <c:v>67.588750000000005</c:v>
                </c:pt>
                <c:pt idx="359">
                  <c:v>74.442083333333301</c:v>
                </c:pt>
                <c:pt idx="360">
                  <c:v>78.684583333333293</c:v>
                </c:pt>
                <c:pt idx="361">
                  <c:v>85.267083333333304</c:v>
                </c:pt>
                <c:pt idx="362">
                  <c:v>88.652083333333294</c:v>
                </c:pt>
                <c:pt idx="363">
                  <c:v>100.09083333333299</c:v>
                </c:pt>
                <c:pt idx="364">
                  <c:v>99.605833333333294</c:v>
                </c:pt>
                <c:pt idx="365">
                  <c:v>72.7291666666666</c:v>
                </c:pt>
                <c:pt idx="366">
                  <c:v>81.540000000000006</c:v>
                </c:pt>
                <c:pt idx="367">
                  <c:v>67.689166666666694</c:v>
                </c:pt>
                <c:pt idx="368">
                  <c:v>63.290416666666601</c:v>
                </c:pt>
                <c:pt idx="369">
                  <c:v>65.161249999999995</c:v>
                </c:pt>
                <c:pt idx="370">
                  <c:v>71.244166666666601</c:v>
                </c:pt>
                <c:pt idx="371">
                  <c:v>65.460833333333298</c:v>
                </c:pt>
                <c:pt idx="372">
                  <c:v>69.559583333333293</c:v>
                </c:pt>
                <c:pt idx="373">
                  <c:v>142.84583333333299</c:v>
                </c:pt>
                <c:pt idx="374">
                  <c:v>61.062916666666602</c:v>
                </c:pt>
                <c:pt idx="375">
                  <c:v>28.431666666666601</c:v>
                </c:pt>
                <c:pt idx="376">
                  <c:v>24.519583333333301</c:v>
                </c:pt>
                <c:pt idx="377">
                  <c:v>31.175416666666599</c:v>
                </c:pt>
                <c:pt idx="378">
                  <c:v>48.225416666666597</c:v>
                </c:pt>
                <c:pt idx="379">
                  <c:v>43.283333333333303</c:v>
                </c:pt>
                <c:pt idx="380">
                  <c:v>77.655833333333305</c:v>
                </c:pt>
                <c:pt idx="381">
                  <c:v>102.960833333333</c:v>
                </c:pt>
                <c:pt idx="382">
                  <c:v>48.631666666666597</c:v>
                </c:pt>
                <c:pt idx="383">
                  <c:v>56.771250000000002</c:v>
                </c:pt>
                <c:pt idx="384">
                  <c:v>74.813749999999899</c:v>
                </c:pt>
                <c:pt idx="385">
                  <c:v>75.199999999999903</c:v>
                </c:pt>
                <c:pt idx="386">
                  <c:v>78.484166666666596</c:v>
                </c:pt>
                <c:pt idx="387">
                  <c:v>78.612083333333302</c:v>
                </c:pt>
                <c:pt idx="388">
                  <c:v>74.685833333333306</c:v>
                </c:pt>
                <c:pt idx="389">
                  <c:v>58.6845833333333</c:v>
                </c:pt>
                <c:pt idx="390">
                  <c:v>52.2008333333333</c:v>
                </c:pt>
                <c:pt idx="391">
                  <c:v>67.587916666666601</c:v>
                </c:pt>
                <c:pt idx="392">
                  <c:v>73.800833333333301</c:v>
                </c:pt>
                <c:pt idx="393">
                  <c:v>75.485416666666595</c:v>
                </c:pt>
                <c:pt idx="394">
                  <c:v>83.696250000000006</c:v>
                </c:pt>
                <c:pt idx="395">
                  <c:v>178.16125</c:v>
                </c:pt>
                <c:pt idx="396">
                  <c:v>93.878333333333302</c:v>
                </c:pt>
                <c:pt idx="397">
                  <c:v>92.907083333333304</c:v>
                </c:pt>
                <c:pt idx="398">
                  <c:v>70.729583333333295</c:v>
                </c:pt>
                <c:pt idx="399">
                  <c:v>57.506666666666597</c:v>
                </c:pt>
                <c:pt idx="400">
                  <c:v>60.92</c:v>
                </c:pt>
                <c:pt idx="401">
                  <c:v>65.789999999999907</c:v>
                </c:pt>
                <c:pt idx="402">
                  <c:v>63.205416666666601</c:v>
                </c:pt>
                <c:pt idx="403">
                  <c:v>56.850416666666597</c:v>
                </c:pt>
                <c:pt idx="404">
                  <c:v>63.019166666666599</c:v>
                </c:pt>
                <c:pt idx="405">
                  <c:v>77.827916666666596</c:v>
                </c:pt>
                <c:pt idx="406">
                  <c:v>82.1829166666666</c:v>
                </c:pt>
                <c:pt idx="407">
                  <c:v>95.706666666666607</c:v>
                </c:pt>
                <c:pt idx="408">
                  <c:v>94.678749999999994</c:v>
                </c:pt>
                <c:pt idx="409">
                  <c:v>71.2454166666666</c:v>
                </c:pt>
                <c:pt idx="410">
                  <c:v>80.9120833333333</c:v>
                </c:pt>
                <c:pt idx="411">
                  <c:v>112.57125000000001</c:v>
                </c:pt>
                <c:pt idx="412">
                  <c:v>82.527083333333294</c:v>
                </c:pt>
                <c:pt idx="413">
                  <c:v>49.296249999999901</c:v>
                </c:pt>
                <c:pt idx="414">
                  <c:v>74.014999999999901</c:v>
                </c:pt>
                <c:pt idx="415">
                  <c:v>67.317499999999995</c:v>
                </c:pt>
                <c:pt idx="416">
                  <c:v>59.14875</c:v>
                </c:pt>
                <c:pt idx="417">
                  <c:v>55.621666666666599</c:v>
                </c:pt>
                <c:pt idx="418">
                  <c:v>53.0579166666666</c:v>
                </c:pt>
                <c:pt idx="419">
                  <c:v>60.405416666666603</c:v>
                </c:pt>
                <c:pt idx="420">
                  <c:v>68.860416666666595</c:v>
                </c:pt>
                <c:pt idx="421">
                  <c:v>76.399999999999906</c:v>
                </c:pt>
                <c:pt idx="422">
                  <c:v>108.93041666666601</c:v>
                </c:pt>
                <c:pt idx="423">
                  <c:v>69.2604166666666</c:v>
                </c:pt>
                <c:pt idx="424">
                  <c:v>49.251176470588199</c:v>
                </c:pt>
                <c:pt idx="425">
                  <c:v>37.161428571428502</c:v>
                </c:pt>
                <c:pt idx="426">
                  <c:v>45.910833333333301</c:v>
                </c:pt>
                <c:pt idx="427">
                  <c:v>67.261250000000004</c:v>
                </c:pt>
                <c:pt idx="428">
                  <c:v>62.019166666666599</c:v>
                </c:pt>
                <c:pt idx="429">
                  <c:v>63.197499999999998</c:v>
                </c:pt>
                <c:pt idx="430">
                  <c:v>61.347083333333302</c:v>
                </c:pt>
                <c:pt idx="431">
                  <c:v>57.578333333333298</c:v>
                </c:pt>
                <c:pt idx="432">
                  <c:v>87.281666666666595</c:v>
                </c:pt>
                <c:pt idx="433">
                  <c:v>75.356250000000003</c:v>
                </c:pt>
                <c:pt idx="434">
                  <c:v>96.249166666666596</c:v>
                </c:pt>
                <c:pt idx="435">
                  <c:v>114.48458333333301</c:v>
                </c:pt>
                <c:pt idx="436">
                  <c:v>42.969166666666602</c:v>
                </c:pt>
                <c:pt idx="437">
                  <c:v>50.165833333333303</c:v>
                </c:pt>
                <c:pt idx="438">
                  <c:v>66.360833333333304</c:v>
                </c:pt>
                <c:pt idx="439">
                  <c:v>81.440833333333302</c:v>
                </c:pt>
                <c:pt idx="440">
                  <c:v>116.4975</c:v>
                </c:pt>
                <c:pt idx="441">
                  <c:v>124.810416666666</c:v>
                </c:pt>
                <c:pt idx="442">
                  <c:v>77.556666666666601</c:v>
                </c:pt>
                <c:pt idx="443">
                  <c:v>67.095833333333303</c:v>
                </c:pt>
                <c:pt idx="444">
                  <c:v>68.088749999999905</c:v>
                </c:pt>
                <c:pt idx="445">
                  <c:v>66.459999999999994</c:v>
                </c:pt>
                <c:pt idx="446">
                  <c:v>68.737916666666607</c:v>
                </c:pt>
                <c:pt idx="447">
                  <c:v>72.779999999999902</c:v>
                </c:pt>
                <c:pt idx="448">
                  <c:v>77.720416666666594</c:v>
                </c:pt>
                <c:pt idx="449">
                  <c:v>103.974583333333</c:v>
                </c:pt>
                <c:pt idx="450">
                  <c:v>81.768749999999898</c:v>
                </c:pt>
                <c:pt idx="451">
                  <c:v>85.961250000000007</c:v>
                </c:pt>
                <c:pt idx="452">
                  <c:v>82.295882352941106</c:v>
                </c:pt>
                <c:pt idx="453">
                  <c:v>80.882857142857105</c:v>
                </c:pt>
                <c:pt idx="454">
                  <c:v>79.113749999999996</c:v>
                </c:pt>
                <c:pt idx="455">
                  <c:v>95.150416666666601</c:v>
                </c:pt>
                <c:pt idx="456">
                  <c:v>108.486666666666</c:v>
                </c:pt>
                <c:pt idx="457">
                  <c:v>63.889166666666597</c:v>
                </c:pt>
                <c:pt idx="458">
                  <c:v>74.742916666666602</c:v>
                </c:pt>
                <c:pt idx="459">
                  <c:v>93.921666666666596</c:v>
                </c:pt>
                <c:pt idx="460">
                  <c:v>68.3020833333333</c:v>
                </c:pt>
                <c:pt idx="461">
                  <c:v>72.822500000000005</c:v>
                </c:pt>
                <c:pt idx="462">
                  <c:v>104.32499999999899</c:v>
                </c:pt>
                <c:pt idx="463">
                  <c:v>73.243749999999906</c:v>
                </c:pt>
                <c:pt idx="464">
                  <c:v>126.29583333333299</c:v>
                </c:pt>
                <c:pt idx="465">
                  <c:v>90.251249999999999</c:v>
                </c:pt>
                <c:pt idx="466">
                  <c:v>79.094999999999899</c:v>
                </c:pt>
                <c:pt idx="467">
                  <c:v>52.973333333333301</c:v>
                </c:pt>
                <c:pt idx="468">
                  <c:v>88.06</c:v>
                </c:pt>
                <c:pt idx="469">
                  <c:v>82.79</c:v>
                </c:pt>
                <c:pt idx="470">
                  <c:v>94.121249999999904</c:v>
                </c:pt>
                <c:pt idx="471">
                  <c:v>89.722916666666606</c:v>
                </c:pt>
                <c:pt idx="472">
                  <c:v>85.824583333333294</c:v>
                </c:pt>
                <c:pt idx="473">
                  <c:v>61.077500000000001</c:v>
                </c:pt>
                <c:pt idx="474">
                  <c:v>71.774782608695602</c:v>
                </c:pt>
                <c:pt idx="475">
                  <c:v>103.774999999999</c:v>
                </c:pt>
                <c:pt idx="476">
                  <c:v>87.053333333333299</c:v>
                </c:pt>
                <c:pt idx="477">
                  <c:v>41.469166666666602</c:v>
                </c:pt>
                <c:pt idx="478">
                  <c:v>43.525833333333303</c:v>
                </c:pt>
                <c:pt idx="479">
                  <c:v>46.825416666666598</c:v>
                </c:pt>
                <c:pt idx="480">
                  <c:v>31.6591666666666</c:v>
                </c:pt>
                <c:pt idx="481">
                  <c:v>30.074583333333301</c:v>
                </c:pt>
                <c:pt idx="482">
                  <c:v>38.064166666666601</c:v>
                </c:pt>
                <c:pt idx="483">
                  <c:v>49.744999999999997</c:v>
                </c:pt>
                <c:pt idx="484">
                  <c:v>44.910833333333301</c:v>
                </c:pt>
                <c:pt idx="485">
                  <c:v>27.560833333333299</c:v>
                </c:pt>
                <c:pt idx="486">
                  <c:v>26.462916666666601</c:v>
                </c:pt>
                <c:pt idx="487">
                  <c:v>39.157499999999999</c:v>
                </c:pt>
                <c:pt idx="488">
                  <c:v>38.343333333333298</c:v>
                </c:pt>
                <c:pt idx="489">
                  <c:v>35.229583333333302</c:v>
                </c:pt>
                <c:pt idx="490">
                  <c:v>26.96875</c:v>
                </c:pt>
                <c:pt idx="491">
                  <c:v>23.754583333333301</c:v>
                </c:pt>
                <c:pt idx="492">
                  <c:v>22.969583333333301</c:v>
                </c:pt>
                <c:pt idx="493">
                  <c:v>21.39875</c:v>
                </c:pt>
                <c:pt idx="494">
                  <c:v>21.807083333333299</c:v>
                </c:pt>
                <c:pt idx="495">
                  <c:v>17.015416666666599</c:v>
                </c:pt>
                <c:pt idx="496">
                  <c:v>18.807500000000001</c:v>
                </c:pt>
                <c:pt idx="497">
                  <c:v>24.069583333333298</c:v>
                </c:pt>
                <c:pt idx="498">
                  <c:v>29.939166666666601</c:v>
                </c:pt>
                <c:pt idx="499">
                  <c:v>32.037500000000001</c:v>
                </c:pt>
                <c:pt idx="500">
                  <c:v>22.048749999999998</c:v>
                </c:pt>
                <c:pt idx="501">
                  <c:v>17.9820833333333</c:v>
                </c:pt>
                <c:pt idx="502">
                  <c:v>18.635833333333299</c:v>
                </c:pt>
                <c:pt idx="503">
                  <c:v>23.954999999999998</c:v>
                </c:pt>
                <c:pt idx="504">
                  <c:v>25.796666666666599</c:v>
                </c:pt>
                <c:pt idx="505">
                  <c:v>23.0975</c:v>
                </c:pt>
                <c:pt idx="506">
                  <c:v>42.005416666666598</c:v>
                </c:pt>
                <c:pt idx="507">
                  <c:v>31.317499999999999</c:v>
                </c:pt>
                <c:pt idx="508">
                  <c:v>30.01</c:v>
                </c:pt>
                <c:pt idx="509">
                  <c:v>24.868749999999999</c:v>
                </c:pt>
                <c:pt idx="510">
                  <c:v>28.9820833333333</c:v>
                </c:pt>
                <c:pt idx="511">
                  <c:v>23.896666666666601</c:v>
                </c:pt>
                <c:pt idx="512">
                  <c:v>29.8891666666666</c:v>
                </c:pt>
                <c:pt idx="513">
                  <c:v>32.887083333333301</c:v>
                </c:pt>
                <c:pt idx="514">
                  <c:v>47.425416666666599</c:v>
                </c:pt>
                <c:pt idx="515">
                  <c:v>34.045000000000002</c:v>
                </c:pt>
                <c:pt idx="516">
                  <c:v>33.651249999999997</c:v>
                </c:pt>
                <c:pt idx="517">
                  <c:v>32.287499999999902</c:v>
                </c:pt>
                <c:pt idx="518">
                  <c:v>30.330833333333299</c:v>
                </c:pt>
                <c:pt idx="519">
                  <c:v>42.27</c:v>
                </c:pt>
                <c:pt idx="520">
                  <c:v>40.855833333333301</c:v>
                </c:pt>
                <c:pt idx="521">
                  <c:v>27.633333333333301</c:v>
                </c:pt>
                <c:pt idx="522">
                  <c:v>26.464583333333302</c:v>
                </c:pt>
                <c:pt idx="523">
                  <c:v>24.719166666666599</c:v>
                </c:pt>
                <c:pt idx="524">
                  <c:v>46.411249999999903</c:v>
                </c:pt>
                <c:pt idx="525">
                  <c:v>33.473333333333301</c:v>
                </c:pt>
                <c:pt idx="526">
                  <c:v>39.798749999999998</c:v>
                </c:pt>
                <c:pt idx="527">
                  <c:v>55.021666666666597</c:v>
                </c:pt>
                <c:pt idx="528">
                  <c:v>61.247916666666598</c:v>
                </c:pt>
                <c:pt idx="529">
                  <c:v>48.502499999999998</c:v>
                </c:pt>
                <c:pt idx="530">
                  <c:v>35.9583333333333</c:v>
                </c:pt>
                <c:pt idx="531">
                  <c:v>29.632083333333298</c:v>
                </c:pt>
                <c:pt idx="532">
                  <c:v>25.682083333333299</c:v>
                </c:pt>
                <c:pt idx="533">
                  <c:v>29.188749999999999</c:v>
                </c:pt>
                <c:pt idx="534">
                  <c:v>20.713333333333299</c:v>
                </c:pt>
                <c:pt idx="535">
                  <c:v>15.0833333333333</c:v>
                </c:pt>
                <c:pt idx="536">
                  <c:v>12.886666666666599</c:v>
                </c:pt>
                <c:pt idx="537">
                  <c:v>15.9608333333333</c:v>
                </c:pt>
                <c:pt idx="538">
                  <c:v>16.607499999999899</c:v>
                </c:pt>
                <c:pt idx="539">
                  <c:v>19.845416666666601</c:v>
                </c:pt>
                <c:pt idx="540">
                  <c:v>21.049583333333299</c:v>
                </c:pt>
                <c:pt idx="541">
                  <c:v>27.175416666666599</c:v>
                </c:pt>
                <c:pt idx="542">
                  <c:v>22.508333333333301</c:v>
                </c:pt>
                <c:pt idx="543">
                  <c:v>25.454999999999998</c:v>
                </c:pt>
                <c:pt idx="544">
                  <c:v>45.125</c:v>
                </c:pt>
                <c:pt idx="545">
                  <c:v>49.682083333333303</c:v>
                </c:pt>
                <c:pt idx="546">
                  <c:v>53.964999999999897</c:v>
                </c:pt>
                <c:pt idx="547">
                  <c:v>73.193749999999994</c:v>
                </c:pt>
                <c:pt idx="548">
                  <c:v>43.02</c:v>
                </c:pt>
                <c:pt idx="549">
                  <c:v>42.155416666666603</c:v>
                </c:pt>
                <c:pt idx="550">
                  <c:v>40.190833333333302</c:v>
                </c:pt>
                <c:pt idx="551">
                  <c:v>40.592083333333299</c:v>
                </c:pt>
                <c:pt idx="552">
                  <c:v>40.884166666666601</c:v>
                </c:pt>
                <c:pt idx="553">
                  <c:v>40.15625</c:v>
                </c:pt>
                <c:pt idx="554">
                  <c:v>41.569583333333298</c:v>
                </c:pt>
                <c:pt idx="555">
                  <c:v>44.204583333333296</c:v>
                </c:pt>
                <c:pt idx="556">
                  <c:v>23.344999999999999</c:v>
                </c:pt>
                <c:pt idx="557">
                  <c:v>16.757499999999901</c:v>
                </c:pt>
                <c:pt idx="558">
                  <c:v>17.6183333333333</c:v>
                </c:pt>
                <c:pt idx="559">
                  <c:v>22.691666666666599</c:v>
                </c:pt>
                <c:pt idx="560">
                  <c:v>25.696249999999999</c:v>
                </c:pt>
                <c:pt idx="561">
                  <c:v>21.206249999999901</c:v>
                </c:pt>
                <c:pt idx="562">
                  <c:v>24.233333333333299</c:v>
                </c:pt>
                <c:pt idx="563">
                  <c:v>25.384166666666601</c:v>
                </c:pt>
                <c:pt idx="564">
                  <c:v>20.1204166666666</c:v>
                </c:pt>
                <c:pt idx="565">
                  <c:v>19.1391666666666</c:v>
                </c:pt>
                <c:pt idx="566">
                  <c:v>30.094583333333301</c:v>
                </c:pt>
                <c:pt idx="567">
                  <c:v>22.7120833333333</c:v>
                </c:pt>
                <c:pt idx="568">
                  <c:v>27.889999999999901</c:v>
                </c:pt>
                <c:pt idx="569">
                  <c:v>28.709999999999901</c:v>
                </c:pt>
                <c:pt idx="570">
                  <c:v>24.368749999999899</c:v>
                </c:pt>
                <c:pt idx="571">
                  <c:v>24.425833333333301</c:v>
                </c:pt>
                <c:pt idx="572">
                  <c:v>32.687916666666602</c:v>
                </c:pt>
                <c:pt idx="573">
                  <c:v>48.366666666666603</c:v>
                </c:pt>
                <c:pt idx="574">
                  <c:v>56.092083333333299</c:v>
                </c:pt>
                <c:pt idx="575">
                  <c:v>51.4375</c:v>
                </c:pt>
                <c:pt idx="576">
                  <c:v>39.056249999999999</c:v>
                </c:pt>
                <c:pt idx="577">
                  <c:v>36.786250000000003</c:v>
                </c:pt>
                <c:pt idx="578">
                  <c:v>20.834583333333299</c:v>
                </c:pt>
                <c:pt idx="579">
                  <c:v>31.437499999999901</c:v>
                </c:pt>
                <c:pt idx="580">
                  <c:v>36.799583333333302</c:v>
                </c:pt>
                <c:pt idx="581">
                  <c:v>32.744999999999997</c:v>
                </c:pt>
                <c:pt idx="582">
                  <c:v>39.6279166666666</c:v>
                </c:pt>
                <c:pt idx="583">
                  <c:v>45.383333333333297</c:v>
                </c:pt>
                <c:pt idx="584">
                  <c:v>60.034583333333302</c:v>
                </c:pt>
                <c:pt idx="585">
                  <c:v>40.583750000000002</c:v>
                </c:pt>
                <c:pt idx="586">
                  <c:v>31.7454166666666</c:v>
                </c:pt>
                <c:pt idx="587">
                  <c:v>26.318749999999898</c:v>
                </c:pt>
                <c:pt idx="588">
                  <c:v>27.003333333333298</c:v>
                </c:pt>
                <c:pt idx="589">
                  <c:v>26.339583333333302</c:v>
                </c:pt>
                <c:pt idx="590">
                  <c:v>26.175833333333301</c:v>
                </c:pt>
                <c:pt idx="591">
                  <c:v>20.817499999999999</c:v>
                </c:pt>
                <c:pt idx="592">
                  <c:v>16.551666666666598</c:v>
                </c:pt>
                <c:pt idx="593">
                  <c:v>20.5995833333333</c:v>
                </c:pt>
                <c:pt idx="594">
                  <c:v>17.614166666666598</c:v>
                </c:pt>
                <c:pt idx="595">
                  <c:v>18.484999999999999</c:v>
                </c:pt>
                <c:pt idx="596">
                  <c:v>17.5512499999999</c:v>
                </c:pt>
                <c:pt idx="597">
                  <c:v>20.8058333333333</c:v>
                </c:pt>
                <c:pt idx="598">
                  <c:v>21.7424999999999</c:v>
                </c:pt>
                <c:pt idx="599">
                  <c:v>17.132916666666599</c:v>
                </c:pt>
                <c:pt idx="600">
                  <c:v>18.177916666666601</c:v>
                </c:pt>
                <c:pt idx="601">
                  <c:v>28.103749999999899</c:v>
                </c:pt>
                <c:pt idx="602">
                  <c:v>33.244444444444397</c:v>
                </c:pt>
                <c:pt idx="604">
                  <c:v>36.613333333333301</c:v>
                </c:pt>
                <c:pt idx="605">
                  <c:v>28.182083333333299</c:v>
                </c:pt>
                <c:pt idx="606">
                  <c:v>21.806249999999999</c:v>
                </c:pt>
                <c:pt idx="607">
                  <c:v>24.1695833333333</c:v>
                </c:pt>
                <c:pt idx="608">
                  <c:v>35.365416666666597</c:v>
                </c:pt>
                <c:pt idx="609">
                  <c:v>48.106363636363596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AD-4941-A9E7-09616C0433AE}"/>
            </c:ext>
          </c:extLst>
        </c:ser>
        <c:ser>
          <c:idx val="0"/>
          <c:order val="1"/>
          <c:tx>
            <c:strRef>
              <c:f>Kolkata!$B$1</c:f>
              <c:strCache>
                <c:ptCount val="1"/>
                <c:pt idx="0">
                  <c:v>NO2_Official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Kolkata!$A$961:$A$1578</c:f>
              <c:numCache>
                <c:formatCode>m/d/yyyy</c:formatCode>
                <c:ptCount val="618"/>
                <c:pt idx="0">
                  <c:v>44159</c:v>
                </c:pt>
                <c:pt idx="1">
                  <c:v>44160</c:v>
                </c:pt>
                <c:pt idx="2">
                  <c:v>44161</c:v>
                </c:pt>
                <c:pt idx="3">
                  <c:v>44162</c:v>
                </c:pt>
                <c:pt idx="4">
                  <c:v>44163</c:v>
                </c:pt>
                <c:pt idx="5">
                  <c:v>44164</c:v>
                </c:pt>
                <c:pt idx="6">
                  <c:v>44165</c:v>
                </c:pt>
                <c:pt idx="7">
                  <c:v>44166</c:v>
                </c:pt>
                <c:pt idx="8">
                  <c:v>44167</c:v>
                </c:pt>
                <c:pt idx="9">
                  <c:v>44168</c:v>
                </c:pt>
                <c:pt idx="10">
                  <c:v>44169</c:v>
                </c:pt>
                <c:pt idx="11">
                  <c:v>44170</c:v>
                </c:pt>
                <c:pt idx="12">
                  <c:v>44171</c:v>
                </c:pt>
                <c:pt idx="13">
                  <c:v>44172</c:v>
                </c:pt>
                <c:pt idx="14">
                  <c:v>44173</c:v>
                </c:pt>
                <c:pt idx="15">
                  <c:v>44174</c:v>
                </c:pt>
                <c:pt idx="16">
                  <c:v>44175</c:v>
                </c:pt>
                <c:pt idx="17">
                  <c:v>44176</c:v>
                </c:pt>
                <c:pt idx="18">
                  <c:v>44177</c:v>
                </c:pt>
                <c:pt idx="19">
                  <c:v>44178</c:v>
                </c:pt>
                <c:pt idx="20">
                  <c:v>44179</c:v>
                </c:pt>
                <c:pt idx="21">
                  <c:v>44180</c:v>
                </c:pt>
                <c:pt idx="22">
                  <c:v>44181</c:v>
                </c:pt>
                <c:pt idx="23">
                  <c:v>44182</c:v>
                </c:pt>
                <c:pt idx="24">
                  <c:v>44183</c:v>
                </c:pt>
                <c:pt idx="25">
                  <c:v>44184</c:v>
                </c:pt>
                <c:pt idx="26">
                  <c:v>44185</c:v>
                </c:pt>
                <c:pt idx="27">
                  <c:v>44186</c:v>
                </c:pt>
                <c:pt idx="28">
                  <c:v>44187</c:v>
                </c:pt>
                <c:pt idx="29">
                  <c:v>44188</c:v>
                </c:pt>
                <c:pt idx="30">
                  <c:v>44189</c:v>
                </c:pt>
                <c:pt idx="31">
                  <c:v>44190</c:v>
                </c:pt>
                <c:pt idx="32">
                  <c:v>44191</c:v>
                </c:pt>
                <c:pt idx="33">
                  <c:v>44192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44197</c:v>
                </c:pt>
                <c:pt idx="39">
                  <c:v>44198</c:v>
                </c:pt>
                <c:pt idx="40">
                  <c:v>44199</c:v>
                </c:pt>
                <c:pt idx="41">
                  <c:v>44200</c:v>
                </c:pt>
                <c:pt idx="42">
                  <c:v>44201</c:v>
                </c:pt>
                <c:pt idx="43">
                  <c:v>44202</c:v>
                </c:pt>
                <c:pt idx="44">
                  <c:v>44203</c:v>
                </c:pt>
                <c:pt idx="45">
                  <c:v>44204</c:v>
                </c:pt>
                <c:pt idx="46">
                  <c:v>44205</c:v>
                </c:pt>
                <c:pt idx="47">
                  <c:v>44206</c:v>
                </c:pt>
                <c:pt idx="48">
                  <c:v>44207</c:v>
                </c:pt>
                <c:pt idx="49">
                  <c:v>44208</c:v>
                </c:pt>
                <c:pt idx="50">
                  <c:v>44209</c:v>
                </c:pt>
                <c:pt idx="51">
                  <c:v>44210</c:v>
                </c:pt>
                <c:pt idx="52">
                  <c:v>44211</c:v>
                </c:pt>
                <c:pt idx="53">
                  <c:v>44212</c:v>
                </c:pt>
                <c:pt idx="54">
                  <c:v>44213</c:v>
                </c:pt>
                <c:pt idx="55">
                  <c:v>44214</c:v>
                </c:pt>
                <c:pt idx="56">
                  <c:v>44215</c:v>
                </c:pt>
                <c:pt idx="57">
                  <c:v>44216</c:v>
                </c:pt>
                <c:pt idx="58">
                  <c:v>44217</c:v>
                </c:pt>
                <c:pt idx="59">
                  <c:v>44218</c:v>
                </c:pt>
                <c:pt idx="60">
                  <c:v>44219</c:v>
                </c:pt>
                <c:pt idx="61">
                  <c:v>44220</c:v>
                </c:pt>
                <c:pt idx="62">
                  <c:v>44221</c:v>
                </c:pt>
                <c:pt idx="63">
                  <c:v>44222</c:v>
                </c:pt>
                <c:pt idx="64">
                  <c:v>44223</c:v>
                </c:pt>
                <c:pt idx="65">
                  <c:v>44224</c:v>
                </c:pt>
                <c:pt idx="66">
                  <c:v>44225</c:v>
                </c:pt>
                <c:pt idx="67">
                  <c:v>44226</c:v>
                </c:pt>
                <c:pt idx="68">
                  <c:v>44227</c:v>
                </c:pt>
                <c:pt idx="69">
                  <c:v>44228</c:v>
                </c:pt>
                <c:pt idx="70">
                  <c:v>44229</c:v>
                </c:pt>
                <c:pt idx="71">
                  <c:v>44230</c:v>
                </c:pt>
                <c:pt idx="72">
                  <c:v>44231</c:v>
                </c:pt>
                <c:pt idx="73">
                  <c:v>44232</c:v>
                </c:pt>
                <c:pt idx="74">
                  <c:v>44233</c:v>
                </c:pt>
                <c:pt idx="75">
                  <c:v>44234</c:v>
                </c:pt>
                <c:pt idx="76">
                  <c:v>44235</c:v>
                </c:pt>
                <c:pt idx="77">
                  <c:v>44236</c:v>
                </c:pt>
                <c:pt idx="78">
                  <c:v>44237</c:v>
                </c:pt>
                <c:pt idx="79">
                  <c:v>44238</c:v>
                </c:pt>
                <c:pt idx="80">
                  <c:v>44239</c:v>
                </c:pt>
                <c:pt idx="81">
                  <c:v>44240</c:v>
                </c:pt>
                <c:pt idx="82">
                  <c:v>44241</c:v>
                </c:pt>
                <c:pt idx="83">
                  <c:v>44242</c:v>
                </c:pt>
                <c:pt idx="84">
                  <c:v>44243</c:v>
                </c:pt>
                <c:pt idx="85">
                  <c:v>44244</c:v>
                </c:pt>
                <c:pt idx="86">
                  <c:v>44245</c:v>
                </c:pt>
                <c:pt idx="87">
                  <c:v>44246</c:v>
                </c:pt>
                <c:pt idx="88">
                  <c:v>44247</c:v>
                </c:pt>
                <c:pt idx="89">
                  <c:v>44248</c:v>
                </c:pt>
                <c:pt idx="90">
                  <c:v>44249</c:v>
                </c:pt>
                <c:pt idx="91">
                  <c:v>44250</c:v>
                </c:pt>
                <c:pt idx="92">
                  <c:v>44251</c:v>
                </c:pt>
                <c:pt idx="93">
                  <c:v>44252</c:v>
                </c:pt>
                <c:pt idx="94">
                  <c:v>44253</c:v>
                </c:pt>
                <c:pt idx="95">
                  <c:v>44254</c:v>
                </c:pt>
                <c:pt idx="96">
                  <c:v>44255</c:v>
                </c:pt>
                <c:pt idx="97">
                  <c:v>44256</c:v>
                </c:pt>
                <c:pt idx="98">
                  <c:v>44257</c:v>
                </c:pt>
                <c:pt idx="99">
                  <c:v>44258</c:v>
                </c:pt>
                <c:pt idx="100">
                  <c:v>44259</c:v>
                </c:pt>
                <c:pt idx="101">
                  <c:v>44260</c:v>
                </c:pt>
                <c:pt idx="102">
                  <c:v>44261</c:v>
                </c:pt>
                <c:pt idx="103">
                  <c:v>44262</c:v>
                </c:pt>
                <c:pt idx="104">
                  <c:v>44263</c:v>
                </c:pt>
                <c:pt idx="105">
                  <c:v>44264</c:v>
                </c:pt>
                <c:pt idx="106">
                  <c:v>44265</c:v>
                </c:pt>
                <c:pt idx="107">
                  <c:v>44266</c:v>
                </c:pt>
                <c:pt idx="108">
                  <c:v>44267</c:v>
                </c:pt>
                <c:pt idx="109">
                  <c:v>44268</c:v>
                </c:pt>
                <c:pt idx="110">
                  <c:v>44269</c:v>
                </c:pt>
                <c:pt idx="111">
                  <c:v>44270</c:v>
                </c:pt>
                <c:pt idx="112">
                  <c:v>44271</c:v>
                </c:pt>
                <c:pt idx="113">
                  <c:v>44272</c:v>
                </c:pt>
                <c:pt idx="114">
                  <c:v>44273</c:v>
                </c:pt>
                <c:pt idx="115">
                  <c:v>44274</c:v>
                </c:pt>
                <c:pt idx="116">
                  <c:v>44275</c:v>
                </c:pt>
                <c:pt idx="117">
                  <c:v>44276</c:v>
                </c:pt>
                <c:pt idx="118">
                  <c:v>44277</c:v>
                </c:pt>
                <c:pt idx="119">
                  <c:v>44278</c:v>
                </c:pt>
                <c:pt idx="120">
                  <c:v>44279</c:v>
                </c:pt>
                <c:pt idx="121">
                  <c:v>44280</c:v>
                </c:pt>
                <c:pt idx="122">
                  <c:v>44281</c:v>
                </c:pt>
                <c:pt idx="123">
                  <c:v>44282</c:v>
                </c:pt>
                <c:pt idx="124">
                  <c:v>44283</c:v>
                </c:pt>
                <c:pt idx="125">
                  <c:v>44284</c:v>
                </c:pt>
                <c:pt idx="126">
                  <c:v>44285</c:v>
                </c:pt>
                <c:pt idx="127">
                  <c:v>44286</c:v>
                </c:pt>
                <c:pt idx="128">
                  <c:v>44287</c:v>
                </c:pt>
                <c:pt idx="129">
                  <c:v>44288</c:v>
                </c:pt>
                <c:pt idx="130">
                  <c:v>44289</c:v>
                </c:pt>
                <c:pt idx="131">
                  <c:v>44290</c:v>
                </c:pt>
                <c:pt idx="132">
                  <c:v>44291</c:v>
                </c:pt>
                <c:pt idx="133">
                  <c:v>44292</c:v>
                </c:pt>
                <c:pt idx="134">
                  <c:v>44293</c:v>
                </c:pt>
                <c:pt idx="135">
                  <c:v>44294</c:v>
                </c:pt>
                <c:pt idx="136">
                  <c:v>44295</c:v>
                </c:pt>
                <c:pt idx="137">
                  <c:v>44296</c:v>
                </c:pt>
                <c:pt idx="138">
                  <c:v>44297</c:v>
                </c:pt>
                <c:pt idx="139">
                  <c:v>44298</c:v>
                </c:pt>
                <c:pt idx="140">
                  <c:v>44299</c:v>
                </c:pt>
                <c:pt idx="141">
                  <c:v>44300</c:v>
                </c:pt>
                <c:pt idx="142">
                  <c:v>44301</c:v>
                </c:pt>
                <c:pt idx="143">
                  <c:v>44302</c:v>
                </c:pt>
                <c:pt idx="144">
                  <c:v>44303</c:v>
                </c:pt>
                <c:pt idx="145">
                  <c:v>44304</c:v>
                </c:pt>
                <c:pt idx="146">
                  <c:v>44305</c:v>
                </c:pt>
                <c:pt idx="147">
                  <c:v>44306</c:v>
                </c:pt>
                <c:pt idx="148">
                  <c:v>44307</c:v>
                </c:pt>
                <c:pt idx="149">
                  <c:v>44308</c:v>
                </c:pt>
                <c:pt idx="150">
                  <c:v>44309</c:v>
                </c:pt>
                <c:pt idx="151">
                  <c:v>44310</c:v>
                </c:pt>
                <c:pt idx="152">
                  <c:v>44311</c:v>
                </c:pt>
                <c:pt idx="153">
                  <c:v>44312</c:v>
                </c:pt>
                <c:pt idx="154">
                  <c:v>44313</c:v>
                </c:pt>
                <c:pt idx="155">
                  <c:v>44314</c:v>
                </c:pt>
                <c:pt idx="156">
                  <c:v>44315</c:v>
                </c:pt>
                <c:pt idx="157">
                  <c:v>44316</c:v>
                </c:pt>
                <c:pt idx="158">
                  <c:v>44317</c:v>
                </c:pt>
                <c:pt idx="159">
                  <c:v>44318</c:v>
                </c:pt>
                <c:pt idx="160">
                  <c:v>44319</c:v>
                </c:pt>
                <c:pt idx="161">
                  <c:v>44320</c:v>
                </c:pt>
                <c:pt idx="162">
                  <c:v>44321</c:v>
                </c:pt>
                <c:pt idx="163">
                  <c:v>44322</c:v>
                </c:pt>
                <c:pt idx="164">
                  <c:v>44323</c:v>
                </c:pt>
                <c:pt idx="165">
                  <c:v>44324</c:v>
                </c:pt>
                <c:pt idx="166">
                  <c:v>44325</c:v>
                </c:pt>
                <c:pt idx="167">
                  <c:v>44326</c:v>
                </c:pt>
                <c:pt idx="168">
                  <c:v>44327</c:v>
                </c:pt>
                <c:pt idx="169">
                  <c:v>44328</c:v>
                </c:pt>
                <c:pt idx="170">
                  <c:v>44329</c:v>
                </c:pt>
                <c:pt idx="171">
                  <c:v>44330</c:v>
                </c:pt>
                <c:pt idx="172">
                  <c:v>44331</c:v>
                </c:pt>
                <c:pt idx="173">
                  <c:v>44332</c:v>
                </c:pt>
                <c:pt idx="174">
                  <c:v>44333</c:v>
                </c:pt>
                <c:pt idx="175">
                  <c:v>44334</c:v>
                </c:pt>
                <c:pt idx="176">
                  <c:v>44335</c:v>
                </c:pt>
                <c:pt idx="177">
                  <c:v>44336</c:v>
                </c:pt>
                <c:pt idx="178">
                  <c:v>44337</c:v>
                </c:pt>
                <c:pt idx="179">
                  <c:v>44338</c:v>
                </c:pt>
                <c:pt idx="180">
                  <c:v>44339</c:v>
                </c:pt>
                <c:pt idx="181">
                  <c:v>44340</c:v>
                </c:pt>
                <c:pt idx="182">
                  <c:v>44341</c:v>
                </c:pt>
                <c:pt idx="183">
                  <c:v>44342</c:v>
                </c:pt>
                <c:pt idx="184">
                  <c:v>44343</c:v>
                </c:pt>
                <c:pt idx="185">
                  <c:v>44344</c:v>
                </c:pt>
                <c:pt idx="186">
                  <c:v>44345</c:v>
                </c:pt>
                <c:pt idx="187">
                  <c:v>44346</c:v>
                </c:pt>
                <c:pt idx="188">
                  <c:v>44347</c:v>
                </c:pt>
                <c:pt idx="189">
                  <c:v>44348</c:v>
                </c:pt>
                <c:pt idx="190">
                  <c:v>44349</c:v>
                </c:pt>
                <c:pt idx="191">
                  <c:v>44350</c:v>
                </c:pt>
                <c:pt idx="192">
                  <c:v>44351</c:v>
                </c:pt>
                <c:pt idx="193">
                  <c:v>44352</c:v>
                </c:pt>
                <c:pt idx="194">
                  <c:v>44353</c:v>
                </c:pt>
                <c:pt idx="195">
                  <c:v>44354</c:v>
                </c:pt>
                <c:pt idx="196">
                  <c:v>44355</c:v>
                </c:pt>
                <c:pt idx="197">
                  <c:v>44356</c:v>
                </c:pt>
                <c:pt idx="198">
                  <c:v>44357</c:v>
                </c:pt>
                <c:pt idx="199">
                  <c:v>44358</c:v>
                </c:pt>
                <c:pt idx="200">
                  <c:v>44359</c:v>
                </c:pt>
                <c:pt idx="201">
                  <c:v>44360</c:v>
                </c:pt>
                <c:pt idx="202">
                  <c:v>44361</c:v>
                </c:pt>
                <c:pt idx="203">
                  <c:v>44362</c:v>
                </c:pt>
                <c:pt idx="204">
                  <c:v>44363</c:v>
                </c:pt>
                <c:pt idx="205">
                  <c:v>44364</c:v>
                </c:pt>
                <c:pt idx="206">
                  <c:v>44365</c:v>
                </c:pt>
                <c:pt idx="207">
                  <c:v>44366</c:v>
                </c:pt>
                <c:pt idx="208">
                  <c:v>44367</c:v>
                </c:pt>
                <c:pt idx="209">
                  <c:v>44368</c:v>
                </c:pt>
                <c:pt idx="210">
                  <c:v>44369</c:v>
                </c:pt>
                <c:pt idx="211">
                  <c:v>44370</c:v>
                </c:pt>
                <c:pt idx="212">
                  <c:v>44371</c:v>
                </c:pt>
                <c:pt idx="213">
                  <c:v>44372</c:v>
                </c:pt>
                <c:pt idx="214">
                  <c:v>44373</c:v>
                </c:pt>
                <c:pt idx="215">
                  <c:v>44374</c:v>
                </c:pt>
                <c:pt idx="216">
                  <c:v>44375</c:v>
                </c:pt>
                <c:pt idx="217">
                  <c:v>44376</c:v>
                </c:pt>
                <c:pt idx="218">
                  <c:v>44377</c:v>
                </c:pt>
                <c:pt idx="219">
                  <c:v>44378</c:v>
                </c:pt>
                <c:pt idx="220">
                  <c:v>44379</c:v>
                </c:pt>
                <c:pt idx="221">
                  <c:v>44380</c:v>
                </c:pt>
                <c:pt idx="222">
                  <c:v>44381</c:v>
                </c:pt>
                <c:pt idx="223">
                  <c:v>44382</c:v>
                </c:pt>
                <c:pt idx="224">
                  <c:v>44383</c:v>
                </c:pt>
                <c:pt idx="225">
                  <c:v>44384</c:v>
                </c:pt>
                <c:pt idx="226">
                  <c:v>44385</c:v>
                </c:pt>
                <c:pt idx="227">
                  <c:v>44386</c:v>
                </c:pt>
                <c:pt idx="228">
                  <c:v>44387</c:v>
                </c:pt>
                <c:pt idx="229">
                  <c:v>44388</c:v>
                </c:pt>
                <c:pt idx="230">
                  <c:v>44389</c:v>
                </c:pt>
                <c:pt idx="231">
                  <c:v>44390</c:v>
                </c:pt>
                <c:pt idx="232">
                  <c:v>44391</c:v>
                </c:pt>
                <c:pt idx="233">
                  <c:v>44392</c:v>
                </c:pt>
                <c:pt idx="234">
                  <c:v>44393</c:v>
                </c:pt>
                <c:pt idx="235">
                  <c:v>44394</c:v>
                </c:pt>
                <c:pt idx="236">
                  <c:v>44395</c:v>
                </c:pt>
                <c:pt idx="237">
                  <c:v>44396</c:v>
                </c:pt>
                <c:pt idx="238">
                  <c:v>44397</c:v>
                </c:pt>
                <c:pt idx="239">
                  <c:v>44398</c:v>
                </c:pt>
                <c:pt idx="240">
                  <c:v>44399</c:v>
                </c:pt>
                <c:pt idx="241">
                  <c:v>44400</c:v>
                </c:pt>
                <c:pt idx="242">
                  <c:v>44401</c:v>
                </c:pt>
                <c:pt idx="243">
                  <c:v>44402</c:v>
                </c:pt>
                <c:pt idx="244">
                  <c:v>44403</c:v>
                </c:pt>
                <c:pt idx="245">
                  <c:v>44404</c:v>
                </c:pt>
                <c:pt idx="246">
                  <c:v>44405</c:v>
                </c:pt>
                <c:pt idx="247">
                  <c:v>44406</c:v>
                </c:pt>
                <c:pt idx="248">
                  <c:v>44407</c:v>
                </c:pt>
                <c:pt idx="249">
                  <c:v>44408</c:v>
                </c:pt>
                <c:pt idx="250">
                  <c:v>44409</c:v>
                </c:pt>
                <c:pt idx="251">
                  <c:v>44410</c:v>
                </c:pt>
                <c:pt idx="252">
                  <c:v>44411</c:v>
                </c:pt>
                <c:pt idx="253">
                  <c:v>44412</c:v>
                </c:pt>
                <c:pt idx="254">
                  <c:v>44413</c:v>
                </c:pt>
                <c:pt idx="255">
                  <c:v>44414</c:v>
                </c:pt>
                <c:pt idx="256">
                  <c:v>44415</c:v>
                </c:pt>
                <c:pt idx="257">
                  <c:v>44416</c:v>
                </c:pt>
                <c:pt idx="258">
                  <c:v>44417</c:v>
                </c:pt>
                <c:pt idx="259">
                  <c:v>44418</c:v>
                </c:pt>
                <c:pt idx="260">
                  <c:v>44419</c:v>
                </c:pt>
                <c:pt idx="261">
                  <c:v>44420</c:v>
                </c:pt>
                <c:pt idx="262">
                  <c:v>44421</c:v>
                </c:pt>
                <c:pt idx="263">
                  <c:v>44422</c:v>
                </c:pt>
                <c:pt idx="264">
                  <c:v>44423</c:v>
                </c:pt>
                <c:pt idx="265">
                  <c:v>44424</c:v>
                </c:pt>
                <c:pt idx="266">
                  <c:v>44425</c:v>
                </c:pt>
                <c:pt idx="267">
                  <c:v>44426</c:v>
                </c:pt>
                <c:pt idx="268">
                  <c:v>44427</c:v>
                </c:pt>
                <c:pt idx="269">
                  <c:v>44428</c:v>
                </c:pt>
                <c:pt idx="270">
                  <c:v>44429</c:v>
                </c:pt>
                <c:pt idx="271">
                  <c:v>44430</c:v>
                </c:pt>
                <c:pt idx="272">
                  <c:v>44431</c:v>
                </c:pt>
                <c:pt idx="273">
                  <c:v>44432</c:v>
                </c:pt>
                <c:pt idx="274">
                  <c:v>44433</c:v>
                </c:pt>
                <c:pt idx="275">
                  <c:v>44434</c:v>
                </c:pt>
                <c:pt idx="276">
                  <c:v>44435</c:v>
                </c:pt>
                <c:pt idx="277">
                  <c:v>44436</c:v>
                </c:pt>
                <c:pt idx="278">
                  <c:v>44437</c:v>
                </c:pt>
                <c:pt idx="279">
                  <c:v>44438</c:v>
                </c:pt>
                <c:pt idx="280">
                  <c:v>44439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44444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44449</c:v>
                </c:pt>
                <c:pt idx="291">
                  <c:v>44450</c:v>
                </c:pt>
                <c:pt idx="292">
                  <c:v>44451</c:v>
                </c:pt>
                <c:pt idx="293">
                  <c:v>44452</c:v>
                </c:pt>
                <c:pt idx="294">
                  <c:v>44453</c:v>
                </c:pt>
                <c:pt idx="295">
                  <c:v>44454</c:v>
                </c:pt>
                <c:pt idx="296">
                  <c:v>44455</c:v>
                </c:pt>
                <c:pt idx="297">
                  <c:v>44456</c:v>
                </c:pt>
                <c:pt idx="298">
                  <c:v>44457</c:v>
                </c:pt>
                <c:pt idx="299">
                  <c:v>44458</c:v>
                </c:pt>
                <c:pt idx="300">
                  <c:v>44459</c:v>
                </c:pt>
                <c:pt idx="301">
                  <c:v>44460</c:v>
                </c:pt>
                <c:pt idx="302">
                  <c:v>44461</c:v>
                </c:pt>
                <c:pt idx="303">
                  <c:v>44462</c:v>
                </c:pt>
                <c:pt idx="304">
                  <c:v>44463</c:v>
                </c:pt>
                <c:pt idx="305">
                  <c:v>44464</c:v>
                </c:pt>
                <c:pt idx="306">
                  <c:v>44465</c:v>
                </c:pt>
                <c:pt idx="307">
                  <c:v>44466</c:v>
                </c:pt>
                <c:pt idx="308">
                  <c:v>44467</c:v>
                </c:pt>
                <c:pt idx="309">
                  <c:v>44468</c:v>
                </c:pt>
                <c:pt idx="310">
                  <c:v>44469</c:v>
                </c:pt>
                <c:pt idx="311">
                  <c:v>44470</c:v>
                </c:pt>
                <c:pt idx="312">
                  <c:v>44471</c:v>
                </c:pt>
                <c:pt idx="313">
                  <c:v>44472</c:v>
                </c:pt>
                <c:pt idx="314">
                  <c:v>44473</c:v>
                </c:pt>
                <c:pt idx="315">
                  <c:v>44474</c:v>
                </c:pt>
                <c:pt idx="316">
                  <c:v>44475</c:v>
                </c:pt>
                <c:pt idx="317">
                  <c:v>44476</c:v>
                </c:pt>
                <c:pt idx="318">
                  <c:v>44477</c:v>
                </c:pt>
                <c:pt idx="319">
                  <c:v>44478</c:v>
                </c:pt>
                <c:pt idx="320">
                  <c:v>44479</c:v>
                </c:pt>
                <c:pt idx="321">
                  <c:v>44480</c:v>
                </c:pt>
                <c:pt idx="322">
                  <c:v>44481</c:v>
                </c:pt>
                <c:pt idx="323">
                  <c:v>44482</c:v>
                </c:pt>
                <c:pt idx="324">
                  <c:v>44483</c:v>
                </c:pt>
                <c:pt idx="325">
                  <c:v>44484</c:v>
                </c:pt>
                <c:pt idx="326">
                  <c:v>44485</c:v>
                </c:pt>
                <c:pt idx="327">
                  <c:v>44486</c:v>
                </c:pt>
                <c:pt idx="328">
                  <c:v>44487</c:v>
                </c:pt>
                <c:pt idx="329">
                  <c:v>44488</c:v>
                </c:pt>
                <c:pt idx="330">
                  <c:v>44489</c:v>
                </c:pt>
                <c:pt idx="331">
                  <c:v>44490</c:v>
                </c:pt>
                <c:pt idx="332">
                  <c:v>44491</c:v>
                </c:pt>
                <c:pt idx="333">
                  <c:v>44492</c:v>
                </c:pt>
                <c:pt idx="334">
                  <c:v>44493</c:v>
                </c:pt>
                <c:pt idx="335">
                  <c:v>44494</c:v>
                </c:pt>
                <c:pt idx="336">
                  <c:v>44495</c:v>
                </c:pt>
                <c:pt idx="337">
                  <c:v>44496</c:v>
                </c:pt>
                <c:pt idx="338">
                  <c:v>44497</c:v>
                </c:pt>
                <c:pt idx="339">
                  <c:v>44498</c:v>
                </c:pt>
                <c:pt idx="340">
                  <c:v>44499</c:v>
                </c:pt>
                <c:pt idx="341">
                  <c:v>44500</c:v>
                </c:pt>
                <c:pt idx="342">
                  <c:v>44501</c:v>
                </c:pt>
                <c:pt idx="343">
                  <c:v>44502</c:v>
                </c:pt>
                <c:pt idx="344">
                  <c:v>44503</c:v>
                </c:pt>
                <c:pt idx="345">
                  <c:v>44504</c:v>
                </c:pt>
                <c:pt idx="346">
                  <c:v>44505</c:v>
                </c:pt>
                <c:pt idx="347">
                  <c:v>44506</c:v>
                </c:pt>
                <c:pt idx="348">
                  <c:v>44507</c:v>
                </c:pt>
                <c:pt idx="349">
                  <c:v>44508</c:v>
                </c:pt>
                <c:pt idx="350">
                  <c:v>44509</c:v>
                </c:pt>
                <c:pt idx="351">
                  <c:v>44510</c:v>
                </c:pt>
                <c:pt idx="352">
                  <c:v>44511</c:v>
                </c:pt>
                <c:pt idx="353">
                  <c:v>44512</c:v>
                </c:pt>
                <c:pt idx="354">
                  <c:v>44513</c:v>
                </c:pt>
                <c:pt idx="355">
                  <c:v>44514</c:v>
                </c:pt>
                <c:pt idx="356">
                  <c:v>44515</c:v>
                </c:pt>
                <c:pt idx="357">
                  <c:v>44516</c:v>
                </c:pt>
                <c:pt idx="358">
                  <c:v>44517</c:v>
                </c:pt>
                <c:pt idx="359">
                  <c:v>44518</c:v>
                </c:pt>
                <c:pt idx="360">
                  <c:v>44519</c:v>
                </c:pt>
                <c:pt idx="361">
                  <c:v>44520</c:v>
                </c:pt>
                <c:pt idx="362">
                  <c:v>44521</c:v>
                </c:pt>
                <c:pt idx="363">
                  <c:v>44522</c:v>
                </c:pt>
                <c:pt idx="364">
                  <c:v>44523</c:v>
                </c:pt>
                <c:pt idx="365">
                  <c:v>44524</c:v>
                </c:pt>
                <c:pt idx="366">
                  <c:v>44525</c:v>
                </c:pt>
                <c:pt idx="367">
                  <c:v>44526</c:v>
                </c:pt>
                <c:pt idx="368">
                  <c:v>44527</c:v>
                </c:pt>
                <c:pt idx="369">
                  <c:v>44528</c:v>
                </c:pt>
                <c:pt idx="370">
                  <c:v>44529</c:v>
                </c:pt>
                <c:pt idx="371">
                  <c:v>44530</c:v>
                </c:pt>
                <c:pt idx="372">
                  <c:v>44531</c:v>
                </c:pt>
                <c:pt idx="373">
                  <c:v>44532</c:v>
                </c:pt>
                <c:pt idx="374">
                  <c:v>44533</c:v>
                </c:pt>
                <c:pt idx="375">
                  <c:v>44534</c:v>
                </c:pt>
                <c:pt idx="376">
                  <c:v>44535</c:v>
                </c:pt>
                <c:pt idx="377">
                  <c:v>44536</c:v>
                </c:pt>
                <c:pt idx="378">
                  <c:v>44537</c:v>
                </c:pt>
                <c:pt idx="379">
                  <c:v>44538</c:v>
                </c:pt>
                <c:pt idx="380">
                  <c:v>44539</c:v>
                </c:pt>
                <c:pt idx="381">
                  <c:v>44540</c:v>
                </c:pt>
                <c:pt idx="382">
                  <c:v>44541</c:v>
                </c:pt>
                <c:pt idx="383">
                  <c:v>44542</c:v>
                </c:pt>
                <c:pt idx="384">
                  <c:v>44543</c:v>
                </c:pt>
                <c:pt idx="385">
                  <c:v>44544</c:v>
                </c:pt>
                <c:pt idx="386">
                  <c:v>44545</c:v>
                </c:pt>
                <c:pt idx="387">
                  <c:v>44546</c:v>
                </c:pt>
                <c:pt idx="388">
                  <c:v>44547</c:v>
                </c:pt>
                <c:pt idx="389">
                  <c:v>44548</c:v>
                </c:pt>
                <c:pt idx="390">
                  <c:v>44549</c:v>
                </c:pt>
                <c:pt idx="391">
                  <c:v>44550</c:v>
                </c:pt>
                <c:pt idx="392">
                  <c:v>44551</c:v>
                </c:pt>
                <c:pt idx="393">
                  <c:v>44552</c:v>
                </c:pt>
                <c:pt idx="394">
                  <c:v>44553</c:v>
                </c:pt>
                <c:pt idx="395">
                  <c:v>44554</c:v>
                </c:pt>
                <c:pt idx="396">
                  <c:v>44555</c:v>
                </c:pt>
                <c:pt idx="397">
                  <c:v>44556</c:v>
                </c:pt>
                <c:pt idx="398">
                  <c:v>44557</c:v>
                </c:pt>
                <c:pt idx="399">
                  <c:v>44558</c:v>
                </c:pt>
                <c:pt idx="400">
                  <c:v>44559</c:v>
                </c:pt>
                <c:pt idx="401">
                  <c:v>44560</c:v>
                </c:pt>
                <c:pt idx="402">
                  <c:v>44561</c:v>
                </c:pt>
                <c:pt idx="403">
                  <c:v>44562</c:v>
                </c:pt>
                <c:pt idx="404">
                  <c:v>44563</c:v>
                </c:pt>
                <c:pt idx="405">
                  <c:v>44564</c:v>
                </c:pt>
                <c:pt idx="406">
                  <c:v>44565</c:v>
                </c:pt>
                <c:pt idx="407">
                  <c:v>44566</c:v>
                </c:pt>
                <c:pt idx="408">
                  <c:v>44567</c:v>
                </c:pt>
                <c:pt idx="409">
                  <c:v>44568</c:v>
                </c:pt>
                <c:pt idx="410">
                  <c:v>44569</c:v>
                </c:pt>
                <c:pt idx="411">
                  <c:v>44570</c:v>
                </c:pt>
                <c:pt idx="412">
                  <c:v>44571</c:v>
                </c:pt>
                <c:pt idx="413">
                  <c:v>44572</c:v>
                </c:pt>
                <c:pt idx="414">
                  <c:v>44573</c:v>
                </c:pt>
                <c:pt idx="415">
                  <c:v>44574</c:v>
                </c:pt>
                <c:pt idx="416">
                  <c:v>44575</c:v>
                </c:pt>
                <c:pt idx="417">
                  <c:v>44576</c:v>
                </c:pt>
                <c:pt idx="418">
                  <c:v>44577</c:v>
                </c:pt>
                <c:pt idx="419">
                  <c:v>44578</c:v>
                </c:pt>
                <c:pt idx="420">
                  <c:v>44579</c:v>
                </c:pt>
                <c:pt idx="421">
                  <c:v>44580</c:v>
                </c:pt>
                <c:pt idx="422">
                  <c:v>44581</c:v>
                </c:pt>
                <c:pt idx="423">
                  <c:v>44582</c:v>
                </c:pt>
                <c:pt idx="424">
                  <c:v>44583</c:v>
                </c:pt>
                <c:pt idx="425">
                  <c:v>44584</c:v>
                </c:pt>
                <c:pt idx="426">
                  <c:v>44585</c:v>
                </c:pt>
                <c:pt idx="427">
                  <c:v>44586</c:v>
                </c:pt>
                <c:pt idx="428">
                  <c:v>44587</c:v>
                </c:pt>
                <c:pt idx="429">
                  <c:v>44588</c:v>
                </c:pt>
                <c:pt idx="430">
                  <c:v>44589</c:v>
                </c:pt>
                <c:pt idx="431">
                  <c:v>44590</c:v>
                </c:pt>
                <c:pt idx="432">
                  <c:v>44591</c:v>
                </c:pt>
                <c:pt idx="433">
                  <c:v>44592</c:v>
                </c:pt>
                <c:pt idx="434">
                  <c:v>44593</c:v>
                </c:pt>
                <c:pt idx="435">
                  <c:v>44594</c:v>
                </c:pt>
                <c:pt idx="436">
                  <c:v>44595</c:v>
                </c:pt>
                <c:pt idx="437">
                  <c:v>44596</c:v>
                </c:pt>
                <c:pt idx="438">
                  <c:v>44597</c:v>
                </c:pt>
                <c:pt idx="439">
                  <c:v>44598</c:v>
                </c:pt>
                <c:pt idx="440">
                  <c:v>44599</c:v>
                </c:pt>
                <c:pt idx="441">
                  <c:v>44600</c:v>
                </c:pt>
                <c:pt idx="442">
                  <c:v>44601</c:v>
                </c:pt>
                <c:pt idx="443">
                  <c:v>44602</c:v>
                </c:pt>
                <c:pt idx="444">
                  <c:v>44603</c:v>
                </c:pt>
                <c:pt idx="445">
                  <c:v>44604</c:v>
                </c:pt>
                <c:pt idx="446">
                  <c:v>44605</c:v>
                </c:pt>
                <c:pt idx="447">
                  <c:v>44606</c:v>
                </c:pt>
                <c:pt idx="448">
                  <c:v>44607</c:v>
                </c:pt>
                <c:pt idx="449">
                  <c:v>44608</c:v>
                </c:pt>
                <c:pt idx="450">
                  <c:v>44609</c:v>
                </c:pt>
                <c:pt idx="451">
                  <c:v>44610</c:v>
                </c:pt>
                <c:pt idx="452">
                  <c:v>44611</c:v>
                </c:pt>
                <c:pt idx="453">
                  <c:v>44612</c:v>
                </c:pt>
                <c:pt idx="454">
                  <c:v>44613</c:v>
                </c:pt>
                <c:pt idx="455">
                  <c:v>44614</c:v>
                </c:pt>
                <c:pt idx="456">
                  <c:v>44615</c:v>
                </c:pt>
                <c:pt idx="457">
                  <c:v>44616</c:v>
                </c:pt>
                <c:pt idx="458">
                  <c:v>44617</c:v>
                </c:pt>
                <c:pt idx="459">
                  <c:v>44618</c:v>
                </c:pt>
                <c:pt idx="460">
                  <c:v>44619</c:v>
                </c:pt>
                <c:pt idx="461">
                  <c:v>44620</c:v>
                </c:pt>
                <c:pt idx="462">
                  <c:v>44621</c:v>
                </c:pt>
                <c:pt idx="463">
                  <c:v>44622</c:v>
                </c:pt>
                <c:pt idx="464">
                  <c:v>44623</c:v>
                </c:pt>
                <c:pt idx="465">
                  <c:v>44624</c:v>
                </c:pt>
                <c:pt idx="466">
                  <c:v>44625</c:v>
                </c:pt>
                <c:pt idx="467">
                  <c:v>44626</c:v>
                </c:pt>
                <c:pt idx="468">
                  <c:v>44627</c:v>
                </c:pt>
                <c:pt idx="469">
                  <c:v>44628</c:v>
                </c:pt>
                <c:pt idx="470">
                  <c:v>44629</c:v>
                </c:pt>
                <c:pt idx="471">
                  <c:v>44630</c:v>
                </c:pt>
                <c:pt idx="472">
                  <c:v>44631</c:v>
                </c:pt>
                <c:pt idx="473">
                  <c:v>44632</c:v>
                </c:pt>
                <c:pt idx="474">
                  <c:v>44633</c:v>
                </c:pt>
                <c:pt idx="475">
                  <c:v>44634</c:v>
                </c:pt>
                <c:pt idx="476">
                  <c:v>44635</c:v>
                </c:pt>
                <c:pt idx="477">
                  <c:v>44636</c:v>
                </c:pt>
                <c:pt idx="478">
                  <c:v>44637</c:v>
                </c:pt>
                <c:pt idx="479">
                  <c:v>44638</c:v>
                </c:pt>
                <c:pt idx="480">
                  <c:v>44639</c:v>
                </c:pt>
                <c:pt idx="481">
                  <c:v>44640</c:v>
                </c:pt>
                <c:pt idx="482">
                  <c:v>44641</c:v>
                </c:pt>
                <c:pt idx="483">
                  <c:v>44642</c:v>
                </c:pt>
                <c:pt idx="484">
                  <c:v>44643</c:v>
                </c:pt>
                <c:pt idx="485">
                  <c:v>44644</c:v>
                </c:pt>
                <c:pt idx="486">
                  <c:v>44645</c:v>
                </c:pt>
                <c:pt idx="487">
                  <c:v>44646</c:v>
                </c:pt>
                <c:pt idx="488">
                  <c:v>44647</c:v>
                </c:pt>
                <c:pt idx="489">
                  <c:v>44648</c:v>
                </c:pt>
                <c:pt idx="490">
                  <c:v>44649</c:v>
                </c:pt>
                <c:pt idx="491">
                  <c:v>44650</c:v>
                </c:pt>
                <c:pt idx="492">
                  <c:v>44651</c:v>
                </c:pt>
                <c:pt idx="493">
                  <c:v>44652</c:v>
                </c:pt>
                <c:pt idx="494">
                  <c:v>44653</c:v>
                </c:pt>
                <c:pt idx="495">
                  <c:v>44654</c:v>
                </c:pt>
                <c:pt idx="496">
                  <c:v>44655</c:v>
                </c:pt>
                <c:pt idx="497">
                  <c:v>44656</c:v>
                </c:pt>
                <c:pt idx="498">
                  <c:v>44657</c:v>
                </c:pt>
                <c:pt idx="499">
                  <c:v>44658</c:v>
                </c:pt>
                <c:pt idx="500">
                  <c:v>44659</c:v>
                </c:pt>
                <c:pt idx="501">
                  <c:v>44660</c:v>
                </c:pt>
                <c:pt idx="502">
                  <c:v>44661</c:v>
                </c:pt>
                <c:pt idx="503">
                  <c:v>44662</c:v>
                </c:pt>
                <c:pt idx="504">
                  <c:v>44663</c:v>
                </c:pt>
                <c:pt idx="505">
                  <c:v>44664</c:v>
                </c:pt>
                <c:pt idx="506">
                  <c:v>44665</c:v>
                </c:pt>
                <c:pt idx="507">
                  <c:v>44666</c:v>
                </c:pt>
                <c:pt idx="508">
                  <c:v>44667</c:v>
                </c:pt>
                <c:pt idx="509">
                  <c:v>44668</c:v>
                </c:pt>
                <c:pt idx="510">
                  <c:v>44669</c:v>
                </c:pt>
                <c:pt idx="511">
                  <c:v>44670</c:v>
                </c:pt>
                <c:pt idx="512">
                  <c:v>44671</c:v>
                </c:pt>
                <c:pt idx="513">
                  <c:v>44672</c:v>
                </c:pt>
                <c:pt idx="514">
                  <c:v>44673</c:v>
                </c:pt>
                <c:pt idx="515">
                  <c:v>44674</c:v>
                </c:pt>
                <c:pt idx="516">
                  <c:v>44675</c:v>
                </c:pt>
                <c:pt idx="517">
                  <c:v>44676</c:v>
                </c:pt>
                <c:pt idx="518">
                  <c:v>44677</c:v>
                </c:pt>
                <c:pt idx="519">
                  <c:v>44678</c:v>
                </c:pt>
                <c:pt idx="520">
                  <c:v>44679</c:v>
                </c:pt>
                <c:pt idx="521">
                  <c:v>44680</c:v>
                </c:pt>
                <c:pt idx="522">
                  <c:v>44681</c:v>
                </c:pt>
                <c:pt idx="523">
                  <c:v>44682</c:v>
                </c:pt>
                <c:pt idx="524">
                  <c:v>44683</c:v>
                </c:pt>
                <c:pt idx="525">
                  <c:v>44684</c:v>
                </c:pt>
                <c:pt idx="526">
                  <c:v>44685</c:v>
                </c:pt>
                <c:pt idx="527">
                  <c:v>44686</c:v>
                </c:pt>
                <c:pt idx="528">
                  <c:v>44687</c:v>
                </c:pt>
                <c:pt idx="529">
                  <c:v>44688</c:v>
                </c:pt>
                <c:pt idx="530">
                  <c:v>44689</c:v>
                </c:pt>
                <c:pt idx="531">
                  <c:v>44690</c:v>
                </c:pt>
                <c:pt idx="532">
                  <c:v>44691</c:v>
                </c:pt>
                <c:pt idx="533">
                  <c:v>44692</c:v>
                </c:pt>
                <c:pt idx="534">
                  <c:v>44693</c:v>
                </c:pt>
                <c:pt idx="535">
                  <c:v>44694</c:v>
                </c:pt>
                <c:pt idx="536">
                  <c:v>44695</c:v>
                </c:pt>
                <c:pt idx="537">
                  <c:v>44696</c:v>
                </c:pt>
                <c:pt idx="538">
                  <c:v>44697</c:v>
                </c:pt>
                <c:pt idx="539">
                  <c:v>44698</c:v>
                </c:pt>
                <c:pt idx="540">
                  <c:v>44699</c:v>
                </c:pt>
                <c:pt idx="541">
                  <c:v>44700</c:v>
                </c:pt>
                <c:pt idx="542">
                  <c:v>44701</c:v>
                </c:pt>
                <c:pt idx="543">
                  <c:v>44702</c:v>
                </c:pt>
                <c:pt idx="544">
                  <c:v>44703</c:v>
                </c:pt>
                <c:pt idx="545">
                  <c:v>44704</c:v>
                </c:pt>
                <c:pt idx="546">
                  <c:v>44705</c:v>
                </c:pt>
                <c:pt idx="547">
                  <c:v>44706</c:v>
                </c:pt>
                <c:pt idx="548">
                  <c:v>44707</c:v>
                </c:pt>
                <c:pt idx="549">
                  <c:v>44708</c:v>
                </c:pt>
                <c:pt idx="550">
                  <c:v>44709</c:v>
                </c:pt>
                <c:pt idx="551">
                  <c:v>44710</c:v>
                </c:pt>
                <c:pt idx="552">
                  <c:v>44711</c:v>
                </c:pt>
                <c:pt idx="553">
                  <c:v>44712</c:v>
                </c:pt>
                <c:pt idx="554">
                  <c:v>44713</c:v>
                </c:pt>
                <c:pt idx="555">
                  <c:v>44714</c:v>
                </c:pt>
                <c:pt idx="556">
                  <c:v>44715</c:v>
                </c:pt>
                <c:pt idx="557">
                  <c:v>44716</c:v>
                </c:pt>
                <c:pt idx="558">
                  <c:v>44717</c:v>
                </c:pt>
                <c:pt idx="559">
                  <c:v>44718</c:v>
                </c:pt>
                <c:pt idx="560">
                  <c:v>44719</c:v>
                </c:pt>
                <c:pt idx="561">
                  <c:v>44720</c:v>
                </c:pt>
                <c:pt idx="562">
                  <c:v>44721</c:v>
                </c:pt>
                <c:pt idx="563">
                  <c:v>44722</c:v>
                </c:pt>
                <c:pt idx="564">
                  <c:v>44723</c:v>
                </c:pt>
                <c:pt idx="565">
                  <c:v>44724</c:v>
                </c:pt>
                <c:pt idx="566">
                  <c:v>44725</c:v>
                </c:pt>
                <c:pt idx="567">
                  <c:v>44726</c:v>
                </c:pt>
                <c:pt idx="568">
                  <c:v>44727</c:v>
                </c:pt>
                <c:pt idx="569">
                  <c:v>44728</c:v>
                </c:pt>
                <c:pt idx="570">
                  <c:v>44729</c:v>
                </c:pt>
                <c:pt idx="571">
                  <c:v>44730</c:v>
                </c:pt>
                <c:pt idx="572">
                  <c:v>44731</c:v>
                </c:pt>
                <c:pt idx="573">
                  <c:v>44732</c:v>
                </c:pt>
                <c:pt idx="574">
                  <c:v>44733</c:v>
                </c:pt>
                <c:pt idx="575">
                  <c:v>44734</c:v>
                </c:pt>
                <c:pt idx="576">
                  <c:v>44735</c:v>
                </c:pt>
                <c:pt idx="577">
                  <c:v>44736</c:v>
                </c:pt>
                <c:pt idx="578">
                  <c:v>44737</c:v>
                </c:pt>
                <c:pt idx="579">
                  <c:v>44738</c:v>
                </c:pt>
                <c:pt idx="580">
                  <c:v>44739</c:v>
                </c:pt>
                <c:pt idx="581">
                  <c:v>44740</c:v>
                </c:pt>
                <c:pt idx="582">
                  <c:v>44741</c:v>
                </c:pt>
                <c:pt idx="583">
                  <c:v>44742</c:v>
                </c:pt>
                <c:pt idx="584">
                  <c:v>44743</c:v>
                </c:pt>
                <c:pt idx="585">
                  <c:v>44744</c:v>
                </c:pt>
                <c:pt idx="586">
                  <c:v>44745</c:v>
                </c:pt>
                <c:pt idx="587">
                  <c:v>44746</c:v>
                </c:pt>
                <c:pt idx="588">
                  <c:v>44747</c:v>
                </c:pt>
                <c:pt idx="589">
                  <c:v>44748</c:v>
                </c:pt>
                <c:pt idx="590">
                  <c:v>44749</c:v>
                </c:pt>
                <c:pt idx="591">
                  <c:v>44750</c:v>
                </c:pt>
                <c:pt idx="592">
                  <c:v>44751</c:v>
                </c:pt>
                <c:pt idx="593">
                  <c:v>44752</c:v>
                </c:pt>
                <c:pt idx="594">
                  <c:v>44753</c:v>
                </c:pt>
                <c:pt idx="595">
                  <c:v>44754</c:v>
                </c:pt>
                <c:pt idx="596">
                  <c:v>44755</c:v>
                </c:pt>
                <c:pt idx="597">
                  <c:v>44756</c:v>
                </c:pt>
                <c:pt idx="598">
                  <c:v>44757</c:v>
                </c:pt>
                <c:pt idx="599">
                  <c:v>44758</c:v>
                </c:pt>
                <c:pt idx="600">
                  <c:v>44759</c:v>
                </c:pt>
                <c:pt idx="601">
                  <c:v>44760</c:v>
                </c:pt>
                <c:pt idx="602">
                  <c:v>44761</c:v>
                </c:pt>
                <c:pt idx="603">
                  <c:v>44762</c:v>
                </c:pt>
                <c:pt idx="604">
                  <c:v>44763</c:v>
                </c:pt>
                <c:pt idx="605">
                  <c:v>44764</c:v>
                </c:pt>
                <c:pt idx="606">
                  <c:v>44765</c:v>
                </c:pt>
                <c:pt idx="607">
                  <c:v>44766</c:v>
                </c:pt>
                <c:pt idx="608">
                  <c:v>44767</c:v>
                </c:pt>
                <c:pt idx="609">
                  <c:v>44768</c:v>
                </c:pt>
              </c:numCache>
            </c:numRef>
          </c:cat>
          <c:val>
            <c:numRef>
              <c:f>Kolkata!$B$961:$B$1578</c:f>
              <c:numCache>
                <c:formatCode>General</c:formatCode>
                <c:ptCount val="618"/>
                <c:pt idx="0">
                  <c:v>24.63</c:v>
                </c:pt>
                <c:pt idx="1">
                  <c:v>25.45</c:v>
                </c:pt>
                <c:pt idx="2">
                  <c:v>24.83</c:v>
                </c:pt>
                <c:pt idx="3">
                  <c:v>20.47</c:v>
                </c:pt>
                <c:pt idx="4">
                  <c:v>14.55</c:v>
                </c:pt>
                <c:pt idx="5">
                  <c:v>27.65</c:v>
                </c:pt>
                <c:pt idx="6">
                  <c:v>25.28</c:v>
                </c:pt>
                <c:pt idx="7">
                  <c:v>37.47</c:v>
                </c:pt>
                <c:pt idx="8">
                  <c:v>36.44</c:v>
                </c:pt>
                <c:pt idx="9">
                  <c:v>41.46</c:v>
                </c:pt>
                <c:pt idx="10">
                  <c:v>44.78</c:v>
                </c:pt>
                <c:pt idx="11">
                  <c:v>46.2</c:v>
                </c:pt>
                <c:pt idx="12">
                  <c:v>34.96</c:v>
                </c:pt>
                <c:pt idx="13">
                  <c:v>32.11</c:v>
                </c:pt>
                <c:pt idx="14">
                  <c:v>27.29</c:v>
                </c:pt>
                <c:pt idx="15">
                  <c:v>32.18</c:v>
                </c:pt>
                <c:pt idx="16">
                  <c:v>27.51</c:v>
                </c:pt>
                <c:pt idx="17">
                  <c:v>14.72</c:v>
                </c:pt>
                <c:pt idx="18">
                  <c:v>17.37</c:v>
                </c:pt>
                <c:pt idx="19">
                  <c:v>15.97</c:v>
                </c:pt>
                <c:pt idx="20">
                  <c:v>15.25</c:v>
                </c:pt>
                <c:pt idx="21">
                  <c:v>13.32</c:v>
                </c:pt>
                <c:pt idx="22">
                  <c:v>10.59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34.07</c:v>
                </c:pt>
                <c:pt idx="30">
                  <c:v>38.32</c:v>
                </c:pt>
                <c:pt idx="31">
                  <c:v>33.729999999999997</c:v>
                </c:pt>
                <c:pt idx="32">
                  <c:v>43.01</c:v>
                </c:pt>
                <c:pt idx="33">
                  <c:v>43.47</c:v>
                </c:pt>
                <c:pt idx="34">
                  <c:v>49.11</c:v>
                </c:pt>
                <c:pt idx="35">
                  <c:v>45.64</c:v>
                </c:pt>
                <c:pt idx="36">
                  <c:v>35.43</c:v>
                </c:pt>
                <c:pt idx="37">
                  <c:v>36.020000000000003</c:v>
                </c:pt>
                <c:pt idx="38">
                  <c:v>32.56</c:v>
                </c:pt>
                <c:pt idx="39">
                  <c:v>36.950000000000003</c:v>
                </c:pt>
                <c:pt idx="40">
                  <c:v>35.369999999999997</c:v>
                </c:pt>
                <c:pt idx="41">
                  <c:v>39.33</c:v>
                </c:pt>
                <c:pt idx="42">
                  <c:v>38.6</c:v>
                </c:pt>
                <c:pt idx="43">
                  <c:v>39.65</c:v>
                </c:pt>
                <c:pt idx="44">
                  <c:v>54.41</c:v>
                </c:pt>
                <c:pt idx="45">
                  <c:v>35.76</c:v>
                </c:pt>
                <c:pt idx="46">
                  <c:v>30.58</c:v>
                </c:pt>
                <c:pt idx="47">
                  <c:v>36.76</c:v>
                </c:pt>
                <c:pt idx="48">
                  <c:v>34.11</c:v>
                </c:pt>
                <c:pt idx="49">
                  <c:v>23.86</c:v>
                </c:pt>
                <c:pt idx="50">
                  <c:v>21.48</c:v>
                </c:pt>
                <c:pt idx="51">
                  <c:v>24.76</c:v>
                </c:pt>
                <c:pt idx="52">
                  <c:v>28.42</c:v>
                </c:pt>
                <c:pt idx="53">
                  <c:v>25.29</c:v>
                </c:pt>
                <c:pt idx="54">
                  <c:v>30.75</c:v>
                </c:pt>
                <c:pt idx="55">
                  <c:v>32.68</c:v>
                </c:pt>
                <c:pt idx="56">
                  <c:v>27.87</c:v>
                </c:pt>
                <c:pt idx="57">
                  <c:v>28.37</c:v>
                </c:pt>
                <c:pt idx="58">
                  <c:v>31.33</c:v>
                </c:pt>
                <c:pt idx="59">
                  <c:v>29.8</c:v>
                </c:pt>
                <c:pt idx="60">
                  <c:v>31.9</c:v>
                </c:pt>
                <c:pt idx="61">
                  <c:v>27.97</c:v>
                </c:pt>
                <c:pt idx="62">
                  <c:v>28.75</c:v>
                </c:pt>
                <c:pt idx="63">
                  <c:v>27.08</c:v>
                </c:pt>
                <c:pt idx="64">
                  <c:v>31.34</c:v>
                </c:pt>
                <c:pt idx="65">
                  <c:v>29.36</c:v>
                </c:pt>
                <c:pt idx="66">
                  <c:v>33.200000000000003</c:v>
                </c:pt>
                <c:pt idx="67">
                  <c:v>38.69</c:v>
                </c:pt>
                <c:pt idx="68">
                  <c:v>32.450000000000003</c:v>
                </c:pt>
                <c:pt idx="69">
                  <c:v>37.65</c:v>
                </c:pt>
                <c:pt idx="70">
                  <c:v>43.33</c:v>
                </c:pt>
                <c:pt idx="71">
                  <c:v>48.79</c:v>
                </c:pt>
                <c:pt idx="72">
                  <c:v>48.84</c:v>
                </c:pt>
                <c:pt idx="73">
                  <c:v>44.64</c:v>
                </c:pt>
                <c:pt idx="74">
                  <c:v>39.909999999999997</c:v>
                </c:pt>
                <c:pt idx="75">
                  <c:v>33.090000000000003</c:v>
                </c:pt>
                <c:pt idx="76">
                  <c:v>39.869999999999997</c:v>
                </c:pt>
                <c:pt idx="77">
                  <c:v>44.15</c:v>
                </c:pt>
                <c:pt idx="78">
                  <c:v>51.34</c:v>
                </c:pt>
                <c:pt idx="79">
                  <c:v>50.75</c:v>
                </c:pt>
                <c:pt idx="80">
                  <c:v>44.8</c:v>
                </c:pt>
                <c:pt idx="81">
                  <c:v>52.24</c:v>
                </c:pt>
                <c:pt idx="82">
                  <c:v>31.89</c:v>
                </c:pt>
                <c:pt idx="83">
                  <c:v>32.57</c:v>
                </c:pt>
                <c:pt idx="84">
                  <c:v>33.25</c:v>
                </c:pt>
                <c:pt idx="85">
                  <c:v>43.32</c:v>
                </c:pt>
                <c:pt idx="86">
                  <c:v>42.3</c:v>
                </c:pt>
                <c:pt idx="87">
                  <c:v>39.39</c:v>
                </c:pt>
                <c:pt idx="88">
                  <c:v>42.34</c:v>
                </c:pt>
                <c:pt idx="89">
                  <c:v>45.53</c:v>
                </c:pt>
                <c:pt idx="90">
                  <c:v>47.51</c:v>
                </c:pt>
                <c:pt idx="91">
                  <c:v>45.21</c:v>
                </c:pt>
                <c:pt idx="92">
                  <c:v>43.66</c:v>
                </c:pt>
                <c:pt idx="93">
                  <c:v>38.61</c:v>
                </c:pt>
                <c:pt idx="94">
                  <c:v>33.4</c:v>
                </c:pt>
                <c:pt idx="95">
                  <c:v>36.07</c:v>
                </c:pt>
                <c:pt idx="96">
                  <c:v>23.44</c:v>
                </c:pt>
                <c:pt idx="97">
                  <c:v>25.34</c:v>
                </c:pt>
                <c:pt idx="98">
                  <c:v>21.52</c:v>
                </c:pt>
                <c:pt idx="99">
                  <c:v>31.36</c:v>
                </c:pt>
                <c:pt idx="100">
                  <c:v>35.770000000000003</c:v>
                </c:pt>
                <c:pt idx="101">
                  <c:v>19.600000000000001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21.03</c:v>
                </c:pt>
                <c:pt idx="106">
                  <c:v>17.47</c:v>
                </c:pt>
                <c:pt idx="107">
                  <c:v>16.71</c:v>
                </c:pt>
                <c:pt idx="108">
                  <c:v>22.29</c:v>
                </c:pt>
                <c:pt idx="109">
                  <c:v>24.51</c:v>
                </c:pt>
                <c:pt idx="110">
                  <c:v>25.16</c:v>
                </c:pt>
                <c:pt idx="111">
                  <c:v>29.73</c:v>
                </c:pt>
                <c:pt idx="112">
                  <c:v>30.32</c:v>
                </c:pt>
                <c:pt idx="113">
                  <c:v>33.1</c:v>
                </c:pt>
                <c:pt idx="114">
                  <c:v>33.44</c:v>
                </c:pt>
                <c:pt idx="115">
                  <c:v>36.19</c:v>
                </c:pt>
                <c:pt idx="116">
                  <c:v>34.340000000000003</c:v>
                </c:pt>
                <c:pt idx="117">
                  <c:v>26.19</c:v>
                </c:pt>
                <c:pt idx="118">
                  <c:v>26.66</c:v>
                </c:pt>
                <c:pt idx="119">
                  <c:v>30.99</c:v>
                </c:pt>
                <c:pt idx="120">
                  <c:v>24.95</c:v>
                </c:pt>
                <c:pt idx="121">
                  <c:v>30.86</c:v>
                </c:pt>
                <c:pt idx="122">
                  <c:v>35.9</c:v>
                </c:pt>
                <c:pt idx="123">
                  <c:v>29.1</c:v>
                </c:pt>
                <c:pt idx="124">
                  <c:v>19.93</c:v>
                </c:pt>
                <c:pt idx="125">
                  <c:v>16.52</c:v>
                </c:pt>
                <c:pt idx="126">
                  <c:v>17.34</c:v>
                </c:pt>
                <c:pt idx="127">
                  <c:v>19.260000000000002</c:v>
                </c:pt>
                <c:pt idx="128">
                  <c:v>16.64</c:v>
                </c:pt>
                <c:pt idx="129">
                  <c:v>15.15</c:v>
                </c:pt>
                <c:pt idx="130">
                  <c:v>15.75</c:v>
                </c:pt>
                <c:pt idx="131">
                  <c:v>15.82</c:v>
                </c:pt>
                <c:pt idx="132">
                  <c:v>24.81</c:v>
                </c:pt>
                <c:pt idx="133">
                  <c:v>18.96</c:v>
                </c:pt>
                <c:pt idx="134">
                  <c:v>15.81</c:v>
                </c:pt>
                <c:pt idx="135">
                  <c:v>14.88</c:v>
                </c:pt>
                <c:pt idx="136">
                  <c:v>15.51</c:v>
                </c:pt>
                <c:pt idx="137">
                  <c:v>16.850000000000001</c:v>
                </c:pt>
                <c:pt idx="138">
                  <c:v>18.25</c:v>
                </c:pt>
                <c:pt idx="139">
                  <c:v>21.39</c:v>
                </c:pt>
                <c:pt idx="140">
                  <c:v>16.600000000000001</c:v>
                </c:pt>
                <c:pt idx="141">
                  <c:v>13.96</c:v>
                </c:pt>
                <c:pt idx="142">
                  <c:v>14.66</c:v>
                </c:pt>
                <c:pt idx="143">
                  <c:v>17.190000000000001</c:v>
                </c:pt>
                <c:pt idx="144">
                  <c:v>12.89</c:v>
                </c:pt>
                <c:pt idx="145">
                  <c:v>13.03</c:v>
                </c:pt>
                <c:pt idx="146">
                  <c:v>18.239999999999998</c:v>
                </c:pt>
                <c:pt idx="147">
                  <c:v>14.82</c:v>
                </c:pt>
                <c:pt idx="148">
                  <c:v>17.920000000000002</c:v>
                </c:pt>
                <c:pt idx="149">
                  <c:v>29.35</c:v>
                </c:pt>
                <c:pt idx="150">
                  <c:v>47.51</c:v>
                </c:pt>
                <c:pt idx="151">
                  <c:v>30.94</c:v>
                </c:pt>
                <c:pt idx="152">
                  <c:v>22.17</c:v>
                </c:pt>
                <c:pt idx="153">
                  <c:v>19.75</c:v>
                </c:pt>
                <c:pt idx="154">
                  <c:v>20.38</c:v>
                </c:pt>
                <c:pt idx="155">
                  <c:v>16.809999999999999</c:v>
                </c:pt>
                <c:pt idx="156">
                  <c:v>15.66</c:v>
                </c:pt>
                <c:pt idx="157">
                  <c:v>16.53</c:v>
                </c:pt>
                <c:pt idx="158">
                  <c:v>17.89</c:v>
                </c:pt>
                <c:pt idx="159">
                  <c:v>17.14</c:v>
                </c:pt>
                <c:pt idx="160">
                  <c:v>20.64</c:v>
                </c:pt>
                <c:pt idx="161">
                  <c:v>22.4</c:v>
                </c:pt>
                <c:pt idx="162">
                  <c:v>19.22</c:v>
                </c:pt>
                <c:pt idx="163">
                  <c:v>19.510000000000002</c:v>
                </c:pt>
                <c:pt idx="164">
                  <c:v>19</c:v>
                </c:pt>
                <c:pt idx="165">
                  <c:v>21.45</c:v>
                </c:pt>
                <c:pt idx="166">
                  <c:v>17.25</c:v>
                </c:pt>
                <c:pt idx="167">
                  <c:v>19.55</c:v>
                </c:pt>
                <c:pt idx="168">
                  <c:v>16.78</c:v>
                </c:pt>
                <c:pt idx="169">
                  <c:v>17.670000000000002</c:v>
                </c:pt>
                <c:pt idx="170">
                  <c:v>29.18</c:v>
                </c:pt>
                <c:pt idx="171">
                  <c:v>22.93</c:v>
                </c:pt>
                <c:pt idx="172">
                  <c:v>18.04</c:v>
                </c:pt>
                <c:pt idx="173">
                  <c:v>14.61</c:v>
                </c:pt>
                <c:pt idx="174">
                  <c:v>14.27</c:v>
                </c:pt>
                <c:pt idx="175">
                  <c:v>13.79</c:v>
                </c:pt>
                <c:pt idx="176">
                  <c:v>14.94</c:v>
                </c:pt>
                <c:pt idx="177">
                  <c:v>13.15</c:v>
                </c:pt>
                <c:pt idx="178">
                  <c:v>13.48</c:v>
                </c:pt>
                <c:pt idx="179">
                  <c:v>16.399999999999999</c:v>
                </c:pt>
                <c:pt idx="180">
                  <c:v>17.420000000000002</c:v>
                </c:pt>
                <c:pt idx="181">
                  <c:v>20.07</c:v>
                </c:pt>
                <c:pt idx="182">
                  <c:v>14.41</c:v>
                </c:pt>
                <c:pt idx="183">
                  <c:v>11.48</c:v>
                </c:pt>
                <c:pt idx="184">
                  <c:v>12.01</c:v>
                </c:pt>
                <c:pt idx="185">
                  <c:v>11.73</c:v>
                </c:pt>
                <c:pt idx="186">
                  <c:v>12.43</c:v>
                </c:pt>
                <c:pt idx="187">
                  <c:v>12.41</c:v>
                </c:pt>
                <c:pt idx="188">
                  <c:v>16.54</c:v>
                </c:pt>
                <c:pt idx="189">
                  <c:v>15.2</c:v>
                </c:pt>
                <c:pt idx="190">
                  <c:v>15.42</c:v>
                </c:pt>
                <c:pt idx="191">
                  <c:v>14.33</c:v>
                </c:pt>
                <c:pt idx="192">
                  <c:v>13.91</c:v>
                </c:pt>
                <c:pt idx="193">
                  <c:v>12.77</c:v>
                </c:pt>
                <c:pt idx="194">
                  <c:v>12.81</c:v>
                </c:pt>
                <c:pt idx="195">
                  <c:v>12.85</c:v>
                </c:pt>
                <c:pt idx="196">
                  <c:v>12.13</c:v>
                </c:pt>
                <c:pt idx="197">
                  <c:v>13.48</c:v>
                </c:pt>
                <c:pt idx="198">
                  <c:v>13.54</c:v>
                </c:pt>
                <c:pt idx="199">
                  <c:v>18.16</c:v>
                </c:pt>
                <c:pt idx="200">
                  <c:v>14.89</c:v>
                </c:pt>
                <c:pt idx="201">
                  <c:v>12.32</c:v>
                </c:pt>
                <c:pt idx="202">
                  <c:v>11.74</c:v>
                </c:pt>
                <c:pt idx="203">
                  <c:v>14.35</c:v>
                </c:pt>
                <c:pt idx="204">
                  <c:v>18.93</c:v>
                </c:pt>
                <c:pt idx="205">
                  <c:v>13.76</c:v>
                </c:pt>
                <c:pt idx="206">
                  <c:v>13.07</c:v>
                </c:pt>
                <c:pt idx="207">
                  <c:v>21.11</c:v>
                </c:pt>
                <c:pt idx="208">
                  <c:v>16.07</c:v>
                </c:pt>
                <c:pt idx="209">
                  <c:v>20.58</c:v>
                </c:pt>
                <c:pt idx="210">
                  <c:v>15.28</c:v>
                </c:pt>
                <c:pt idx="211">
                  <c:v>12.87</c:v>
                </c:pt>
                <c:pt idx="212">
                  <c:v>12.75</c:v>
                </c:pt>
                <c:pt idx="213">
                  <c:v>11.87</c:v>
                </c:pt>
                <c:pt idx="214">
                  <c:v>12.11</c:v>
                </c:pt>
                <c:pt idx="215">
                  <c:v>12.48</c:v>
                </c:pt>
                <c:pt idx="216">
                  <c:v>11.11</c:v>
                </c:pt>
                <c:pt idx="217">
                  <c:v>11.27</c:v>
                </c:pt>
                <c:pt idx="218">
                  <c:v>12.52</c:v>
                </c:pt>
                <c:pt idx="219">
                  <c:v>11.54</c:v>
                </c:pt>
                <c:pt idx="220">
                  <c:v>13.93</c:v>
                </c:pt>
                <c:pt idx="221">
                  <c:v>15.66</c:v>
                </c:pt>
                <c:pt idx="222">
                  <c:v>18.47</c:v>
                </c:pt>
                <c:pt idx="223">
                  <c:v>16.79</c:v>
                </c:pt>
                <c:pt idx="224">
                  <c:v>17.649999999999999</c:v>
                </c:pt>
                <c:pt idx="225">
                  <c:v>23.42</c:v>
                </c:pt>
                <c:pt idx="226">
                  <c:v>14.39</c:v>
                </c:pt>
                <c:pt idx="227">
                  <c:v>12.2</c:v>
                </c:pt>
                <c:pt idx="228">
                  <c:v>11.71</c:v>
                </c:pt>
                <c:pt idx="229">
                  <c:v>10.4</c:v>
                </c:pt>
                <c:pt idx="230">
                  <c:v>12.35</c:v>
                </c:pt>
                <c:pt idx="231">
                  <c:v>11.85</c:v>
                </c:pt>
                <c:pt idx="232">
                  <c:v>11.47</c:v>
                </c:pt>
                <c:pt idx="233">
                  <c:v>12.45</c:v>
                </c:pt>
                <c:pt idx="234">
                  <c:v>14.64</c:v>
                </c:pt>
                <c:pt idx="235">
                  <c:v>15.79</c:v>
                </c:pt>
                <c:pt idx="236">
                  <c:v>13.06</c:v>
                </c:pt>
                <c:pt idx="237">
                  <c:v>17.690000000000001</c:v>
                </c:pt>
                <c:pt idx="238">
                  <c:v>23.07</c:v>
                </c:pt>
                <c:pt idx="239">
                  <c:v>15.37</c:v>
                </c:pt>
                <c:pt idx="240">
                  <c:v>13.81</c:v>
                </c:pt>
                <c:pt idx="241">
                  <c:v>13.04</c:v>
                </c:pt>
                <c:pt idx="242">
                  <c:v>13.98</c:v>
                </c:pt>
                <c:pt idx="243">
                  <c:v>19.04</c:v>
                </c:pt>
                <c:pt idx="244">
                  <c:v>24.41</c:v>
                </c:pt>
                <c:pt idx="245">
                  <c:v>23.48</c:v>
                </c:pt>
                <c:pt idx="246">
                  <c:v>23</c:v>
                </c:pt>
                <c:pt idx="247">
                  <c:v>18.97</c:v>
                </c:pt>
                <c:pt idx="248">
                  <c:v>17.3</c:v>
                </c:pt>
                <c:pt idx="249">
                  <c:v>17.8</c:v>
                </c:pt>
                <c:pt idx="250">
                  <c:v>17.079999999999998</c:v>
                </c:pt>
                <c:pt idx="251">
                  <c:v>22.41</c:v>
                </c:pt>
                <c:pt idx="252">
                  <c:v>33.020000000000003</c:v>
                </c:pt>
                <c:pt idx="253">
                  <c:v>27.73</c:v>
                </c:pt>
                <c:pt idx="254">
                  <c:v>33.659999999999997</c:v>
                </c:pt>
                <c:pt idx="255">
                  <c:v>28.17</c:v>
                </c:pt>
                <c:pt idx="256">
                  <c:v>18.62</c:v>
                </c:pt>
                <c:pt idx="257">
                  <c:v>16.399999999999999</c:v>
                </c:pt>
                <c:pt idx="258">
                  <c:v>15.71</c:v>
                </c:pt>
                <c:pt idx="259">
                  <c:v>16.940000000000001</c:v>
                </c:pt>
                <c:pt idx="260">
                  <c:v>15.04</c:v>
                </c:pt>
                <c:pt idx="261">
                  <c:v>18.79</c:v>
                </c:pt>
                <c:pt idx="262">
                  <c:v>25.66</c:v>
                </c:pt>
                <c:pt idx="263">
                  <c:v>23.67</c:v>
                </c:pt>
                <c:pt idx="264">
                  <c:v>16.309999999999999</c:v>
                </c:pt>
                <c:pt idx="265">
                  <c:v>15.19</c:v>
                </c:pt>
                <c:pt idx="266">
                  <c:v>14.83</c:v>
                </c:pt>
                <c:pt idx="267">
                  <c:v>18.21</c:v>
                </c:pt>
                <c:pt idx="268">
                  <c:v>12.66</c:v>
                </c:pt>
                <c:pt idx="269">
                  <c:v>11.27</c:v>
                </c:pt>
                <c:pt idx="270">
                  <c:v>13.06</c:v>
                </c:pt>
                <c:pt idx="271">
                  <c:v>13.83</c:v>
                </c:pt>
                <c:pt idx="272">
                  <c:v>14.93</c:v>
                </c:pt>
                <c:pt idx="273">
                  <c:v>19.96</c:v>
                </c:pt>
                <c:pt idx="274">
                  <c:v>25.88</c:v>
                </c:pt>
                <c:pt idx="275">
                  <c:v>23.65</c:v>
                </c:pt>
                <c:pt idx="276">
                  <c:v>23.79</c:v>
                </c:pt>
                <c:pt idx="277">
                  <c:v>12.21</c:v>
                </c:pt>
                <c:pt idx="278">
                  <c:v>10.56</c:v>
                </c:pt>
                <c:pt idx="279">
                  <c:v>10.85</c:v>
                </c:pt>
                <c:pt idx="280">
                  <c:v>16.36</c:v>
                </c:pt>
                <c:pt idx="281">
                  <c:v>17.61</c:v>
                </c:pt>
                <c:pt idx="282">
                  <c:v>19.13</c:v>
                </c:pt>
                <c:pt idx="283">
                  <c:v>18.64</c:v>
                </c:pt>
                <c:pt idx="284">
                  <c:v>20.16</c:v>
                </c:pt>
                <c:pt idx="285">
                  <c:v>15.3</c:v>
                </c:pt>
                <c:pt idx="286">
                  <c:v>10.91</c:v>
                </c:pt>
                <c:pt idx="287">
                  <c:v>12.98</c:v>
                </c:pt>
                <c:pt idx="288">
                  <c:v>14.19</c:v>
                </c:pt>
                <c:pt idx="289">
                  <c:v>18.89</c:v>
                </c:pt>
                <c:pt idx="290">
                  <c:v>25.11</c:v>
                </c:pt>
                <c:pt idx="291">
                  <c:v>17.32</c:v>
                </c:pt>
                <c:pt idx="292">
                  <c:v>13.09</c:v>
                </c:pt>
                <c:pt idx="293">
                  <c:v>12.64</c:v>
                </c:pt>
                <c:pt idx="294">
                  <c:v>13.11</c:v>
                </c:pt>
                <c:pt idx="295">
                  <c:v>15.04</c:v>
                </c:pt>
                <c:pt idx="296">
                  <c:v>14.51</c:v>
                </c:pt>
                <c:pt idx="297">
                  <c:v>14.22</c:v>
                </c:pt>
                <c:pt idx="298">
                  <c:v>20.440000000000001</c:v>
                </c:pt>
                <c:pt idx="299">
                  <c:v>28.87</c:v>
                </c:pt>
                <c:pt idx="300">
                  <c:v>19.260000000000002</c:v>
                </c:pt>
                <c:pt idx="301">
                  <c:v>13.28</c:v>
                </c:pt>
                <c:pt idx="302">
                  <c:v>15.75</c:v>
                </c:pt>
                <c:pt idx="303">
                  <c:v>18.98</c:v>
                </c:pt>
                <c:pt idx="304">
                  <c:v>36.22</c:v>
                </c:pt>
                <c:pt idx="305">
                  <c:v>30.83</c:v>
                </c:pt>
                <c:pt idx="306">
                  <c:v>18.899999999999999</c:v>
                </c:pt>
                <c:pt idx="307">
                  <c:v>17.54</c:v>
                </c:pt>
                <c:pt idx="308">
                  <c:v>13.57</c:v>
                </c:pt>
                <c:pt idx="309">
                  <c:v>13.38</c:v>
                </c:pt>
                <c:pt idx="310">
                  <c:v>16.09</c:v>
                </c:pt>
                <c:pt idx="311">
                  <c:v>16.82</c:v>
                </c:pt>
                <c:pt idx="312">
                  <c:v>16.440000000000001</c:v>
                </c:pt>
                <c:pt idx="313">
                  <c:v>17.649999999999999</c:v>
                </c:pt>
                <c:pt idx="314">
                  <c:v>20.420000000000002</c:v>
                </c:pt>
                <c:pt idx="315">
                  <c:v>29.3</c:v>
                </c:pt>
                <c:pt idx="316">
                  <c:v>30.43</c:v>
                </c:pt>
                <c:pt idx="317">
                  <c:v>33.76</c:v>
                </c:pt>
                <c:pt idx="318">
                  <c:v>34.94</c:v>
                </c:pt>
                <c:pt idx="319">
                  <c:v>39.79</c:v>
                </c:pt>
                <c:pt idx="320">
                  <c:v>39.17</c:v>
                </c:pt>
                <c:pt idx="321">
                  <c:v>36.380000000000003</c:v>
                </c:pt>
                <c:pt idx="322">
                  <c:v>39.049999999999997</c:v>
                </c:pt>
                <c:pt idx="323">
                  <c:v>29.92</c:v>
                </c:pt>
                <c:pt idx="324">
                  <c:v>32.64</c:v>
                </c:pt>
                <c:pt idx="325">
                  <c:v>24.71</c:v>
                </c:pt>
                <c:pt idx="326">
                  <c:v>14.62</c:v>
                </c:pt>
                <c:pt idx="327">
                  <c:v>13.38</c:v>
                </c:pt>
                <c:pt idx="328">
                  <c:v>12.45</c:v>
                </c:pt>
                <c:pt idx="329">
                  <c:v>13.11</c:v>
                </c:pt>
                <c:pt idx="330">
                  <c:v>23.73</c:v>
                </c:pt>
                <c:pt idx="331">
                  <c:v>41.24</c:v>
                </c:pt>
                <c:pt idx="332">
                  <c:v>45.84</c:v>
                </c:pt>
                <c:pt idx="333">
                  <c:v>49.57</c:v>
                </c:pt>
                <c:pt idx="334">
                  <c:v>35.74</c:v>
                </c:pt>
                <c:pt idx="335">
                  <c:v>39.07</c:v>
                </c:pt>
                <c:pt idx="336">
                  <c:v>33.57</c:v>
                </c:pt>
                <c:pt idx="337">
                  <c:v>28.08</c:v>
                </c:pt>
                <c:pt idx="338">
                  <c:v>34.04</c:v>
                </c:pt>
                <c:pt idx="339">
                  <c:v>28.17</c:v>
                </c:pt>
                <c:pt idx="340">
                  <c:v>35.979999999999997</c:v>
                </c:pt>
                <c:pt idx="341">
                  <c:v>36.020000000000003</c:v>
                </c:pt>
                <c:pt idx="342">
                  <c:v>44.52</c:v>
                </c:pt>
                <c:pt idx="343">
                  <c:v>48.64</c:v>
                </c:pt>
                <c:pt idx="344">
                  <c:v>45.23</c:v>
                </c:pt>
                <c:pt idx="345">
                  <c:v>49.6</c:v>
                </c:pt>
                <c:pt idx="346">
                  <c:v>40.67</c:v>
                </c:pt>
                <c:pt idx="347">
                  <c:v>56.29</c:v>
                </c:pt>
                <c:pt idx="348">
                  <c:v>46.98</c:v>
                </c:pt>
                <c:pt idx="349">
                  <c:v>49.79</c:v>
                </c:pt>
                <c:pt idx="350">
                  <c:v>45.41</c:v>
                </c:pt>
                <c:pt idx="351">
                  <c:v>0</c:v>
                </c:pt>
                <c:pt idx="352">
                  <c:v>7.16</c:v>
                </c:pt>
                <c:pt idx="353">
                  <c:v>4.2</c:v>
                </c:pt>
                <c:pt idx="354">
                  <c:v>4.01</c:v>
                </c:pt>
                <c:pt idx="355">
                  <c:v>3.25</c:v>
                </c:pt>
                <c:pt idx="356">
                  <c:v>3.6</c:v>
                </c:pt>
                <c:pt idx="357">
                  <c:v>5.01</c:v>
                </c:pt>
                <c:pt idx="358">
                  <c:v>6.15</c:v>
                </c:pt>
                <c:pt idx="359">
                  <c:v>5.83</c:v>
                </c:pt>
                <c:pt idx="360">
                  <c:v>6.1</c:v>
                </c:pt>
                <c:pt idx="361">
                  <c:v>4.8600000000000003</c:v>
                </c:pt>
                <c:pt idx="362">
                  <c:v>5.83</c:v>
                </c:pt>
                <c:pt idx="363">
                  <c:v>7.7</c:v>
                </c:pt>
                <c:pt idx="364">
                  <c:v>8.57</c:v>
                </c:pt>
                <c:pt idx="365">
                  <c:v>8.83</c:v>
                </c:pt>
                <c:pt idx="366">
                  <c:v>8.57</c:v>
                </c:pt>
                <c:pt idx="367">
                  <c:v>8.7899999999999991</c:v>
                </c:pt>
                <c:pt idx="368">
                  <c:v>9.18</c:v>
                </c:pt>
                <c:pt idx="369">
                  <c:v>9.32</c:v>
                </c:pt>
                <c:pt idx="370">
                  <c:v>9.91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44.61</c:v>
                </c:pt>
                <c:pt idx="385">
                  <c:v>40.32</c:v>
                </c:pt>
                <c:pt idx="386">
                  <c:v>44.12</c:v>
                </c:pt>
                <c:pt idx="387">
                  <c:v>42.33</c:v>
                </c:pt>
                <c:pt idx="388">
                  <c:v>37.36</c:v>
                </c:pt>
                <c:pt idx="389">
                  <c:v>44.82</c:v>
                </c:pt>
                <c:pt idx="390">
                  <c:v>26.96</c:v>
                </c:pt>
                <c:pt idx="391">
                  <c:v>31.64</c:v>
                </c:pt>
                <c:pt idx="392">
                  <c:v>42.23</c:v>
                </c:pt>
                <c:pt idx="393">
                  <c:v>46.06</c:v>
                </c:pt>
                <c:pt idx="394">
                  <c:v>47.64</c:v>
                </c:pt>
                <c:pt idx="395">
                  <c:v>44.25</c:v>
                </c:pt>
                <c:pt idx="396">
                  <c:v>42.79</c:v>
                </c:pt>
                <c:pt idx="397">
                  <c:v>36.74</c:v>
                </c:pt>
                <c:pt idx="398">
                  <c:v>33.54</c:v>
                </c:pt>
                <c:pt idx="399">
                  <c:v>27.45</c:v>
                </c:pt>
                <c:pt idx="400">
                  <c:v>29.16</c:v>
                </c:pt>
                <c:pt idx="401">
                  <c:v>32.67</c:v>
                </c:pt>
                <c:pt idx="402">
                  <c:v>26.86</c:v>
                </c:pt>
                <c:pt idx="403">
                  <c:v>26.37</c:v>
                </c:pt>
                <c:pt idx="404">
                  <c:v>23.82</c:v>
                </c:pt>
                <c:pt idx="405">
                  <c:v>27.11</c:v>
                </c:pt>
                <c:pt idx="406">
                  <c:v>29.5</c:v>
                </c:pt>
                <c:pt idx="407">
                  <c:v>30.54</c:v>
                </c:pt>
                <c:pt idx="408">
                  <c:v>39.18</c:v>
                </c:pt>
                <c:pt idx="409">
                  <c:v>34.36</c:v>
                </c:pt>
                <c:pt idx="410">
                  <c:v>29.84</c:v>
                </c:pt>
                <c:pt idx="411">
                  <c:v>32.78</c:v>
                </c:pt>
                <c:pt idx="412">
                  <c:v>28.06</c:v>
                </c:pt>
                <c:pt idx="413">
                  <c:v>21.4</c:v>
                </c:pt>
                <c:pt idx="414">
                  <c:v>21.84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59.33</c:v>
                </c:pt>
                <c:pt idx="422">
                  <c:v>54.34</c:v>
                </c:pt>
                <c:pt idx="423">
                  <c:v>50.56</c:v>
                </c:pt>
                <c:pt idx="424">
                  <c:v>28.18</c:v>
                </c:pt>
                <c:pt idx="425">
                  <c:v>30.82</c:v>
                </c:pt>
                <c:pt idx="426">
                  <c:v>26.89</c:v>
                </c:pt>
                <c:pt idx="427">
                  <c:v>45.76</c:v>
                </c:pt>
                <c:pt idx="428">
                  <c:v>36.520000000000003</c:v>
                </c:pt>
                <c:pt idx="429">
                  <c:v>34.119999999999997</c:v>
                </c:pt>
                <c:pt idx="430">
                  <c:v>40.909999999999997</c:v>
                </c:pt>
                <c:pt idx="431">
                  <c:v>41.13</c:v>
                </c:pt>
                <c:pt idx="432">
                  <c:v>58.51</c:v>
                </c:pt>
                <c:pt idx="433">
                  <c:v>44.14</c:v>
                </c:pt>
                <c:pt idx="434">
                  <c:v>48.31</c:v>
                </c:pt>
                <c:pt idx="435">
                  <c:v>54</c:v>
                </c:pt>
                <c:pt idx="436">
                  <c:v>24.76</c:v>
                </c:pt>
                <c:pt idx="437">
                  <c:v>19.45</c:v>
                </c:pt>
                <c:pt idx="438">
                  <c:v>34.659999999999997</c:v>
                </c:pt>
                <c:pt idx="439">
                  <c:v>34.5</c:v>
                </c:pt>
                <c:pt idx="440">
                  <c:v>37.97</c:v>
                </c:pt>
                <c:pt idx="441">
                  <c:v>38.700000000000003</c:v>
                </c:pt>
                <c:pt idx="442">
                  <c:v>39.15</c:v>
                </c:pt>
                <c:pt idx="443">
                  <c:v>44.58</c:v>
                </c:pt>
                <c:pt idx="444">
                  <c:v>45.18</c:v>
                </c:pt>
                <c:pt idx="445">
                  <c:v>46.94</c:v>
                </c:pt>
                <c:pt idx="446">
                  <c:v>53.52</c:v>
                </c:pt>
                <c:pt idx="447">
                  <c:v>54.02</c:v>
                </c:pt>
                <c:pt idx="448">
                  <c:v>68.08</c:v>
                </c:pt>
                <c:pt idx="449">
                  <c:v>71.260000000000005</c:v>
                </c:pt>
                <c:pt idx="450">
                  <c:v>69.61</c:v>
                </c:pt>
                <c:pt idx="451">
                  <c:v>64.53</c:v>
                </c:pt>
                <c:pt idx="452">
                  <c:v>65.260000000000005</c:v>
                </c:pt>
                <c:pt idx="453">
                  <c:v>49.84</c:v>
                </c:pt>
                <c:pt idx="454">
                  <c:v>39.36</c:v>
                </c:pt>
                <c:pt idx="455">
                  <c:v>39.01</c:v>
                </c:pt>
                <c:pt idx="456">
                  <c:v>58.01</c:v>
                </c:pt>
                <c:pt idx="457">
                  <c:v>26.58</c:v>
                </c:pt>
                <c:pt idx="458">
                  <c:v>55.91</c:v>
                </c:pt>
                <c:pt idx="459">
                  <c:v>61.88</c:v>
                </c:pt>
                <c:pt idx="460">
                  <c:v>34.799999999999997</c:v>
                </c:pt>
                <c:pt idx="461">
                  <c:v>40.31</c:v>
                </c:pt>
                <c:pt idx="462">
                  <c:v>42.4</c:v>
                </c:pt>
                <c:pt idx="463">
                  <c:v>42.88</c:v>
                </c:pt>
                <c:pt idx="464">
                  <c:v>53</c:v>
                </c:pt>
                <c:pt idx="465">
                  <c:v>55.17</c:v>
                </c:pt>
                <c:pt idx="466">
                  <c:v>54.4</c:v>
                </c:pt>
                <c:pt idx="467">
                  <c:v>43.8</c:v>
                </c:pt>
                <c:pt idx="468">
                  <c:v>64.739999999999995</c:v>
                </c:pt>
                <c:pt idx="469">
                  <c:v>74.03</c:v>
                </c:pt>
                <c:pt idx="470">
                  <c:v>78.25</c:v>
                </c:pt>
                <c:pt idx="471">
                  <c:v>82.22</c:v>
                </c:pt>
                <c:pt idx="472">
                  <c:v>71.89</c:v>
                </c:pt>
                <c:pt idx="473">
                  <c:v>74.209999999999994</c:v>
                </c:pt>
                <c:pt idx="474">
                  <c:v>66.09</c:v>
                </c:pt>
                <c:pt idx="475">
                  <c:v>76.989999999999995</c:v>
                </c:pt>
                <c:pt idx="476">
                  <c:v>68.03</c:v>
                </c:pt>
                <c:pt idx="477">
                  <c:v>29.81</c:v>
                </c:pt>
                <c:pt idx="478">
                  <c:v>20.94</c:v>
                </c:pt>
                <c:pt idx="479">
                  <c:v>22.84</c:v>
                </c:pt>
                <c:pt idx="480">
                  <c:v>22.24</c:v>
                </c:pt>
                <c:pt idx="481">
                  <c:v>15.4</c:v>
                </c:pt>
                <c:pt idx="482">
                  <c:v>14.9</c:v>
                </c:pt>
                <c:pt idx="483">
                  <c:v>14.84</c:v>
                </c:pt>
                <c:pt idx="484">
                  <c:v>20.66</c:v>
                </c:pt>
                <c:pt idx="485">
                  <c:v>13.18</c:v>
                </c:pt>
                <c:pt idx="486">
                  <c:v>13.29</c:v>
                </c:pt>
                <c:pt idx="487">
                  <c:v>12.14</c:v>
                </c:pt>
                <c:pt idx="488">
                  <c:v>11.28</c:v>
                </c:pt>
                <c:pt idx="489">
                  <c:v>13.08</c:v>
                </c:pt>
                <c:pt idx="490">
                  <c:v>11.79</c:v>
                </c:pt>
                <c:pt idx="491">
                  <c:v>8.74</c:v>
                </c:pt>
                <c:pt idx="492">
                  <c:v>8.7899999999999991</c:v>
                </c:pt>
                <c:pt idx="493">
                  <c:v>8.8800000000000008</c:v>
                </c:pt>
                <c:pt idx="494">
                  <c:v>6.86</c:v>
                </c:pt>
                <c:pt idx="495">
                  <c:v>6.31</c:v>
                </c:pt>
                <c:pt idx="496">
                  <c:v>7.34</c:v>
                </c:pt>
                <c:pt idx="497">
                  <c:v>6.7</c:v>
                </c:pt>
                <c:pt idx="498">
                  <c:v>8.36</c:v>
                </c:pt>
                <c:pt idx="499">
                  <c:v>8.69</c:v>
                </c:pt>
                <c:pt idx="500">
                  <c:v>10.55</c:v>
                </c:pt>
                <c:pt idx="501">
                  <c:v>7.41</c:v>
                </c:pt>
                <c:pt idx="502">
                  <c:v>5.54</c:v>
                </c:pt>
                <c:pt idx="503">
                  <c:v>9.92</c:v>
                </c:pt>
                <c:pt idx="504">
                  <c:v>8.1999999999999993</c:v>
                </c:pt>
                <c:pt idx="505">
                  <c:v>7.26</c:v>
                </c:pt>
                <c:pt idx="506">
                  <c:v>9.25</c:v>
                </c:pt>
                <c:pt idx="507">
                  <c:v>10.49</c:v>
                </c:pt>
                <c:pt idx="508">
                  <c:v>8.83</c:v>
                </c:pt>
                <c:pt idx="509">
                  <c:v>5.87</c:v>
                </c:pt>
                <c:pt idx="510">
                  <c:v>8.2899999999999991</c:v>
                </c:pt>
                <c:pt idx="511">
                  <c:v>7.24</c:v>
                </c:pt>
                <c:pt idx="512">
                  <c:v>7.23</c:v>
                </c:pt>
                <c:pt idx="513">
                  <c:v>7.36</c:v>
                </c:pt>
                <c:pt idx="514">
                  <c:v>10.52</c:v>
                </c:pt>
                <c:pt idx="515">
                  <c:v>13.45</c:v>
                </c:pt>
                <c:pt idx="516">
                  <c:v>11.31</c:v>
                </c:pt>
                <c:pt idx="517">
                  <c:v>19.059999999999999</c:v>
                </c:pt>
                <c:pt idx="518">
                  <c:v>21.22</c:v>
                </c:pt>
                <c:pt idx="519">
                  <c:v>19.61</c:v>
                </c:pt>
                <c:pt idx="520">
                  <c:v>16.940000000000001</c:v>
                </c:pt>
                <c:pt idx="521">
                  <c:v>16.39</c:v>
                </c:pt>
                <c:pt idx="522">
                  <c:v>17.649999999999999</c:v>
                </c:pt>
                <c:pt idx="523">
                  <c:v>25.79</c:v>
                </c:pt>
                <c:pt idx="524">
                  <c:v>18.47</c:v>
                </c:pt>
                <c:pt idx="525">
                  <c:v>15.91</c:v>
                </c:pt>
                <c:pt idx="526">
                  <c:v>18.149999999999999</c:v>
                </c:pt>
                <c:pt idx="527">
                  <c:v>22.24</c:v>
                </c:pt>
                <c:pt idx="528">
                  <c:v>29.35</c:v>
                </c:pt>
                <c:pt idx="529">
                  <c:v>23.64</c:v>
                </c:pt>
                <c:pt idx="530">
                  <c:v>18.850000000000001</c:v>
                </c:pt>
                <c:pt idx="531">
                  <c:v>15.48</c:v>
                </c:pt>
                <c:pt idx="532">
                  <c:v>19.100000000000001</c:v>
                </c:pt>
                <c:pt idx="533">
                  <c:v>18.37</c:v>
                </c:pt>
                <c:pt idx="534">
                  <c:v>17.18</c:v>
                </c:pt>
                <c:pt idx="535">
                  <c:v>14.69</c:v>
                </c:pt>
                <c:pt idx="536">
                  <c:v>15.33</c:v>
                </c:pt>
                <c:pt idx="537">
                  <c:v>13.33</c:v>
                </c:pt>
                <c:pt idx="538">
                  <c:v>14.59</c:v>
                </c:pt>
                <c:pt idx="539">
                  <c:v>15.29</c:v>
                </c:pt>
                <c:pt idx="540">
                  <c:v>16.649999999999999</c:v>
                </c:pt>
                <c:pt idx="541">
                  <c:v>19.95</c:v>
                </c:pt>
                <c:pt idx="542">
                  <c:v>15.71</c:v>
                </c:pt>
                <c:pt idx="543">
                  <c:v>17.989999999999998</c:v>
                </c:pt>
                <c:pt idx="544">
                  <c:v>33.79</c:v>
                </c:pt>
                <c:pt idx="545">
                  <c:v>27.37</c:v>
                </c:pt>
                <c:pt idx="546">
                  <c:v>17.3</c:v>
                </c:pt>
                <c:pt idx="547">
                  <c:v>16.45</c:v>
                </c:pt>
                <c:pt idx="548">
                  <c:v>25.61</c:v>
                </c:pt>
                <c:pt idx="549">
                  <c:v>31.76</c:v>
                </c:pt>
                <c:pt idx="550">
                  <c:v>20.82</c:v>
                </c:pt>
                <c:pt idx="551">
                  <c:v>17.2</c:v>
                </c:pt>
                <c:pt idx="552">
                  <c:v>17.489999999999998</c:v>
                </c:pt>
                <c:pt idx="553">
                  <c:v>15.91</c:v>
                </c:pt>
                <c:pt idx="554">
                  <c:v>22.1</c:v>
                </c:pt>
                <c:pt idx="555">
                  <c:v>17.43</c:v>
                </c:pt>
                <c:pt idx="556">
                  <c:v>18.47</c:v>
                </c:pt>
                <c:pt idx="557">
                  <c:v>14.39</c:v>
                </c:pt>
                <c:pt idx="558">
                  <c:v>10.73</c:v>
                </c:pt>
                <c:pt idx="559">
                  <c:v>11.86</c:v>
                </c:pt>
                <c:pt idx="560">
                  <c:v>14.19</c:v>
                </c:pt>
                <c:pt idx="561">
                  <c:v>17.98</c:v>
                </c:pt>
                <c:pt idx="562">
                  <c:v>0</c:v>
                </c:pt>
                <c:pt idx="563">
                  <c:v>5.47</c:v>
                </c:pt>
                <c:pt idx="564">
                  <c:v>5.98</c:v>
                </c:pt>
                <c:pt idx="565">
                  <c:v>5.98</c:v>
                </c:pt>
                <c:pt idx="566">
                  <c:v>5.98</c:v>
                </c:pt>
                <c:pt idx="567">
                  <c:v>5.98</c:v>
                </c:pt>
                <c:pt idx="568">
                  <c:v>5.97</c:v>
                </c:pt>
                <c:pt idx="569">
                  <c:v>6.11</c:v>
                </c:pt>
                <c:pt idx="570">
                  <c:v>6.22</c:v>
                </c:pt>
                <c:pt idx="571">
                  <c:v>6.23</c:v>
                </c:pt>
                <c:pt idx="572">
                  <c:v>6.23</c:v>
                </c:pt>
                <c:pt idx="573">
                  <c:v>6.22</c:v>
                </c:pt>
                <c:pt idx="574">
                  <c:v>6.18</c:v>
                </c:pt>
                <c:pt idx="575">
                  <c:v>6.22</c:v>
                </c:pt>
                <c:pt idx="576">
                  <c:v>6.18</c:v>
                </c:pt>
                <c:pt idx="577">
                  <c:v>6.16</c:v>
                </c:pt>
                <c:pt idx="578">
                  <c:v>6.17</c:v>
                </c:pt>
                <c:pt idx="579">
                  <c:v>6.15</c:v>
                </c:pt>
                <c:pt idx="580">
                  <c:v>6.11</c:v>
                </c:pt>
                <c:pt idx="581">
                  <c:v>6.07</c:v>
                </c:pt>
                <c:pt idx="582">
                  <c:v>6</c:v>
                </c:pt>
                <c:pt idx="583">
                  <c:v>6.09</c:v>
                </c:pt>
                <c:pt idx="584">
                  <c:v>6.18</c:v>
                </c:pt>
                <c:pt idx="585">
                  <c:v>6.14</c:v>
                </c:pt>
                <c:pt idx="586">
                  <c:v>6.05</c:v>
                </c:pt>
                <c:pt idx="587">
                  <c:v>6.04</c:v>
                </c:pt>
                <c:pt idx="588">
                  <c:v>6.04</c:v>
                </c:pt>
                <c:pt idx="589">
                  <c:v>6.06</c:v>
                </c:pt>
                <c:pt idx="590">
                  <c:v>6.03</c:v>
                </c:pt>
                <c:pt idx="591">
                  <c:v>5.99</c:v>
                </c:pt>
                <c:pt idx="592">
                  <c:v>6</c:v>
                </c:pt>
                <c:pt idx="593">
                  <c:v>5.98</c:v>
                </c:pt>
                <c:pt idx="594">
                  <c:v>5.99</c:v>
                </c:pt>
                <c:pt idx="595">
                  <c:v>6.01</c:v>
                </c:pt>
                <c:pt idx="596">
                  <c:v>5.99</c:v>
                </c:pt>
                <c:pt idx="597">
                  <c:v>5.96</c:v>
                </c:pt>
                <c:pt idx="598">
                  <c:v>5.98</c:v>
                </c:pt>
                <c:pt idx="599">
                  <c:v>5.97</c:v>
                </c:pt>
                <c:pt idx="600">
                  <c:v>5.97</c:v>
                </c:pt>
                <c:pt idx="601">
                  <c:v>5.98</c:v>
                </c:pt>
                <c:pt idx="602">
                  <c:v>5.95</c:v>
                </c:pt>
                <c:pt idx="603">
                  <c:v>5.99</c:v>
                </c:pt>
                <c:pt idx="604">
                  <c:v>6.01</c:v>
                </c:pt>
                <c:pt idx="605">
                  <c:v>5.99</c:v>
                </c:pt>
                <c:pt idx="606">
                  <c:v>6</c:v>
                </c:pt>
                <c:pt idx="607">
                  <c:v>5.99</c:v>
                </c:pt>
                <c:pt idx="608">
                  <c:v>5.99</c:v>
                </c:pt>
                <c:pt idx="609">
                  <c:v>5.99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AD-4941-A9E7-09616C043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5141759"/>
        <c:axId val="1985146335"/>
      </c:barChart>
      <c:dateAx>
        <c:axId val="198514175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146335"/>
        <c:crosses val="autoZero"/>
        <c:auto val="1"/>
        <c:lblOffset val="100"/>
        <c:baseTimeUnit val="days"/>
      </c:dateAx>
      <c:valAx>
        <c:axId val="198514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141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E5AF-83E4-B48F-1D8C-B2312A8DA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71ED1-E617-BDB8-AA6C-207E6CD41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C15E7-8ADE-BFA3-3E9E-2299725C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8F3-0B8E-4D89-B1A4-9A191799EF8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2DBD-B6BC-14D0-5566-6402692C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6077-1BDD-C8A7-E725-1B240BE5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69F-758A-4D5C-B2E0-1AA52BB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1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22BC-BF08-BFD2-5E56-7134AAB5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128B5-7A1F-FC2C-136F-23E2DD485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64889-763C-D594-9B4D-3AEDC4EC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8F3-0B8E-4D89-B1A4-9A191799EF8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5486-1C51-F731-0761-99F905A2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E558-7F5B-DDE4-68AE-F6B07BB0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69F-758A-4D5C-B2E0-1AA52BB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22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01ED1-2CF7-38FA-4618-9C807CDF9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2C780-28AA-6E3A-DC30-B4C1DB27C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916E-4A9B-AEC4-6540-56DAC4CF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8F3-0B8E-4D89-B1A4-9A191799EF8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2A39-A529-A3C1-DAA2-D963CF40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5F766-477B-B3DF-D7E3-13052E31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69F-758A-4D5C-B2E0-1AA52BB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7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CE65-760B-C78A-88D2-5CCEE705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4052-1861-6193-1E85-FCE21B04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9EA3A-1237-4B0C-A97A-61736F33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8F3-0B8E-4D89-B1A4-9A191799EF8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8C18-1EA4-0F7C-A932-EA4C0052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86703-AB25-8FF7-7C43-0273E6B4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69F-758A-4D5C-B2E0-1AA52BB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6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D56B-8489-8C49-24E5-51F46093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623F3-0A79-3852-C8F1-55A31B113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AA5A4-F068-8C36-BBDF-42A4F942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8F3-0B8E-4D89-B1A4-9A191799EF8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2FBAC-3A1D-6A6D-9F2C-C7B03F69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DB95-C1DF-409E-438A-7D3F6085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69F-758A-4D5C-B2E0-1AA52BB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76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6E31-84AA-FF57-6086-33A46299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8B91-28C3-6227-F78A-7D52DD68F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0B5E2-0D9A-EA29-7246-38E2F966D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CCF36-5A5F-ECB3-EF59-7BC93D86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8F3-0B8E-4D89-B1A4-9A191799EF8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385E-678F-FE98-E59C-A785C236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013B1-B2B9-EBCE-6278-B0044178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69F-758A-4D5C-B2E0-1AA52BB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2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5E30-1F61-4CAA-7A9B-15F88554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CED9E-3917-5486-D89C-9C0A5B91E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48980-CC3F-7BAD-F91E-6C1DA3A68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AE266-A7AF-337C-D8C4-CA40AE71B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941AE-6FCD-26B2-4E86-D2507FFAB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99101-260D-6793-9815-D8331D24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8F3-0B8E-4D89-B1A4-9A191799EF8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DEAB0-3912-5F03-B7C6-52CE9426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53B58-F8CD-2390-7411-9E366A6A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69F-758A-4D5C-B2E0-1AA52BB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17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BADD-1869-6937-B4A8-939F8BC7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6BEF6-CE4B-7F2C-F21D-C214C7C5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8F3-0B8E-4D89-B1A4-9A191799EF8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C8557-6848-6900-90EA-E03ED999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671B4-2FBD-E141-51F9-5132D8C5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69F-758A-4D5C-B2E0-1AA52BB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1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A196E-05B3-F576-A398-7E7B0964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8F3-0B8E-4D89-B1A4-9A191799EF8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86561-7342-C22B-1A0C-660586B9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F9B16-1EF9-EFE4-C8E5-88745229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69F-758A-4D5C-B2E0-1AA52BB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17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CF4-B528-9165-D622-B784F508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439E-1157-947D-86C4-7C6A38EC2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1C538-774F-6AF7-49EC-A6441C971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694AE-4B68-0A7F-364C-9A512E7A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8F3-0B8E-4D89-B1A4-9A191799EF8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00C6D-504F-6FC8-3220-4FF8A308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EC1D5-D5F8-235B-FF32-65E25F6D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69F-758A-4D5C-B2E0-1AA52BB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7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CC8C-3791-F2BE-38FF-7E7CD8AD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CD329-9C8B-AF6A-9E7D-26D88984A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CE1FE-AA53-D228-4478-8B1EEB758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A980E-DC09-EEF1-3154-FE3E5D9F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8F3-0B8E-4D89-B1A4-9A191799EF8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2F196-D4C8-CA45-D7B9-8D54A5EF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65511-8862-B623-F226-AE028C84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69F-758A-4D5C-B2E0-1AA52BB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AD44A-3331-5C83-B225-9B0AF84C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576FE-EFD4-9280-6B14-48A4046E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0B54-274F-16C7-095B-985A3FF0A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E18F3-0B8E-4D89-B1A4-9A191799EF8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F41C-786B-7CD7-944B-33888BD18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1BAC5-1BD8-1019-1E44-6B6148DF7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C269F-758A-4D5C-B2E0-1AA52BB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87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atherbit.io/api/airquality-histo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api/air-pollu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qicn.org/data-platform/regist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qai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8530C9-878E-8149-C7CE-BA2B4F07F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D1C1D"/>
                </a:solidFill>
                <a:effectLst/>
                <a:latin typeface="Slack-Lato"/>
              </a:rPr>
              <a:t>Air Quality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85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6BC0C9-7C6B-F07B-4F04-592FF257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DELHI NO2 Comparison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746890-5976-A995-5368-3822275C9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Station – Ashok </a:t>
            </a:r>
            <a:r>
              <a:rPr lang="en-IN" dirty="0" err="1"/>
              <a:t>Vihar</a:t>
            </a:r>
            <a:endParaRPr lang="en-IN" dirty="0"/>
          </a:p>
          <a:p>
            <a:r>
              <a:rPr lang="en-IN" dirty="0"/>
              <a:t>Official Data available from 2015</a:t>
            </a:r>
          </a:p>
        </p:txBody>
      </p:sp>
    </p:spTree>
    <p:extLst>
      <p:ext uri="{BB962C8B-B14F-4D97-AF65-F5344CB8AC3E}">
        <p14:creationId xmlns:p14="http://schemas.microsoft.com/office/powerpoint/2010/main" val="1647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99E9-CD04-D961-B02E-FDC44AEC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Delhi Satellite vs Official (Unnormalized)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79477C0-1FF6-46AD-B46D-2E75FDA7EC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851287"/>
              </p:ext>
            </p:extLst>
          </p:nvPr>
        </p:nvGraphicFramePr>
        <p:xfrm>
          <a:off x="838199" y="1690687"/>
          <a:ext cx="10871447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300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9B7E-9689-66A9-367F-428EEC6A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Delhi API vs Official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3AD5671-70DD-7AA4-6BDF-31456277B5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76296"/>
              </p:ext>
            </p:extLst>
          </p:nvPr>
        </p:nvGraphicFramePr>
        <p:xfrm>
          <a:off x="838199" y="1690688"/>
          <a:ext cx="10515599" cy="4967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156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055849-16A9-819F-B6C6-B1BF0C35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Delhi API vs Satellite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C903E06-3217-9632-58E0-69B44A0B76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647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75C0-0841-286C-D326-3423E093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Delhi Official vs Satellite (Normalized)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1EA364-9587-65B1-E2CD-E5C612539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0912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76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BF47-25AA-ACA9-74B6-E5BD5BE1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Stats Delhi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B4C0212-A53E-F3C4-9441-6337252B1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054357"/>
              </p:ext>
            </p:extLst>
          </p:nvPr>
        </p:nvGraphicFramePr>
        <p:xfrm>
          <a:off x="838200" y="2565647"/>
          <a:ext cx="2754412" cy="164367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5733">
                  <a:extLst>
                    <a:ext uri="{9D8B030D-6E8A-4147-A177-3AD203B41FA5}">
                      <a16:colId xmlns:a16="http://schemas.microsoft.com/office/drawing/2014/main" val="1442253379"/>
                    </a:ext>
                  </a:extLst>
                </a:gridCol>
                <a:gridCol w="1338679">
                  <a:extLst>
                    <a:ext uri="{9D8B030D-6E8A-4147-A177-3AD203B41FA5}">
                      <a16:colId xmlns:a16="http://schemas.microsoft.com/office/drawing/2014/main" val="1297327915"/>
                    </a:ext>
                  </a:extLst>
                </a:gridCol>
              </a:tblGrid>
              <a:tr h="514031">
                <a:tc>
                  <a:txBody>
                    <a:bodyPr/>
                    <a:lstStyle/>
                    <a:p>
                      <a:r>
                        <a:rPr lang="en-IN" dirty="0"/>
                        <a:t>NO2_API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28547"/>
                  </a:ext>
                </a:extLst>
              </a:tr>
              <a:tr h="615615">
                <a:tc>
                  <a:txBody>
                    <a:bodyPr/>
                    <a:lstStyle/>
                    <a:p>
                      <a:r>
                        <a:rPr lang="en-IN" dirty="0"/>
                        <a:t>NO2_Official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40721"/>
                  </a:ext>
                </a:extLst>
              </a:tr>
              <a:tr h="514031">
                <a:tc>
                  <a:txBody>
                    <a:bodyPr/>
                    <a:lstStyle/>
                    <a:p>
                      <a:r>
                        <a:rPr lang="en-IN" dirty="0"/>
                        <a:t>NO2_Satellite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4136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7D24F68-E909-08A7-92C6-DE09E5B998F6}"/>
              </a:ext>
            </a:extLst>
          </p:cNvPr>
          <p:cNvSpPr txBox="1"/>
          <p:nvPr/>
        </p:nvSpPr>
        <p:spPr>
          <a:xfrm>
            <a:off x="1287262" y="1899821"/>
            <a:ext cx="180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Availability</a:t>
            </a:r>
          </a:p>
        </p:txBody>
      </p:sp>
    </p:spTree>
    <p:extLst>
      <p:ext uri="{BB962C8B-B14F-4D97-AF65-F5344CB8AC3E}">
        <p14:creationId xmlns:p14="http://schemas.microsoft.com/office/powerpoint/2010/main" val="30988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C7010A-13EB-9A08-EFB0-FF92AB35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MUMBAI NO2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F56625-14BE-44D2-C470-216A0C0DF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Station - Sion</a:t>
            </a:r>
          </a:p>
          <a:p>
            <a:r>
              <a:rPr lang="en-IN" dirty="0"/>
              <a:t>Official Data available from 2019</a:t>
            </a:r>
          </a:p>
        </p:txBody>
      </p:sp>
    </p:spTree>
    <p:extLst>
      <p:ext uri="{BB962C8B-B14F-4D97-AF65-F5344CB8AC3E}">
        <p14:creationId xmlns:p14="http://schemas.microsoft.com/office/powerpoint/2010/main" val="302691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0F28FF-87BE-E983-94E0-F12B1BA9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Mumbai API vs Official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93A2192-8A7C-23BD-B41C-088128D79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397974"/>
              </p:ext>
            </p:extLst>
          </p:nvPr>
        </p:nvGraphicFramePr>
        <p:xfrm>
          <a:off x="1205698" y="1533136"/>
          <a:ext cx="9926160" cy="5054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456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08F0-EB88-6E5D-8E19-F9B60CE1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Mumbai Official vs Satellite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620291-5017-C5F1-DE7F-5B5CD951CD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2608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7F0-1696-C863-5855-CE3EC2B1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Mumbai API vs Satellite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69A311-D901-C13B-4F18-11EDC9B871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02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C840-6854-2827-4F05-2B59F853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B44AF1-8F29-790C-E7CA-6B791B45E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226737"/>
              </p:ext>
            </p:extLst>
          </p:nvPr>
        </p:nvGraphicFramePr>
        <p:xfrm>
          <a:off x="399496" y="1690688"/>
          <a:ext cx="9684938" cy="4615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215">
                  <a:extLst>
                    <a:ext uri="{9D8B030D-6E8A-4147-A177-3AD203B41FA5}">
                      <a16:colId xmlns:a16="http://schemas.microsoft.com/office/drawing/2014/main" val="2845994214"/>
                    </a:ext>
                  </a:extLst>
                </a:gridCol>
                <a:gridCol w="1470320">
                  <a:extLst>
                    <a:ext uri="{9D8B030D-6E8A-4147-A177-3AD203B41FA5}">
                      <a16:colId xmlns:a16="http://schemas.microsoft.com/office/drawing/2014/main" val="3501525371"/>
                    </a:ext>
                  </a:extLst>
                </a:gridCol>
                <a:gridCol w="1954371">
                  <a:extLst>
                    <a:ext uri="{9D8B030D-6E8A-4147-A177-3AD203B41FA5}">
                      <a16:colId xmlns:a16="http://schemas.microsoft.com/office/drawing/2014/main" val="2894341135"/>
                    </a:ext>
                  </a:extLst>
                </a:gridCol>
                <a:gridCol w="1222179">
                  <a:extLst>
                    <a:ext uri="{9D8B030D-6E8A-4147-A177-3AD203B41FA5}">
                      <a16:colId xmlns:a16="http://schemas.microsoft.com/office/drawing/2014/main" val="1382406363"/>
                    </a:ext>
                  </a:extLst>
                </a:gridCol>
                <a:gridCol w="1362608">
                  <a:extLst>
                    <a:ext uri="{9D8B030D-6E8A-4147-A177-3AD203B41FA5}">
                      <a16:colId xmlns:a16="http://schemas.microsoft.com/office/drawing/2014/main" val="237920438"/>
                    </a:ext>
                  </a:extLst>
                </a:gridCol>
                <a:gridCol w="1701245">
                  <a:extLst>
                    <a:ext uri="{9D8B030D-6E8A-4147-A177-3AD203B41FA5}">
                      <a16:colId xmlns:a16="http://schemas.microsoft.com/office/drawing/2014/main" val="99101880"/>
                    </a:ext>
                  </a:extLst>
                </a:gridCol>
              </a:tblGrid>
              <a:tr h="659357">
                <a:tc>
                  <a:txBody>
                    <a:bodyPr/>
                    <a:lstStyle/>
                    <a:p>
                      <a:r>
                        <a:rPr lang="en-IN" dirty="0"/>
                        <a:t>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History Data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Fields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798671"/>
                  </a:ext>
                </a:extLst>
              </a:tr>
              <a:tr h="1224520">
                <a:tc>
                  <a:txBody>
                    <a:bodyPr/>
                    <a:lstStyle/>
                    <a:p>
                      <a:r>
                        <a:rPr lang="en-IN" dirty="0" err="1"/>
                        <a:t>OpenWeatherMap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Nov 2020 ( Hourly)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CO,NO,NO2,O3,SO2,PM2_5,PM10,NH3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 Data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 Wise API based on Lat and </a:t>
                      </a:r>
                      <a:r>
                        <a:rPr lang="en-IN" dirty="0" err="1"/>
                        <a:t>Lng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18027"/>
                  </a:ext>
                </a:extLst>
              </a:tr>
              <a:tr h="1224520">
                <a:tc>
                  <a:txBody>
                    <a:bodyPr/>
                    <a:lstStyle/>
                    <a:p>
                      <a:r>
                        <a:rPr lang="en-IN" dirty="0"/>
                        <a:t>Weatherbit.io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Jan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 2.5, PM 10, CO, SO2, NO2, and O3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Continuous Data available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 Wise API with City name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13625"/>
                  </a:ext>
                </a:extLst>
              </a:tr>
              <a:tr h="1507101">
                <a:tc>
                  <a:txBody>
                    <a:bodyPr/>
                    <a:lstStyle/>
                    <a:p>
                      <a:r>
                        <a:rPr lang="en-IN" dirty="0" err="1"/>
                        <a:t>Aqicn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availability variable. </a:t>
                      </a:r>
                      <a:r>
                        <a:rPr lang="en-IN" sz="1400" dirty="0"/>
                        <a:t>Based on Cities. For ex – Delhi has since 2014, Mumbai has since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availability variable. </a:t>
                      </a:r>
                      <a:r>
                        <a:rPr lang="en-IN" sz="1400" dirty="0"/>
                        <a:t>Based on Cities/ Stations. For ex – Delhi Station 1 has PM2_5 whereas station 2 has O3, PM2_5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Discontinuous Data available. 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Only AQI is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Fetches Data from official Sources.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API, Individual Cities, Stations. For ex: Delhi has 15 stations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0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197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BF47-25AA-ACA9-74B6-E5BD5BE1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Stats Mumbai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B4C0212-A53E-F3C4-9441-6337252B1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964876"/>
              </p:ext>
            </p:extLst>
          </p:nvPr>
        </p:nvGraphicFramePr>
        <p:xfrm>
          <a:off x="838200" y="2565647"/>
          <a:ext cx="2754412" cy="164367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5733">
                  <a:extLst>
                    <a:ext uri="{9D8B030D-6E8A-4147-A177-3AD203B41FA5}">
                      <a16:colId xmlns:a16="http://schemas.microsoft.com/office/drawing/2014/main" val="1442253379"/>
                    </a:ext>
                  </a:extLst>
                </a:gridCol>
                <a:gridCol w="1338679">
                  <a:extLst>
                    <a:ext uri="{9D8B030D-6E8A-4147-A177-3AD203B41FA5}">
                      <a16:colId xmlns:a16="http://schemas.microsoft.com/office/drawing/2014/main" val="1297327915"/>
                    </a:ext>
                  </a:extLst>
                </a:gridCol>
              </a:tblGrid>
              <a:tr h="514031">
                <a:tc>
                  <a:txBody>
                    <a:bodyPr/>
                    <a:lstStyle/>
                    <a:p>
                      <a:r>
                        <a:rPr lang="en-IN" dirty="0"/>
                        <a:t>NO2_API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28547"/>
                  </a:ext>
                </a:extLst>
              </a:tr>
              <a:tr h="615615">
                <a:tc>
                  <a:txBody>
                    <a:bodyPr/>
                    <a:lstStyle/>
                    <a:p>
                      <a:r>
                        <a:rPr lang="en-IN" dirty="0"/>
                        <a:t>NO2_Official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40721"/>
                  </a:ext>
                </a:extLst>
              </a:tr>
              <a:tr h="514031">
                <a:tc>
                  <a:txBody>
                    <a:bodyPr/>
                    <a:lstStyle/>
                    <a:p>
                      <a:r>
                        <a:rPr lang="en-IN" dirty="0"/>
                        <a:t>NO2_Satellite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4136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7D24F68-E909-08A7-92C6-DE09E5B998F6}"/>
              </a:ext>
            </a:extLst>
          </p:cNvPr>
          <p:cNvSpPr txBox="1"/>
          <p:nvPr/>
        </p:nvSpPr>
        <p:spPr>
          <a:xfrm>
            <a:off x="1287262" y="1899821"/>
            <a:ext cx="180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Availability</a:t>
            </a:r>
          </a:p>
        </p:txBody>
      </p:sp>
    </p:spTree>
    <p:extLst>
      <p:ext uri="{BB962C8B-B14F-4D97-AF65-F5344CB8AC3E}">
        <p14:creationId xmlns:p14="http://schemas.microsoft.com/office/powerpoint/2010/main" val="3942206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AD134-2C93-382E-0650-5D8DEFAE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KOLKATA NO2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EF6D8-5294-FEB0-6867-D5953053B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Station Used - </a:t>
            </a:r>
            <a:r>
              <a:rPr lang="en-IN" dirty="0" err="1"/>
              <a:t>Bidhannagar</a:t>
            </a:r>
            <a:r>
              <a:rPr lang="en-IN" dirty="0"/>
              <a:t>, Kolkata</a:t>
            </a:r>
          </a:p>
          <a:p>
            <a:r>
              <a:rPr lang="en-IN" dirty="0"/>
              <a:t>Official Data from 2018</a:t>
            </a:r>
          </a:p>
        </p:txBody>
      </p:sp>
    </p:spTree>
    <p:extLst>
      <p:ext uri="{BB962C8B-B14F-4D97-AF65-F5344CB8AC3E}">
        <p14:creationId xmlns:p14="http://schemas.microsoft.com/office/powerpoint/2010/main" val="219114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4B8CBE-0CEA-58D2-1B3A-559F6DDE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Kolkata Official vs Satellite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01FB4D-BD65-46CF-A90A-9C21A82246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560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2308-B5CC-930D-ABAF-63293FDA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Kolkata Official vs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619472-4AA2-4743-A695-B3304FDB19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8461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BF47-25AA-ACA9-74B6-E5BD5BE1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Stats Kolkata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B4C0212-A53E-F3C4-9441-6337252B1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900075"/>
              </p:ext>
            </p:extLst>
          </p:nvPr>
        </p:nvGraphicFramePr>
        <p:xfrm>
          <a:off x="838200" y="2565647"/>
          <a:ext cx="2754412" cy="164367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5733">
                  <a:extLst>
                    <a:ext uri="{9D8B030D-6E8A-4147-A177-3AD203B41FA5}">
                      <a16:colId xmlns:a16="http://schemas.microsoft.com/office/drawing/2014/main" val="1442253379"/>
                    </a:ext>
                  </a:extLst>
                </a:gridCol>
                <a:gridCol w="1338679">
                  <a:extLst>
                    <a:ext uri="{9D8B030D-6E8A-4147-A177-3AD203B41FA5}">
                      <a16:colId xmlns:a16="http://schemas.microsoft.com/office/drawing/2014/main" val="1297327915"/>
                    </a:ext>
                  </a:extLst>
                </a:gridCol>
              </a:tblGrid>
              <a:tr h="514031">
                <a:tc>
                  <a:txBody>
                    <a:bodyPr/>
                    <a:lstStyle/>
                    <a:p>
                      <a:r>
                        <a:rPr lang="en-IN" dirty="0"/>
                        <a:t>NO2_API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28547"/>
                  </a:ext>
                </a:extLst>
              </a:tr>
              <a:tr h="615615">
                <a:tc>
                  <a:txBody>
                    <a:bodyPr/>
                    <a:lstStyle/>
                    <a:p>
                      <a:r>
                        <a:rPr lang="en-IN" dirty="0"/>
                        <a:t>NO2_Official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40721"/>
                  </a:ext>
                </a:extLst>
              </a:tr>
              <a:tr h="514031">
                <a:tc>
                  <a:txBody>
                    <a:bodyPr/>
                    <a:lstStyle/>
                    <a:p>
                      <a:r>
                        <a:rPr lang="en-IN" dirty="0"/>
                        <a:t>NO2_Satellite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4136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7D24F68-E909-08A7-92C6-DE09E5B998F6}"/>
              </a:ext>
            </a:extLst>
          </p:cNvPr>
          <p:cNvSpPr txBox="1"/>
          <p:nvPr/>
        </p:nvSpPr>
        <p:spPr>
          <a:xfrm>
            <a:off x="1287262" y="1899821"/>
            <a:ext cx="180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Availability</a:t>
            </a:r>
          </a:p>
        </p:txBody>
      </p:sp>
    </p:spTree>
    <p:extLst>
      <p:ext uri="{BB962C8B-B14F-4D97-AF65-F5344CB8AC3E}">
        <p14:creationId xmlns:p14="http://schemas.microsoft.com/office/powerpoint/2010/main" val="124069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10F7-B724-CBDA-0A29-413B0BA8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Bengaluru NO2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A0C48-CE9C-9D0D-2EC0-4792A335A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Station -  Silk Board</a:t>
            </a:r>
          </a:p>
          <a:p>
            <a:r>
              <a:rPr lang="en-IN" dirty="0"/>
              <a:t>Official Data from 2015</a:t>
            </a:r>
          </a:p>
        </p:txBody>
      </p:sp>
    </p:spTree>
    <p:extLst>
      <p:ext uri="{BB962C8B-B14F-4D97-AF65-F5344CB8AC3E}">
        <p14:creationId xmlns:p14="http://schemas.microsoft.com/office/powerpoint/2010/main" val="1520228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8D02F-A9C0-7862-72A7-09061BCE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Bengaluru Official vs Satellite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BFAF0E5-22C6-0078-D13A-8322520AA2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2243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407C-77C9-205A-114C-DAEE4D49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Bengaluru Official vs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0066C-A8AA-8706-8A5D-38634A88C7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2034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BF47-25AA-ACA9-74B6-E5BD5BE1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Stats Bengaluru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B4C0212-A53E-F3C4-9441-6337252B1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174499"/>
              </p:ext>
            </p:extLst>
          </p:nvPr>
        </p:nvGraphicFramePr>
        <p:xfrm>
          <a:off x="838200" y="2565647"/>
          <a:ext cx="2754412" cy="164367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5733">
                  <a:extLst>
                    <a:ext uri="{9D8B030D-6E8A-4147-A177-3AD203B41FA5}">
                      <a16:colId xmlns:a16="http://schemas.microsoft.com/office/drawing/2014/main" val="1442253379"/>
                    </a:ext>
                  </a:extLst>
                </a:gridCol>
                <a:gridCol w="1338679">
                  <a:extLst>
                    <a:ext uri="{9D8B030D-6E8A-4147-A177-3AD203B41FA5}">
                      <a16:colId xmlns:a16="http://schemas.microsoft.com/office/drawing/2014/main" val="1297327915"/>
                    </a:ext>
                  </a:extLst>
                </a:gridCol>
              </a:tblGrid>
              <a:tr h="514031">
                <a:tc>
                  <a:txBody>
                    <a:bodyPr/>
                    <a:lstStyle/>
                    <a:p>
                      <a:r>
                        <a:rPr lang="en-IN" dirty="0"/>
                        <a:t>NO2_API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28547"/>
                  </a:ext>
                </a:extLst>
              </a:tr>
              <a:tr h="615615">
                <a:tc>
                  <a:txBody>
                    <a:bodyPr/>
                    <a:lstStyle/>
                    <a:p>
                      <a:r>
                        <a:rPr lang="en-IN" dirty="0"/>
                        <a:t>NO2_Official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40721"/>
                  </a:ext>
                </a:extLst>
              </a:tr>
              <a:tr h="514031">
                <a:tc>
                  <a:txBody>
                    <a:bodyPr/>
                    <a:lstStyle/>
                    <a:p>
                      <a:r>
                        <a:rPr lang="en-IN" dirty="0"/>
                        <a:t>NO2_Satellite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4136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7D24F68-E909-08A7-92C6-DE09E5B998F6}"/>
              </a:ext>
            </a:extLst>
          </p:cNvPr>
          <p:cNvSpPr txBox="1"/>
          <p:nvPr/>
        </p:nvSpPr>
        <p:spPr>
          <a:xfrm>
            <a:off x="1287262" y="1899821"/>
            <a:ext cx="180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Availability</a:t>
            </a:r>
          </a:p>
        </p:txBody>
      </p:sp>
    </p:spTree>
    <p:extLst>
      <p:ext uri="{BB962C8B-B14F-4D97-AF65-F5344CB8AC3E}">
        <p14:creationId xmlns:p14="http://schemas.microsoft.com/office/powerpoint/2010/main" val="42327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2483-27D6-5B65-B770-D5FC009D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Weatherbit.io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BAD0-0D55-F19B-4A3F-B865EEF9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https://www.weatherbit.io/api/airquality-history</a:t>
            </a:r>
            <a:endParaRPr lang="en-IN" dirty="0"/>
          </a:p>
          <a:p>
            <a:r>
              <a:rPr lang="en-US" dirty="0"/>
              <a:t> It returns air quality data on the 6 major surface pollutants - PM 2.5, PM 10, CO, SO2, NO2, and O3. Additionally, this API returns an air quality index score.</a:t>
            </a:r>
          </a:p>
          <a:p>
            <a:r>
              <a:rPr lang="en-US" dirty="0"/>
              <a:t>For historical, weather data is available for 20 years.</a:t>
            </a:r>
          </a:p>
          <a:p>
            <a:r>
              <a:rPr lang="en-US" dirty="0"/>
              <a:t>For Air quality data, data from Jan 13</a:t>
            </a:r>
            <a:r>
              <a:rPr lang="en-US" baseline="30000" dirty="0"/>
              <a:t>th</a:t>
            </a:r>
            <a:r>
              <a:rPr lang="en-US" dirty="0"/>
              <a:t> 2022 is available</a:t>
            </a:r>
          </a:p>
        </p:txBody>
      </p:sp>
    </p:spTree>
    <p:extLst>
      <p:ext uri="{BB962C8B-B14F-4D97-AF65-F5344CB8AC3E}">
        <p14:creationId xmlns:p14="http://schemas.microsoft.com/office/powerpoint/2010/main" val="67785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3B46-6F2C-0A19-31C1-5850B8E2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OpenweatherMap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C33D-4D0A-A914-9CE5-B59AAC50A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https://openweathermap.org/api/air-pollution</a:t>
            </a:r>
            <a:endParaRPr lang="en-IN" dirty="0"/>
          </a:p>
          <a:p>
            <a:r>
              <a:rPr lang="en-IN" dirty="0"/>
              <a:t>Historical Data for 2 years is only available. From 2020</a:t>
            </a:r>
          </a:p>
          <a:p>
            <a:r>
              <a:rPr lang="en-IN" dirty="0"/>
              <a:t>Data is consistent and almost no missing values.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Air pollution forecast is available for 5 days with hourly granularity. Historical data is accessible from 27th November 2020.</a:t>
            </a:r>
          </a:p>
          <a:p>
            <a:r>
              <a:rPr lang="en-IN" dirty="0"/>
              <a:t>https://openweathermap.org/accuracy-and-quality</a:t>
            </a:r>
          </a:p>
        </p:txBody>
      </p:sp>
    </p:spTree>
    <p:extLst>
      <p:ext uri="{BB962C8B-B14F-4D97-AF65-F5344CB8AC3E}">
        <p14:creationId xmlns:p14="http://schemas.microsoft.com/office/powerpoint/2010/main" val="311779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5BA5-BA28-1C56-39A2-A5F59549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oto Serif" panose="020B0604020202020204" pitchFamily="18" charset="0"/>
              </a:rPr>
              <a:t>Air Quality Historical Data Platform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ABC1-E707-FBC5-A3DF-0DEEACEE4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https://aqicn.org/data-platform/register/</a:t>
            </a:r>
            <a:endParaRPr lang="en-IN" dirty="0"/>
          </a:p>
          <a:p>
            <a:r>
              <a:rPr lang="en-IN" dirty="0"/>
              <a:t>Contains data for most of the cities. But a lot of data are missing.</a:t>
            </a:r>
          </a:p>
          <a:p>
            <a:r>
              <a:rPr lang="en-IN" dirty="0"/>
              <a:t>Data availability is variable. The parameters, history varies from station to station. For ex – US Embassy Station in Delhi has only PM2.5 data available from 2015, where as ITO station has data since 2014 for PM2.5, PM10,O3 etc</a:t>
            </a:r>
          </a:p>
          <a:p>
            <a:r>
              <a:rPr lang="en-IN" dirty="0"/>
              <a:t>The data is in the form of AQI – Air Quality Index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1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3EBE-2B47-B100-9A2C-031222DF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oto Serif" panose="020B0604020202020204" pitchFamily="18" charset="0"/>
              </a:rPr>
              <a:t>Other Air Quality Data Platform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45EF-EFF5-118A-BF0E-28411783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IQAIR - </a:t>
            </a:r>
            <a:r>
              <a:rPr lang="en-US" dirty="0">
                <a:hlinkClick r:id="rId2"/>
              </a:rPr>
              <a:t>https://www.iqair.com</a:t>
            </a:r>
            <a:endParaRPr lang="en-US" dirty="0"/>
          </a:p>
          <a:p>
            <a:r>
              <a:rPr lang="en-US" dirty="0"/>
              <a:t>Gives the AQI reading of any place averaged out from all the stations</a:t>
            </a:r>
          </a:p>
          <a:p>
            <a:r>
              <a:rPr lang="en-US" dirty="0"/>
              <a:t>Have historical data, but not yet fetched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00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390BED-9CCA-4897-8C82-D67CA8245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NO2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A72F6D2-3B1A-C914-C41F-E9E45C095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48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E75C-26E8-E752-B2D0-97820B85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E039-1044-C05F-A92B-32955B13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dirty="0"/>
              <a:t>For NO2 Comparison 3 data sources are used for each city – namely Official, API and Satellite</a:t>
            </a:r>
          </a:p>
          <a:p>
            <a:r>
              <a:rPr lang="en-IN" dirty="0"/>
              <a:t>Official Data is sourced from - </a:t>
            </a:r>
            <a:r>
              <a:rPr lang="en-US" dirty="0"/>
              <a:t>Central Control Room for Air Quality Management - All India</a:t>
            </a:r>
          </a:p>
          <a:p>
            <a:r>
              <a:rPr lang="en-US" dirty="0"/>
              <a:t>API Data is sourced from – OpenWeatherMap.com</a:t>
            </a:r>
          </a:p>
          <a:p>
            <a:r>
              <a:rPr lang="en-US" dirty="0"/>
              <a:t>Satellite Data is sourced from – OMI</a:t>
            </a:r>
          </a:p>
          <a:p>
            <a:r>
              <a:rPr lang="en-US" dirty="0"/>
              <a:t>Satellite Data is in the form of molecules/cm^2 – It is transformed to ug/m^3 using a conversion factor of 1.88x10^(-15) </a:t>
            </a:r>
            <a:r>
              <a:rPr lang="en-US" sz="1800" dirty="0"/>
              <a:t>(Ref - Remote sensing of exposure to NO2: Satellite versus ground-based measurement in a large urban area )</a:t>
            </a:r>
          </a:p>
          <a:p>
            <a:r>
              <a:rPr lang="en-US" sz="1800" dirty="0"/>
              <a:t>For the Stations in a particular city, the nearest station to the coordinates obtained for the city is used. If data is insufficient, second/third nearest station is selected</a:t>
            </a:r>
          </a:p>
        </p:txBody>
      </p:sp>
    </p:spTree>
    <p:extLst>
      <p:ext uri="{BB962C8B-B14F-4D97-AF65-F5344CB8AC3E}">
        <p14:creationId xmlns:p14="http://schemas.microsoft.com/office/powerpoint/2010/main" val="38619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7F66-4F92-1127-2060-1C516C9B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Station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71948D-A7ED-E9F1-06A6-20842369C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30" y="1389666"/>
            <a:ext cx="5612500" cy="4749038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7DB17FC-F25C-4196-A7C8-BC403EE01884}"/>
              </a:ext>
            </a:extLst>
          </p:cNvPr>
          <p:cNvSpPr/>
          <p:nvPr/>
        </p:nvSpPr>
        <p:spPr>
          <a:xfrm>
            <a:off x="7847859" y="5051084"/>
            <a:ext cx="355107" cy="41725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325053-4BDB-DD09-6BEA-3DD16CBF20F7}"/>
              </a:ext>
            </a:extLst>
          </p:cNvPr>
          <p:cNvCxnSpPr/>
          <p:nvPr/>
        </p:nvCxnSpPr>
        <p:spPr>
          <a:xfrm>
            <a:off x="8211845" y="5255581"/>
            <a:ext cx="197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A78B7B-4B89-F031-7E11-C87C134EEC7B}"/>
              </a:ext>
            </a:extLst>
          </p:cNvPr>
          <p:cNvSpPr txBox="1"/>
          <p:nvPr/>
        </p:nvSpPr>
        <p:spPr>
          <a:xfrm>
            <a:off x="10191565" y="5051084"/>
            <a:ext cx="164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Coordinates of Delhi </a:t>
            </a:r>
            <a:br>
              <a:rPr lang="en-IN" dirty="0"/>
            </a:br>
            <a:r>
              <a:rPr lang="en-IN" dirty="0"/>
              <a:t>(28.662,77.23)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D76E79-4273-C7D1-11C6-F81CC9F616AB}"/>
              </a:ext>
            </a:extLst>
          </p:cNvPr>
          <p:cNvCxnSpPr/>
          <p:nvPr/>
        </p:nvCxnSpPr>
        <p:spPr>
          <a:xfrm flipH="1">
            <a:off x="1500326" y="2379216"/>
            <a:ext cx="2299317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55BD71-10B5-75D8-B394-2F154A30FD55}"/>
              </a:ext>
            </a:extLst>
          </p:cNvPr>
          <p:cNvSpPr txBox="1"/>
          <p:nvPr/>
        </p:nvSpPr>
        <p:spPr>
          <a:xfrm>
            <a:off x="186431" y="2607844"/>
            <a:ext cx="162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Coordinates of Nearest Station</a:t>
            </a:r>
          </a:p>
        </p:txBody>
      </p:sp>
    </p:spTree>
    <p:extLst>
      <p:ext uri="{BB962C8B-B14F-4D97-AF65-F5344CB8AC3E}">
        <p14:creationId xmlns:p14="http://schemas.microsoft.com/office/powerpoint/2010/main" val="84354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759</Words>
  <Application>Microsoft Office PowerPoint</Application>
  <PresentationFormat>Widescreen</PresentationFormat>
  <Paragraphs>122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Noto Serif</vt:lpstr>
      <vt:lpstr>Slack-Lato</vt:lpstr>
      <vt:lpstr>Office Theme</vt:lpstr>
      <vt:lpstr>Air Quality India</vt:lpstr>
      <vt:lpstr>Summary</vt:lpstr>
      <vt:lpstr>Weatherbit.io</vt:lpstr>
      <vt:lpstr>OpenweatherMap</vt:lpstr>
      <vt:lpstr>Air Quality Historical Data Platform</vt:lpstr>
      <vt:lpstr>Other Air Quality Data Platform</vt:lpstr>
      <vt:lpstr>NO2</vt:lpstr>
      <vt:lpstr>Summary</vt:lpstr>
      <vt:lpstr>Example of Station Selection</vt:lpstr>
      <vt:lpstr>DELHI NO2 Comparison</vt:lpstr>
      <vt:lpstr>Delhi Satellite vs Official (Unnormalized)</vt:lpstr>
      <vt:lpstr>Delhi API vs Official</vt:lpstr>
      <vt:lpstr>Delhi API vs Satellite</vt:lpstr>
      <vt:lpstr>Delhi Official vs Satellite (Normalized)</vt:lpstr>
      <vt:lpstr>Summary Stats Delhi</vt:lpstr>
      <vt:lpstr>MUMBAI NO2</vt:lpstr>
      <vt:lpstr>Mumbai API vs Official</vt:lpstr>
      <vt:lpstr>Mumbai Official vs Satellite </vt:lpstr>
      <vt:lpstr>Mumbai API vs Satellite </vt:lpstr>
      <vt:lpstr>Summary Stats Mumbai</vt:lpstr>
      <vt:lpstr>KOLKATA NO2</vt:lpstr>
      <vt:lpstr>Kolkata Official vs Satellite</vt:lpstr>
      <vt:lpstr>Kolkata Official vs API</vt:lpstr>
      <vt:lpstr>Summary Stats Kolkata</vt:lpstr>
      <vt:lpstr>Bengaluru NO2</vt:lpstr>
      <vt:lpstr>Bengaluru Official vs Satellite</vt:lpstr>
      <vt:lpstr>Bengaluru Official vs API</vt:lpstr>
      <vt:lpstr>Summary Stats Bengaluru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API’s</dc:title>
  <dc:creator>sourabh sahoo</dc:creator>
  <cp:lastModifiedBy>sourabh sahoo</cp:lastModifiedBy>
  <cp:revision>190</cp:revision>
  <dcterms:created xsi:type="dcterms:W3CDTF">2022-07-26T17:57:34Z</dcterms:created>
  <dcterms:modified xsi:type="dcterms:W3CDTF">2022-08-25T16:55:04Z</dcterms:modified>
</cp:coreProperties>
</file>