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79"/>
    <a:srgbClr val="96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7A3B81-57D7-7C47-A453-322801C21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1278185-CAF1-8A4C-903B-CDBDF2527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C407483-7660-FE40-8E5E-1C301289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F56E9A-2E10-4F40-9343-9A241F3E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5974FC7-EAF2-B246-8941-5BD6D93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754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2F946-5A6F-A34E-AEE1-99550402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84D4B32-189A-D142-95F8-D3A2C4CE1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CBFFDB-F439-8744-B82D-ADED3E39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48738D-8A81-AC4D-9715-DA498D45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D3F8840-177B-D24D-8E59-16C42095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007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BC5EA93-FD00-3449-877E-D732D6798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D793824-E026-604F-81C5-392EC8044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E470A7-61DA-A744-B116-600E9041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6569EA6-B357-684D-8A1A-653DFB16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50B0B5-AEEE-2142-9061-1AD4DEC9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01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22CF87-8198-644D-8B51-CD87995E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7EE6BCA-22A1-1140-AA40-7456FBDF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60583C-7021-0347-9E94-D80FDD9D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559455-7C9C-E44B-A1E5-9ED74071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7AF1159-CD98-7742-86AE-8CA24801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F3080A-DF55-1F4D-998F-3C9E60BD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6C17E6C-B4F9-A14F-B92A-8C934D1B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5235AC-2473-6844-BD30-164A664C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197F9F9-CCBB-B643-AEE1-1CD3ACDA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FFA924-B7B4-0448-8335-2E4E204B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92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7CD7E7-EB51-5941-9252-CA64CC55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0A9238-E599-8F43-823D-C1B54BB63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F80FF0-B5FC-914B-B8B6-D531B689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FD09F64-BAAF-B24A-9192-22A9F808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284A00A-7D51-7F46-B569-5EFDD677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8751A43-E768-FC45-B032-05714F89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157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98DBF6-8650-2743-9B8D-D8ABC042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CEC49C2-778E-E441-BA05-701CA866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198F0A4-5156-CA44-82C0-3E952D51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0CC5DAA-8772-1248-A02C-B109EB38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70856E4-EBC1-2D40-9663-B6448CBD8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71DB0D3-FD16-FF42-BE98-7F352C30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B1E178F-FB90-AA49-A4BC-86B10792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6795D41-A615-2C41-B142-4ACFE0B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118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4E9D7E-6325-1842-BF55-EBE1C7D8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CF50BB4-FD0B-4B4B-B9F0-A36A8725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C4786A-5B48-6040-9BCB-C9C43475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F899ED8-6ECA-DB45-80FA-59B17018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98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814219E-9FBF-A044-9B4F-AF627781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012D8C4-69A4-8940-A470-B4F2AB87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EA03D96-730E-F04B-84D2-998E1C45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32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AC85D3-644B-D84E-85FC-5DE1A260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F29976-E319-674F-BB7C-2A491EDEA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2B9B31F-9CB1-5142-9B3E-20B2789CF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1FBF2C1-46A6-CF43-9499-65DFBF86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9A8E41C-C8EA-004C-93AC-2AAFD645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0FC14A8-8341-374F-B262-2F5758AD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74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DA271-7E26-CB47-A722-03798810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E75551C-CA15-544D-B857-0BE5BE48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85F3EF-3CDA-864C-A784-DE8E50313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00FE995-2037-B246-8208-98CC9653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6378A6D-71D5-CD42-9E9E-5D5D1A42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DF9D1E2-2649-BE4E-8101-4CAFDB16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9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A03E02A-6879-CB49-861E-69BE2C80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F2B0476-6E98-5841-A92D-09E5D6F0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B46B08-1C4C-3F45-9AEB-5A22E9EED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847B-3395-1F4A-B1C7-F9B7597191D8}" type="datetimeFigureOut">
              <a:rPr lang="sv-SE" smtClean="0"/>
              <a:t>2020-04-04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A9D4C4-ECA0-4041-8C33-40E9F96C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BC34CD-A8DB-A643-8890-680C48934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7AA02-5603-AB48-8981-13E24C6536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18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 descr="En bild som visar stol&#10;&#10;Automatiskt genererad beskrivning">
            <a:extLst>
              <a:ext uri="{FF2B5EF4-FFF2-40B4-BE49-F238E27FC236}">
                <a16:creationId xmlns:a16="http://schemas.microsoft.com/office/drawing/2014/main" id="{1180DC30-B888-0D4D-9091-CCE74D65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33" y="1530350"/>
            <a:ext cx="3937000" cy="37973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3A649E75-6DAE-E14D-B58A-7FC88E9B1F7B}"/>
              </a:ext>
            </a:extLst>
          </p:cNvPr>
          <p:cNvSpPr txBox="1"/>
          <p:nvPr/>
        </p:nvSpPr>
        <p:spPr>
          <a:xfrm>
            <a:off x="5638799" y="2305615"/>
            <a:ext cx="52027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Century Gothic" panose="020B0502020202020204" pitchFamily="34" charset="0"/>
                <a:cs typeface="Modern Love Grunge" panose="020F0502020204030204" pitchFamily="34" charset="0"/>
              </a:rPr>
              <a:t>Please maintain a good posture while we gather some information about your current seating position. </a:t>
            </a:r>
          </a:p>
          <a:p>
            <a:pPr algn="ctr"/>
            <a:endParaRPr lang="en-GB" sz="2800" dirty="0">
              <a:latin typeface="Century Gothic" panose="020B0502020202020204" pitchFamily="34" charset="0"/>
              <a:cs typeface="Modern Love Grunge" panose="020F0502020204030204" pitchFamily="34" charset="0"/>
            </a:endParaRPr>
          </a:p>
          <a:p>
            <a:pPr algn="ctr"/>
            <a:r>
              <a:rPr lang="en-GB" sz="2800" dirty="0">
                <a:latin typeface="Century Gothic" panose="020B0502020202020204" pitchFamily="34" charset="0"/>
                <a:cs typeface="Modern Love Grunge" panose="020F0502020204030204" pitchFamily="34" charset="0"/>
              </a:rPr>
              <a:t>Don’t worry, this will only take a </a:t>
            </a:r>
            <a:r>
              <a:rPr lang="en-GB" sz="2800">
                <a:latin typeface="Century Gothic" panose="020B0502020202020204" pitchFamily="34" charset="0"/>
                <a:cs typeface="Modern Love Grunge" panose="020F0502020204030204" pitchFamily="34" charset="0"/>
              </a:rPr>
              <a:t>few moments.</a:t>
            </a:r>
            <a:endParaRPr lang="en-GB" sz="2800" dirty="0">
              <a:latin typeface="Century Gothic" panose="020B0502020202020204" pitchFamily="34" charset="0"/>
              <a:cs typeface="Modern Love Grunge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</Words>
  <Application>Microsoft Macintosh PowerPoint</Application>
  <PresentationFormat>Bredbild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William Ljungbergh</dc:creator>
  <cp:lastModifiedBy>William Ljungbergh</cp:lastModifiedBy>
  <cp:revision>2</cp:revision>
  <dcterms:created xsi:type="dcterms:W3CDTF">2020-04-04T14:11:28Z</dcterms:created>
  <dcterms:modified xsi:type="dcterms:W3CDTF">2020-04-04T14:21:05Z</dcterms:modified>
</cp:coreProperties>
</file>