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微软给的定义是，Rx是一个函数库，让开发者可以利用可观察序列和LINQ风格查询操作符来编写异步和基于事件的程序，使用Rx，开发者可以用Observables表示异步数据流，用LINQ操作符查询异步数据流， 用Schedulers参数化异步数据流的并发处理，Rx可以这样定义：Rx = Observables + LINQ + Schedulers。</a:t>
            </a:r>
          </a:p>
          <a:p>
            <a:pPr/>
            <a:r>
              <a:t>ReactiveX.io给的定义是，Rx是一个使用可观察数据流进行异步编程的编程接口，ReactiveX结合了观察者模式、迭代器模式和函数式编程的精华。</a:t>
            </a:r>
          </a:p>
          <a:p>
            <a:pPr/>
          </a:p>
          <a:p>
            <a:pPr/>
            <a:r>
              <a:t>RxBinding 是一组开源库，它允许你以RxJava的形式来处理UI事件。</a:t>
            </a:r>
          </a:p>
          <a:p>
            <a:pPr/>
            <a:r>
              <a:t>看起来好像只是把苹果换成了橘子，但实际上带来了非常大的改变：一致性。这仅仅是无数个监听事件中的两个而已。使用RxBinding时，你对这些监听事件的可以有一致的实现：RxJava的subscription。只需要对RxJava稍有了解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Johnny Appleseed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0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tif"/><Relationship Id="rId4" Type="http://schemas.openxmlformats.org/officeDocument/2006/relationships/image" Target="../media/image16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7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github.com/ReactiveX/RxJava" TargetMode="External"/><Relationship Id="rId4" Type="http://schemas.openxmlformats.org/officeDocument/2006/relationships/hyperlink" Target="https://mcxiaoke.gitbooks.io/rxdocs/content/" TargetMode="External"/><Relationship Id="rId5" Type="http://schemas.openxmlformats.org/officeDocument/2006/relationships/hyperlink" Target="http://gank.io/post/560e15be2dca930e00da1083#toc_1" TargetMode="External"/><Relationship Id="rId6" Type="http://schemas.openxmlformats.org/officeDocument/2006/relationships/hyperlink" Target="http://blog.csdn.net/lzyzsd/article/details/50120801" TargetMode="External"/><Relationship Id="rId7" Type="http://schemas.openxmlformats.org/officeDocument/2006/relationships/hyperlink" Target="http://blog.csdn.net/jdsjlzx/article/details/51485778" TargetMode="External"/><Relationship Id="rId8" Type="http://schemas.openxmlformats.org/officeDocument/2006/relationships/hyperlink" Target="http://blog.csdn.net/io_field/article/details/52439967" TargetMode="External"/><Relationship Id="rId9" Type="http://schemas.openxmlformats.org/officeDocument/2006/relationships/hyperlink" Target="http://www.jianshu.com/p/2badfbb3a33b" TargetMode="External"/><Relationship Id="rId10" Type="http://schemas.openxmlformats.org/officeDocument/2006/relationships/hyperlink" Target="http://www.jianshu.com/p/220955eefc1f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xJava初步实践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RxJava初步实践</a:t>
            </a:r>
          </a:p>
        </p:txBody>
      </p:sp>
      <p:sp>
        <p:nvSpPr>
          <p:cNvPr id="120" name="李果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李果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嵌套回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嵌套回调</a:t>
            </a:r>
          </a:p>
        </p:txBody>
      </p:sp>
      <p:sp>
        <p:nvSpPr>
          <p:cNvPr id="154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2451100"/>
            <a:ext cx="8458200" cy="637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2、并行回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2、并行回调</a:t>
            </a:r>
          </a:p>
        </p:txBody>
      </p:sp>
      <p:sp>
        <p:nvSpPr>
          <p:cNvPr id="158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600" y="2844800"/>
            <a:ext cx="5435600" cy="175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8900" y="5861050"/>
            <a:ext cx="70358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81850" y="3540125"/>
            <a:ext cx="44577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、并行回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2、并行回调</a:t>
            </a:r>
          </a:p>
        </p:txBody>
      </p:sp>
      <p:sp>
        <p:nvSpPr>
          <p:cNvPr id="164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6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650" y="2686050"/>
            <a:ext cx="9207500" cy="610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空值处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空值处理</a:t>
            </a:r>
          </a:p>
        </p:txBody>
      </p:sp>
      <p:sp>
        <p:nvSpPr>
          <p:cNvPr id="168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2250" y="3352800"/>
            <a:ext cx="10020300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3、循环调用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3、循环调用</a:t>
            </a:r>
          </a:p>
        </p:txBody>
      </p:sp>
      <p:sp>
        <p:nvSpPr>
          <p:cNvPr id="172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7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1500" y="2889250"/>
            <a:ext cx="6578600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0700" y="4025900"/>
            <a:ext cx="66802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循环调用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循环调用</a:t>
            </a:r>
          </a:p>
        </p:txBody>
      </p:sp>
      <p:sp>
        <p:nvSpPr>
          <p:cNvPr id="177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7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600" y="4000500"/>
            <a:ext cx="9753600" cy="347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4、延时调用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4、延时调用</a:t>
            </a:r>
          </a:p>
        </p:txBody>
      </p:sp>
      <p:sp>
        <p:nvSpPr>
          <p:cNvPr id="181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8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4450" y="5022850"/>
            <a:ext cx="10375900" cy="339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2250" y="2832100"/>
            <a:ext cx="10020300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5、防止连续点击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5、防止连续点击</a:t>
            </a:r>
          </a:p>
        </p:txBody>
      </p:sp>
      <p:sp>
        <p:nvSpPr>
          <p:cNvPr id="186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8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0650" y="2978150"/>
            <a:ext cx="102235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其他场景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/>
            <a:r>
              <a:t>其他场景</a:t>
            </a:r>
          </a:p>
        </p:txBody>
      </p:sp>
      <p:sp>
        <p:nvSpPr>
          <p:cNvPr id="190" name="多级数据读取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多级数据读取</a:t>
            </a:r>
          </a:p>
          <a:p>
            <a:pPr>
              <a:buBlip>
                <a:blip r:embed="rId2"/>
              </a:buBlip>
            </a:pPr>
            <a:r>
              <a:t>复杂数据变换</a:t>
            </a:r>
          </a:p>
          <a:p>
            <a:pPr>
              <a:buBlip>
                <a:blip r:embed="rId2"/>
              </a:buBlip>
            </a:pPr>
            <a:r>
              <a:t>响应式界面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更多操作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更多操作符</a:t>
            </a:r>
          </a:p>
        </p:txBody>
      </p:sp>
      <p:sp>
        <p:nvSpPr>
          <p:cNvPr id="193" name="数学运算            max      maxBy      sumInteg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数学运算            max      maxBy      sumInteger</a:t>
            </a:r>
          </a:p>
          <a:p>
            <a:pPr>
              <a:buBlip>
                <a:blip r:embed="rId2"/>
              </a:buBlip>
            </a:pPr>
            <a:r>
              <a:t>条件选择            all      contain      takeWhile      </a:t>
            </a:r>
          </a:p>
          <a:p>
            <a:pPr>
              <a:buBlip>
                <a:blip r:embed="rId2"/>
              </a:buBlip>
            </a:pPr>
            <a:r>
              <a:t>背压控制            onBackpressureBuffer/Drop </a:t>
            </a:r>
          </a:p>
          <a:p>
            <a:pPr>
              <a:buBlip>
                <a:blip r:embed="rId2"/>
              </a:buBlip>
            </a:pPr>
            <a:r>
              <a:t>错误处理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xJava简介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RxJava简介</a:t>
            </a:r>
          </a:p>
        </p:txBody>
      </p:sp>
      <p:sp>
        <p:nvSpPr>
          <p:cNvPr id="123" name="异步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异步</a:t>
            </a:r>
          </a:p>
          <a:p>
            <a:pPr>
              <a:buBlip>
                <a:blip r:embed="rId2"/>
              </a:buBlip>
            </a:pPr>
            <a:r>
              <a:t>观察者模式</a:t>
            </a:r>
          </a:p>
          <a:p>
            <a:pPr>
              <a:buBlip>
                <a:blip r:embed="rId2"/>
              </a:buBlip>
            </a:pPr>
            <a:r>
              <a:t>链式调用</a:t>
            </a:r>
          </a:p>
          <a:p>
            <a:pPr>
              <a:buBlip>
                <a:blip r:embed="rId2"/>
              </a:buBlip>
            </a:pPr>
            <a:r>
              <a:t>解耦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错误处理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错误处理</a:t>
            </a:r>
          </a:p>
        </p:txBody>
      </p:sp>
      <p:sp>
        <p:nvSpPr>
          <p:cNvPr id="196" name="onError()          终止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onError()          终止</a:t>
            </a:r>
          </a:p>
          <a:p>
            <a:pPr>
              <a:buBlip>
                <a:blip r:embed="rId2"/>
              </a:buBlip>
            </a:pPr>
            <a:r>
              <a:t>onErrorReturn()          发射指定项后终止</a:t>
            </a:r>
          </a:p>
          <a:p>
            <a:pPr>
              <a:buBlip>
                <a:blip r:embed="rId2"/>
              </a:buBlip>
            </a:pPr>
            <a:r>
              <a:t>onErrorResumeNext()          切换Observable      </a:t>
            </a:r>
          </a:p>
          <a:p>
            <a:pPr>
              <a:buBlip>
                <a:blip r:embed="rId2"/>
              </a:buBlip>
            </a:pPr>
            <a:r>
              <a:t>retry()          重新订阅原Observable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xJava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RxJava2</a:t>
            </a:r>
          </a:p>
        </p:txBody>
      </p:sp>
      <p:sp>
        <p:nvSpPr>
          <p:cNvPr id="199" name="backpressure处理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backpressure处理</a:t>
            </a:r>
          </a:p>
          <a:p>
            <a:pPr>
              <a:buBlip>
                <a:blip r:embed="rId2"/>
              </a:buBlip>
            </a:pPr>
            <a:r>
              <a:t>不再支持传入null</a:t>
            </a:r>
          </a:p>
          <a:p>
            <a:pPr>
              <a:buBlip>
                <a:blip r:embed="rId2"/>
              </a:buBlip>
            </a:pPr>
            <a:r>
              <a:t>允许函数throws Exception</a:t>
            </a:r>
          </a:p>
          <a:p>
            <a:pPr>
              <a:buBlip>
                <a:blip r:embed="rId2"/>
              </a:buBlip>
            </a:pPr>
            <a:r>
              <a:t>重命名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小结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小结</a:t>
            </a:r>
          </a:p>
        </p:txBody>
      </p:sp>
      <p:sp>
        <p:nvSpPr>
          <p:cNvPr id="202" name="有助于解决callback hel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有助于解决callback hell</a:t>
            </a:r>
          </a:p>
          <a:p>
            <a:pPr>
              <a:buBlip>
                <a:blip r:embed="rId2"/>
              </a:buBlip>
            </a:pPr>
            <a:r>
              <a:t>链式调用处理异步任务</a:t>
            </a:r>
          </a:p>
          <a:p>
            <a:pPr>
              <a:buBlip>
                <a:blip r:embed="rId2"/>
              </a:buBlip>
            </a:pPr>
            <a:r>
              <a:t>统一的编程范式</a:t>
            </a:r>
          </a:p>
          <a:p>
            <a:pPr>
              <a:buBlip>
                <a:blip r:embed="rId2"/>
              </a:buBlip>
            </a:pPr>
            <a:r>
              <a:t>扩展自己的操作符</a:t>
            </a:r>
          </a:p>
          <a:p>
            <a:pPr>
              <a:buBlip>
                <a:blip r:embed="rId2"/>
              </a:buBlip>
            </a:pPr>
            <a:r>
              <a:t>不应过度使用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推荐资料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推荐资料</a:t>
            </a:r>
          </a:p>
        </p:txBody>
      </p:sp>
      <p:sp>
        <p:nvSpPr>
          <p:cNvPr id="205" name="RxJava项目地址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3" invalidUrl="" action="" tgtFrame="" tooltip="" history="1" highlightClick="0" endSnd="0"/>
              </a:rPr>
              <a:t>RxJava项目地址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4" invalidUrl="" action="" tgtFrame="" tooltip="" history="1" highlightClick="0" endSnd="0"/>
              </a:rPr>
              <a:t>ReactiveX/RxJava文档中文版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5" invalidUrl="" action="" tgtFrame="" tooltip="" history="1" highlightClick="0" endSnd="0"/>
              </a:rPr>
              <a:t>给Android开发者的RxJava详解（扔物线）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6" invalidUrl="" action="" tgtFrame="" tooltip="" history="1" highlightClick="0" endSnd="0"/>
              </a:rPr>
              <a:t>RxJava使用场景小结（大头鬼Bruce）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7" invalidUrl="" action="" tgtFrame="" tooltip="" history="1" highlightClick="0" endSnd="0"/>
              </a:rPr>
              <a:t>RxJava使用介绍（一叶飘舟）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8" invalidUrl="" action="" tgtFrame="" tooltip="" history="1" highlightClick="0" endSnd="0"/>
              </a:rPr>
              <a:t>RxJava之错误处理（行云间）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9" invalidUrl="" action="" tgtFrame="" tooltip="" history="1" highlightClick="0" endSnd="0"/>
              </a:rPr>
              <a:t>RxJava1.X升级到RxJava2.X笔记（续写经典）</a:t>
            </a:r>
          </a:p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rPr u="sng">
                <a:hlinkClick r:id="rId10" invalidUrl="" action="" tgtFrame="" tooltip="" history="1" highlightClick="0" endSnd="0"/>
              </a:rPr>
              <a:t>RxJava 2.0 全新来袭（拉丁吴）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1319" y="3333908"/>
            <a:ext cx="8022162" cy="478858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Q &amp; A"/>
          <p:cNvSpPr/>
          <p:nvPr>
            <p:ph type="title"/>
          </p:nvPr>
        </p:nvSpPr>
        <p:spPr>
          <a:xfrm>
            <a:off x="1270000" y="468315"/>
            <a:ext cx="10464800" cy="3175001"/>
          </a:xfrm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xJava事件流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RxJava事件流</a:t>
            </a:r>
          </a:p>
        </p:txBody>
      </p:sp>
      <p:sp>
        <p:nvSpPr>
          <p:cNvPr id="126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2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6416" y="4654838"/>
            <a:ext cx="7047272" cy="3984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6416" y="2795746"/>
            <a:ext cx="7047272" cy="1540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xJava相关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RxJava相关</a:t>
            </a:r>
          </a:p>
        </p:txBody>
      </p:sp>
      <p:sp>
        <p:nvSpPr>
          <p:cNvPr id="131" name="ReactiveX        http://reactivex.io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ReactiveX        </a:t>
            </a:r>
            <a:r>
              <a:rPr sz="2400"/>
              <a:t>http://reactivex.io</a:t>
            </a:r>
            <a:endParaRPr sz="2400"/>
          </a:p>
          <a:p>
            <a:pPr>
              <a:buBlip>
                <a:blip r:embed="rId3"/>
              </a:buBlip>
            </a:pPr>
            <a:r>
              <a:t>RxAndroid      </a:t>
            </a:r>
            <a:r>
              <a:rPr sz="2400"/>
              <a:t>https://github.com/ReactiveX/RxAndroid</a:t>
            </a:r>
          </a:p>
          <a:p>
            <a:pPr>
              <a:buBlip>
                <a:blip r:embed="rId3"/>
              </a:buBlip>
            </a:pPr>
            <a:r>
              <a:t>RxBinding       </a:t>
            </a:r>
            <a:r>
              <a:rPr sz="2400"/>
              <a:t>https://github.com/JakeWharton/RxBinding</a:t>
            </a:r>
            <a:r>
              <a:t> </a:t>
            </a:r>
          </a:p>
          <a:p>
            <a:pPr>
              <a:buBlip>
                <a:blip r:embed="rId3"/>
              </a:buBlip>
            </a:pPr>
            <a:r>
              <a:t>Retrofit            </a:t>
            </a:r>
            <a:r>
              <a:rPr sz="2400"/>
              <a:t> http://square.github.io/retrofit/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操作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操作符</a:t>
            </a:r>
          </a:p>
        </p:txBody>
      </p:sp>
      <p:sp>
        <p:nvSpPr>
          <p:cNvPr id="136" name="创建                    just      from      tim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创建                    just      from      timer </a:t>
            </a:r>
          </a:p>
          <a:p>
            <a:pPr>
              <a:buBlip>
                <a:blip r:embed="rId2"/>
              </a:buBlip>
            </a:pPr>
            <a:r>
              <a:t>转换                    map      flatMap      buffer</a:t>
            </a:r>
          </a:p>
          <a:p>
            <a:pPr>
              <a:buBlip>
                <a:blip r:embed="rId2"/>
              </a:buBlip>
            </a:pPr>
            <a:r>
              <a:t>过滤                    filter      first      take</a:t>
            </a:r>
          </a:p>
          <a:p>
            <a:pPr>
              <a:buBlip>
                <a:blip r:embed="rId2"/>
              </a:buBlip>
            </a:pPr>
            <a:r>
              <a:t>组合                    zip      concat      merge  </a:t>
            </a:r>
          </a:p>
          <a:p>
            <a:pPr>
              <a:buBlip>
                <a:blip r:embed="rId2"/>
              </a:buBlip>
            </a:pPr>
            <a:r>
              <a:t>线程                    subscribeOn      observeOn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实用场景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实用场景</a:t>
            </a:r>
          </a:p>
        </p:txBody>
      </p:sp>
      <p:sp>
        <p:nvSpPr>
          <p:cNvPr id="139" name="嵌套回调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嵌套回调</a:t>
            </a:r>
          </a:p>
          <a:p>
            <a:pPr>
              <a:buBlip>
                <a:blip r:embed="rId2"/>
              </a:buBlip>
            </a:pPr>
            <a:r>
              <a:t>并行回调</a:t>
            </a:r>
          </a:p>
          <a:p>
            <a:pPr>
              <a:buBlip>
                <a:blip r:embed="rId2"/>
              </a:buBlip>
            </a:pPr>
            <a:r>
              <a:t>循环调用</a:t>
            </a:r>
          </a:p>
          <a:p>
            <a:pPr>
              <a:buBlip>
                <a:blip r:embed="rId2"/>
              </a:buBlip>
            </a:pPr>
            <a:r>
              <a:t>延时调用</a:t>
            </a:r>
          </a:p>
          <a:p>
            <a:pPr>
              <a:buBlip>
                <a:blip r:embed="rId2"/>
              </a:buBlip>
            </a:pPr>
            <a:r>
              <a:t>防止连续点击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、嵌套回调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1、嵌套回调</a:t>
            </a:r>
          </a:p>
        </p:txBody>
      </p:sp>
      <p:sp>
        <p:nvSpPr>
          <p:cNvPr id="142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4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900" y="2413000"/>
            <a:ext cx="9677400" cy="645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quest封装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Request封装</a:t>
            </a:r>
          </a:p>
        </p:txBody>
      </p:sp>
      <p:sp>
        <p:nvSpPr>
          <p:cNvPr id="146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4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9850" y="3054350"/>
            <a:ext cx="10325100" cy="481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allback封装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Callback封装</a:t>
            </a:r>
          </a:p>
        </p:txBody>
      </p:sp>
      <p:sp>
        <p:nvSpPr>
          <p:cNvPr id="150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5895" y="2681574"/>
            <a:ext cx="9354021" cy="6117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