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80" r:id="rId4"/>
    <p:sldId id="281" r:id="rId5"/>
    <p:sldId id="282" r:id="rId6"/>
    <p:sldId id="283" r:id="rId7"/>
    <p:sldId id="284" r:id="rId8"/>
    <p:sldId id="285" r:id="rId9"/>
    <p:sldId id="274" r:id="rId10"/>
    <p:sldId id="273"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DCBADB-8E42-4B8F-A0B2-91EC4DFCB60B}" v="26" dt="2022-04-05T05:51:10.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8" autoAdjust="0"/>
    <p:restoredTop sz="94660"/>
  </p:normalViewPr>
  <p:slideViewPr>
    <p:cSldViewPr snapToGrid="0">
      <p:cViewPr varScale="1">
        <p:scale>
          <a:sx n="115" d="100"/>
          <a:sy n="115" d="100"/>
        </p:scale>
        <p:origin x="8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Surya Pramudya" userId="f46cf8bb-4ec7-4653-94a9-ff26fa22481f" providerId="ADAL" clId="{71160AC7-06E4-4F50-82DD-ACD071AE87EB}"/>
    <pc:docChg chg="modSld">
      <pc:chgData name="Fabian Surya Pramudya" userId="f46cf8bb-4ec7-4653-94a9-ff26fa22481f" providerId="ADAL" clId="{71160AC7-06E4-4F50-82DD-ACD071AE87EB}" dt="2022-04-05T14:43:13.086" v="0" actId="14100"/>
      <pc:docMkLst>
        <pc:docMk/>
      </pc:docMkLst>
      <pc:sldChg chg="modSp">
        <pc:chgData name="Fabian Surya Pramudya" userId="f46cf8bb-4ec7-4653-94a9-ff26fa22481f" providerId="ADAL" clId="{71160AC7-06E4-4F50-82DD-ACD071AE87EB}" dt="2022-04-05T14:43:13.086" v="0" actId="14100"/>
        <pc:sldMkLst>
          <pc:docMk/>
          <pc:sldMk cId="748528444" sldId="286"/>
        </pc:sldMkLst>
        <pc:spChg chg="mod">
          <ac:chgData name="Fabian Surya Pramudya" userId="f46cf8bb-4ec7-4653-94a9-ff26fa22481f" providerId="ADAL" clId="{71160AC7-06E4-4F50-82DD-ACD071AE87EB}" dt="2022-04-05T14:43:13.086" v="0" actId="14100"/>
          <ac:spMkLst>
            <pc:docMk/>
            <pc:sldMk cId="748528444" sldId="286"/>
            <ac:spMk id="4" creationId="{7EC766DF-6528-47DE-B76B-6F9AD89A1F3A}"/>
          </ac:spMkLst>
        </pc:spChg>
      </pc:sldChg>
    </pc:docChg>
  </pc:docChgLst>
  <pc:docChgLst>
    <pc:chgData name="Fabian Surya Pramudya" userId="f46cf8bb-4ec7-4653-94a9-ff26fa22481f" providerId="ADAL" clId="{3CDCBADB-8E42-4B8F-A0B2-91EC4DFCB60B}"/>
    <pc:docChg chg="undo redo custSel addSld delSld modSld sldOrd">
      <pc:chgData name="Fabian Surya Pramudya" userId="f46cf8bb-4ec7-4653-94a9-ff26fa22481f" providerId="ADAL" clId="{3CDCBADB-8E42-4B8F-A0B2-91EC4DFCB60B}" dt="2022-04-05T05:52:41.789" v="1301" actId="20577"/>
      <pc:docMkLst>
        <pc:docMk/>
      </pc:docMkLst>
      <pc:sldChg chg="del">
        <pc:chgData name="Fabian Surya Pramudya" userId="f46cf8bb-4ec7-4653-94a9-ff26fa22481f" providerId="ADAL" clId="{3CDCBADB-8E42-4B8F-A0B2-91EC4DFCB60B}" dt="2022-04-05T05:33:20.145" v="147" actId="2696"/>
        <pc:sldMkLst>
          <pc:docMk/>
          <pc:sldMk cId="1552307170" sldId="262"/>
        </pc:sldMkLst>
      </pc:sldChg>
      <pc:sldChg chg="delSp del">
        <pc:chgData name="Fabian Surya Pramudya" userId="f46cf8bb-4ec7-4653-94a9-ff26fa22481f" providerId="ADAL" clId="{3CDCBADB-8E42-4B8F-A0B2-91EC4DFCB60B}" dt="2022-04-05T05:34:39.618" v="159" actId="2696"/>
        <pc:sldMkLst>
          <pc:docMk/>
          <pc:sldMk cId="1266407503" sldId="265"/>
        </pc:sldMkLst>
        <pc:picChg chg="del">
          <ac:chgData name="Fabian Surya Pramudya" userId="f46cf8bb-4ec7-4653-94a9-ff26fa22481f" providerId="ADAL" clId="{3CDCBADB-8E42-4B8F-A0B2-91EC4DFCB60B}" dt="2022-04-05T05:34:17.281" v="152"/>
          <ac:picMkLst>
            <pc:docMk/>
            <pc:sldMk cId="1266407503" sldId="265"/>
            <ac:picMk id="6" creationId="{F831F79D-6BA9-46D4-8281-848FBD4443A5}"/>
          </ac:picMkLst>
        </pc:picChg>
      </pc:sldChg>
      <pc:sldChg chg="delSp del">
        <pc:chgData name="Fabian Surya Pramudya" userId="f46cf8bb-4ec7-4653-94a9-ff26fa22481f" providerId="ADAL" clId="{3CDCBADB-8E42-4B8F-A0B2-91EC4DFCB60B}" dt="2022-04-05T05:33:21.874" v="148" actId="2696"/>
        <pc:sldMkLst>
          <pc:docMk/>
          <pc:sldMk cId="4207691334" sldId="266"/>
        </pc:sldMkLst>
        <pc:spChg chg="del">
          <ac:chgData name="Fabian Surya Pramudya" userId="f46cf8bb-4ec7-4653-94a9-ff26fa22481f" providerId="ADAL" clId="{3CDCBADB-8E42-4B8F-A0B2-91EC4DFCB60B}" dt="2022-04-05T05:28:43.507" v="10"/>
          <ac:spMkLst>
            <pc:docMk/>
            <pc:sldMk cId="4207691334" sldId="266"/>
            <ac:spMk id="10" creationId="{E30202D5-5274-4D71-A686-7ADD3C5704E7}"/>
          </ac:spMkLst>
        </pc:spChg>
        <pc:spChg chg="del">
          <ac:chgData name="Fabian Surya Pramudya" userId="f46cf8bb-4ec7-4653-94a9-ff26fa22481f" providerId="ADAL" clId="{3CDCBADB-8E42-4B8F-A0B2-91EC4DFCB60B}" dt="2022-04-05T05:28:43.507" v="10"/>
          <ac:spMkLst>
            <pc:docMk/>
            <pc:sldMk cId="4207691334" sldId="266"/>
            <ac:spMk id="12" creationId="{9BC07E98-E66C-4FF1-B5FC-B407F634C866}"/>
          </ac:spMkLst>
        </pc:spChg>
        <pc:picChg chg="del">
          <ac:chgData name="Fabian Surya Pramudya" userId="f46cf8bb-4ec7-4653-94a9-ff26fa22481f" providerId="ADAL" clId="{3CDCBADB-8E42-4B8F-A0B2-91EC4DFCB60B}" dt="2022-04-05T05:28:43.507" v="10"/>
          <ac:picMkLst>
            <pc:docMk/>
            <pc:sldMk cId="4207691334" sldId="266"/>
            <ac:picMk id="4" creationId="{1BEB71A6-B439-4338-B004-7621692048A7}"/>
          </ac:picMkLst>
        </pc:picChg>
        <pc:picChg chg="del">
          <ac:chgData name="Fabian Surya Pramudya" userId="f46cf8bb-4ec7-4653-94a9-ff26fa22481f" providerId="ADAL" clId="{3CDCBADB-8E42-4B8F-A0B2-91EC4DFCB60B}" dt="2022-04-05T05:28:43.507" v="10"/>
          <ac:picMkLst>
            <pc:docMk/>
            <pc:sldMk cId="4207691334" sldId="266"/>
            <ac:picMk id="6" creationId="{16797965-9157-4BF5-8A88-4E7F3E75C2CD}"/>
          </ac:picMkLst>
        </pc:picChg>
        <pc:picChg chg="del">
          <ac:chgData name="Fabian Surya Pramudya" userId="f46cf8bb-4ec7-4653-94a9-ff26fa22481f" providerId="ADAL" clId="{3CDCBADB-8E42-4B8F-A0B2-91EC4DFCB60B}" dt="2022-04-05T05:28:43.507" v="10"/>
          <ac:picMkLst>
            <pc:docMk/>
            <pc:sldMk cId="4207691334" sldId="266"/>
            <ac:picMk id="7" creationId="{878BF540-9DC3-4E47-A96C-584B163A599F}"/>
          </ac:picMkLst>
        </pc:picChg>
        <pc:cxnChg chg="del">
          <ac:chgData name="Fabian Surya Pramudya" userId="f46cf8bb-4ec7-4653-94a9-ff26fa22481f" providerId="ADAL" clId="{3CDCBADB-8E42-4B8F-A0B2-91EC4DFCB60B}" dt="2022-04-05T05:28:43.507" v="10"/>
          <ac:cxnSpMkLst>
            <pc:docMk/>
            <pc:sldMk cId="4207691334" sldId="266"/>
            <ac:cxnSpMk id="16" creationId="{E5FF0BC6-5F58-4C74-8F85-89D27CFF7069}"/>
          </ac:cxnSpMkLst>
        </pc:cxnChg>
        <pc:cxnChg chg="del">
          <ac:chgData name="Fabian Surya Pramudya" userId="f46cf8bb-4ec7-4653-94a9-ff26fa22481f" providerId="ADAL" clId="{3CDCBADB-8E42-4B8F-A0B2-91EC4DFCB60B}" dt="2022-04-05T05:28:43.507" v="10"/>
          <ac:cxnSpMkLst>
            <pc:docMk/>
            <pc:sldMk cId="4207691334" sldId="266"/>
            <ac:cxnSpMk id="17" creationId="{6DD1A612-5072-4B04-8A07-38EBAAEB810B}"/>
          </ac:cxnSpMkLst>
        </pc:cxnChg>
      </pc:sldChg>
      <pc:sldChg chg="del">
        <pc:chgData name="Fabian Surya Pramudya" userId="f46cf8bb-4ec7-4653-94a9-ff26fa22481f" providerId="ADAL" clId="{3CDCBADB-8E42-4B8F-A0B2-91EC4DFCB60B}" dt="2022-04-05T05:38:39.148" v="343" actId="2696"/>
        <pc:sldMkLst>
          <pc:docMk/>
          <pc:sldMk cId="1372127128" sldId="269"/>
        </pc:sldMkLst>
      </pc:sldChg>
      <pc:sldChg chg="del">
        <pc:chgData name="Fabian Surya Pramudya" userId="f46cf8bb-4ec7-4653-94a9-ff26fa22481f" providerId="ADAL" clId="{3CDCBADB-8E42-4B8F-A0B2-91EC4DFCB60B}" dt="2022-04-05T05:38:46.944" v="345" actId="2696"/>
        <pc:sldMkLst>
          <pc:docMk/>
          <pc:sldMk cId="3203400894" sldId="271"/>
        </pc:sldMkLst>
      </pc:sldChg>
      <pc:sldChg chg="del">
        <pc:chgData name="Fabian Surya Pramudya" userId="f46cf8bb-4ec7-4653-94a9-ff26fa22481f" providerId="ADAL" clId="{3CDCBADB-8E42-4B8F-A0B2-91EC4DFCB60B}" dt="2022-04-05T05:33:24.320" v="149" actId="2696"/>
        <pc:sldMkLst>
          <pc:docMk/>
          <pc:sldMk cId="3429847767" sldId="272"/>
        </pc:sldMkLst>
      </pc:sldChg>
      <pc:sldChg chg="modSp">
        <pc:chgData name="Fabian Surya Pramudya" userId="f46cf8bb-4ec7-4653-94a9-ff26fa22481f" providerId="ADAL" clId="{3CDCBADB-8E42-4B8F-A0B2-91EC4DFCB60B}" dt="2022-04-05T05:50:47.734" v="1103"/>
        <pc:sldMkLst>
          <pc:docMk/>
          <pc:sldMk cId="1675482563" sldId="273"/>
        </pc:sldMkLst>
        <pc:spChg chg="mod">
          <ac:chgData name="Fabian Surya Pramudya" userId="f46cf8bb-4ec7-4653-94a9-ff26fa22481f" providerId="ADAL" clId="{3CDCBADB-8E42-4B8F-A0B2-91EC4DFCB60B}" dt="2022-04-05T05:50:47.734" v="1103"/>
          <ac:spMkLst>
            <pc:docMk/>
            <pc:sldMk cId="1675482563" sldId="273"/>
            <ac:spMk id="12" creationId="{7CE63C22-5C30-47FA-A1B8-F62228901F42}"/>
          </ac:spMkLst>
        </pc:spChg>
        <pc:picChg chg="mod">
          <ac:chgData name="Fabian Surya Pramudya" userId="f46cf8bb-4ec7-4653-94a9-ff26fa22481f" providerId="ADAL" clId="{3CDCBADB-8E42-4B8F-A0B2-91EC4DFCB60B}" dt="2022-04-05T05:38:57.891" v="346" actId="1076"/>
          <ac:picMkLst>
            <pc:docMk/>
            <pc:sldMk cId="1675482563" sldId="273"/>
            <ac:picMk id="4" creationId="{A4C59BF6-9278-4F25-82C0-7E0E1F5975A9}"/>
          </ac:picMkLst>
        </pc:picChg>
        <pc:picChg chg="mod">
          <ac:chgData name="Fabian Surya Pramudya" userId="f46cf8bb-4ec7-4653-94a9-ff26fa22481f" providerId="ADAL" clId="{3CDCBADB-8E42-4B8F-A0B2-91EC4DFCB60B}" dt="2022-04-05T05:39:05.396" v="352" actId="1036"/>
          <ac:picMkLst>
            <pc:docMk/>
            <pc:sldMk cId="1675482563" sldId="273"/>
            <ac:picMk id="11" creationId="{FA107EE7-5DD0-4E19-A7E5-C0B29AF9D0EA}"/>
          </ac:picMkLst>
        </pc:picChg>
      </pc:sldChg>
      <pc:sldChg chg="addSp delSp modSp">
        <pc:chgData name="Fabian Surya Pramudya" userId="f46cf8bb-4ec7-4653-94a9-ff26fa22481f" providerId="ADAL" clId="{3CDCBADB-8E42-4B8F-A0B2-91EC4DFCB60B}" dt="2022-04-05T05:38:22.801" v="342" actId="20577"/>
        <pc:sldMkLst>
          <pc:docMk/>
          <pc:sldMk cId="1772457335" sldId="274"/>
        </pc:sldMkLst>
        <pc:spChg chg="add del mod">
          <ac:chgData name="Fabian Surya Pramudya" userId="f46cf8bb-4ec7-4653-94a9-ff26fa22481f" providerId="ADAL" clId="{3CDCBADB-8E42-4B8F-A0B2-91EC4DFCB60B}" dt="2022-04-05T05:34:59.607" v="162" actId="478"/>
          <ac:spMkLst>
            <pc:docMk/>
            <pc:sldMk cId="1772457335" sldId="274"/>
            <ac:spMk id="4" creationId="{DDB6D615-A0CD-43C9-A1C0-D5EC9581D728}"/>
          </ac:spMkLst>
        </pc:spChg>
        <pc:spChg chg="mod">
          <ac:chgData name="Fabian Surya Pramudya" userId="f46cf8bb-4ec7-4653-94a9-ff26fa22481f" providerId="ADAL" clId="{3CDCBADB-8E42-4B8F-A0B2-91EC4DFCB60B}" dt="2022-04-05T05:38:22.801" v="342" actId="20577"/>
          <ac:spMkLst>
            <pc:docMk/>
            <pc:sldMk cId="1772457335" sldId="274"/>
            <ac:spMk id="9" creationId="{F5CA5167-DE26-44AC-B6A7-4A172ED370D3}"/>
          </ac:spMkLst>
        </pc:spChg>
        <pc:spChg chg="add del">
          <ac:chgData name="Fabian Surya Pramudya" userId="f46cf8bb-4ec7-4653-94a9-ff26fa22481f" providerId="ADAL" clId="{3CDCBADB-8E42-4B8F-A0B2-91EC4DFCB60B}" dt="2022-04-05T05:34:56.250" v="161" actId="478"/>
          <ac:spMkLst>
            <pc:docMk/>
            <pc:sldMk cId="1772457335" sldId="274"/>
            <ac:spMk id="10" creationId="{7D86C4C0-2547-413C-B0D6-514C174DEBAC}"/>
          </ac:spMkLst>
        </pc:spChg>
        <pc:picChg chg="mod">
          <ac:chgData name="Fabian Surya Pramudya" userId="f46cf8bb-4ec7-4653-94a9-ff26fa22481f" providerId="ADAL" clId="{3CDCBADB-8E42-4B8F-A0B2-91EC4DFCB60B}" dt="2022-04-05T05:37:53.725" v="303" actId="1076"/>
          <ac:picMkLst>
            <pc:docMk/>
            <pc:sldMk cId="1772457335" sldId="274"/>
            <ac:picMk id="3" creationId="{6BE4DDF5-BD39-4E4C-9081-6FEF60A067A3}"/>
          </ac:picMkLst>
        </pc:picChg>
        <pc:picChg chg="add mod">
          <ac:chgData name="Fabian Surya Pramudya" userId="f46cf8bb-4ec7-4653-94a9-ff26fa22481f" providerId="ADAL" clId="{3CDCBADB-8E42-4B8F-A0B2-91EC4DFCB60B}" dt="2022-04-05T05:37:41.413" v="300" actId="1076"/>
          <ac:picMkLst>
            <pc:docMk/>
            <pc:sldMk cId="1772457335" sldId="274"/>
            <ac:picMk id="6" creationId="{8131CAB8-4502-4660-8087-EA1AD287A478}"/>
          </ac:picMkLst>
        </pc:picChg>
      </pc:sldChg>
      <pc:sldChg chg="del">
        <pc:chgData name="Fabian Surya Pramudya" userId="f46cf8bb-4ec7-4653-94a9-ff26fa22481f" providerId="ADAL" clId="{3CDCBADB-8E42-4B8F-A0B2-91EC4DFCB60B}" dt="2022-04-05T05:38:41.724" v="344" actId="2696"/>
        <pc:sldMkLst>
          <pc:docMk/>
          <pc:sldMk cId="1159218606" sldId="276"/>
        </pc:sldMkLst>
      </pc:sldChg>
      <pc:sldChg chg="add del ord">
        <pc:chgData name="Fabian Surya Pramudya" userId="f46cf8bb-4ec7-4653-94a9-ff26fa22481f" providerId="ADAL" clId="{3CDCBADB-8E42-4B8F-A0B2-91EC4DFCB60B}" dt="2022-04-05T05:27:17.284" v="3" actId="2696"/>
        <pc:sldMkLst>
          <pc:docMk/>
          <pc:sldMk cId="3521530371" sldId="277"/>
        </pc:sldMkLst>
      </pc:sldChg>
      <pc:sldChg chg="modSp add">
        <pc:chgData name="Fabian Surya Pramudya" userId="f46cf8bb-4ec7-4653-94a9-ff26fa22481f" providerId="ADAL" clId="{3CDCBADB-8E42-4B8F-A0B2-91EC4DFCB60B}" dt="2022-04-05T05:27:33.129" v="8" actId="20577"/>
        <pc:sldMkLst>
          <pc:docMk/>
          <pc:sldMk cId="548660003" sldId="278"/>
        </pc:sldMkLst>
        <pc:spChg chg="mod">
          <ac:chgData name="Fabian Surya Pramudya" userId="f46cf8bb-4ec7-4653-94a9-ff26fa22481f" providerId="ADAL" clId="{3CDCBADB-8E42-4B8F-A0B2-91EC4DFCB60B}" dt="2022-04-05T05:27:33.129" v="8" actId="20577"/>
          <ac:spMkLst>
            <pc:docMk/>
            <pc:sldMk cId="548660003" sldId="278"/>
            <ac:spMk id="3" creationId="{6B9C8BAC-C4B1-4647-A0CA-A1B1F061F4E3}"/>
          </ac:spMkLst>
        </pc:spChg>
      </pc:sldChg>
      <pc:sldChg chg="modSp add">
        <pc:chgData name="Fabian Surya Pramudya" userId="f46cf8bb-4ec7-4653-94a9-ff26fa22481f" providerId="ADAL" clId="{3CDCBADB-8E42-4B8F-A0B2-91EC4DFCB60B}" dt="2022-04-05T05:28:16.150" v="9"/>
        <pc:sldMkLst>
          <pc:docMk/>
          <pc:sldMk cId="1443877744" sldId="279"/>
        </pc:sldMkLst>
        <pc:spChg chg="mod">
          <ac:chgData name="Fabian Surya Pramudya" userId="f46cf8bb-4ec7-4653-94a9-ff26fa22481f" providerId="ADAL" clId="{3CDCBADB-8E42-4B8F-A0B2-91EC4DFCB60B}" dt="2022-04-05T05:28:16.150" v="9"/>
          <ac:spMkLst>
            <pc:docMk/>
            <pc:sldMk cId="1443877744" sldId="279"/>
            <ac:spMk id="6" creationId="{91440419-F8D9-4F32-85A9-78340E77E662}"/>
          </ac:spMkLst>
        </pc:spChg>
      </pc:sldChg>
      <pc:sldChg chg="addSp delSp modSp add">
        <pc:chgData name="Fabian Surya Pramudya" userId="f46cf8bb-4ec7-4653-94a9-ff26fa22481f" providerId="ADAL" clId="{3CDCBADB-8E42-4B8F-A0B2-91EC4DFCB60B}" dt="2022-04-05T05:30:09.148" v="48" actId="14100"/>
        <pc:sldMkLst>
          <pc:docMk/>
          <pc:sldMk cId="2524378970" sldId="280"/>
        </pc:sldMkLst>
        <pc:spChg chg="add mod">
          <ac:chgData name="Fabian Surya Pramudya" userId="f46cf8bb-4ec7-4653-94a9-ff26fa22481f" providerId="ADAL" clId="{3CDCBADB-8E42-4B8F-A0B2-91EC4DFCB60B}" dt="2022-04-05T05:29:12.579" v="39" actId="14100"/>
          <ac:spMkLst>
            <pc:docMk/>
            <pc:sldMk cId="2524378970" sldId="280"/>
            <ac:spMk id="8" creationId="{E5F6DDF7-6199-4AE4-8838-983E4C7ED864}"/>
          </ac:spMkLst>
        </pc:spChg>
        <pc:spChg chg="mod">
          <ac:chgData name="Fabian Surya Pramudya" userId="f46cf8bb-4ec7-4653-94a9-ff26fa22481f" providerId="ADAL" clId="{3CDCBADB-8E42-4B8F-A0B2-91EC4DFCB60B}" dt="2022-04-05T05:28:49.426" v="18" actId="20577"/>
          <ac:spMkLst>
            <pc:docMk/>
            <pc:sldMk cId="2524378970" sldId="280"/>
            <ac:spMk id="9" creationId="{60410574-E88F-44D3-9D16-30622C2829B8}"/>
          </ac:spMkLst>
        </pc:spChg>
        <pc:spChg chg="del">
          <ac:chgData name="Fabian Surya Pramudya" userId="f46cf8bb-4ec7-4653-94a9-ff26fa22481f" providerId="ADAL" clId="{3CDCBADB-8E42-4B8F-A0B2-91EC4DFCB60B}" dt="2022-04-05T05:28:55.437" v="19" actId="478"/>
          <ac:spMkLst>
            <pc:docMk/>
            <pc:sldMk cId="2524378970" sldId="280"/>
            <ac:spMk id="10" creationId="{E30202D5-5274-4D71-A686-7ADD3C5704E7}"/>
          </ac:spMkLst>
        </pc:spChg>
        <pc:spChg chg="add mod">
          <ac:chgData name="Fabian Surya Pramudya" userId="f46cf8bb-4ec7-4653-94a9-ff26fa22481f" providerId="ADAL" clId="{3CDCBADB-8E42-4B8F-A0B2-91EC4DFCB60B}" dt="2022-04-05T05:28:59.042" v="21" actId="1076"/>
          <ac:spMkLst>
            <pc:docMk/>
            <pc:sldMk cId="2524378970" sldId="280"/>
            <ac:spMk id="14" creationId="{B9150FFE-027D-475A-8305-D1763B7F0172}"/>
          </ac:spMkLst>
        </pc:spChg>
        <pc:spChg chg="del">
          <ac:chgData name="Fabian Surya Pramudya" userId="f46cf8bb-4ec7-4653-94a9-ff26fa22481f" providerId="ADAL" clId="{3CDCBADB-8E42-4B8F-A0B2-91EC4DFCB60B}" dt="2022-04-05T05:28:55.437" v="19" actId="478"/>
          <ac:spMkLst>
            <pc:docMk/>
            <pc:sldMk cId="2524378970" sldId="280"/>
            <ac:spMk id="23" creationId="{08137EE4-9D20-4DBE-8AB2-4139A0C06FCE}"/>
          </ac:spMkLst>
        </pc:spChg>
        <pc:picChg chg="del">
          <ac:chgData name="Fabian Surya Pramudya" userId="f46cf8bb-4ec7-4653-94a9-ff26fa22481f" providerId="ADAL" clId="{3CDCBADB-8E42-4B8F-A0B2-91EC4DFCB60B}" dt="2022-04-05T05:28:55.437" v="19" actId="478"/>
          <ac:picMkLst>
            <pc:docMk/>
            <pc:sldMk cId="2524378970" sldId="280"/>
            <ac:picMk id="11" creationId="{140A0587-2C29-4A73-9E2B-1C754994CB7C}"/>
          </ac:picMkLst>
        </pc:picChg>
        <pc:picChg chg="add mod">
          <ac:chgData name="Fabian Surya Pramudya" userId="f46cf8bb-4ec7-4653-94a9-ff26fa22481f" providerId="ADAL" clId="{3CDCBADB-8E42-4B8F-A0B2-91EC4DFCB60B}" dt="2022-04-05T05:28:59.042" v="21" actId="1076"/>
          <ac:picMkLst>
            <pc:docMk/>
            <pc:sldMk cId="2524378970" sldId="280"/>
            <ac:picMk id="12" creationId="{063F6408-8498-4072-8251-EBA26DEF8CE3}"/>
          </ac:picMkLst>
        </pc:picChg>
        <pc:picChg chg="add mod">
          <ac:chgData name="Fabian Surya Pramudya" userId="f46cf8bb-4ec7-4653-94a9-ff26fa22481f" providerId="ADAL" clId="{3CDCBADB-8E42-4B8F-A0B2-91EC4DFCB60B}" dt="2022-04-05T05:28:59.042" v="21" actId="1076"/>
          <ac:picMkLst>
            <pc:docMk/>
            <pc:sldMk cId="2524378970" sldId="280"/>
            <ac:picMk id="13" creationId="{C1EDBC7D-D734-40F3-A326-EB05252A2098}"/>
          </ac:picMkLst>
        </pc:picChg>
        <pc:picChg chg="add mod">
          <ac:chgData name="Fabian Surya Pramudya" userId="f46cf8bb-4ec7-4653-94a9-ff26fa22481f" providerId="ADAL" clId="{3CDCBADB-8E42-4B8F-A0B2-91EC4DFCB60B}" dt="2022-04-05T05:29:22.849" v="42" actId="1076"/>
          <ac:picMkLst>
            <pc:docMk/>
            <pc:sldMk cId="2524378970" sldId="280"/>
            <ac:picMk id="15" creationId="{5395E2A0-C8EE-42BC-B229-D866115F664B}"/>
          </ac:picMkLst>
        </pc:picChg>
        <pc:picChg chg="del">
          <ac:chgData name="Fabian Surya Pramudya" userId="f46cf8bb-4ec7-4653-94a9-ff26fa22481f" providerId="ADAL" clId="{3CDCBADB-8E42-4B8F-A0B2-91EC4DFCB60B}" dt="2022-04-05T05:28:55.437" v="19" actId="478"/>
          <ac:picMkLst>
            <pc:docMk/>
            <pc:sldMk cId="2524378970" sldId="280"/>
            <ac:picMk id="19" creationId="{96561C0D-2C55-4E1D-9230-B95258F4CD21}"/>
          </ac:picMkLst>
        </pc:picChg>
        <pc:picChg chg="del">
          <ac:chgData name="Fabian Surya Pramudya" userId="f46cf8bb-4ec7-4653-94a9-ff26fa22481f" providerId="ADAL" clId="{3CDCBADB-8E42-4B8F-A0B2-91EC4DFCB60B}" dt="2022-04-05T05:28:55.437" v="19" actId="478"/>
          <ac:picMkLst>
            <pc:docMk/>
            <pc:sldMk cId="2524378970" sldId="280"/>
            <ac:picMk id="21" creationId="{6C65A28E-B6AE-4292-8F2E-730A1C7B236D}"/>
          </ac:picMkLst>
        </pc:picChg>
        <pc:cxnChg chg="add mod">
          <ac:chgData name="Fabian Surya Pramudya" userId="f46cf8bb-4ec7-4653-94a9-ff26fa22481f" providerId="ADAL" clId="{3CDCBADB-8E42-4B8F-A0B2-91EC4DFCB60B}" dt="2022-04-05T05:30:09.148" v="48" actId="14100"/>
          <ac:cxnSpMkLst>
            <pc:docMk/>
            <pc:sldMk cId="2524378970" sldId="280"/>
            <ac:cxnSpMk id="16" creationId="{3930F187-22CC-402E-B72F-A646718B8A6D}"/>
          </ac:cxnSpMkLst>
        </pc:cxnChg>
        <pc:cxnChg chg="add mod">
          <ac:chgData name="Fabian Surya Pramudya" userId="f46cf8bb-4ec7-4653-94a9-ff26fa22481f" providerId="ADAL" clId="{3CDCBADB-8E42-4B8F-A0B2-91EC4DFCB60B}" dt="2022-04-05T05:29:26.197" v="43" actId="14100"/>
          <ac:cxnSpMkLst>
            <pc:docMk/>
            <pc:sldMk cId="2524378970" sldId="280"/>
            <ac:cxnSpMk id="17" creationId="{6F43836D-9776-425A-BB47-DADCD9F22638}"/>
          </ac:cxnSpMkLst>
        </pc:cxnChg>
      </pc:sldChg>
      <pc:sldChg chg="addSp delSp modSp add">
        <pc:chgData name="Fabian Surya Pramudya" userId="f46cf8bb-4ec7-4653-94a9-ff26fa22481f" providerId="ADAL" clId="{3CDCBADB-8E42-4B8F-A0B2-91EC4DFCB60B}" dt="2022-04-05T05:31:18.506" v="121" actId="20577"/>
        <pc:sldMkLst>
          <pc:docMk/>
          <pc:sldMk cId="3316434652" sldId="281"/>
        </pc:sldMkLst>
        <pc:spChg chg="add del mod">
          <ac:chgData name="Fabian Surya Pramudya" userId="f46cf8bb-4ec7-4653-94a9-ff26fa22481f" providerId="ADAL" clId="{3CDCBADB-8E42-4B8F-A0B2-91EC4DFCB60B}" dt="2022-04-05T05:30:25.497" v="56"/>
          <ac:spMkLst>
            <pc:docMk/>
            <pc:sldMk cId="3316434652" sldId="281"/>
            <ac:spMk id="7" creationId="{30019CCD-4E50-4340-A2B5-EFAC9F2FEEE1}"/>
          </ac:spMkLst>
        </pc:spChg>
        <pc:spChg chg="mod">
          <ac:chgData name="Fabian Surya Pramudya" userId="f46cf8bb-4ec7-4653-94a9-ff26fa22481f" providerId="ADAL" clId="{3CDCBADB-8E42-4B8F-A0B2-91EC4DFCB60B}" dt="2022-04-05T05:30:18.118" v="52"/>
          <ac:spMkLst>
            <pc:docMk/>
            <pc:sldMk cId="3316434652" sldId="281"/>
            <ac:spMk id="9" creationId="{DECD2866-C122-4DD4-8C96-35087C2F25DD}"/>
          </ac:spMkLst>
        </pc:spChg>
        <pc:spChg chg="mod">
          <ac:chgData name="Fabian Surya Pramudya" userId="f46cf8bb-4ec7-4653-94a9-ff26fa22481f" providerId="ADAL" clId="{3CDCBADB-8E42-4B8F-A0B2-91EC4DFCB60B}" dt="2022-04-05T05:31:18.506" v="121" actId="20577"/>
          <ac:spMkLst>
            <pc:docMk/>
            <pc:sldMk cId="3316434652" sldId="281"/>
            <ac:spMk id="10" creationId="{B501EC1F-0FD0-484E-B32F-21EAE62AB22B}"/>
          </ac:spMkLst>
        </pc:spChg>
        <pc:spChg chg="mod">
          <ac:chgData name="Fabian Surya Pramudya" userId="f46cf8bb-4ec7-4653-94a9-ff26fa22481f" providerId="ADAL" clId="{3CDCBADB-8E42-4B8F-A0B2-91EC4DFCB60B}" dt="2022-04-05T05:31:13.804" v="120" actId="14100"/>
          <ac:spMkLst>
            <pc:docMk/>
            <pc:sldMk cId="3316434652" sldId="281"/>
            <ac:spMk id="11" creationId="{22290267-2436-4FD5-B70B-99004B6240E2}"/>
          </ac:spMkLst>
        </pc:spChg>
        <pc:picChg chg="del">
          <ac:chgData name="Fabian Surya Pramudya" userId="f46cf8bb-4ec7-4653-94a9-ff26fa22481f" providerId="ADAL" clId="{3CDCBADB-8E42-4B8F-A0B2-91EC4DFCB60B}" dt="2022-04-05T05:30:25.477" v="54" actId="478"/>
          <ac:picMkLst>
            <pc:docMk/>
            <pc:sldMk cId="3316434652" sldId="281"/>
            <ac:picMk id="8" creationId="{3888234E-38B7-4CBE-9EBF-81B69D25640B}"/>
          </ac:picMkLst>
        </pc:picChg>
        <pc:picChg chg="add del mod">
          <ac:chgData name="Fabian Surya Pramudya" userId="f46cf8bb-4ec7-4653-94a9-ff26fa22481f" providerId="ADAL" clId="{3CDCBADB-8E42-4B8F-A0B2-91EC4DFCB60B}" dt="2022-04-05T05:30:35.279" v="62" actId="1076"/>
          <ac:picMkLst>
            <pc:docMk/>
            <pc:sldMk cId="3316434652" sldId="281"/>
            <ac:picMk id="12" creationId="{74154BD9-BA21-4738-963B-E33408D80FC3}"/>
          </ac:picMkLst>
        </pc:picChg>
        <pc:picChg chg="mod">
          <ac:chgData name="Fabian Surya Pramudya" userId="f46cf8bb-4ec7-4653-94a9-ff26fa22481f" providerId="ADAL" clId="{3CDCBADB-8E42-4B8F-A0B2-91EC4DFCB60B}" dt="2022-04-05T05:30:34.395" v="61" actId="1076"/>
          <ac:picMkLst>
            <pc:docMk/>
            <pc:sldMk cId="3316434652" sldId="281"/>
            <ac:picMk id="16" creationId="{D450DF64-2D4C-4A7C-A08D-B7D52C8D9EF3}"/>
          </ac:picMkLst>
        </pc:picChg>
      </pc:sldChg>
      <pc:sldChg chg="addSp delSp modSp add">
        <pc:chgData name="Fabian Surya Pramudya" userId="f46cf8bb-4ec7-4653-94a9-ff26fa22481f" providerId="ADAL" clId="{3CDCBADB-8E42-4B8F-A0B2-91EC4DFCB60B}" dt="2022-04-05T05:32:17.415" v="137" actId="1076"/>
        <pc:sldMkLst>
          <pc:docMk/>
          <pc:sldMk cId="1342621292" sldId="282"/>
        </pc:sldMkLst>
        <pc:spChg chg="mod">
          <ac:chgData name="Fabian Surya Pramudya" userId="f46cf8bb-4ec7-4653-94a9-ff26fa22481f" providerId="ADAL" clId="{3CDCBADB-8E42-4B8F-A0B2-91EC4DFCB60B}" dt="2022-04-05T05:32:00.112" v="130" actId="20577"/>
          <ac:spMkLst>
            <pc:docMk/>
            <pc:sldMk cId="1342621292" sldId="282"/>
            <ac:spMk id="5" creationId="{C9659223-97E0-40C1-83B0-097C04C2DE3F}"/>
          </ac:spMkLst>
        </pc:spChg>
        <pc:spChg chg="mod">
          <ac:chgData name="Fabian Surya Pramudya" userId="f46cf8bb-4ec7-4653-94a9-ff26fa22481f" providerId="ADAL" clId="{3CDCBADB-8E42-4B8F-A0B2-91EC4DFCB60B}" dt="2022-04-05T05:32:17.415" v="137" actId="1076"/>
          <ac:spMkLst>
            <pc:docMk/>
            <pc:sldMk cId="1342621292" sldId="282"/>
            <ac:spMk id="8" creationId="{C6C84E89-9C18-468E-AD2F-7288FB14CD3E}"/>
          </ac:spMkLst>
        </pc:spChg>
        <pc:picChg chg="del">
          <ac:chgData name="Fabian Surya Pramudya" userId="f46cf8bb-4ec7-4653-94a9-ff26fa22481f" providerId="ADAL" clId="{3CDCBADB-8E42-4B8F-A0B2-91EC4DFCB60B}" dt="2022-04-05T05:32:02.009" v="131" actId="478"/>
          <ac:picMkLst>
            <pc:docMk/>
            <pc:sldMk cId="1342621292" sldId="282"/>
            <ac:picMk id="2" creationId="{BE3FE27F-73C8-4BCD-9D8D-8366A0DA1B5D}"/>
          </ac:picMkLst>
        </pc:picChg>
        <pc:picChg chg="add mod ord">
          <ac:chgData name="Fabian Surya Pramudya" userId="f46cf8bb-4ec7-4653-94a9-ff26fa22481f" providerId="ADAL" clId="{3CDCBADB-8E42-4B8F-A0B2-91EC4DFCB60B}" dt="2022-04-05T05:32:11.525" v="136" actId="1076"/>
          <ac:picMkLst>
            <pc:docMk/>
            <pc:sldMk cId="1342621292" sldId="282"/>
            <ac:picMk id="3" creationId="{D269C4B9-F0B0-4CC1-A3ED-C08DC9578944}"/>
          </ac:picMkLst>
        </pc:picChg>
      </pc:sldChg>
      <pc:sldChg chg="addSp delSp modSp add">
        <pc:chgData name="Fabian Surya Pramudya" userId="f46cf8bb-4ec7-4653-94a9-ff26fa22481f" providerId="ADAL" clId="{3CDCBADB-8E42-4B8F-A0B2-91EC4DFCB60B}" dt="2022-04-05T05:33:13.601" v="146" actId="1076"/>
        <pc:sldMkLst>
          <pc:docMk/>
          <pc:sldMk cId="2970034748" sldId="283"/>
        </pc:sldMkLst>
        <pc:picChg chg="add mod">
          <ac:chgData name="Fabian Surya Pramudya" userId="f46cf8bb-4ec7-4653-94a9-ff26fa22481f" providerId="ADAL" clId="{3CDCBADB-8E42-4B8F-A0B2-91EC4DFCB60B}" dt="2022-04-05T05:33:13.601" v="146" actId="1076"/>
          <ac:picMkLst>
            <pc:docMk/>
            <pc:sldMk cId="2970034748" sldId="283"/>
            <ac:picMk id="2" creationId="{46DE8722-2AF6-4A65-9BB2-E327A1ED5743}"/>
          </ac:picMkLst>
        </pc:picChg>
        <pc:picChg chg="del">
          <ac:chgData name="Fabian Surya Pramudya" userId="f46cf8bb-4ec7-4653-94a9-ff26fa22481f" providerId="ADAL" clId="{3CDCBADB-8E42-4B8F-A0B2-91EC4DFCB60B}" dt="2022-04-05T05:33:03.850" v="139" actId="478"/>
          <ac:picMkLst>
            <pc:docMk/>
            <pc:sldMk cId="2970034748" sldId="283"/>
            <ac:picMk id="4" creationId="{432D338A-9B74-446D-AF18-31C7265CE89A}"/>
          </ac:picMkLst>
        </pc:picChg>
        <pc:picChg chg="mod modCrop">
          <ac:chgData name="Fabian Surya Pramudya" userId="f46cf8bb-4ec7-4653-94a9-ff26fa22481f" providerId="ADAL" clId="{3CDCBADB-8E42-4B8F-A0B2-91EC4DFCB60B}" dt="2022-04-05T05:32:41.759" v="138" actId="732"/>
          <ac:picMkLst>
            <pc:docMk/>
            <pc:sldMk cId="2970034748" sldId="283"/>
            <ac:picMk id="8" creationId="{3E96AA9E-6F6D-433F-9C6D-F156E075F643}"/>
          </ac:picMkLst>
        </pc:picChg>
      </pc:sldChg>
      <pc:sldChg chg="addSp delSp modSp add">
        <pc:chgData name="Fabian Surya Pramudya" userId="f46cf8bb-4ec7-4653-94a9-ff26fa22481f" providerId="ADAL" clId="{3CDCBADB-8E42-4B8F-A0B2-91EC4DFCB60B}" dt="2022-04-05T05:34:30.182" v="157" actId="20577"/>
        <pc:sldMkLst>
          <pc:docMk/>
          <pc:sldMk cId="118117163" sldId="284"/>
        </pc:sldMkLst>
        <pc:spChg chg="mod">
          <ac:chgData name="Fabian Surya Pramudya" userId="f46cf8bb-4ec7-4653-94a9-ff26fa22481f" providerId="ADAL" clId="{3CDCBADB-8E42-4B8F-A0B2-91EC4DFCB60B}" dt="2022-04-05T05:34:30.182" v="157" actId="20577"/>
          <ac:spMkLst>
            <pc:docMk/>
            <pc:sldMk cId="118117163" sldId="284"/>
            <ac:spMk id="3" creationId="{2D14435B-50A7-4045-A9DC-E530D891C360}"/>
          </ac:spMkLst>
        </pc:spChg>
        <pc:picChg chg="add mod">
          <ac:chgData name="Fabian Surya Pramudya" userId="f46cf8bb-4ec7-4653-94a9-ff26fa22481f" providerId="ADAL" clId="{3CDCBADB-8E42-4B8F-A0B2-91EC4DFCB60B}" dt="2022-04-05T05:34:24.247" v="156" actId="1076"/>
          <ac:picMkLst>
            <pc:docMk/>
            <pc:sldMk cId="118117163" sldId="284"/>
            <ac:picMk id="7" creationId="{013F8D20-E2A8-4770-A7F8-E11C1C1A3FE1}"/>
          </ac:picMkLst>
        </pc:picChg>
        <pc:picChg chg="del">
          <ac:chgData name="Fabian Surya Pramudya" userId="f46cf8bb-4ec7-4653-94a9-ff26fa22481f" providerId="ADAL" clId="{3CDCBADB-8E42-4B8F-A0B2-91EC4DFCB60B}" dt="2022-04-05T05:34:04.440" v="151" actId="478"/>
          <ac:picMkLst>
            <pc:docMk/>
            <pc:sldMk cId="118117163" sldId="284"/>
            <ac:picMk id="9" creationId="{284C2E6E-2B84-45D1-B56A-9B97CBD01817}"/>
          </ac:picMkLst>
        </pc:picChg>
      </pc:sldChg>
      <pc:sldChg chg="modSp add">
        <pc:chgData name="Fabian Surya Pramudya" userId="f46cf8bb-4ec7-4653-94a9-ff26fa22481f" providerId="ADAL" clId="{3CDCBADB-8E42-4B8F-A0B2-91EC4DFCB60B}" dt="2022-04-05T05:34:32.773" v="158" actId="20577"/>
        <pc:sldMkLst>
          <pc:docMk/>
          <pc:sldMk cId="830694678" sldId="285"/>
        </pc:sldMkLst>
        <pc:spChg chg="mod">
          <ac:chgData name="Fabian Surya Pramudya" userId="f46cf8bb-4ec7-4653-94a9-ff26fa22481f" providerId="ADAL" clId="{3CDCBADB-8E42-4B8F-A0B2-91EC4DFCB60B}" dt="2022-04-05T05:34:32.773" v="158" actId="20577"/>
          <ac:spMkLst>
            <pc:docMk/>
            <pc:sldMk cId="830694678" sldId="285"/>
            <ac:spMk id="14" creationId="{F1E5C462-DD42-4DA7-856B-B2FDBDB4D8B6}"/>
          </ac:spMkLst>
        </pc:spChg>
      </pc:sldChg>
      <pc:sldChg chg="addSp delSp modSp add">
        <pc:chgData name="Fabian Surya Pramudya" userId="f46cf8bb-4ec7-4653-94a9-ff26fa22481f" providerId="ADAL" clId="{3CDCBADB-8E42-4B8F-A0B2-91EC4DFCB60B}" dt="2022-04-05T05:52:41.789" v="1301" actId="20577"/>
        <pc:sldMkLst>
          <pc:docMk/>
          <pc:sldMk cId="748528444" sldId="286"/>
        </pc:sldMkLst>
        <pc:spChg chg="mod">
          <ac:chgData name="Fabian Surya Pramudya" userId="f46cf8bb-4ec7-4653-94a9-ff26fa22481f" providerId="ADAL" clId="{3CDCBADB-8E42-4B8F-A0B2-91EC4DFCB60B}" dt="2022-04-05T05:51:10.221" v="1110"/>
          <ac:spMkLst>
            <pc:docMk/>
            <pc:sldMk cId="748528444" sldId="286"/>
            <ac:spMk id="2" creationId="{D50C79DA-8446-42E1-91BC-7393791CF506}"/>
          </ac:spMkLst>
        </pc:spChg>
        <pc:spChg chg="del">
          <ac:chgData name="Fabian Surya Pramudya" userId="f46cf8bb-4ec7-4653-94a9-ff26fa22481f" providerId="ADAL" clId="{3CDCBADB-8E42-4B8F-A0B2-91EC4DFCB60B}" dt="2022-04-05T05:51:01.946" v="1105" actId="478"/>
          <ac:spMkLst>
            <pc:docMk/>
            <pc:sldMk cId="748528444" sldId="286"/>
            <ac:spMk id="3" creationId="{39BDBE1C-F8BE-4EBF-880A-16150C3497C6}"/>
          </ac:spMkLst>
        </pc:spChg>
        <pc:spChg chg="add mod">
          <ac:chgData name="Fabian Surya Pramudya" userId="f46cf8bb-4ec7-4653-94a9-ff26fa22481f" providerId="ADAL" clId="{3CDCBADB-8E42-4B8F-A0B2-91EC4DFCB60B}" dt="2022-04-05T05:52:41.789" v="1301" actId="20577"/>
          <ac:spMkLst>
            <pc:docMk/>
            <pc:sldMk cId="748528444" sldId="286"/>
            <ac:spMk id="4" creationId="{7EC766DF-6528-47DE-B76B-6F9AD89A1F3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37380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5B0D-DCB9-42CF-BE31-7841622CD3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A3C68-ED51-41EE-82BA-D336F31FD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33391D-3056-4819-8D5E-986C65FC35A5}"/>
              </a:ext>
            </a:extLst>
          </p:cNvPr>
          <p:cNvSpPr>
            <a:spLocks noGrp="1"/>
          </p:cNvSpPr>
          <p:nvPr>
            <p:ph type="dt" sz="half" idx="10"/>
          </p:nvPr>
        </p:nvSpPr>
        <p:spPr/>
        <p:txBody>
          <a:bodyPr/>
          <a:lstStyle/>
          <a:p>
            <a:fld id="{8060FE40-2FC8-44FF-B3BF-7D77C489C5DB}" type="datetimeFigureOut">
              <a:rPr lang="en-US" smtClean="0"/>
              <a:t>4/5/2022</a:t>
            </a:fld>
            <a:endParaRPr lang="en-US"/>
          </a:p>
        </p:txBody>
      </p:sp>
      <p:sp>
        <p:nvSpPr>
          <p:cNvPr id="5" name="Footer Placeholder 4">
            <a:extLst>
              <a:ext uri="{FF2B5EF4-FFF2-40B4-BE49-F238E27FC236}">
                <a16:creationId xmlns:a16="http://schemas.microsoft.com/office/drawing/2014/main" id="{8F70B88C-4690-4C47-9E61-12C39E0C4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8F66D-E7F4-4C23-8B41-67ABE1903008}"/>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9182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4/5/2022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93113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4/5/2022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76938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4/5/2022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93193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4/5/2022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05207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4/5/2022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91945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4/5/2022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163962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05/04/2022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88308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A5C-318D-461A-97B5-BFC339467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8AFC1-0A33-4BA5-B3CC-BE51527A1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9A1D1-C6D7-4D2B-A3A4-1DD9901D0727}"/>
              </a:ext>
            </a:extLst>
          </p:cNvPr>
          <p:cNvSpPr>
            <a:spLocks noGrp="1"/>
          </p:cNvSpPr>
          <p:nvPr>
            <p:ph type="dt" sz="half" idx="10"/>
          </p:nvPr>
        </p:nvSpPr>
        <p:spPr/>
        <p:txBody>
          <a:bodyPr/>
          <a:lstStyle/>
          <a:p>
            <a:fld id="{8060FE40-2FC8-44FF-B3BF-7D77C489C5DB}" type="datetimeFigureOut">
              <a:rPr lang="en-US" smtClean="0"/>
              <a:t>4/5/2022</a:t>
            </a:fld>
            <a:endParaRPr lang="en-US"/>
          </a:p>
        </p:txBody>
      </p:sp>
      <p:sp>
        <p:nvSpPr>
          <p:cNvPr id="5" name="Footer Placeholder 4">
            <a:extLst>
              <a:ext uri="{FF2B5EF4-FFF2-40B4-BE49-F238E27FC236}">
                <a16:creationId xmlns:a16="http://schemas.microsoft.com/office/drawing/2014/main" id="{E5EA79B0-E619-4EB7-9A62-CEDB3A0F5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5D925-2C9D-4E59-A9A9-C4F6E16C5B1A}"/>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315328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2"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4/5/2022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1173133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Computational Physics</a:t>
            </a:r>
          </a:p>
          <a:p>
            <a:pPr>
              <a:spcBef>
                <a:spcPct val="20000"/>
              </a:spcBef>
              <a:tabLst>
                <a:tab pos="1320800" algn="l"/>
                <a:tab pos="2054225" algn="l"/>
              </a:tabLst>
            </a:pPr>
            <a:r>
              <a:rPr lang="en-US" sz="2400" dirty="0">
                <a:solidFill>
                  <a:schemeClr val="bg1"/>
                </a:solidFill>
                <a:latin typeface="Open Sans"/>
              </a:rPr>
              <a:t>Effective Period	: April 2022</a:t>
            </a:r>
            <a:endParaRPr lang="en-US" sz="14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3097299" y="4168611"/>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Simulating Basic RLC Rectifier Circuits </a:t>
            </a:r>
            <a:br>
              <a:rPr lang="en-AU" dirty="0">
                <a:solidFill>
                  <a:schemeClr val="bg1"/>
                </a:solidFill>
              </a:rPr>
            </a:br>
            <a:br>
              <a:rPr lang="en-AU" dirty="0">
                <a:solidFill>
                  <a:schemeClr val="bg1"/>
                </a:solidFill>
              </a:rPr>
            </a:br>
            <a:r>
              <a:rPr lang="en-US" sz="2800" b="1" dirty="0">
                <a:solidFill>
                  <a:schemeClr val="bg1"/>
                </a:solidFill>
              </a:rPr>
              <a:t>Session  7</a:t>
            </a:r>
          </a:p>
        </p:txBody>
      </p:sp>
    </p:spTree>
    <p:extLst>
      <p:ext uri="{BB962C8B-B14F-4D97-AF65-F5344CB8AC3E}">
        <p14:creationId xmlns:p14="http://schemas.microsoft.com/office/powerpoint/2010/main" val="5486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CE63C22-5C30-47FA-A1B8-F62228901F42}"/>
              </a:ext>
            </a:extLst>
          </p:cNvPr>
          <p:cNvSpPr txBox="1"/>
          <p:nvPr/>
        </p:nvSpPr>
        <p:spPr>
          <a:xfrm>
            <a:off x="5132404" y="441022"/>
            <a:ext cx="6746484" cy="3539430"/>
          </a:xfrm>
          <a:prstGeom prst="rect">
            <a:avLst/>
          </a:prstGeom>
          <a:noFill/>
        </p:spPr>
        <p:txBody>
          <a:bodyPr wrap="square">
            <a:spAutoFit/>
          </a:bodyPr>
          <a:lstStyle/>
          <a:p>
            <a:r>
              <a:rPr lang="en-US" sz="1600" b="1" dirty="0"/>
              <a:t>It shows the a “good enough” DC output graph</a:t>
            </a:r>
            <a:endParaRPr lang="en-US" sz="1600" dirty="0"/>
          </a:p>
          <a:p>
            <a:endParaRPr lang="en-US" sz="1600" dirty="0"/>
          </a:p>
          <a:p>
            <a:r>
              <a:rPr lang="en-US" sz="1600" dirty="0"/>
              <a:t>If we zoomed in to 0.65 – 0.7 on the x-axis, although its not perfect, we found that the voltage and current load are already steady positive net graph and could represent a meaningful conversion from AC to DC. </a:t>
            </a:r>
          </a:p>
          <a:p>
            <a:endParaRPr lang="en-US" sz="1600" dirty="0"/>
          </a:p>
          <a:p>
            <a:r>
              <a:rPr lang="en-US" sz="1600" dirty="0"/>
              <a:t>However, the early part of the graph are still considered as unstable, and the current is very low. This is might be due the capacitor used id too large and there is not enough current induced by the inductor</a:t>
            </a:r>
          </a:p>
          <a:p>
            <a:endParaRPr lang="en-US" sz="1600" dirty="0"/>
          </a:p>
          <a:p>
            <a:r>
              <a:rPr lang="en-US" sz="1600" dirty="0"/>
              <a:t>What will happen if we change several parameters of both capacitor and inductor. How could it affect the output?</a:t>
            </a:r>
          </a:p>
          <a:p>
            <a:endParaRPr lang="en-US" sz="1600" dirty="0"/>
          </a:p>
          <a:p>
            <a:endParaRPr lang="en-US" sz="1600" dirty="0"/>
          </a:p>
        </p:txBody>
      </p:sp>
      <p:pic>
        <p:nvPicPr>
          <p:cNvPr id="4" name="Picture 3" descr="Chart, line chart&#10;&#10;Description automatically generated">
            <a:extLst>
              <a:ext uri="{FF2B5EF4-FFF2-40B4-BE49-F238E27FC236}">
                <a16:creationId xmlns:a16="http://schemas.microsoft.com/office/drawing/2014/main" id="{A4C59BF6-9278-4F25-82C0-7E0E1F597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100" y="846916"/>
            <a:ext cx="3864412" cy="2898309"/>
          </a:xfrm>
          <a:prstGeom prst="rect">
            <a:avLst/>
          </a:prstGeom>
        </p:spPr>
      </p:pic>
      <p:pic>
        <p:nvPicPr>
          <p:cNvPr id="11" name="Picture 10" descr="Chart, line chart, histogram&#10;&#10;Description automatically generated">
            <a:extLst>
              <a:ext uri="{FF2B5EF4-FFF2-40B4-BE49-F238E27FC236}">
                <a16:creationId xmlns:a16="http://schemas.microsoft.com/office/drawing/2014/main" id="{FA107EE7-5DD0-4E19-A7E5-C0B29AF9D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109" y="3587284"/>
            <a:ext cx="3912394" cy="2934295"/>
          </a:xfrm>
          <a:prstGeom prst="rect">
            <a:avLst/>
          </a:prstGeom>
        </p:spPr>
      </p:pic>
    </p:spTree>
    <p:extLst>
      <p:ext uri="{BB962C8B-B14F-4D97-AF65-F5344CB8AC3E}">
        <p14:creationId xmlns:p14="http://schemas.microsoft.com/office/powerpoint/2010/main" val="167548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79DA-8446-42E1-91BC-7393791CF506}"/>
              </a:ext>
            </a:extLst>
          </p:cNvPr>
          <p:cNvSpPr>
            <a:spLocks noGrp="1"/>
          </p:cNvSpPr>
          <p:nvPr>
            <p:ph type="title"/>
          </p:nvPr>
        </p:nvSpPr>
        <p:spPr/>
        <p:txBody>
          <a:bodyPr/>
          <a:lstStyle/>
          <a:p>
            <a:r>
              <a:rPr lang="en-US" dirty="0"/>
              <a:t>Final Assignment:</a:t>
            </a:r>
          </a:p>
        </p:txBody>
      </p:sp>
      <p:sp>
        <p:nvSpPr>
          <p:cNvPr id="4" name="Rectangle 3">
            <a:extLst>
              <a:ext uri="{FF2B5EF4-FFF2-40B4-BE49-F238E27FC236}">
                <a16:creationId xmlns:a16="http://schemas.microsoft.com/office/drawing/2014/main" id="{7EC766DF-6528-47DE-B76B-6F9AD89A1F3A}"/>
              </a:ext>
            </a:extLst>
          </p:cNvPr>
          <p:cNvSpPr/>
          <p:nvPr/>
        </p:nvSpPr>
        <p:spPr>
          <a:xfrm>
            <a:off x="1463041" y="1684272"/>
            <a:ext cx="9684326" cy="3693319"/>
          </a:xfrm>
          <a:prstGeom prst="rect">
            <a:avLst/>
          </a:prstGeom>
        </p:spPr>
        <p:txBody>
          <a:bodyPr wrap="square">
            <a:spAutoFit/>
          </a:bodyPr>
          <a:lstStyle/>
          <a:p>
            <a:r>
              <a:rPr lang="en-US" dirty="0"/>
              <a:t>Design a simple RLC Rectifier I/O simulation of your own laptop in Indonesia. </a:t>
            </a:r>
          </a:p>
          <a:p>
            <a:r>
              <a:rPr lang="en-US" dirty="0"/>
              <a:t>What is the value of each component, so your laptop get a good and stable DC input of Voltage and Current. Check your laptop charger (AC Adaptor) for requirements. </a:t>
            </a:r>
          </a:p>
          <a:p>
            <a:endParaRPr lang="en-US" dirty="0"/>
          </a:p>
          <a:p>
            <a:r>
              <a:rPr lang="en-US" dirty="0"/>
              <a:t>Example with my ThinkPad X1 Carbon 65W Charger</a:t>
            </a:r>
          </a:p>
          <a:p>
            <a:endParaRPr lang="en-US" dirty="0"/>
          </a:p>
          <a:p>
            <a:r>
              <a:rPr lang="en-US" dirty="0"/>
              <a:t>Indonesian standard voltage is 230V with a standard frequency of 50 Hz.</a:t>
            </a:r>
          </a:p>
          <a:p>
            <a:r>
              <a:rPr lang="en-US" dirty="0"/>
              <a:t>Input Charger	: 100-240 V ~1.8A 50-60Hz </a:t>
            </a:r>
          </a:p>
          <a:p>
            <a:r>
              <a:rPr lang="en-US" dirty="0">
                <a:sym typeface="Wingdings" panose="05000000000000000000" pitchFamily="2" charset="2"/>
              </a:rPr>
              <a:t>		: calculate your peak V and R value such as in the 3</a:t>
            </a:r>
            <a:r>
              <a:rPr lang="en-US" baseline="30000" dirty="0">
                <a:sym typeface="Wingdings" panose="05000000000000000000" pitchFamily="2" charset="2"/>
              </a:rPr>
              <a:t>rd</a:t>
            </a:r>
            <a:r>
              <a:rPr lang="en-US" dirty="0">
                <a:sym typeface="Wingdings" panose="05000000000000000000" pitchFamily="2" charset="2"/>
              </a:rPr>
              <a:t> lab </a:t>
            </a:r>
            <a:endParaRPr lang="en-US" dirty="0"/>
          </a:p>
          <a:p>
            <a:r>
              <a:rPr lang="en-US" dirty="0"/>
              <a:t>Output		:  20V === 3.25A / 15V === 3A</a:t>
            </a:r>
          </a:p>
          <a:p>
            <a:endParaRPr lang="en-US" dirty="0"/>
          </a:p>
          <a:p>
            <a:r>
              <a:rPr lang="en-US" dirty="0"/>
              <a:t>Explain your step in a concise manner and a brief report with clear explanation.</a:t>
            </a:r>
          </a:p>
          <a:p>
            <a:r>
              <a:rPr lang="en-US" dirty="0"/>
              <a:t>Try to analyze the graph and </a:t>
            </a:r>
          </a:p>
        </p:txBody>
      </p:sp>
    </p:spTree>
    <p:extLst>
      <p:ext uri="{BB962C8B-B14F-4D97-AF65-F5344CB8AC3E}">
        <p14:creationId xmlns:p14="http://schemas.microsoft.com/office/powerpoint/2010/main" val="74852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4247317"/>
          </a:xfrm>
          <a:prstGeom prst="rect">
            <a:avLst/>
          </a:prstGeom>
          <a:noFill/>
        </p:spPr>
        <p:txBody>
          <a:bodyPr wrap="square">
            <a:spAutoFit/>
          </a:bodyPr>
          <a:lstStyle/>
          <a:p>
            <a:r>
              <a:rPr lang="en-US" b="1" dirty="0"/>
              <a:t>LO : </a:t>
            </a:r>
            <a:r>
              <a:rPr lang="en-AU" dirty="0"/>
              <a:t>Implement a computational simulation of basic electrical circuits using Python programming language</a:t>
            </a:r>
            <a:endParaRPr lang="en-HK" dirty="0"/>
          </a:p>
          <a:p>
            <a:endParaRPr lang="en-US" dirty="0"/>
          </a:p>
          <a:p>
            <a:r>
              <a:rPr lang="en-US" dirty="0"/>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dirty="0"/>
          </a:p>
          <a:p>
            <a:r>
              <a:rPr lang="en-US" dirty="0"/>
              <a:t>In this session, we will start exploring a simulation concept using Open-Source Python Power Electronics</a:t>
            </a:r>
          </a:p>
          <a:p>
            <a:r>
              <a:rPr lang="en-US" dirty="0"/>
              <a:t>Download : https://www.pythonpowerelectronics.com/</a:t>
            </a:r>
          </a:p>
          <a:p>
            <a:endParaRPr lang="en-US" dirty="0"/>
          </a:p>
          <a:p>
            <a:r>
              <a:rPr lang="en-US" b="1" dirty="0"/>
              <a:t>Outline</a:t>
            </a:r>
          </a:p>
          <a:p>
            <a:pPr marL="342900" indent="-342900">
              <a:buAutoNum type="alphaLcPeriod"/>
            </a:pPr>
            <a:r>
              <a:rPr lang="en-US" dirty="0"/>
              <a:t>Adding an Inductor to a basic RC Rectifier circuit</a:t>
            </a:r>
          </a:p>
          <a:p>
            <a:pPr marL="342900" indent="-342900">
              <a:buAutoNum type="alphaLcPeriod"/>
            </a:pPr>
            <a:r>
              <a:rPr lang="en-US" dirty="0"/>
              <a:t>Analysis of basic Rectifier circuit and energy storage</a:t>
            </a:r>
          </a:p>
          <a:p>
            <a:pPr marL="342900" indent="-342900">
              <a:buAutoNum type="alphaLcPeriod"/>
            </a:pPr>
            <a:r>
              <a:rPr lang="en-US" dirty="0"/>
              <a:t>Analysis of the rectification output graph</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normAutofit/>
          </a:bodyPr>
          <a:lstStyle/>
          <a:p>
            <a:r>
              <a:rPr lang="en-US" sz="3200" dirty="0"/>
              <a:t>Objective and Outline</a:t>
            </a:r>
            <a:endParaRPr lang="en-HK" sz="3200" dirty="0"/>
          </a:p>
        </p:txBody>
      </p:sp>
    </p:spTree>
    <p:extLst>
      <p:ext uri="{BB962C8B-B14F-4D97-AF65-F5344CB8AC3E}">
        <p14:creationId xmlns:p14="http://schemas.microsoft.com/office/powerpoint/2010/main" val="144387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0410574-E88F-44D3-9D16-30622C2829B8}"/>
              </a:ext>
            </a:extLst>
          </p:cNvPr>
          <p:cNvSpPr>
            <a:spLocks noGrp="1"/>
          </p:cNvSpPr>
          <p:nvPr>
            <p:ph type="title"/>
          </p:nvPr>
        </p:nvSpPr>
        <p:spPr>
          <a:xfrm>
            <a:off x="1390681" y="541271"/>
            <a:ext cx="10971531" cy="1143000"/>
          </a:xfrm>
        </p:spPr>
        <p:txBody>
          <a:bodyPr>
            <a:normAutofit/>
          </a:bodyPr>
          <a:lstStyle/>
          <a:p>
            <a:r>
              <a:rPr lang="en-US" sz="3200" dirty="0"/>
              <a:t>Inductor</a:t>
            </a:r>
            <a:endParaRPr lang="en-HK" sz="3200" dirty="0"/>
          </a:p>
        </p:txBody>
      </p:sp>
      <p:sp>
        <p:nvSpPr>
          <p:cNvPr id="8" name="TextBox 7">
            <a:extLst>
              <a:ext uri="{FF2B5EF4-FFF2-40B4-BE49-F238E27FC236}">
                <a16:creationId xmlns:a16="http://schemas.microsoft.com/office/drawing/2014/main" id="{E5F6DDF7-6199-4AE4-8838-983E4C7ED864}"/>
              </a:ext>
            </a:extLst>
          </p:cNvPr>
          <p:cNvSpPr txBox="1"/>
          <p:nvPr/>
        </p:nvSpPr>
        <p:spPr>
          <a:xfrm>
            <a:off x="1203815" y="1557606"/>
            <a:ext cx="10325938" cy="923330"/>
          </a:xfrm>
          <a:prstGeom prst="rect">
            <a:avLst/>
          </a:prstGeom>
          <a:noFill/>
        </p:spPr>
        <p:txBody>
          <a:bodyPr wrap="square">
            <a:spAutoFit/>
          </a:bodyPr>
          <a:lstStyle/>
          <a:p>
            <a:r>
              <a:rPr lang="en-US" dirty="0"/>
              <a:t>The nature of an inductor, or induced EMF is a function of the derivative of current. Larger the rate of change of current, greater will the EMF produced to oppose it. Inductors therefore oppose current and used when the intention is stop currents from rapidly changing. </a:t>
            </a:r>
          </a:p>
        </p:txBody>
      </p:sp>
      <p:pic>
        <p:nvPicPr>
          <p:cNvPr id="12" name="Picture 11">
            <a:extLst>
              <a:ext uri="{FF2B5EF4-FFF2-40B4-BE49-F238E27FC236}">
                <a16:creationId xmlns:a16="http://schemas.microsoft.com/office/drawing/2014/main" id="{063F6408-8498-4072-8251-EBA26DEF8CE3}"/>
              </a:ext>
            </a:extLst>
          </p:cNvPr>
          <p:cNvPicPr>
            <a:picLocks noChangeAspect="1"/>
          </p:cNvPicPr>
          <p:nvPr/>
        </p:nvPicPr>
        <p:blipFill>
          <a:blip r:embed="rId2"/>
          <a:stretch>
            <a:fillRect/>
          </a:stretch>
        </p:blipFill>
        <p:spPr>
          <a:xfrm>
            <a:off x="1493930" y="2967210"/>
            <a:ext cx="1209675" cy="790575"/>
          </a:xfrm>
          <a:prstGeom prst="rect">
            <a:avLst/>
          </a:prstGeom>
        </p:spPr>
      </p:pic>
      <p:pic>
        <p:nvPicPr>
          <p:cNvPr id="13" name="Picture 12">
            <a:extLst>
              <a:ext uri="{FF2B5EF4-FFF2-40B4-BE49-F238E27FC236}">
                <a16:creationId xmlns:a16="http://schemas.microsoft.com/office/drawing/2014/main" id="{C1EDBC7D-D734-40F3-A326-EB05252A2098}"/>
              </a:ext>
            </a:extLst>
          </p:cNvPr>
          <p:cNvPicPr>
            <a:picLocks noChangeAspect="1"/>
          </p:cNvPicPr>
          <p:nvPr/>
        </p:nvPicPr>
        <p:blipFill>
          <a:blip r:embed="rId3"/>
          <a:stretch>
            <a:fillRect/>
          </a:stretch>
        </p:blipFill>
        <p:spPr>
          <a:xfrm>
            <a:off x="3055416" y="2957685"/>
            <a:ext cx="2162175" cy="800100"/>
          </a:xfrm>
          <a:prstGeom prst="rect">
            <a:avLst/>
          </a:prstGeom>
        </p:spPr>
      </p:pic>
      <p:sp>
        <p:nvSpPr>
          <p:cNvPr id="14" name="TextBox 13">
            <a:extLst>
              <a:ext uri="{FF2B5EF4-FFF2-40B4-BE49-F238E27FC236}">
                <a16:creationId xmlns:a16="http://schemas.microsoft.com/office/drawing/2014/main" id="{B9150FFE-027D-475A-8305-D1763B7F0172}"/>
              </a:ext>
            </a:extLst>
          </p:cNvPr>
          <p:cNvSpPr txBox="1"/>
          <p:nvPr/>
        </p:nvSpPr>
        <p:spPr>
          <a:xfrm>
            <a:off x="1203816" y="4059395"/>
            <a:ext cx="6176545" cy="2031325"/>
          </a:xfrm>
          <a:prstGeom prst="rect">
            <a:avLst/>
          </a:prstGeom>
          <a:noFill/>
        </p:spPr>
        <p:txBody>
          <a:bodyPr wrap="square">
            <a:spAutoFit/>
          </a:bodyPr>
          <a:lstStyle/>
          <a:p>
            <a:r>
              <a:rPr lang="en-US" dirty="0"/>
              <a:t>When the load is connected, the load voltage follows the voltage source, therefore load voltage is uncontrollable. </a:t>
            </a:r>
          </a:p>
          <a:p>
            <a:endParaRPr lang="en-US" dirty="0"/>
          </a:p>
          <a:p>
            <a:r>
              <a:rPr lang="en-US" dirty="0"/>
              <a:t>An inductor will therefore not allow the current through it to change rapidly due to the integral action. This makes them ideal candidate as current limiters, otherwise it will fairly messy. Like in a heavy rain, we can't let our reservoir flooded</a:t>
            </a:r>
          </a:p>
        </p:txBody>
      </p:sp>
      <p:pic>
        <p:nvPicPr>
          <p:cNvPr id="15" name="Picture 14" descr="Chart, line chart&#10;&#10;Description automatically generated">
            <a:extLst>
              <a:ext uri="{FF2B5EF4-FFF2-40B4-BE49-F238E27FC236}">
                <a16:creationId xmlns:a16="http://schemas.microsoft.com/office/drawing/2014/main" id="{5395E2A0-C8EE-42BC-B229-D866115F6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0361" y="2480936"/>
            <a:ext cx="4612106" cy="3459079"/>
          </a:xfrm>
          <a:prstGeom prst="rect">
            <a:avLst/>
          </a:prstGeom>
        </p:spPr>
      </p:pic>
      <p:cxnSp>
        <p:nvCxnSpPr>
          <p:cNvPr id="16" name="Straight Arrow Connector 15">
            <a:extLst>
              <a:ext uri="{FF2B5EF4-FFF2-40B4-BE49-F238E27FC236}">
                <a16:creationId xmlns:a16="http://schemas.microsoft.com/office/drawing/2014/main" id="{3930F187-22CC-402E-B72F-A646718B8A6D}"/>
              </a:ext>
            </a:extLst>
          </p:cNvPr>
          <p:cNvCxnSpPr>
            <a:cxnSpLocks/>
          </p:cNvCxnSpPr>
          <p:nvPr/>
        </p:nvCxnSpPr>
        <p:spPr>
          <a:xfrm>
            <a:off x="6910647" y="4410495"/>
            <a:ext cx="2092037" cy="37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F43836D-9776-425A-BB47-DADCD9F22638}"/>
              </a:ext>
            </a:extLst>
          </p:cNvPr>
          <p:cNvCxnSpPr>
            <a:cxnSpLocks/>
          </p:cNvCxnSpPr>
          <p:nvPr/>
        </p:nvCxnSpPr>
        <p:spPr>
          <a:xfrm>
            <a:off x="6910647" y="4410495"/>
            <a:ext cx="3513513" cy="37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7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501EC1F-0FD0-484E-B32F-21EAE62AB22B}"/>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Basic RLC Rectifier Circuits</a:t>
            </a:r>
          </a:p>
        </p:txBody>
      </p:sp>
      <p:sp>
        <p:nvSpPr>
          <p:cNvPr id="11" name="TextBox 10">
            <a:extLst>
              <a:ext uri="{FF2B5EF4-FFF2-40B4-BE49-F238E27FC236}">
                <a16:creationId xmlns:a16="http://schemas.microsoft.com/office/drawing/2014/main" id="{22290267-2436-4FD5-B70B-99004B6240E2}"/>
              </a:ext>
            </a:extLst>
          </p:cNvPr>
          <p:cNvSpPr txBox="1"/>
          <p:nvPr/>
        </p:nvSpPr>
        <p:spPr>
          <a:xfrm>
            <a:off x="1390682" y="1472972"/>
            <a:ext cx="9507303" cy="1569660"/>
          </a:xfrm>
          <a:prstGeom prst="rect">
            <a:avLst/>
          </a:prstGeom>
          <a:noFill/>
        </p:spPr>
        <p:txBody>
          <a:bodyPr wrap="square">
            <a:spAutoFit/>
          </a:bodyPr>
          <a:lstStyle/>
          <a:p>
            <a:pPr marL="342900" indent="-342900">
              <a:buFontTx/>
              <a:buAutoNum type="alphaLcPeriod"/>
            </a:pPr>
            <a:r>
              <a:rPr lang="en-US" sz="1600" dirty="0"/>
              <a:t>Open MS Excel and recreate the circuit design</a:t>
            </a:r>
          </a:p>
          <a:p>
            <a:pPr marL="342900" indent="-342900">
              <a:buFontTx/>
              <a:buAutoNum type="alphaLcPeriod"/>
            </a:pPr>
            <a:r>
              <a:rPr lang="en-US" sz="1600" dirty="0"/>
              <a:t>Rules: </a:t>
            </a:r>
            <a:r>
              <a:rPr lang="en-US" sz="1600" dirty="0" err="1"/>
              <a:t>ComponentType_ComponentName</a:t>
            </a:r>
            <a:r>
              <a:rPr lang="en-US" sz="1600" dirty="0"/>
              <a:t> and its case sensitive.</a:t>
            </a:r>
          </a:p>
          <a:p>
            <a:pPr marL="342900" indent="-342900">
              <a:buFontTx/>
              <a:buAutoNum type="alphaLcPeriod"/>
            </a:pPr>
            <a:r>
              <a:rPr lang="en-US" sz="1600" dirty="0"/>
              <a:t>Copy and update last’s weeks circuit  in basic .CSV file </a:t>
            </a:r>
            <a:r>
              <a:rPr lang="en-US" sz="1600" dirty="0">
                <a:sym typeface="Wingdings" panose="05000000000000000000" pitchFamily="2" charset="2"/>
              </a:rPr>
              <a:t></a:t>
            </a:r>
            <a:r>
              <a:rPr lang="en-US" sz="1600" dirty="0"/>
              <a:t> </a:t>
            </a:r>
            <a:r>
              <a:rPr lang="en-US" sz="1600" dirty="0" err="1"/>
              <a:t>e.g</a:t>
            </a:r>
            <a:r>
              <a:rPr lang="en-US" sz="1600" dirty="0"/>
              <a:t> D:\...\simulations\</a:t>
            </a:r>
            <a:r>
              <a:rPr lang="en-US" sz="1600" b="1" dirty="0"/>
              <a:t>inductor_example</a:t>
            </a:r>
            <a:r>
              <a:rPr lang="en-US" sz="1600" dirty="0"/>
              <a:t>\inductive_rectifier.csv (this is your </a:t>
            </a:r>
            <a:r>
              <a:rPr lang="en-US" sz="1600" b="1" dirty="0"/>
              <a:t>WORKING DIRECTORY</a:t>
            </a:r>
            <a:r>
              <a:rPr lang="en-US" sz="1600" dirty="0"/>
              <a:t>)</a:t>
            </a:r>
          </a:p>
          <a:p>
            <a:pPr marL="342900" indent="-342900">
              <a:buFontTx/>
              <a:buAutoNum type="alphaLcPeriod"/>
            </a:pPr>
            <a:endParaRPr lang="en-US" sz="1600" dirty="0"/>
          </a:p>
          <a:p>
            <a:endParaRPr lang="en-US" sz="1600" dirty="0"/>
          </a:p>
        </p:txBody>
      </p:sp>
      <p:sp>
        <p:nvSpPr>
          <p:cNvPr id="9" name="TextBox 8">
            <a:extLst>
              <a:ext uri="{FF2B5EF4-FFF2-40B4-BE49-F238E27FC236}">
                <a16:creationId xmlns:a16="http://schemas.microsoft.com/office/drawing/2014/main" id="{DECD2866-C122-4DD4-8C96-35087C2F25DD}"/>
              </a:ext>
            </a:extLst>
          </p:cNvPr>
          <p:cNvSpPr txBox="1"/>
          <p:nvPr/>
        </p:nvSpPr>
        <p:spPr>
          <a:xfrm>
            <a:off x="1054186" y="2615972"/>
            <a:ext cx="11308026" cy="738664"/>
          </a:xfrm>
          <a:prstGeom prst="rect">
            <a:avLst/>
          </a:prstGeom>
          <a:noFill/>
        </p:spPr>
        <p:txBody>
          <a:bodyPr wrap="square">
            <a:spAutoFit/>
          </a:bodyPr>
          <a:lstStyle/>
          <a:p>
            <a:r>
              <a:rPr lang="en-US" sz="1400" dirty="0"/>
              <a:t>In the last session we have this circuit of forward biased diode and capacitor. Now we will add an inductor to the output. Remember, an inductor always connected on between a node as a parallel branch where you want to regulate the load. Inductor can’t be used standalone with no resistance, then we need to put very small parasitic resistor</a:t>
            </a:r>
          </a:p>
        </p:txBody>
      </p:sp>
      <p:pic>
        <p:nvPicPr>
          <p:cNvPr id="16" name="Picture 15">
            <a:extLst>
              <a:ext uri="{FF2B5EF4-FFF2-40B4-BE49-F238E27FC236}">
                <a16:creationId xmlns:a16="http://schemas.microsoft.com/office/drawing/2014/main" id="{D450DF64-2D4C-4A7C-A08D-B7D52C8D9EF3}"/>
              </a:ext>
            </a:extLst>
          </p:cNvPr>
          <p:cNvPicPr>
            <a:picLocks noChangeAspect="1"/>
          </p:cNvPicPr>
          <p:nvPr/>
        </p:nvPicPr>
        <p:blipFill>
          <a:blip r:embed="rId2"/>
          <a:stretch>
            <a:fillRect/>
          </a:stretch>
        </p:blipFill>
        <p:spPr>
          <a:xfrm>
            <a:off x="1390681" y="3475846"/>
            <a:ext cx="4163969" cy="2794651"/>
          </a:xfrm>
          <a:prstGeom prst="rect">
            <a:avLst/>
          </a:prstGeom>
        </p:spPr>
      </p:pic>
      <p:pic>
        <p:nvPicPr>
          <p:cNvPr id="12" name="Picture 11">
            <a:extLst>
              <a:ext uri="{FF2B5EF4-FFF2-40B4-BE49-F238E27FC236}">
                <a16:creationId xmlns:a16="http://schemas.microsoft.com/office/drawing/2014/main" id="{74154BD9-BA21-4738-963B-E33408D80FC3}"/>
              </a:ext>
            </a:extLst>
          </p:cNvPr>
          <p:cNvPicPr>
            <a:picLocks noChangeAspect="1"/>
          </p:cNvPicPr>
          <p:nvPr/>
        </p:nvPicPr>
        <p:blipFill>
          <a:blip r:embed="rId3"/>
          <a:stretch>
            <a:fillRect/>
          </a:stretch>
        </p:blipFill>
        <p:spPr>
          <a:xfrm>
            <a:off x="6096000" y="3522078"/>
            <a:ext cx="4201190" cy="2794651"/>
          </a:xfrm>
          <a:prstGeom prst="rect">
            <a:avLst/>
          </a:prstGeom>
        </p:spPr>
      </p:pic>
    </p:spTree>
    <p:extLst>
      <p:ext uri="{BB962C8B-B14F-4D97-AF65-F5344CB8AC3E}">
        <p14:creationId xmlns:p14="http://schemas.microsoft.com/office/powerpoint/2010/main" val="331643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69C4B9-F0B0-4CC1-A3ED-C08DC9578944}"/>
              </a:ext>
            </a:extLst>
          </p:cNvPr>
          <p:cNvPicPr>
            <a:picLocks noChangeAspect="1"/>
          </p:cNvPicPr>
          <p:nvPr/>
        </p:nvPicPr>
        <p:blipFill>
          <a:blip r:embed="rId2"/>
          <a:stretch>
            <a:fillRect/>
          </a:stretch>
        </p:blipFill>
        <p:spPr>
          <a:xfrm>
            <a:off x="2000538" y="2660443"/>
            <a:ext cx="5941175" cy="3576354"/>
          </a:xfrm>
          <a:prstGeom prst="rect">
            <a:avLst/>
          </a:prstGeom>
        </p:spPr>
      </p:pic>
      <p:sp>
        <p:nvSpPr>
          <p:cNvPr id="8" name="Rectangle 7">
            <a:extLst>
              <a:ext uri="{FF2B5EF4-FFF2-40B4-BE49-F238E27FC236}">
                <a16:creationId xmlns:a16="http://schemas.microsoft.com/office/drawing/2014/main" id="{C6C84E89-9C18-468E-AD2F-7288FB14CD3E}"/>
              </a:ext>
            </a:extLst>
          </p:cNvPr>
          <p:cNvSpPr/>
          <p:nvPr/>
        </p:nvSpPr>
        <p:spPr>
          <a:xfrm>
            <a:off x="4843581" y="4448620"/>
            <a:ext cx="6196263" cy="523220"/>
          </a:xfrm>
          <a:prstGeom prst="rect">
            <a:avLst/>
          </a:prstGeom>
        </p:spPr>
        <p:txBody>
          <a:bodyPr wrap="square">
            <a:spAutoFit/>
          </a:bodyPr>
          <a:lstStyle/>
          <a:p>
            <a:r>
              <a:rPr lang="en-US" sz="1400" dirty="0"/>
              <a:t>The smaller the integration time, the higher the sampling frequency. But longer processing time. The larger the faster, but you lose some data record</a:t>
            </a:r>
          </a:p>
        </p:txBody>
      </p:sp>
      <p:sp>
        <p:nvSpPr>
          <p:cNvPr id="5" name="Rectangle 4">
            <a:extLst>
              <a:ext uri="{FF2B5EF4-FFF2-40B4-BE49-F238E27FC236}">
                <a16:creationId xmlns:a16="http://schemas.microsoft.com/office/drawing/2014/main" id="{C9659223-97E0-40C1-83B0-097C04C2DE3F}"/>
              </a:ext>
            </a:extLst>
          </p:cNvPr>
          <p:cNvSpPr/>
          <p:nvPr/>
        </p:nvSpPr>
        <p:spPr>
          <a:xfrm>
            <a:off x="5217153" y="953272"/>
            <a:ext cx="5750062" cy="2062103"/>
          </a:xfrm>
          <a:prstGeom prst="rect">
            <a:avLst/>
          </a:prstGeom>
        </p:spPr>
        <p:txBody>
          <a:bodyPr wrap="square">
            <a:spAutoFit/>
          </a:bodyPr>
          <a:lstStyle/>
          <a:p>
            <a:r>
              <a:rPr lang="en-US" sz="1600" b="1" dirty="0"/>
              <a:t>Creating simulation</a:t>
            </a:r>
          </a:p>
          <a:p>
            <a:pPr marL="342900" indent="-342900">
              <a:buAutoNum type="arabicPeriod"/>
            </a:pPr>
            <a:r>
              <a:rPr lang="en-US" sz="1600" dirty="0"/>
              <a:t>Run the PPE webserver</a:t>
            </a:r>
          </a:p>
          <a:p>
            <a:pPr marL="342900" indent="-342900">
              <a:buAutoNum type="arabicPeriod"/>
            </a:pPr>
            <a:r>
              <a:rPr lang="en-US" sz="1600" dirty="0"/>
              <a:t>Create new simulation ‘Inductive Rectifier’, add your working directory file.</a:t>
            </a:r>
          </a:p>
          <a:p>
            <a:pPr marL="342900" indent="-342900">
              <a:buFontTx/>
              <a:buAutoNum type="arabicPeriod"/>
            </a:pPr>
            <a:r>
              <a:rPr lang="en-US" sz="1600" dirty="0"/>
              <a:t>Solve the warning if there is any, save first, and you can edit later when you need it.</a:t>
            </a:r>
          </a:p>
          <a:p>
            <a:endParaRPr lang="en-US" sz="1600" dirty="0"/>
          </a:p>
          <a:p>
            <a:pPr marL="342900" indent="-342900">
              <a:buAutoNum type="arabicPeriod"/>
            </a:pPr>
            <a:endParaRPr lang="en-US" sz="1600" dirty="0"/>
          </a:p>
        </p:txBody>
      </p:sp>
      <p:sp>
        <p:nvSpPr>
          <p:cNvPr id="6" name="TextBox 5">
            <a:extLst>
              <a:ext uri="{FF2B5EF4-FFF2-40B4-BE49-F238E27FC236}">
                <a16:creationId xmlns:a16="http://schemas.microsoft.com/office/drawing/2014/main" id="{0D2881EF-F7E5-4C02-ABDD-82676899ED16}"/>
              </a:ext>
            </a:extLst>
          </p:cNvPr>
          <p:cNvSpPr txBox="1"/>
          <p:nvPr/>
        </p:nvSpPr>
        <p:spPr>
          <a:xfrm>
            <a:off x="1311086" y="953272"/>
            <a:ext cx="3414012" cy="1569660"/>
          </a:xfrm>
          <a:prstGeom prst="rect">
            <a:avLst/>
          </a:prstGeom>
          <a:noFill/>
        </p:spPr>
        <p:txBody>
          <a:bodyPr wrap="square">
            <a:spAutoFit/>
          </a:bodyPr>
          <a:lstStyle/>
          <a:p>
            <a:r>
              <a:rPr lang="en-US" sz="1200" dirty="0"/>
              <a:t>Webserver launch reminder!</a:t>
            </a:r>
          </a:p>
          <a:p>
            <a:pPr marL="342900" indent="-342900">
              <a:buAutoNum type="arabicPeriod"/>
            </a:pPr>
            <a:r>
              <a:rPr lang="en-US" sz="1200" dirty="0"/>
              <a:t>Activate </a:t>
            </a:r>
            <a:r>
              <a:rPr lang="en-US" sz="1200" dirty="0" err="1"/>
              <a:t>ppe</a:t>
            </a:r>
            <a:r>
              <a:rPr lang="en-US" sz="1200" dirty="0"/>
              <a:t> environment</a:t>
            </a:r>
          </a:p>
          <a:p>
            <a:pPr marL="342900" indent="-342900">
              <a:buAutoNum type="arabicPeriod"/>
            </a:pPr>
            <a:r>
              <a:rPr lang="en-US" sz="1200" dirty="0"/>
              <a:t>Go to manage.py folder directory (launch file)</a:t>
            </a:r>
          </a:p>
          <a:p>
            <a:pPr marL="342900" indent="-342900">
              <a:buAutoNum type="arabicPeriod"/>
            </a:pPr>
            <a:r>
              <a:rPr lang="en-US" sz="1200" dirty="0"/>
              <a:t>If the structured database is already created, run the webserver by python manage.py </a:t>
            </a:r>
            <a:r>
              <a:rPr lang="en-US" sz="1200" dirty="0" err="1"/>
              <a:t>runserver</a:t>
            </a:r>
            <a:endParaRPr lang="en-US" sz="1200" dirty="0"/>
          </a:p>
          <a:p>
            <a:pPr marL="342900" indent="-342900">
              <a:buFontTx/>
              <a:buAutoNum type="arabicPeriod"/>
            </a:pPr>
            <a:r>
              <a:rPr lang="en-US" sz="1200" dirty="0"/>
              <a:t>Copy </a:t>
            </a:r>
            <a:r>
              <a:rPr lang="en-US" sz="1200" dirty="0">
                <a:hlinkClick r:id="rId3"/>
              </a:rPr>
              <a:t>http://127.0.0.1:8000/</a:t>
            </a:r>
            <a:r>
              <a:rPr lang="en-US" sz="1200" dirty="0"/>
              <a:t> (or other URL) and run in your browser</a:t>
            </a:r>
          </a:p>
        </p:txBody>
      </p:sp>
    </p:spTree>
    <p:extLst>
      <p:ext uri="{BB962C8B-B14F-4D97-AF65-F5344CB8AC3E}">
        <p14:creationId xmlns:p14="http://schemas.microsoft.com/office/powerpoint/2010/main" val="134262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dirty="0"/>
              <a:t>Adding minimalistic circuit simulation</a:t>
            </a:r>
          </a:p>
          <a:p>
            <a:pPr marL="342900" indent="-342900">
              <a:buAutoNum type="arabicPeriod"/>
            </a:pPr>
            <a:r>
              <a:rPr lang="en-US" sz="1400" dirty="0"/>
              <a:t>Check is the </a:t>
            </a:r>
            <a:r>
              <a:rPr lang="en-US" sz="1400" b="1" i="1" dirty="0" err="1"/>
              <a:t>testfile</a:t>
            </a:r>
            <a:r>
              <a:rPr lang="en-US" sz="1400" dirty="0"/>
              <a:t> is created in the WORKING FOLDER</a:t>
            </a:r>
          </a:p>
          <a:p>
            <a:pPr marL="342900" indent="-342900">
              <a:buAutoNum type="arabicPeriod"/>
            </a:pPr>
            <a:r>
              <a:rPr lang="en-US" sz="1400" dirty="0"/>
              <a:t>Open and understand the .CSV file structure using word editor</a:t>
            </a:r>
          </a:p>
          <a:p>
            <a:pPr marL="342900" indent="-342900">
              <a:buAutoNum type="arabicPeriod"/>
            </a:pPr>
            <a:r>
              <a:rPr lang="en-US" sz="1400" dirty="0"/>
              <a:t>Go to Simulation Library </a:t>
            </a:r>
            <a:r>
              <a:rPr lang="en-US" sz="1400" dirty="0">
                <a:sym typeface="Wingdings" panose="05000000000000000000" pitchFamily="2" charset="2"/>
              </a:rPr>
              <a:t> Load the Rectifier Simulation  </a:t>
            </a:r>
            <a:r>
              <a:rPr lang="en-US" sz="1400" b="1" u="sng" dirty="0">
                <a:sym typeface="Wingdings" panose="05000000000000000000" pitchFamily="2" charset="2"/>
              </a:rPr>
              <a:t>Back to Main Page</a:t>
            </a:r>
          </a:p>
          <a:p>
            <a:pPr marL="342900" indent="-342900">
              <a:buAutoNum type="arabicPeriod"/>
            </a:pPr>
            <a:r>
              <a:rPr lang="en-US" sz="1400" dirty="0"/>
              <a:t>Add circuit file </a:t>
            </a:r>
            <a:r>
              <a:rPr lang="en-US" sz="1400" dirty="0">
                <a:sym typeface="Wingdings" panose="05000000000000000000" pitchFamily="2" charset="2"/>
              </a:rPr>
              <a:t> select file  safe circuit file  process circuit schematic</a:t>
            </a:r>
          </a:p>
          <a:p>
            <a:pPr marL="342900" indent="-342900">
              <a:buAutoNum type="arabicPeriod"/>
            </a:pPr>
            <a:r>
              <a:rPr lang="en-US" sz="1400" dirty="0">
                <a:sym typeface="Wingdings" panose="05000000000000000000" pitchFamily="2" charset="2"/>
              </a:rPr>
              <a:t>If error, update the .CSV file  process circuit schematic. No need to reupload</a:t>
            </a:r>
          </a:p>
          <a:p>
            <a:pPr marL="342900" indent="-342900">
              <a:buAutoNum type="arabicPeriod"/>
            </a:pPr>
            <a:r>
              <a:rPr lang="en-US" sz="1400" dirty="0">
                <a:sym typeface="Wingdings" panose="05000000000000000000" pitchFamily="2" charset="2"/>
              </a:rPr>
              <a:t>Then  Back to main page</a:t>
            </a:r>
            <a:endParaRPr lang="en-US" sz="1400" dirty="0"/>
          </a:p>
        </p:txBody>
      </p:sp>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2"/>
          <a:srcRect r="27438"/>
          <a:stretch/>
        </p:blipFill>
        <p:spPr>
          <a:xfrm>
            <a:off x="1223966" y="2672458"/>
            <a:ext cx="4626756" cy="3368996"/>
          </a:xfrm>
          <a:prstGeom prst="rect">
            <a:avLst/>
          </a:prstGeom>
          <a:ln>
            <a:solidFill>
              <a:schemeClr val="accent1"/>
            </a:solidFill>
          </a:ln>
        </p:spPr>
      </p:pic>
      <p:pic>
        <p:nvPicPr>
          <p:cNvPr id="8" name="Picture 7">
            <a:extLst>
              <a:ext uri="{FF2B5EF4-FFF2-40B4-BE49-F238E27FC236}">
                <a16:creationId xmlns:a16="http://schemas.microsoft.com/office/drawing/2014/main" id="{3E96AA9E-6F6D-433F-9C6D-F156E075F643}"/>
              </a:ext>
            </a:extLst>
          </p:cNvPr>
          <p:cNvPicPr>
            <a:picLocks noChangeAspect="1"/>
          </p:cNvPicPr>
          <p:nvPr/>
        </p:nvPicPr>
        <p:blipFill rotWithShape="1">
          <a:blip r:embed="rId3"/>
          <a:srcRect t="40922"/>
          <a:stretch/>
        </p:blipFill>
        <p:spPr>
          <a:xfrm>
            <a:off x="7694828" y="1346661"/>
            <a:ext cx="1790700" cy="270103"/>
          </a:xfrm>
          <a:prstGeom prst="rect">
            <a:avLst/>
          </a:prstGeom>
        </p:spPr>
      </p:pic>
      <p:pic>
        <p:nvPicPr>
          <p:cNvPr id="2" name="Picture 1">
            <a:extLst>
              <a:ext uri="{FF2B5EF4-FFF2-40B4-BE49-F238E27FC236}">
                <a16:creationId xmlns:a16="http://schemas.microsoft.com/office/drawing/2014/main" id="{46DE8722-2AF6-4A65-9BB2-E327A1ED5743}"/>
              </a:ext>
            </a:extLst>
          </p:cNvPr>
          <p:cNvPicPr>
            <a:picLocks noChangeAspect="1"/>
          </p:cNvPicPr>
          <p:nvPr/>
        </p:nvPicPr>
        <p:blipFill>
          <a:blip r:embed="rId4"/>
          <a:stretch>
            <a:fillRect/>
          </a:stretch>
        </p:blipFill>
        <p:spPr>
          <a:xfrm>
            <a:off x="6596560" y="2759000"/>
            <a:ext cx="4729483" cy="3135074"/>
          </a:xfrm>
          <a:prstGeom prst="rect">
            <a:avLst/>
          </a:prstGeom>
        </p:spPr>
      </p:pic>
    </p:spTree>
    <p:extLst>
      <p:ext uri="{BB962C8B-B14F-4D97-AF65-F5344CB8AC3E}">
        <p14:creationId xmlns:p14="http://schemas.microsoft.com/office/powerpoint/2010/main" val="297003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4435B-50A7-4045-A9DC-E530D891C360}"/>
              </a:ext>
            </a:extLst>
          </p:cNvPr>
          <p:cNvSpPr>
            <a:spLocks noGrp="1"/>
          </p:cNvSpPr>
          <p:nvPr>
            <p:ph type="title"/>
          </p:nvPr>
        </p:nvSpPr>
        <p:spPr>
          <a:xfrm>
            <a:off x="1412411" y="679467"/>
            <a:ext cx="10971531" cy="818791"/>
          </a:xfrm>
        </p:spPr>
        <p:txBody>
          <a:bodyPr>
            <a:normAutofit/>
          </a:bodyPr>
          <a:lstStyle/>
          <a:p>
            <a:r>
              <a:rPr lang="en-US" sz="3200" dirty="0"/>
              <a:t>Simulating Basic RLC Rectifier Circuits</a:t>
            </a:r>
          </a:p>
        </p:txBody>
      </p:sp>
      <p:pic>
        <p:nvPicPr>
          <p:cNvPr id="6" name="Picture 5">
            <a:extLst>
              <a:ext uri="{FF2B5EF4-FFF2-40B4-BE49-F238E27FC236}">
                <a16:creationId xmlns:a16="http://schemas.microsoft.com/office/drawing/2014/main" id="{8CE9FD46-670F-4C63-9423-12B6BE576087}"/>
              </a:ext>
            </a:extLst>
          </p:cNvPr>
          <p:cNvPicPr>
            <a:picLocks noChangeAspect="1"/>
          </p:cNvPicPr>
          <p:nvPr/>
        </p:nvPicPr>
        <p:blipFill>
          <a:blip r:embed="rId2"/>
          <a:stretch>
            <a:fillRect/>
          </a:stretch>
        </p:blipFill>
        <p:spPr>
          <a:xfrm>
            <a:off x="1775093" y="3515050"/>
            <a:ext cx="2587099" cy="2548941"/>
          </a:xfrm>
          <a:prstGeom prst="rect">
            <a:avLst/>
          </a:prstGeom>
        </p:spPr>
      </p:pic>
      <p:sp>
        <p:nvSpPr>
          <p:cNvPr id="8" name="Rectangle 7">
            <a:extLst>
              <a:ext uri="{FF2B5EF4-FFF2-40B4-BE49-F238E27FC236}">
                <a16:creationId xmlns:a16="http://schemas.microsoft.com/office/drawing/2014/main" id="{849F09FC-E3A7-440C-A47C-E5DB1432B313}"/>
              </a:ext>
            </a:extLst>
          </p:cNvPr>
          <p:cNvSpPr/>
          <p:nvPr/>
        </p:nvSpPr>
        <p:spPr>
          <a:xfrm>
            <a:off x="1412411" y="1588625"/>
            <a:ext cx="4253812" cy="1754326"/>
          </a:xfrm>
          <a:prstGeom prst="rect">
            <a:avLst/>
          </a:prstGeom>
        </p:spPr>
        <p:txBody>
          <a:bodyPr wrap="square">
            <a:spAutoFit/>
          </a:bodyPr>
          <a:lstStyle/>
          <a:p>
            <a:r>
              <a:rPr lang="en-US" b="1" dirty="0"/>
              <a:t>Edit Circuit Parameter</a:t>
            </a:r>
          </a:p>
          <a:p>
            <a:pPr marL="342900" indent="-342900">
              <a:buAutoNum type="arabicPeriod"/>
            </a:pPr>
            <a:r>
              <a:rPr lang="en-US" dirty="0"/>
              <a:t>Click Edit circuit parameter </a:t>
            </a:r>
            <a:r>
              <a:rPr lang="en-US" dirty="0">
                <a:sym typeface="Wingdings" panose="05000000000000000000" pitchFamily="2" charset="2"/>
              </a:rPr>
              <a:t> Edit parameter and change according to the parameter here. </a:t>
            </a:r>
          </a:p>
          <a:p>
            <a:pPr marL="342900" indent="-342900">
              <a:buAutoNum type="arabicPeriod"/>
            </a:pPr>
            <a:r>
              <a:rPr lang="en-US" dirty="0">
                <a:sym typeface="Wingdings" panose="05000000000000000000" pitchFamily="2" charset="2"/>
              </a:rPr>
              <a:t>We tried to simulate the numbers and component </a:t>
            </a:r>
            <a:r>
              <a:rPr lang="en-US" dirty="0" err="1">
                <a:sym typeface="Wingdings" panose="05000000000000000000" pitchFamily="2" charset="2"/>
              </a:rPr>
              <a:t>behaviour</a:t>
            </a:r>
            <a:endParaRPr lang="en-US" dirty="0"/>
          </a:p>
        </p:txBody>
      </p:sp>
      <p:pic>
        <p:nvPicPr>
          <p:cNvPr id="7" name="Picture 6">
            <a:extLst>
              <a:ext uri="{FF2B5EF4-FFF2-40B4-BE49-F238E27FC236}">
                <a16:creationId xmlns:a16="http://schemas.microsoft.com/office/drawing/2014/main" id="{013F8D20-E2A8-4770-A7F8-E11C1C1A3FE1}"/>
              </a:ext>
            </a:extLst>
          </p:cNvPr>
          <p:cNvPicPr>
            <a:picLocks noChangeAspect="1"/>
          </p:cNvPicPr>
          <p:nvPr/>
        </p:nvPicPr>
        <p:blipFill>
          <a:blip r:embed="rId3"/>
          <a:stretch>
            <a:fillRect/>
          </a:stretch>
        </p:blipFill>
        <p:spPr>
          <a:xfrm>
            <a:off x="5591590" y="1750993"/>
            <a:ext cx="6229108" cy="3753750"/>
          </a:xfrm>
          <a:prstGeom prst="rect">
            <a:avLst/>
          </a:prstGeom>
        </p:spPr>
      </p:pic>
    </p:spTree>
    <p:extLst>
      <p:ext uri="{BB962C8B-B14F-4D97-AF65-F5344CB8AC3E}">
        <p14:creationId xmlns:p14="http://schemas.microsoft.com/office/powerpoint/2010/main" val="11811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19FFCB-A1AF-45A3-9FF8-D159DE38C818}"/>
              </a:ext>
            </a:extLst>
          </p:cNvPr>
          <p:cNvPicPr>
            <a:picLocks noChangeAspect="1"/>
          </p:cNvPicPr>
          <p:nvPr/>
        </p:nvPicPr>
        <p:blipFill>
          <a:blip r:embed="rId2"/>
          <a:stretch>
            <a:fillRect/>
          </a:stretch>
        </p:blipFill>
        <p:spPr>
          <a:xfrm>
            <a:off x="4624313" y="1588625"/>
            <a:ext cx="7260059" cy="4107119"/>
          </a:xfrm>
          <a:prstGeom prst="rect">
            <a:avLst/>
          </a:prstGeom>
        </p:spPr>
      </p:pic>
      <p:sp>
        <p:nvSpPr>
          <p:cNvPr id="14" name="Title 2">
            <a:extLst>
              <a:ext uri="{FF2B5EF4-FFF2-40B4-BE49-F238E27FC236}">
                <a16:creationId xmlns:a16="http://schemas.microsoft.com/office/drawing/2014/main" id="{F1E5C462-DD42-4DA7-856B-B2FDBDB4D8B6}"/>
              </a:ext>
            </a:extLst>
          </p:cNvPr>
          <p:cNvSpPr>
            <a:spLocks noGrp="1"/>
          </p:cNvSpPr>
          <p:nvPr>
            <p:ph type="title"/>
          </p:nvPr>
        </p:nvSpPr>
        <p:spPr>
          <a:xfrm>
            <a:off x="1412411" y="679467"/>
            <a:ext cx="10971531" cy="818791"/>
          </a:xfrm>
        </p:spPr>
        <p:txBody>
          <a:bodyPr>
            <a:normAutofit/>
          </a:bodyPr>
          <a:lstStyle/>
          <a:p>
            <a:r>
              <a:rPr lang="en-US" sz="3200" dirty="0"/>
              <a:t>Simulating Basic RLC Rectifier Circuits</a:t>
            </a:r>
          </a:p>
        </p:txBody>
      </p:sp>
      <p:sp>
        <p:nvSpPr>
          <p:cNvPr id="15" name="Rectangle 14">
            <a:extLst>
              <a:ext uri="{FF2B5EF4-FFF2-40B4-BE49-F238E27FC236}">
                <a16:creationId xmlns:a16="http://schemas.microsoft.com/office/drawing/2014/main" id="{9D3BD8C2-A50D-4B0E-81D4-C2914C49857A}"/>
              </a:ext>
            </a:extLst>
          </p:cNvPr>
          <p:cNvSpPr/>
          <p:nvPr/>
        </p:nvSpPr>
        <p:spPr>
          <a:xfrm>
            <a:off x="1412411" y="1588625"/>
            <a:ext cx="2844796" cy="2585323"/>
          </a:xfrm>
          <a:prstGeom prst="rect">
            <a:avLst/>
          </a:prstGeom>
        </p:spPr>
        <p:txBody>
          <a:bodyPr wrap="square">
            <a:spAutoFit/>
          </a:bodyPr>
          <a:lstStyle/>
          <a:p>
            <a:r>
              <a:rPr lang="en-US" b="1" dirty="0"/>
              <a:t>Run Simulation</a:t>
            </a:r>
          </a:p>
          <a:p>
            <a:pPr marL="342900" indent="-342900">
              <a:buAutoNum type="arabicPeriod"/>
            </a:pPr>
            <a:r>
              <a:rPr lang="en-US" dirty="0"/>
              <a:t>Go back to the main menu </a:t>
            </a:r>
            <a:r>
              <a:rPr lang="en-US" dirty="0">
                <a:sym typeface="Wingdings" panose="05000000000000000000" pitchFamily="2" charset="2"/>
              </a:rPr>
              <a:t> </a:t>
            </a:r>
            <a:r>
              <a:rPr lang="en-US" dirty="0"/>
              <a:t>Click View output</a:t>
            </a:r>
          </a:p>
          <a:p>
            <a:pPr marL="342900" indent="-342900">
              <a:buAutoNum type="arabicPeriod"/>
            </a:pPr>
            <a:r>
              <a:rPr lang="en-US" dirty="0"/>
              <a:t>Check if there is any error on the anaconda prompt</a:t>
            </a:r>
          </a:p>
          <a:p>
            <a:pPr marL="342900" indent="-342900">
              <a:buAutoNum type="arabicPeriod"/>
            </a:pPr>
            <a:r>
              <a:rPr lang="en-US" dirty="0"/>
              <a:t>Run the simulation </a:t>
            </a:r>
            <a:r>
              <a:rPr lang="en-US" dirty="0">
                <a:sym typeface="Wingdings" panose="05000000000000000000" pitchFamily="2" charset="2"/>
              </a:rPr>
              <a:t></a:t>
            </a:r>
            <a:r>
              <a:rPr lang="en-US" dirty="0"/>
              <a:t> add Plot</a:t>
            </a:r>
          </a:p>
        </p:txBody>
      </p:sp>
    </p:spTree>
    <p:extLst>
      <p:ext uri="{BB962C8B-B14F-4D97-AF65-F5344CB8AC3E}">
        <p14:creationId xmlns:p14="http://schemas.microsoft.com/office/powerpoint/2010/main" val="83069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5CA5167-DE26-44AC-B6A7-4A172ED370D3}"/>
              </a:ext>
            </a:extLst>
          </p:cNvPr>
          <p:cNvSpPr txBox="1"/>
          <p:nvPr/>
        </p:nvSpPr>
        <p:spPr>
          <a:xfrm>
            <a:off x="1051009" y="911236"/>
            <a:ext cx="3978441" cy="5632311"/>
          </a:xfrm>
          <a:prstGeom prst="rect">
            <a:avLst/>
          </a:prstGeom>
          <a:noFill/>
        </p:spPr>
        <p:txBody>
          <a:bodyPr wrap="square">
            <a:spAutoFit/>
          </a:bodyPr>
          <a:lstStyle/>
          <a:p>
            <a:r>
              <a:rPr lang="en-US" dirty="0"/>
              <a:t>Back to main page, View Output </a:t>
            </a:r>
            <a:r>
              <a:rPr lang="en-US" dirty="0">
                <a:sym typeface="Wingdings" panose="05000000000000000000" pitchFamily="2" charset="2"/>
              </a:rPr>
              <a:t> Run</a:t>
            </a:r>
          </a:p>
          <a:p>
            <a:r>
              <a:rPr lang="en-US" dirty="0">
                <a:sym typeface="Wingdings" panose="05000000000000000000" pitchFamily="2" charset="2"/>
              </a:rPr>
              <a:t>Check for error on the cmd. Then, </a:t>
            </a:r>
            <a:endParaRPr lang="en-US" dirty="0"/>
          </a:p>
          <a:p>
            <a:r>
              <a:rPr lang="en-US" dirty="0">
                <a:sym typeface="Wingdings" panose="05000000000000000000" pitchFamily="2" charset="2"/>
              </a:rPr>
              <a:t>Create several plot that we required</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1</a:t>
            </a:r>
            <a:r>
              <a:rPr lang="en-US" baseline="30000" dirty="0"/>
              <a:t>st</a:t>
            </a:r>
            <a:r>
              <a:rPr lang="en-US" dirty="0"/>
              <a:t> case: Inductor 0.001 H </a:t>
            </a:r>
            <a:r>
              <a:rPr lang="en-US" dirty="0">
                <a:sym typeface="Wingdings" panose="05000000000000000000" pitchFamily="2" charset="2"/>
              </a:rPr>
              <a:t> Plot</a:t>
            </a:r>
            <a:endParaRPr lang="en-US" dirty="0"/>
          </a:p>
          <a:p>
            <a:r>
              <a:rPr lang="en-US" dirty="0"/>
              <a:t>The 2</a:t>
            </a:r>
            <a:r>
              <a:rPr lang="en-US" baseline="30000" dirty="0"/>
              <a:t>nd</a:t>
            </a:r>
            <a:r>
              <a:rPr lang="en-US" dirty="0"/>
              <a:t> case: </a:t>
            </a:r>
          </a:p>
          <a:p>
            <a:r>
              <a:rPr lang="en-US" dirty="0"/>
              <a:t>Change Inductor to  0.003 H </a:t>
            </a:r>
            <a:r>
              <a:rPr lang="en-US" dirty="0">
                <a:sym typeface="Wingdings" panose="05000000000000000000" pitchFamily="2" charset="2"/>
              </a:rPr>
              <a:t> Plot</a:t>
            </a:r>
            <a:endParaRPr lang="en-US" dirty="0"/>
          </a:p>
        </p:txBody>
      </p:sp>
      <p:sp>
        <p:nvSpPr>
          <p:cNvPr id="23" name="TextBox 22">
            <a:extLst>
              <a:ext uri="{FF2B5EF4-FFF2-40B4-BE49-F238E27FC236}">
                <a16:creationId xmlns:a16="http://schemas.microsoft.com/office/drawing/2014/main" id="{E39843C1-8AD2-4DB2-BC92-D241C09D0E56}"/>
              </a:ext>
            </a:extLst>
          </p:cNvPr>
          <p:cNvSpPr txBox="1"/>
          <p:nvPr/>
        </p:nvSpPr>
        <p:spPr>
          <a:xfrm>
            <a:off x="5512949" y="4842060"/>
            <a:ext cx="6542728" cy="1754326"/>
          </a:xfrm>
          <a:prstGeom prst="rect">
            <a:avLst/>
          </a:prstGeom>
          <a:noFill/>
        </p:spPr>
        <p:txBody>
          <a:bodyPr wrap="square">
            <a:spAutoFit/>
          </a:bodyPr>
          <a:lstStyle/>
          <a:p>
            <a:r>
              <a:rPr lang="en-US" b="1" dirty="0"/>
              <a:t>Compare the two simulation plots above</a:t>
            </a:r>
          </a:p>
          <a:p>
            <a:pPr marL="342900" indent="-342900">
              <a:buAutoNum type="arabicPeriod"/>
            </a:pPr>
            <a:r>
              <a:rPr lang="en-US" dirty="0"/>
              <a:t>When the source volt exceed the load voltage then the diode current starts conducting with forward bias but rises more gradually than before.</a:t>
            </a:r>
          </a:p>
          <a:p>
            <a:pPr marL="342900" indent="-342900">
              <a:buAutoNum type="arabicPeriod"/>
            </a:pPr>
            <a:r>
              <a:rPr lang="en-US" dirty="0"/>
              <a:t>The diode oppose the increasing current and the load voltage becomes elongated and much smaller than source voltage </a:t>
            </a:r>
          </a:p>
        </p:txBody>
      </p:sp>
      <p:pic>
        <p:nvPicPr>
          <p:cNvPr id="17" name="Picture 16">
            <a:extLst>
              <a:ext uri="{FF2B5EF4-FFF2-40B4-BE49-F238E27FC236}">
                <a16:creationId xmlns:a16="http://schemas.microsoft.com/office/drawing/2014/main" id="{F7E51E39-D94E-4DFE-8886-9F2C4944BFF2}"/>
              </a:ext>
            </a:extLst>
          </p:cNvPr>
          <p:cNvPicPr>
            <a:picLocks noChangeAspect="1"/>
          </p:cNvPicPr>
          <p:nvPr/>
        </p:nvPicPr>
        <p:blipFill rotWithShape="1">
          <a:blip r:embed="rId2"/>
          <a:srcRect l="40534" t="12866" b="2167"/>
          <a:stretch/>
        </p:blipFill>
        <p:spPr>
          <a:xfrm>
            <a:off x="1108037" y="1901622"/>
            <a:ext cx="2730705" cy="2207241"/>
          </a:xfrm>
          <a:prstGeom prst="rect">
            <a:avLst/>
          </a:prstGeom>
        </p:spPr>
      </p:pic>
      <p:pic>
        <p:nvPicPr>
          <p:cNvPr id="8" name="Picture 7" descr="Chart, line chart, histogram&#10;&#10;Description automatically generated">
            <a:extLst>
              <a:ext uri="{FF2B5EF4-FFF2-40B4-BE49-F238E27FC236}">
                <a16:creationId xmlns:a16="http://schemas.microsoft.com/office/drawing/2014/main" id="{24BED60D-B085-473B-B766-F003642DD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283" y="1901622"/>
            <a:ext cx="3912394" cy="2934295"/>
          </a:xfrm>
          <a:prstGeom prst="rect">
            <a:avLst/>
          </a:prstGeom>
        </p:spPr>
      </p:pic>
      <p:pic>
        <p:nvPicPr>
          <p:cNvPr id="3" name="Picture 2">
            <a:extLst>
              <a:ext uri="{FF2B5EF4-FFF2-40B4-BE49-F238E27FC236}">
                <a16:creationId xmlns:a16="http://schemas.microsoft.com/office/drawing/2014/main" id="{6BE4DDF5-BD39-4E4C-9081-6FEF60A067A3}"/>
              </a:ext>
            </a:extLst>
          </p:cNvPr>
          <p:cNvPicPr>
            <a:picLocks noChangeAspect="1"/>
          </p:cNvPicPr>
          <p:nvPr/>
        </p:nvPicPr>
        <p:blipFill>
          <a:blip r:embed="rId4"/>
          <a:stretch>
            <a:fillRect/>
          </a:stretch>
        </p:blipFill>
        <p:spPr>
          <a:xfrm>
            <a:off x="578024" y="3962949"/>
            <a:ext cx="3639270" cy="1290935"/>
          </a:xfrm>
          <a:prstGeom prst="rect">
            <a:avLst/>
          </a:prstGeom>
        </p:spPr>
      </p:pic>
      <p:pic>
        <p:nvPicPr>
          <p:cNvPr id="5" name="Picture 4" descr="Chart, histogram&#10;&#10;Description automatically generated">
            <a:extLst>
              <a:ext uri="{FF2B5EF4-FFF2-40B4-BE49-F238E27FC236}">
                <a16:creationId xmlns:a16="http://schemas.microsoft.com/office/drawing/2014/main" id="{E0FBDCD1-7004-4A90-984D-9E0B10A4C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0557" y="1906409"/>
            <a:ext cx="3912394" cy="2934295"/>
          </a:xfrm>
          <a:prstGeom prst="rect">
            <a:avLst/>
          </a:prstGeom>
        </p:spPr>
      </p:pic>
      <p:pic>
        <p:nvPicPr>
          <p:cNvPr id="13" name="Picture 12" descr="Chart, histogram&#10;&#10;Description automatically generated">
            <a:extLst>
              <a:ext uri="{FF2B5EF4-FFF2-40B4-BE49-F238E27FC236}">
                <a16:creationId xmlns:a16="http://schemas.microsoft.com/office/drawing/2014/main" id="{9F520697-CA07-405E-AD51-5746B0A966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2435" y="163138"/>
            <a:ext cx="2640848" cy="1980636"/>
          </a:xfrm>
          <a:prstGeom prst="rect">
            <a:avLst/>
          </a:prstGeom>
        </p:spPr>
      </p:pic>
      <p:pic>
        <p:nvPicPr>
          <p:cNvPr id="7" name="Picture 6" descr="Chart, histogram&#10;&#10;Description automatically generated">
            <a:extLst>
              <a:ext uri="{FF2B5EF4-FFF2-40B4-BE49-F238E27FC236}">
                <a16:creationId xmlns:a16="http://schemas.microsoft.com/office/drawing/2014/main" id="{25474E75-B662-4816-88A5-B48072159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87116" y="160316"/>
            <a:ext cx="2644611" cy="1983458"/>
          </a:xfrm>
          <a:prstGeom prst="rect">
            <a:avLst/>
          </a:prstGeom>
        </p:spPr>
      </p:pic>
      <p:pic>
        <p:nvPicPr>
          <p:cNvPr id="6" name="Picture 5">
            <a:extLst>
              <a:ext uri="{FF2B5EF4-FFF2-40B4-BE49-F238E27FC236}">
                <a16:creationId xmlns:a16="http://schemas.microsoft.com/office/drawing/2014/main" id="{8131CAB8-4502-4660-8087-EA1AD287A478}"/>
              </a:ext>
            </a:extLst>
          </p:cNvPr>
          <p:cNvPicPr>
            <a:picLocks noChangeAspect="1"/>
          </p:cNvPicPr>
          <p:nvPr/>
        </p:nvPicPr>
        <p:blipFill>
          <a:blip r:embed="rId8"/>
          <a:stretch>
            <a:fillRect/>
          </a:stretch>
        </p:blipFill>
        <p:spPr>
          <a:xfrm>
            <a:off x="2706787" y="5292316"/>
            <a:ext cx="2322663" cy="290333"/>
          </a:xfrm>
          <a:prstGeom prst="rect">
            <a:avLst/>
          </a:prstGeom>
        </p:spPr>
      </p:pic>
    </p:spTree>
    <p:extLst>
      <p:ext uri="{BB962C8B-B14F-4D97-AF65-F5344CB8AC3E}">
        <p14:creationId xmlns:p14="http://schemas.microsoft.com/office/powerpoint/2010/main" val="177245733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16218</TotalTime>
  <Words>1006</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Open Sans</vt:lpstr>
      <vt:lpstr>1_Office Theme</vt:lpstr>
      <vt:lpstr>PowerPoint Presentation</vt:lpstr>
      <vt:lpstr>Objective and Outline</vt:lpstr>
      <vt:lpstr>Inductor</vt:lpstr>
      <vt:lpstr>PowerPoint Presentation</vt:lpstr>
      <vt:lpstr>PowerPoint Presentation</vt:lpstr>
      <vt:lpstr>PowerPoint Presentation</vt:lpstr>
      <vt:lpstr>Simulating Basic RLC Rectifier Circuits</vt:lpstr>
      <vt:lpstr>Simulating Basic RLC Rectifier Circuits</vt:lpstr>
      <vt:lpstr>PowerPoint Presentation</vt:lpstr>
      <vt:lpstr>PowerPoint Presentation</vt:lpstr>
      <vt:lpstr>Final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FABIAN</cp:lastModifiedBy>
  <cp:revision>7</cp:revision>
  <dcterms:created xsi:type="dcterms:W3CDTF">2022-02-17T08:40:42Z</dcterms:created>
  <dcterms:modified xsi:type="dcterms:W3CDTF">2022-04-05T14:43:21Z</dcterms:modified>
</cp:coreProperties>
</file>