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5188" r:id="rId12"/>
  </p:sldMasterIdLst>
  <p:notesMasterIdLst>
    <p:notesMasterId r:id="rId16"/>
  </p:notesMasterIdLst>
  <p:handoutMasterIdLst>
    <p:handoutMasterId r:id="rId14"/>
  </p:handoutMasterIdLst>
  <p:sldIdLst>
    <p:sldId id="1448" r:id="rId18"/>
    <p:sldId id="1449" r:id="rId19"/>
    <p:sldId id="1451" r:id="rId21"/>
    <p:sldId id="1467" r:id="rId23"/>
    <p:sldId id="1473" r:id="rId25"/>
    <p:sldId id="1484" r:id="rId27"/>
    <p:sldId id="1477" r:id="rId29"/>
    <p:sldId id="1478" r:id="rId31"/>
    <p:sldId id="1503" r:id="rId33"/>
    <p:sldId id="1474" r:id="rId35"/>
    <p:sldId id="1468" r:id="rId37"/>
    <p:sldId id="1469" r:id="rId39"/>
    <p:sldId id="1500" r:id="rId41"/>
    <p:sldId id="1470" r:id="rId43"/>
    <p:sldId id="1499" r:id="rId45"/>
    <p:sldId id="1472" r:id="rId47"/>
    <p:sldId id="1485" r:id="rId49"/>
    <p:sldId id="1492" r:id="rId51"/>
    <p:sldId id="1479" r:id="rId53"/>
    <p:sldId id="1487" r:id="rId55"/>
    <p:sldId id="1489" r:id="rId57"/>
    <p:sldId id="1486" r:id="rId59"/>
    <p:sldId id="1490" r:id="rId61"/>
    <p:sldId id="1491" r:id="rId63"/>
    <p:sldId id="1494" r:id="rId65"/>
    <p:sldId id="1504" r:id="rId67"/>
    <p:sldId id="1481" r:id="rId69"/>
    <p:sldId id="1501" r:id="rId71"/>
    <p:sldId id="1502" r:id="rId73"/>
    <p:sldId id="1496" r:id="rId75"/>
    <p:sldId id="1463" r:id="rId77"/>
    <p:sldId id="1447" r:id="rId78"/>
  </p:sldIdLst>
  <p:sldSz cx="11879580" cy="7920355"/>
  <p:notesSz cx="6797675" cy="9926955"/>
  <p:embeddedFontLst>
    <p:embeddedFont>
      <p:font typeface="나눔고딕" panose="020D0604000000000000" pitchFamily="50" charset="-127"/>
      <p:regular r:id="rId4"/>
      <p:bold r:id="rId2"/>
    </p:embeddedFont>
    <p:embeddedFont>
      <p:font typeface="Wingdings 3" panose="05040102010807070707" pitchFamily="18" charset="2"/>
      <p:regular r:id="rId6"/>
    </p:embeddedFont>
    <p:embeddedFont>
      <p:font typeface="맑은 고딕" panose="020B0503020000020004" pitchFamily="50" charset="-127"/>
      <p:regular r:id="rId1"/>
      <p:bold r:id="rId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512494" algn="l" rtl="0" eaLnBrk="0" fontAlgn="base" hangingPunct="0">
      <a:spcBef>
        <a:spcPct val="0"/>
      </a:spcBef>
      <a:spcAft>
        <a:spcPct val="0"/>
      </a:spcAft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024988" algn="l" rtl="0" eaLnBrk="0" fontAlgn="base" hangingPunct="0">
      <a:spcBef>
        <a:spcPct val="0"/>
      </a:spcBef>
      <a:spcAft>
        <a:spcPct val="0"/>
      </a:spcAft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537484" algn="l" rtl="0" eaLnBrk="0" fontAlgn="base" hangingPunct="0">
      <a:spcBef>
        <a:spcPct val="0"/>
      </a:spcBef>
      <a:spcAft>
        <a:spcPct val="0"/>
      </a:spcAft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049977" algn="l" rtl="0" eaLnBrk="0" fontAlgn="base" hangingPunct="0">
      <a:spcBef>
        <a:spcPct val="0"/>
      </a:spcBef>
      <a:spcAft>
        <a:spcPct val="0"/>
      </a:spcAft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562471" algn="l" defTabSz="1024988" rtl="0" eaLnBrk="1" latinLnBrk="1" hangingPunct="1"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3074964" algn="l" defTabSz="1024988" rtl="0" eaLnBrk="1" latinLnBrk="1" hangingPunct="1"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587460" algn="l" defTabSz="1024988" rtl="0" eaLnBrk="1" latinLnBrk="1" hangingPunct="1"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4099953" algn="l" defTabSz="1024988" rtl="0" eaLnBrk="1" latinLnBrk="1" hangingPunct="1">
      <a:defRPr sz="1345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inding" id="{596762D4-1208-40BD-9F6F-89907E02A741}">
          <p14:sldIdLst>
            <p14:sldId id="1448"/>
            <p14:sldId id="1449"/>
            <p14:sldId id="1451"/>
            <p14:sldId id="1467"/>
            <p14:sldId id="1473"/>
            <p14:sldId id="1484"/>
            <p14:sldId id="1477"/>
            <p14:sldId id="1478"/>
            <p14:sldId id="1503"/>
            <p14:sldId id="1474"/>
            <p14:sldId id="1468"/>
            <p14:sldId id="1469"/>
            <p14:sldId id="1500"/>
            <p14:sldId id="1470"/>
            <p14:sldId id="1499"/>
            <p14:sldId id="1472"/>
            <p14:sldId id="1485"/>
            <p14:sldId id="1492"/>
            <p14:sldId id="1479"/>
            <p14:sldId id="1487"/>
            <p14:sldId id="1489"/>
            <p14:sldId id="1486"/>
            <p14:sldId id="1490"/>
            <p14:sldId id="1491"/>
            <p14:sldId id="1494"/>
            <p14:sldId id="1504"/>
            <p14:sldId id="1481"/>
            <p14:sldId id="1501"/>
            <p14:sldId id="1502"/>
            <p14:sldId id="1496"/>
            <p14:sldId id="1463"/>
            <p14:sldId id="144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958" userDrawn="1">
          <p15:clr>
            <a:srgbClr val="A4A3A4"/>
          </p15:clr>
        </p15:guide>
        <p15:guide id="5" orient="horz" pos="214" userDrawn="1">
          <p15:clr>
            <a:srgbClr val="A4A3A4"/>
          </p15:clr>
        </p15:guide>
        <p15:guide id="10" pos="304" userDrawn="1">
          <p15:clr>
            <a:srgbClr val="A4A3A4"/>
          </p15:clr>
        </p15:guide>
        <p15:guide id="18" orient="horz" pos="1688" userDrawn="1">
          <p15:clr>
            <a:srgbClr val="A4A3A4"/>
          </p15:clr>
        </p15:guide>
        <p15:guide id="19" pos="3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46C0A"/>
    <a:srgbClr val="F79646"/>
    <a:srgbClr val="FF3399"/>
    <a:srgbClr val="00CC99"/>
    <a:srgbClr val="FECEE4"/>
    <a:srgbClr val="FF6699"/>
    <a:srgbClr val="009999"/>
    <a:srgbClr val="0099CC"/>
    <a:srgbClr val="97DBC1"/>
    <a:srgbClr val="33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816" autoAdjust="0"/>
    <p:restoredTop sz="96582" autoAdjust="0"/>
  </p:normalViewPr>
  <p:slideViewPr>
    <p:cSldViewPr snapToGrid="0" snapToObjects="1">
      <p:cViewPr varScale="1">
        <p:scale>
          <a:sx n="81" d="100"/>
          <a:sy n="81" d="100"/>
        </p:scale>
        <p:origin x="1134" y="96"/>
      </p:cViewPr>
      <p:guideLst>
        <p:guide orient="horz" pos="2958"/>
        <p:guide orient="horz" pos="214"/>
        <p:guide pos="304"/>
        <p:guide orient="horz" pos="1688"/>
        <p:guide pos="3910"/>
      </p:guideLst>
    </p:cSldViewPr>
  </p:slideViewPr>
  <p:outlineViewPr>
    <p:cViewPr>
      <p:scale>
        <a:sx n="33" d="100"/>
        <a:sy n="33" d="100"/>
      </p:scale>
      <p:origin x="0" y="1356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2.fntdata"></Relationship><Relationship Id="rId3" Type="http://schemas.openxmlformats.org/officeDocument/2006/relationships/font" Target="fonts/font5.fntdata"></Relationship><Relationship Id="rId4" Type="http://schemas.openxmlformats.org/officeDocument/2006/relationships/font" Target="fonts/font1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3.fntdata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3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9" Type="http://schemas.openxmlformats.org/officeDocument/2006/relationships/slide" Target="slides/slide17.xml"></Relationship><Relationship Id="rId51" Type="http://schemas.openxmlformats.org/officeDocument/2006/relationships/slide" Target="slides/slide18.xml"></Relationship><Relationship Id="rId53" Type="http://schemas.openxmlformats.org/officeDocument/2006/relationships/slide" Target="slides/slide19.xml"></Relationship><Relationship Id="rId55" Type="http://schemas.openxmlformats.org/officeDocument/2006/relationships/slide" Target="slides/slide20.xml"></Relationship><Relationship Id="rId57" Type="http://schemas.openxmlformats.org/officeDocument/2006/relationships/slide" Target="slides/slide21.xml"></Relationship><Relationship Id="rId59" Type="http://schemas.openxmlformats.org/officeDocument/2006/relationships/slide" Target="slides/slide22.xml"></Relationship><Relationship Id="rId61" Type="http://schemas.openxmlformats.org/officeDocument/2006/relationships/slide" Target="slides/slide23.xml"></Relationship><Relationship Id="rId63" Type="http://schemas.openxmlformats.org/officeDocument/2006/relationships/slide" Target="slides/slide24.xml"></Relationship><Relationship Id="rId65" Type="http://schemas.openxmlformats.org/officeDocument/2006/relationships/slide" Target="slides/slide25.xml"></Relationship><Relationship Id="rId67" Type="http://schemas.openxmlformats.org/officeDocument/2006/relationships/slide" Target="slides/slide26.xml"></Relationship><Relationship Id="rId69" Type="http://schemas.openxmlformats.org/officeDocument/2006/relationships/slide" Target="slides/slide27.xml"></Relationship><Relationship Id="rId71" Type="http://schemas.openxmlformats.org/officeDocument/2006/relationships/slide" Target="slides/slide28.xml"></Relationship><Relationship Id="rId73" Type="http://schemas.openxmlformats.org/officeDocument/2006/relationships/slide" Target="slides/slide29.xml"></Relationship><Relationship Id="rId75" Type="http://schemas.openxmlformats.org/officeDocument/2006/relationships/slide" Target="slides/slide30.xml"></Relationship><Relationship Id="rId77" Type="http://schemas.openxmlformats.org/officeDocument/2006/relationships/slide" Target="slides/slide31.xml"></Relationship><Relationship Id="rId78" Type="http://schemas.openxmlformats.org/officeDocument/2006/relationships/slide" Target="slides/slide32.xml"></Relationship><Relationship Id="rId80" Type="http://schemas.openxmlformats.org/officeDocument/2006/relationships/viewProps" Target="viewProps.xml"></Relationship><Relationship Id="rId8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1" hangingPunct="0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1" hangingPunct="0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BCD64D82-8C71-40DE-A2CA-41827F44392F}" type="datetimeFigureOut">
              <a:rPr lang="ko-KR" altLang="en-US"/>
              <a:pPr>
                <a:defRPr/>
              </a:pPr>
              <a:t>2017-11-29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1" hangingPunct="0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1" hangingPunct="0">
              <a:defRPr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F5950DA9-A9A1-43D3-9B80-843DF455DEC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4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F78F3A1C-D882-491E-9DF3-E848F936640E}" type="datetimeFigureOut">
              <a:rPr lang="ko-KR" altLang="en-US"/>
              <a:pPr>
                <a:defRPr/>
              </a:pPr>
              <a:t>2017-11-29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6425" y="744538"/>
            <a:ext cx="5584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E3729AC6-3ADF-4F2E-B7ED-5BCC96641F9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92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345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512494" algn="l" rtl="0" eaLnBrk="0" fontAlgn="base" latinLnBrk="1" hangingPunct="0">
      <a:spcBef>
        <a:spcPct val="30000"/>
      </a:spcBef>
      <a:spcAft>
        <a:spcPct val="0"/>
      </a:spcAft>
      <a:defRPr sz="1345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1024988" algn="l" rtl="0" eaLnBrk="0" fontAlgn="base" latinLnBrk="1" hangingPunct="0">
      <a:spcBef>
        <a:spcPct val="30000"/>
      </a:spcBef>
      <a:spcAft>
        <a:spcPct val="0"/>
      </a:spcAft>
      <a:defRPr sz="1345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537484" algn="l" rtl="0" eaLnBrk="0" fontAlgn="base" latinLnBrk="1" hangingPunct="0">
      <a:spcBef>
        <a:spcPct val="30000"/>
      </a:spcBef>
      <a:spcAft>
        <a:spcPct val="0"/>
      </a:spcAft>
      <a:defRPr sz="1345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49977" algn="l" rtl="0" eaLnBrk="0" fontAlgn="base" latinLnBrk="1" hangingPunct="0">
      <a:spcBef>
        <a:spcPct val="30000"/>
      </a:spcBef>
      <a:spcAft>
        <a:spcPct val="0"/>
      </a:spcAft>
      <a:defRPr sz="1345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562471" algn="l" defTabSz="1024988" rtl="0" eaLnBrk="1" latinLnBrk="1" hangingPunct="1">
      <a:defRPr sz="1345" kern="1200">
        <a:solidFill>
          <a:schemeClr val="tx1"/>
        </a:solidFill>
        <a:latin typeface="+mn-lt"/>
        <a:ea typeface="+mn-ea"/>
        <a:cs typeface="+mn-cs"/>
      </a:defRPr>
    </a:lvl6pPr>
    <a:lvl7pPr marL="3074964" algn="l" defTabSz="1024988" rtl="0" eaLnBrk="1" latinLnBrk="1" hangingPunct="1">
      <a:defRPr sz="1345" kern="1200">
        <a:solidFill>
          <a:schemeClr val="tx1"/>
        </a:solidFill>
        <a:latin typeface="+mn-lt"/>
        <a:ea typeface="+mn-ea"/>
        <a:cs typeface="+mn-cs"/>
      </a:defRPr>
    </a:lvl7pPr>
    <a:lvl8pPr marL="3587460" algn="l" defTabSz="1024988" rtl="0" eaLnBrk="1" latinLnBrk="1" hangingPunct="1">
      <a:defRPr sz="1345" kern="1200">
        <a:solidFill>
          <a:schemeClr val="tx1"/>
        </a:solidFill>
        <a:latin typeface="+mn-lt"/>
        <a:ea typeface="+mn-ea"/>
        <a:cs typeface="+mn-cs"/>
      </a:defRPr>
    </a:lvl8pPr>
    <a:lvl9pPr marL="4099953" algn="l" defTabSz="1024988" rtl="0" eaLnBrk="1" latinLnBrk="1" hangingPunct="1">
      <a:defRPr sz="13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slide" Target="../slides/slide30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06425" y="744538"/>
            <a:ext cx="55848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79" tIns="45889" rIns="91779" bIns="45889"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6AB531-1AFF-4452-BB1F-3227F693F696}" type="slidenum">
              <a:rPr lang="ko-KR" altLang="en-US"/>
              <a:pPr algn="r" eaLnBrk="1" hangingPunct="1">
                <a:spcBef>
                  <a:spcPct val="0"/>
                </a:spcBef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59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온라인 이미지 개체 틀 5121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3" name="텍스트 개체 틀 5122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4" name="슬라이드 번호 개체 틀 5123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온라인 이미지 개체 틀 5121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3" name="텍스트 개체 틀 5122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4" name="슬라이드 번호 개체 틀 5123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06425" y="744538"/>
            <a:ext cx="55848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79" tIns="45889" rIns="91779" bIns="45889"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6AB531-1AFF-4452-BB1F-3227F693F696}" type="slidenum">
              <a:rPr lang="ko-KR" altLang="en-US"/>
              <a:pPr algn="r" eaLnBrk="1" hangingPunct="1">
                <a:spcBef>
                  <a:spcPct val="0"/>
                </a:spcBef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214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온라인 이미지 개체 틀 5121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3" name="텍스트 개체 틀 5122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4" name="슬라이드 번호 개체 틀 5123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095" cy="3723639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045" cy="446786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7670" cy="49783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7365" cy="3724910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1315" cy="446913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940" cy="49910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7365" cy="3724910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1315" cy="4469130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940" cy="499109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06425" y="744538"/>
            <a:ext cx="55848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79" tIns="45889" rIns="91779" bIns="45889"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6AB531-1AFF-4452-BB1F-3227F693F696}" type="slidenum">
              <a:rPr lang="ko-KR" altLang="en-US"/>
              <a:pPr algn="r" eaLnBrk="1" hangingPunct="1">
                <a:spcBef>
                  <a:spcPct val="0"/>
                </a:spcBef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1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06425" y="744538"/>
            <a:ext cx="55848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7172" name="슬라이드 번호 개체 틀 3"/>
          <p:cNvSpPr txBox="1">
            <a:spLocks noGrp="1"/>
          </p:cNvSpPr>
          <p:nvPr/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79" tIns="45889" rIns="91779" bIns="45889"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07D1ED-6014-4C97-AB9E-3AB8F342E353}" type="slidenum">
              <a:rPr lang="ko-KR" altLang="en-US"/>
              <a:pPr algn="r" eaLnBrk="1" hangingPunct="1">
                <a:spcBef>
                  <a:spcPct val="0"/>
                </a:spcBef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16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온라인 이미지 개체 틀 5121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5460" cy="372300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3" name="텍스트 개체 틀 5122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39410" cy="446722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124" name="슬라이드 번호 개체 틀 5123"/>
          <p:cNvSpPr txBox="1">
            <a:spLocks/>
          </p:cNvSpPr>
          <p:nvPr/>
        </p:nvSpPr>
        <p:spPr bwMode="auto">
          <a:xfrm rot="0">
            <a:off x="3850004" y="9428480"/>
            <a:ext cx="2947035" cy="49720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온라인 이미지 개체 틀 7169"/>
          <p:cNvSpPr txBox="1">
            <a:spLocks noChangeAspect="1"/>
          </p:cNvSpPr>
          <p:nvPr>
            <p:ph type="sldImg"/>
          </p:nvPr>
        </p:nvSpPr>
        <p:spPr bwMode="auto">
          <a:xfrm rot="0">
            <a:off x="606425" y="744855"/>
            <a:ext cx="5586730" cy="3724275"/>
          </a:xfrm>
          <a:prstGeom prst="rect"/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1" name="텍스트 개체 틀 7170"/>
          <p:cNvSpPr txBox="1">
            <a:spLocks/>
          </p:cNvSpPr>
          <p:nvPr>
            <p:ph type="body" idx="1"/>
          </p:nvPr>
        </p:nvSpPr>
        <p:spPr bwMode="auto">
          <a:xfrm rot="0">
            <a:off x="679450" y="4715510"/>
            <a:ext cx="5440680" cy="4468495"/>
          </a:xfrm>
          <a:prstGeom prst="rect"/>
          <a:noFill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172" name="슬라이드 번호 개체 틀 7171"/>
          <p:cNvSpPr txBox="1">
            <a:spLocks/>
          </p:cNvSpPr>
          <p:nvPr/>
        </p:nvSpPr>
        <p:spPr bwMode="auto">
          <a:xfrm rot="0">
            <a:off x="3850004" y="9428480"/>
            <a:ext cx="2948305" cy="498474"/>
          </a:xfrm>
          <a:prstGeom prst="rect"/>
          <a:noFill/>
          <a:ln w="0">
            <a:noFill/>
            <a:prstDash/>
          </a:ln>
        </p:spPr>
        <p:txBody>
          <a:bodyPr wrap="square" lIns="92075" tIns="45720" rIns="92075" bIns="45720" vert="horz" anchor="b">
            <a:noAutofit/>
          </a:bodyPr>
          <a:lstStyle/>
          <a:p>
            <a:pPr marL="0" indent="0" algn="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9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289179" y="3544521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</a:t>
            </a:r>
            <a:endParaRPr lang="ko-KR" altLang="en-US" sz="4800" b="0" dirty="0" smtClean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" y="1"/>
            <a:ext cx="11879263" cy="792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2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8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456860" y="705414"/>
            <a:ext cx="2046651" cy="321642"/>
          </a:xfrm>
          <a:prstGeom prst="rect">
            <a:avLst/>
          </a:prstGeom>
        </p:spPr>
        <p:txBody>
          <a:bodyPr/>
          <a:lstStyle>
            <a:lvl1pPr algn="l">
              <a:defRPr sz="1439" b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>
          <a:xfrm>
            <a:off x="885200" y="1319989"/>
            <a:ext cx="10365872" cy="1056005"/>
          </a:xfrm>
          <a:prstGeom prst="rect">
            <a:avLst/>
          </a:prstGeom>
        </p:spPr>
        <p:txBody>
          <a:bodyPr/>
          <a:lstStyle>
            <a:lvl1pPr>
              <a:buClr>
                <a:schemeClr val="accent5">
                  <a:lumMod val="75000"/>
                </a:schemeClr>
              </a:buClr>
              <a:buSzPct val="90000"/>
              <a:buFont typeface="맑은 고딕" pitchFamily="50" charset="-127"/>
              <a:buChar char="■"/>
              <a:defRPr sz="1259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itchFamily="50" charset="-127"/>
                <a:cs typeface="Arial" pitchFamily="34" charset="0"/>
              </a:defRPr>
            </a:lvl1pPr>
            <a:lvl2pPr>
              <a:buClr>
                <a:schemeClr val="accent5">
                  <a:lumMod val="75000"/>
                </a:schemeClr>
              </a:buClr>
              <a:buSzPct val="70000"/>
              <a:buFont typeface="맑은 고딕" pitchFamily="50" charset="-127"/>
              <a:buChar char="■"/>
              <a:defRPr sz="1078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itchFamily="50" charset="-127"/>
                <a:cs typeface="Arial" pitchFamily="34" charset="0"/>
              </a:defRPr>
            </a:lvl2pPr>
            <a:lvl3pPr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  <a:defRPr sz="989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itchFamily="50" charset="-127"/>
                <a:cs typeface="Arial" pitchFamily="34" charset="0"/>
              </a:defRPr>
            </a:lvl3pPr>
            <a:lvl4pPr>
              <a:buNone/>
              <a:defRPr sz="989"/>
            </a:lvl4pPr>
            <a:lvl5pPr>
              <a:defRPr sz="989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24320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1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9"/>
          <p:cNvGraphicFramePr>
            <a:graphicFrameLocks noGrp="1"/>
          </p:cNvGraphicFramePr>
          <p:nvPr/>
        </p:nvGraphicFramePr>
        <p:xfrm>
          <a:off x="334645" y="62230"/>
          <a:ext cx="11217910" cy="7575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593590"/>
                <a:gridCol w="1293495"/>
                <a:gridCol w="3510280"/>
                <a:gridCol w="1820545"/>
              </a:tblGrid>
              <a:tr h="287655">
                <a:tc>
                  <a:txBody>
                    <a:bodyPr/>
                    <a:lstStyle/>
                    <a:p>
                      <a:pPr marL="0" indent="0" algn="l" fontAlgn="base" defTabSz="95758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5758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Review </a:t>
                      </a:r>
                      <a:endParaRPr lang="ko-KR" altLang="en-US" sz="900" kern="1200" dirty="0" smtClean="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5758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5758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r" fontAlgn="base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9900">
                <a:tc gridSpan="3">
                  <a:txBody>
                    <a:bodyPr/>
                    <a:lstStyle/>
                    <a:p>
                      <a:pPr marL="0" indent="0" algn="ctr" fontAlgn="base" defTabSz="95758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r" fontAlgn="base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315" marR="10731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93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478790"/>
            <a:ext cx="1610360" cy="26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" name="Rectangle 99"/>
          <p:cNvSpPr>
            <a:spLocks noChangeArrowheads="1"/>
          </p:cNvSpPr>
          <p:nvPr userDrawn="1"/>
        </p:nvSpPr>
        <p:spPr bwMode="auto">
          <a:xfrm flipH="1">
            <a:off x="6179185" y="66675"/>
            <a:ext cx="709930" cy="2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20000"/>
              </a:lnSpc>
              <a:spcBef>
                <a:spcPct val="50000"/>
              </a:spcBef>
              <a:defRPr/>
            </a:pPr>
            <a:fld id="{EA0B9190-1221-4989-A11F-30071E4ED984}" type="slidenum">
              <a:rPr lang="en-US" altLang="ko-KR" sz="72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0" latinLnBrk="0" hangingPunct="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US" altLang="ko-KR" sz="72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2105" y="787400"/>
            <a:ext cx="236918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4"/>
          <p:cNvSpPr>
            <a:spLocks noGrp="1"/>
          </p:cNvSpPr>
          <p:nvPr>
            <p:ph type="body" idx="1"/>
          </p:nvPr>
        </p:nvSpPr>
        <p:spPr>
          <a:xfrm>
            <a:off x="2614930" y="447675"/>
            <a:ext cx="8937625" cy="32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1078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1181" algn="ctr" rtl="0" fontAlgn="base" latinLnBrk="1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22362" algn="ctr" rtl="0" fontAlgn="base" latinLnBrk="1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33543" algn="ctr" rtl="0" fontAlgn="base" latinLnBrk="1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44724" algn="ctr" rtl="0" fontAlgn="base" latinLnBrk="1">
        <a:spcBef>
          <a:spcPct val="0"/>
        </a:spcBef>
        <a:spcAft>
          <a:spcPct val="0"/>
        </a:spcAft>
        <a:defRPr sz="3958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08386" indent="-30838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77" kern="1200">
          <a:solidFill>
            <a:schemeClr val="tx1"/>
          </a:solidFill>
          <a:latin typeface="+mn-lt"/>
          <a:ea typeface="+mn-ea"/>
          <a:cs typeface="+mn-cs"/>
        </a:defRPr>
      </a:lvl1pPr>
      <a:lvl2pPr marL="668171" indent="-25698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78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027953" indent="-20559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3pPr>
      <a:lvl4pPr marL="1439135" indent="-20559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50314" indent="-20559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61495" indent="-205590" algn="l" defTabSz="822362" rtl="0" eaLnBrk="1" latinLnBrk="1" hangingPunct="1">
        <a:spcBef>
          <a:spcPct val="20000"/>
        </a:spcBef>
        <a:buFont typeface="Arial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672677" indent="-205590" algn="l" defTabSz="822362" rtl="0" eaLnBrk="1" latinLnBrk="1" hangingPunct="1">
        <a:spcBef>
          <a:spcPct val="20000"/>
        </a:spcBef>
        <a:buFont typeface="Arial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083857" indent="-205590" algn="l" defTabSz="822362" rtl="0" eaLnBrk="1" latinLnBrk="1" hangingPunct="1">
        <a:spcBef>
          <a:spcPct val="20000"/>
        </a:spcBef>
        <a:buFont typeface="Arial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495038" indent="-205590" algn="l" defTabSz="822362" rtl="0" eaLnBrk="1" latinLnBrk="1" hangingPunct="1">
        <a:spcBef>
          <a:spcPct val="20000"/>
        </a:spcBef>
        <a:buFont typeface="Arial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1pPr>
      <a:lvl2pPr marL="411181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2pPr>
      <a:lvl3pPr marL="822362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3pPr>
      <a:lvl4pPr marL="1233543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4pPr>
      <a:lvl5pPr marL="1644724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5pPr>
      <a:lvl6pPr marL="2055905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6pPr>
      <a:lvl7pPr marL="2467086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7pPr>
      <a:lvl8pPr marL="2878267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8pPr>
      <a:lvl9pPr marL="3289448" algn="l" defTabSz="822362" rtl="0" eaLnBrk="1" latinLnBrk="1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64012506787.png"></Relationship><Relationship Id="rId3" Type="http://schemas.openxmlformats.org/officeDocument/2006/relationships/image" Target="../media/fImage178462514414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68912528401.png"></Relationship><Relationship Id="rId3" Type="http://schemas.openxmlformats.org/officeDocument/2006/relationships/image" Target="../media/fImage611342589665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4353949354.png"></Relationship><Relationship Id="rId3" Type="http://schemas.openxmlformats.org/officeDocument/2006/relationships/image" Target="../media/fImage199973957994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00222609999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537891132705.png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71651142189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image" Target="../media/fImage744392204423.png"></Relationship><Relationship Id="rId4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944952429122.png"></Relationship><Relationship Id="rId3" Type="http://schemas.openxmlformats.org/officeDocument/2006/relationships/image" Target="../media/fImage431252463873.png"></Relationship><Relationship Id="rId4" Type="http://schemas.openxmlformats.org/officeDocument/2006/relationships/notesSlide" Target="../notesSlides/notesSlide19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906752616655.png"></Relationship><Relationship Id="rId3" Type="http://schemas.openxmlformats.org/officeDocument/2006/relationships/image" Target="../media/fImage306082629351.png"></Relationship><Relationship Id="rId4" Type="http://schemas.openxmlformats.org/officeDocument/2006/relationships/notesSlide" Target="../notesSlides/notesSlide21.xml"></Relationship><Relationship Id="rId5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100782449128.png"></Relationship><Relationship Id="rId3" Type="http://schemas.openxmlformats.org/officeDocument/2006/relationships/image" Target="../media/fImage522642471398.png"></Relationship><Relationship Id="rId4" Type="http://schemas.openxmlformats.org/officeDocument/2006/relationships/notesSlide" Target="../notesSlides/notesSlide22.xml"></Relationship><Relationship Id="rId5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69258276321.png"></Relationship><Relationship Id="rId3" Type="http://schemas.openxmlformats.org/officeDocument/2006/relationships/image" Target="../media/fImage303072775324.png"></Relationship><Relationship Id="rId4" Type="http://schemas.openxmlformats.org/officeDocument/2006/relationships/notesSlide" Target="../notesSlides/notesSlide23.xml"></Relationship><Relationship Id="rId5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43641286111.png"></Relationship><Relationship Id="rId3" Type="http://schemas.openxmlformats.org/officeDocument/2006/relationships/image" Target="../media/fImage1058972879770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319943603453.png"></Relationship><Relationship Id="rId3" Type="http://schemas.openxmlformats.org/officeDocument/2006/relationships/notesSlide" Target="../notesSlides/notesSlide25.xml"></Relationship><Relationship Id="rId4" Type="http://schemas.openxmlformats.org/officeDocument/2006/relationships/slideLayout" Target="../slideLayouts/slideLayout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5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41584138327.png"></Relationship><Relationship Id="rId3" Type="http://schemas.openxmlformats.org/officeDocument/2006/relationships/image" Target="../media/fImage728784143207.png"></Relationship><Relationship Id="rId4" Type="http://schemas.openxmlformats.org/officeDocument/2006/relationships/image" Target="../media/fImage1609444157728.png"></Relationship><Relationship Id="rId5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812963633706.png"></Relationship><Relationship Id="rId3" Type="http://schemas.openxmlformats.org/officeDocument/2006/relationships/image" Target="../media/fImage341003687105.png"></Relationship><Relationship Id="rId4" Type="http://schemas.openxmlformats.org/officeDocument/2006/relationships/notesSlide" Target="../notesSlides/notesSlide30.xml"></Relationship><Relationship Id="rId5" Type="http://schemas.openxmlformats.org/officeDocument/2006/relationships/slideLayout" Target="../slideLayouts/slideLayout5.xml"></Relationship></Relationships>
</file>

<file path=ppt/slides/_rels/slide31.xml.rels><?xml version="1.0" encoding="UTF-8"?>
<Relationships xmlns="http://schemas.openxmlformats.org/package/2006/relationships"><Relationship Id="rId8" Type="http://schemas.openxmlformats.org/officeDocument/2006/relationships/hyperlink" Target="https://developer.android.com/reference/android/support/constraint/Guideline.html" TargetMode="External"></Relationship><Relationship Id="rId3" Type="http://schemas.openxmlformats.org/officeDocument/2006/relationships/hyperlink" Target="https://developer.android.com/reference/android/widget/RelativeLayout.html" TargetMode="External"></Relationship><Relationship Id="rId7" Type="http://schemas.openxmlformats.org/officeDocument/2006/relationships/hyperlink" Target="http://abandonia.tistory.com/1" TargetMode="External"></Relationship><Relationship Id="rId2" Type="http://schemas.openxmlformats.org/officeDocument/2006/relationships/hyperlink" Target="https://developer.android.com/reference/android/widget/LinearLayout.html" TargetMode="External"></Relationship><Relationship Id="rId6" Type="http://schemas.openxmlformats.org/officeDocument/2006/relationships/hyperlink" Target="http://blog.naver.com/PostView.nhn?blogId=pistolcaffe&amp;logNo=221010983726&amp;redirect=Dlog&amp;widgetTypeCall=true" TargetMode="External"></Relationship><Relationship Id="rId5" Type="http://schemas.openxmlformats.org/officeDocument/2006/relationships/hyperlink" Target="https://developer.android.com/reference/android/support/constraint/ConstraintLayout.html" TargetMode="External"></Relationship><Relationship Id="rId4" Type="http://schemas.openxmlformats.org/officeDocument/2006/relationships/hyperlink" Target="https://developer.android.com/reference/android/widget/FrameLayout.html" TargetMode="External"></Relationship><Relationship Id="rId9" Type="http://schemas.openxmlformats.org/officeDocument/2006/relationships/hyperlink" Target="https://developer.android.com/reference/android/support/constraint/ConstraintSet.html" TargetMode="External"></Relationship><Relationship Id="rId10" Type="http://schemas.openxmlformats.org/officeDocument/2006/relationships/hyperlink" Target="https://developer.android.com/reference/android/support/constraint/ConstraintSet.html" TargetMode="External"></Relationship><Relationship Id="rId11" Type="http://schemas.openxmlformats.org/officeDocument/2006/relationships/hyperlink" Target="https://developer.android.com/reference/android/transition/TransitionManager.html" TargetMode="External"></Relationship><Relationship Id="rId12" Type="http://schemas.openxmlformats.org/officeDocument/2006/relationships/hyperlink" Target="https://m.blog.naver.com/PostView.nhn?blogId=horajjan&amp;logNo=220412381797&amp;proxyReferer=https%3A%2F%2Fwww.google.co.kr%2F" TargetMode="External"></Relationship><Relationship Id="rId13" Type="http://schemas.openxmlformats.org/officeDocument/2006/relationships/hyperlink" Target="https://developer.android.com/topic/libraries/data-binding/index.html?hl=ko" TargetMode="External"></Relationship><Relationship Id="rId14" Type="http://schemas.openxmlformats.org/officeDocument/2006/relationships/hyperlink" Target="https://medium.com/@devyunsy/android-data-binding-guide-1-40b1a0a2dd62" TargetMode="External"></Relationship><Relationship Id="rId15" Type="http://schemas.openxmlformats.org/officeDocument/2006/relationships/hyperlink" Target="https://medium.com/@futureofdev/%EC%95%88%EB%93%9C%EB%A1%9C%EC%9D%B4%EB%93%9C-what-is-databinding-recyclerview-e67abb855788" TargetMode="External"></Relationship><Relationship Id="rId16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26672137828.png"></Relationship><Relationship Id="rId3" Type="http://schemas.openxmlformats.org/officeDocument/2006/relationships/image" Target="../media/fImage1242892145134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329971639388.png"></Relationship><Relationship Id="rId3" Type="http://schemas.openxmlformats.org/officeDocument/2006/relationships/image" Target="../media/fImage405521646906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11810" y="1868805"/>
            <a:ext cx="9704705" cy="11493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35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I-Scream Edu  </a:t>
            </a:r>
            <a:endParaRPr lang="ko-KR" altLang="en-US" sz="1535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r>
              <a:rPr lang="en-US" altLang="ko-KR" sz="132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V 0.4</a:t>
            </a:r>
            <a:endParaRPr lang="ko-KR" altLang="en-US" sz="132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0390" y="4295140"/>
            <a:ext cx="69215" cy="360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26" tIns="42964" rIns="85926" bIns="42964" rtlCol="0" anchor="ctr"/>
          <a:lstStyle/>
          <a:p>
            <a:pPr algn="ctr"/>
            <a:endParaRPr lang="ko-KR" altLang="en-US" sz="99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511810" y="7116445"/>
            <a:ext cx="6418580" cy="3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본 문서의 저작권은 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Sigong Education 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소유이므로 사전 허가 없이 무단전재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, 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복사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, 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유출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, 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유포한 자는 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/>
            </a:r>
            <a:b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</a:b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이로 인하여 발생한 당사의 모든 불이익에 대하여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 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.</a:t>
            </a:r>
            <a:r>
              <a:rPr lang="ko-KR" altLang="en-US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형사상의 처벌을 감수하여야 합니다</a:t>
            </a:r>
            <a:r>
              <a:rPr lang="en-US" altLang="ko-KR" sz="771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  <a:sym typeface="Wingdings 3" pitchFamily="18" charset="2"/>
              </a:rPr>
              <a:t>. </a:t>
            </a:r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720725" y="4217670"/>
            <a:ext cx="824865" cy="51625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1" b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작성일자</a:t>
            </a:r>
            <a:endParaRPr lang="en-US" altLang="ko-KR" sz="1101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1" b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담당자</a:t>
            </a:r>
            <a:endParaRPr lang="en-US" altLang="ko-KR" sz="1101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>
            <a:off x="1685290" y="4230370"/>
            <a:ext cx="2419350" cy="50863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2017.12.15</a:t>
            </a:r>
            <a:endParaRPr lang="ko-KR" altLang="en-US" sz="11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김지원 </a:t>
            </a:r>
            <a:endParaRPr lang="ko-KR" altLang="en-US" sz="11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 rot="0">
            <a:off x="328295" y="3743960"/>
            <a:ext cx="7933690" cy="6534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75" cap="none" dirty="0" smtClean="0" b="0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DataBinding 사용</a:t>
            </a:r>
            <a:endParaRPr lang="ko-KR" altLang="en-US" sz="2875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0">
            <a:off x="328295" y="4290695"/>
            <a:ext cx="8122920" cy="635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4770" cy="3067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196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5370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 build.gradle(Module:app) 파일의 android 속성 내부에 dataBinding 요소를 추가.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3782060"/>
            <a:ext cx="3124835" cy="2578735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9580" y="4480560"/>
            <a:ext cx="3137535" cy="118173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33655" y="6363335"/>
            <a:ext cx="6235700" cy="309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좌측 네비게이션 메뉴 - [Gradle Scripts] - build.gradle(Module:app).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221730" y="5663565"/>
            <a:ext cx="429831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android 속성 내부에 dataBinding 요소 추가.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4770" cy="3067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196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4963160" cy="25533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데이터 바인딩의 레이아웃 파일은 layout 태그를 최상위 요소(Root tag)로 시작하여 그 뒤에 data요소와 view요소가 포함 됨.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5770" y="4737735"/>
            <a:ext cx="6210935" cy="259143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5522595" y="4132580"/>
            <a:ext cx="216154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기존 layout style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5522595" y="7355840"/>
            <a:ext cx="3444240" cy="309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Databinding 사용 시 layout style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8470" y="2734310"/>
            <a:ext cx="6071235" cy="1397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20240" cy="4616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275" cy="31686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이후 파스칼 방식으로 레이아웃의 이름이 변경된 뒤 접미사로 Binding이 붙은 상태로 패키지 아래  databinding패키지에 자동적으로 클래스가 생성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(생성이 이루어지지 않는다면 Rebuild)</a:t>
            </a: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레이아웃의 &lt;data&gt; 요소의 class속성을 통해 바인딩 클래스의 이름 또는 위치를 변경할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class 속성에 이름만 입력하게 되면, 바인딩 클래스의 이름을 변경하게되고 위치.이름으로 지정하게 되면 해당 위치에 지정한 클래스명으로 클래스가 생성된다. 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 descr="/Users/kimjiwon/Library/Group Containers/L48J367XN4.com.infraware.PolarisOffice/EngineTemp/693/fImage134353949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0125" y="6092825"/>
            <a:ext cx="2439035" cy="445135"/>
          </a:xfrm>
          <a:prstGeom prst="rect"/>
          <a:noFill/>
        </p:spPr>
      </p:pic>
      <p:pic>
        <p:nvPicPr>
          <p:cNvPr id="34" name="그림 33" descr="/Users/kimjiwon/Library/Group Containers/L48J367XN4.com.infraware.PolarisOffice/EngineTemp/693/fImage19997395799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39995" y="6076315"/>
            <a:ext cx="5880735" cy="50863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662940" y="6583045"/>
            <a:ext cx="311848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Binding클래스의 이름을 변경.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5674360" y="6583045"/>
            <a:ext cx="4753610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Binding클래스의 이름을 변경하면서 생성 위치 지정.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4770" cy="3067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196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496185"/>
            <a:ext cx="11217275" cy="33223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layout 요소 내부의 data요소에는 variable 속성을 사용하여 변수를 생성 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0" indent="0" algn="l" fontAlgn="base" defTabSz="914400" eaLnBrk="0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data요소에 import요소를 사용하여 자바의 Class를 쉽게 참조 할 수 있다.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(alias 속성으로 별명 설정 가능)</a:t>
            </a:r>
            <a:endParaRPr lang="ko-KR" altLang="en-US" sz="16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괄호를 사용해야 할 경우에는 &amp;lt;</a:t>
            </a:r>
            <a:r>
              <a:rPr lang="en-US" altLang="ko-KR" sz="16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(&lt;)</a:t>
            </a: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 &amp;gt;</a:t>
            </a:r>
            <a:r>
              <a:rPr lang="en-US" altLang="ko-KR" sz="16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(&gt;)</a:t>
            </a: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를 사용한다.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76855" y="3268345"/>
            <a:ext cx="6325870" cy="1004570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3588385" y="4272915"/>
            <a:ext cx="469265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UserDatas 클래스를 user라는 이름의 변수로 사용.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2897505" y="7277735"/>
            <a:ext cx="60750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ArrayList와 UserDatas 클래스를 import하여 변수 생성 시 쉽게 참조.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340" y="5894070"/>
            <a:ext cx="6693535" cy="1384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20240" cy="4616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275" cy="1938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view 요소에서 data요소의 속성을 사용하고자 할 때는  “@{ }” 구문을 이용하여 사용할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data binding 관점에서 볼 때, POJO형태와 JavaBean형태 둘 다 동일하기 때문에 특정 variable로 설정한 변수명.변수(예를들어 @{user.name})로 접근 가능하다.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 descr="/Users/kimjiwon/Library/Group Containers/L48J367XN4.com.infraware.PolarisOffice/EngineTemp/693/fImage37165114218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41140" y="5609590"/>
            <a:ext cx="3799205" cy="91630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3077845" y="6527800"/>
            <a:ext cx="5714365" cy="3105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userData라는 이름으로 선언한 변수의 userName을 text에 적용.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4770" cy="3067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196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496185"/>
            <a:ext cx="11217275" cy="19380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Binding을 구성하기 위해서 inflate할 때 DataBindingUtil을 이용하여 간단하게 Binding을 생성.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Binding을 생성 한 후 레이아웃에서 생성한 변수를 binding와 해당 클래스를 연결해주는 작업을 해야 함.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9370" y="5174615"/>
            <a:ext cx="9195435" cy="158813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1044575" y="6766560"/>
            <a:ext cx="977963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DataBindingUtil의 setContentView() 메서드를 이용하여 binding 후, userData 객체를 생성하여 binding 객체에 set.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 rot="0">
            <a:off x="328295" y="3743960"/>
            <a:ext cx="7934325" cy="6540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75" cap="none" dirty="0" smtClean="0" b="0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이벤트 처리와 Listener Binding</a:t>
            </a:r>
            <a:endParaRPr lang="ko-KR" altLang="en-US" sz="2875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0">
            <a:off x="328295" y="4290695"/>
            <a:ext cx="8123555" cy="1270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70053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이벤트 처리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099310"/>
            <a:ext cx="11218545" cy="34759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 바인딩을 이용한 이벤트 처리는 아래와 같은 두가지 방법으로 처리할 수 있다.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144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메서드 참조 </a:t>
            </a: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11684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컴파일 과정에서 식이 처리되기 때문에 메서드가 존재하지 않거나 이름이 올바르게 지정되지 않았을 경우 컴파일 오류가 발생한다.</a:t>
            </a: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144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11684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람다식으로 구성되며, 이벤트 발생 시 처리된다.</a:t>
            </a: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297180" y="1494790"/>
            <a:ext cx="170053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메서드 참조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496185"/>
            <a:ext cx="11217910" cy="19380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해당 이벤트와 동일한 매개변수를 갖는 메서드를 호출할 때 사용한다.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540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리스너를 구현한 class를 variable에 등록하고 해당 이벤트에 바인딩 식을 입력하여 리스너를 연결한다.</a:t>
            </a:r>
            <a:r>
              <a:rPr lang="en-US" altLang="ko-KR" sz="16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(예를들어 @{handler::onClicked})</a:t>
            </a:r>
            <a:endParaRPr lang="ko-KR" altLang="en-US" sz="1600" cap="none" dirty="0" smtClean="0" b="0">
              <a:solidFill>
                <a:srgbClr val="6D6D6D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54265" y="5201920"/>
            <a:ext cx="3806825" cy="160337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1094105" y="6561455"/>
            <a:ext cx="5408930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그림1,2. 클릭 시 handlers로 선언한 변수의 onClicked 메서드 실행.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710" y="5205095"/>
            <a:ext cx="6409690" cy="848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381000" y="1148080"/>
          <a:ext cx="11332210" cy="38125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9150"/>
                <a:gridCol w="985520"/>
                <a:gridCol w="1029970"/>
                <a:gridCol w="6697980"/>
                <a:gridCol w="1799590"/>
              </a:tblGrid>
              <a:tr h="40957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VER.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42545" marR="42545" marT="50165" marB="5016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DATE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42545" marR="42545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작성자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42545" marR="42545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DESCRIPTION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42545" marR="42545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비 고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42545" marR="42545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0.1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2017.12.15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김지원 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DataBinding에 대한 소개.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Databinding 사용법.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이벤트 처리와 리스너 바인딩.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0.2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2017.12.18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김지원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컬렉션 사용 및 식 언어 내용 정리.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0.3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2017.12.19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김지원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bindingAdapter관련내용 추가.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0.4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2017.12.20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김지원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455" indent="-84455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000" kern="1200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include, 바인딩 클래스 사용자 지정 내용 추가 .</a:t>
                      </a: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0" marR="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5090" marR="85090" marT="39370" marB="3937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7950" marR="107950" marT="50165" marB="50165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7180" y="457200"/>
            <a:ext cx="2604135" cy="3048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153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Revision History</a:t>
            </a:r>
            <a:endParaRPr lang="ko-KR" altLang="en-US" sz="1539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675" y="593725"/>
            <a:ext cx="227520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붉은 폰트 </a:t>
            </a:r>
            <a:r>
              <a:rPr lang="en-US" altLang="ko-KR" sz="1000" b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강조 </a:t>
            </a:r>
            <a:endParaRPr lang="en-US" altLang="ko-KR" sz="1000" b="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녹색 폰트 </a:t>
            </a:r>
            <a:r>
              <a:rPr lang="en-US" altLang="ko-KR" sz="1000" b="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미정의 </a:t>
            </a:r>
            <a:r>
              <a:rPr lang="en-US" altLang="ko-KR" sz="1000" b="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TBD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폰트 </a:t>
            </a:r>
            <a:r>
              <a:rPr lang="en-US" altLang="ko-KR" sz="1000" b="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버전 대비 수정사항  </a:t>
            </a:r>
          </a:p>
        </p:txBody>
      </p:sp>
    </p:spTree>
    <p:extLst>
      <p:ext uri="{BB962C8B-B14F-4D97-AF65-F5344CB8AC3E}">
        <p14:creationId xmlns:p14="http://schemas.microsoft.com/office/powerpoint/2010/main" val="302336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8755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496185"/>
            <a:ext cx="11217910" cy="31686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이벤트 발생 시 리스너 바인딩을 사용하면 임의의 데이터 바인딩 식을 실행 할 수 있다.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기존 리스너의 매개변수를 사용할 수 있고, 매개변수를 사용한다면 기존의 리스너의 모든 매개변수를 식에 기입해주어야 한다.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특정 메서드 참조 시, 메서드의 매개변수가 리스너의 매개변수와 일치해야 함.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반환값은 리스너의 예상 반환값과 일치해야 함</a:t>
            </a:r>
            <a:r>
              <a:rPr lang="en-US" altLang="ko-KR" sz="16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(void는 void, boolean은 boolean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).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8755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5915" y="3662680"/>
            <a:ext cx="5156835" cy="1994535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0200" y="2550795"/>
            <a:ext cx="6134735" cy="67373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3192780" y="5655945"/>
            <a:ext cx="548322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그림1,2. 클릭 시 handlers로 선언한 변수의 onClicked 메서드 실행.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8755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8415" y="3867150"/>
            <a:ext cx="6998335" cy="2197735"/>
          </a:xfrm>
          <a:prstGeom prst="rect"/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9685" y="2501900"/>
            <a:ext cx="9284335" cy="1042035"/>
          </a:xfrm>
          <a:prstGeom prst="rect"/>
          <a:noFill/>
        </p:spPr>
      </p:pic>
      <p:sp>
        <p:nvSpPr>
          <p:cNvPr id="36" name="텍스트 상자 35"/>
          <p:cNvSpPr txBox="1">
            <a:spLocks/>
          </p:cNvSpPr>
          <p:nvPr/>
        </p:nvSpPr>
        <p:spPr>
          <a:xfrm rot="0">
            <a:off x="2600325" y="6067425"/>
            <a:ext cx="666813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그림1,2. 클릭 시 handlers로 선언한 변수의 onClickedSendParameter 메서드 실행.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8755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192780" y="5096510"/>
            <a:ext cx="548322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그림1,2. 두개 이상의 매개변수를 포함한 리스너 바인딩.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3085" y="3648075"/>
            <a:ext cx="8217535" cy="1448435"/>
          </a:xfrm>
          <a:prstGeom prst="rect"/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8800" y="2513965"/>
            <a:ext cx="4979035" cy="686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98755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리스너 바인딩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612515" y="5977255"/>
            <a:ext cx="4643755" cy="3098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그림1,2. 동일한 반환 값(boolean)을 갖는 리스너 바인딩.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0340" y="2557145"/>
            <a:ext cx="8979535" cy="813435"/>
          </a:xfrm>
          <a:prstGeom prst="rect"/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945255"/>
            <a:ext cx="6604635" cy="2032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264414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복잡한 리스너 방지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27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몇가지 클릭 이벤트 핸들러는 일반 클릭 리스너와의 충돌을 피하기 위해 다른 이름의 특성이 추가됨.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3990" y="3906520"/>
            <a:ext cx="8992235" cy="131508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2277110" y="5174615"/>
            <a:ext cx="7315200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출처 : 안드로이드 개발자 사이트(https://developer.android.com/topic/libraries/data-binding/index.html)</a:t>
            </a:r>
            <a:endParaRPr lang="ko-KR" altLang="en-US" sz="1200" cap="none" dirty="0" smtClean="0" b="0">
              <a:solidFill>
                <a:schemeClr val="bg1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 rot="0">
            <a:off x="328295" y="3743959"/>
            <a:ext cx="7934959" cy="6546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75" cap="none" dirty="0" smtClean="0" b="0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Layout Details</a:t>
            </a:r>
            <a:endParaRPr lang="ko-KR" altLang="en-US" sz="2875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0">
            <a:off x="328295" y="4290695"/>
            <a:ext cx="8124190" cy="1905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5405" cy="3073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297180" y="1494790"/>
            <a:ext cx="112776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식 언어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7180" y="2496185"/>
            <a:ext cx="11217910" cy="31686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일반적인 식 언어는 Java식과 동일하지만 this, super, new 연산자는 사용할 수 없다.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참고할만한 연산자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144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null 병합 연산자(??) - 왼쪽 피연산자가 null이 아니면 왼쪽 null이면 오른쪽 값 선택.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144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문자열 리터럴 - 식 내부에서 따옴표를 사용해야 할 때는 작은따옴표(’’)를 이용한다.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144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리소스 접근 - @연산자로 리소스에 접근 할 수 있다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(예를들어 @dimen/, @string/)</a:t>
            </a: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675" cy="3086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19888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Include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910" cy="13227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include를 사용하면서 include된 레이아웃으로 데이터를 전달하고자 할 때, app 네임스페이스를 이용하여 간단하게 데이터를 전달 할 수 있다.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675" cy="3086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119888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Include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5" name="그림 34" descr="/Users/kimjiwon/Library/Group Containers/L48J367XN4.com.infraware.PolarisOffice/EngineTemp/693/fImage341584138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7075" y="2250440"/>
            <a:ext cx="2324735" cy="1918335"/>
          </a:xfrm>
          <a:prstGeom prst="rect"/>
          <a:noFill/>
        </p:spPr>
      </p:pic>
      <p:pic>
        <p:nvPicPr>
          <p:cNvPr id="36" name="그림 35" descr="/Users/kimjiwon/Library/Group Containers/L48J367XN4.com.infraware.PolarisOffice/EngineTemp/693/fImage72878414320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7375" y="6243955"/>
            <a:ext cx="4458335" cy="1562735"/>
          </a:xfrm>
          <a:prstGeom prst="rect"/>
          <a:noFill/>
        </p:spPr>
      </p:pic>
      <p:pic>
        <p:nvPicPr>
          <p:cNvPr id="37" name="그림 36" descr="/Users/kimjiwon/Library/Group Containers/L48J367XN4.com.infraware.PolarisOffice/EngineTemp/693/fImage160944415772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770" y="4341495"/>
            <a:ext cx="5893435" cy="3467735"/>
          </a:xfrm>
          <a:prstGeom prst="rect"/>
          <a:noFill/>
        </p:spPr>
      </p:pic>
      <p:sp>
        <p:nvSpPr>
          <p:cNvPr id="38" name="Oval 37"/>
          <p:cNvSpPr>
            <a:spLocks/>
          </p:cNvSpPr>
          <p:nvPr/>
        </p:nvSpPr>
        <p:spPr>
          <a:xfrm rot="0">
            <a:off x="451485" y="2219960"/>
            <a:ext cx="240665" cy="240665"/>
          </a:xfrm>
          <a:prstGeom prst="ellipse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cap="none" dirty="0" smtClean="0" b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Oval 38"/>
          <p:cNvSpPr>
            <a:spLocks/>
          </p:cNvSpPr>
          <p:nvPr/>
        </p:nvSpPr>
        <p:spPr>
          <a:xfrm rot="0">
            <a:off x="436880" y="4305935"/>
            <a:ext cx="240665" cy="240665"/>
          </a:xfrm>
          <a:prstGeom prst="ellipse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 cap="none" dirty="0" smtClean="0" b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 rot="0">
            <a:off x="6663055" y="6216650"/>
            <a:ext cx="240665" cy="240665"/>
          </a:xfrm>
          <a:prstGeom prst="ellipse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cap="none" dirty="0" smtClean="0" b="0">
              <a:solidFill>
                <a:srgbClr val="FFFFF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3300730" y="2256155"/>
            <a:ext cx="8214359" cy="19380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userName과 userMemo변수를 생성 후 텍스트에 적용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(그림 1,2)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54000" indent="-2540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 부모View에서 include요소의 속성에 변수명으로 접근하여 데이터를 전달할 수 있음</a:t>
            </a:r>
            <a:r>
              <a:rPr lang="en-US" altLang="ko-KR" sz="16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(그림 3)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angle 41"/>
          <p:cNvSpPr>
            <a:spLocks/>
          </p:cNvSpPr>
          <p:nvPr/>
        </p:nvSpPr>
        <p:spPr>
          <a:xfrm rot="0">
            <a:off x="7319645" y="7380605"/>
            <a:ext cx="3157220" cy="400050"/>
          </a:xfrm>
          <a:prstGeom prst="rect"/>
          <a:noFill/>
          <a:ln w="254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8295" y="3743960"/>
            <a:ext cx="7933055" cy="6527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75" cap="none" dirty="0" smtClean="0" b="0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875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8295" y="4290695"/>
            <a:ext cx="8122285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239966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BindingAdapter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910" cy="25533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바인딩 된 변수 값이 변경될 때,  해당 바인더 클래스는 그 변수와 관련된 Setter를 호출.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일부 사용자 지정 바인딩 로직이 필요할 때 @BindingAdapter  어노테이션을 이용하여 새로운 특성의 Setter를 사용자가 지정할 수 있다.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속성 앞의 네임스페이스는 영향을 주지 않는다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(예를들어 ‘android:’, ‘app:’)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6060" y="5135245"/>
            <a:ext cx="4623435" cy="179133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7315200" y="6937375"/>
            <a:ext cx="3203575" cy="3105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Custom된  image 속성을 사용.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740" y="5616575"/>
            <a:ext cx="5550535" cy="800735"/>
          </a:xfrm>
          <a:prstGeom prst="rect"/>
          <a:noFill/>
        </p:spPr>
      </p:pic>
      <p:sp>
        <p:nvSpPr>
          <p:cNvPr id="36" name="텍스트 상자 35"/>
          <p:cNvSpPr txBox="1">
            <a:spLocks/>
          </p:cNvSpPr>
          <p:nvPr/>
        </p:nvSpPr>
        <p:spPr>
          <a:xfrm rot="0">
            <a:off x="979805" y="6923405"/>
            <a:ext cx="4698365" cy="3105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BindingAdapter를 이용하여 Custom Setter 생성.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742315" y="2357755"/>
            <a:ext cx="4619625" cy="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42315" y="1667510"/>
            <a:ext cx="4345305" cy="5930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742315" y="3038475"/>
            <a:ext cx="10871835" cy="2111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base" defTabSz="914400" eaLnBrk="0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050" cap="none" dirty="0" smtClean="0" b="0">
                <a:latin typeface="나눔고딕" charset="0"/>
                <a:ea typeface="나눔고딕" charset="0"/>
              </a:rPr>
              <a:t>DataBinding 라이브러리 - https://developer.android.com/topic/libraries/data-binding/index.html?hl=ko</a:t>
            </a:r>
            <a:endParaRPr lang="ko-KR" altLang="en-US" sz="1050" cap="none" dirty="0" smtClean="0" b="0">
              <a:latin typeface="나눔고딕" charset="0"/>
              <a:ea typeface="나눔고딕" charset="0"/>
            </a:endParaRPr>
          </a:p>
          <a:p>
            <a:pPr marL="254000" indent="-254000" algn="l" fontAlgn="base" defTabSz="914400" eaLnBrk="0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050" cap="none" dirty="0" smtClean="0" b="0">
                <a:latin typeface="나눔고딕" charset="0"/>
                <a:ea typeface="나눔고딕" charset="0"/>
              </a:rPr>
              <a:t>DataBinding 분석 - https://medium.com/@devyunsy/android-data-binding-guide-1-40b1a0a2dd62</a:t>
            </a:r>
            <a:endParaRPr lang="ko-KR" altLang="en-US" sz="1050" cap="none" dirty="0" smtClean="0" b="0">
              <a:latin typeface="나눔고딕" charset="0"/>
              <a:ea typeface="나눔고딕" charset="0"/>
            </a:endParaRPr>
          </a:p>
          <a:p>
            <a:pPr marL="254000" indent="-254000" algn="l" fontAlgn="base" defTabSz="914400" eaLnBrk="0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050" cap="none" dirty="0" smtClean="0" b="0">
                <a:latin typeface="나눔고딕" charset="0"/>
                <a:ea typeface="나눔고딕" charset="0"/>
              </a:rPr>
              <a:t>DataBinding을 이용한 RecyclerView 구현 - https://medium.com/@futureofdev/%EC%95%88%EB%93%9C%EB%A1%9C%EC%9D%B4%EB%93%9C-what-is-databinding-recyclerview-e67abb855788</a:t>
            </a:r>
            <a:endParaRPr lang="ko-KR" altLang="en-US" sz="1050" cap="none" dirty="0" smtClean="0" b="0">
              <a:latin typeface="나눔고딕" charset="0"/>
              <a:ea typeface="나눔고딕" charset="0"/>
            </a:endParaRPr>
          </a:p>
          <a:p>
            <a:pPr marL="254000" indent="-254000" algn="l" fontAlgn="base" defTabSz="914400" eaLnBrk="0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050" cap="none" dirty="0" smtClean="0" b="0">
                <a:latin typeface="나눔고딕" charset="0"/>
                <a:ea typeface="나눔고딕" charset="0"/>
              </a:rPr>
              <a:t>DataBinding의  리스너바인딩에서의 람다식 -  http://blog.unsignedusb.com/2017/08/android-databinding-5-listener-callback.html</a:t>
            </a:r>
            <a:endParaRPr lang="ko-KR" altLang="en-US" sz="1050" cap="none" dirty="0" smtClean="0" b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1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04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 txBox="1">
            <a:spLocks/>
          </p:cNvSpPr>
          <p:nvPr/>
        </p:nvSpPr>
        <p:spPr>
          <a:xfrm>
            <a:off x="297180" y="457200"/>
            <a:ext cx="10224770" cy="30670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" y="1494790"/>
            <a:ext cx="191960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" y="2496185"/>
            <a:ext cx="11216640" cy="43992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xml상에 변수를 직접 생성하고, java 코드 에서 데이터 객체를 생성하면서 xml에 바로 값을 대입해 줄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Java 코드에서 view에 접근할 때 필요한 작업인 findViewById() 메소드로 변수와 view를 연결하는 작업을 줄여주어 java 코드를 좀 더 눈으로 확인하기 좋게(직관적으로) 만들어 준다.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컴파일 시 작동하며, 레이아웃 파일에서 작성한 표현식을 처리하고 애플리케이션에서 코드를 생성.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코드의 로직과 레이아웃의 분리가 가능하여 MVVM 디자인 패턴 구현 및 테스트 코드 작성시에도 도움을 준다.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8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 rot="0">
            <a:off x="328295" y="3743960"/>
            <a:ext cx="7933690" cy="6534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75" cap="none" dirty="0" smtClean="0" b="0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Data 객체 생성</a:t>
            </a:r>
            <a:endParaRPr lang="ko-KR" altLang="en-US" sz="2875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0">
            <a:off x="328295" y="4290695"/>
            <a:ext cx="8122920" cy="635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235775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데이터 객체 생성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6049645" cy="25533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DataBinding시 데이터에 쉽게 접근하기 위해, public 변수와 생성자가 존재하는 데이터 객체(POJO 형태) 또는 JavaBeans 객체를 사용할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95" y="5342255"/>
            <a:ext cx="4801235" cy="1778635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0500" y="2295525"/>
            <a:ext cx="4890135" cy="482663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1958340" y="7137400"/>
            <a:ext cx="2520315" cy="3124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일반적인 데이터 객체.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7653655" y="7137400"/>
            <a:ext cx="2684780" cy="3124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JavaBeans 데이터 객체.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79521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데이터 객체 생성(Observable Object &amp; Observable fields)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6640" cy="4399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데이터 객체의 변화를 바로 적용하기 위해서는 Observable 인터페이스를 구현하는 클래스를 구현 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getter에 @bindable 어노테이션을 이용하면 컴파일 중에 BR클래스 파일에 해당 항목을 생성 하고, setter에서 데이터가 변경될 때, notifyPropertyChanged(BR.target) 메서드를 사용하여 데이터가 변경되었다고 알려줌으로써 속성을 변경 할 수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ObservableField와 같은 Observable 객체를 사용할 수도 있다.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나눔고딕" charset="0"/>
                <a:ea typeface="나눔고딕" charset="0"/>
              </a:rPr>
              <a:t>Observable객체는 set/get 메서드를 사용하여 데이터에 접근한다.</a:t>
            </a:r>
            <a:endParaRPr lang="ko-KR" altLang="en-US" sz="2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795210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데이터 객체 생성(Observable Object &amp; Observable fields)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3695" y="2383155"/>
            <a:ext cx="4775835" cy="4213860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56275" y="4102100"/>
            <a:ext cx="5748020" cy="767080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476250" y="6624320"/>
            <a:ext cx="4537710" cy="3213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그림1. BaseObservable을 상속받아 구현한 데이터 객체.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62065" y="4912360"/>
            <a:ext cx="4537710" cy="3213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6D6D6D"/>
                </a:solidFill>
                <a:latin typeface="나눔고딕" charset="0"/>
                <a:ea typeface="나눔고딕" charset="0"/>
              </a:rPr>
              <a:t>✓</a:t>
            </a:r>
            <a:r>
              <a:rPr lang="en-US" altLang="ko-KR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그림2. Observable 객체를 사용한 데이터 객체.</a:t>
            </a:r>
            <a:endParaRPr lang="ko-KR" altLang="en-US" sz="14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 txBox="1">
            <a:spLocks/>
          </p:cNvSpPr>
          <p:nvPr/>
        </p:nvSpPr>
        <p:spPr>
          <a:xfrm rot="0">
            <a:off x="297180" y="457200"/>
            <a:ext cx="10226040" cy="307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DataBinding</a:t>
            </a:r>
            <a:endParaRPr lang="ko-KR" altLang="en-US" sz="1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97180" y="1494790"/>
            <a:ext cx="2698115" cy="4616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46C0A"/>
                </a:solidFill>
                <a:latin typeface="나눔고딕" charset="0"/>
                <a:ea typeface="나눔고딕" charset="0"/>
              </a:rPr>
              <a:t>Observable 컬렉션</a:t>
            </a:r>
            <a:endParaRPr lang="ko-KR" altLang="en-US" sz="2400" cap="none" dirty="0" smtClean="0" b="1">
              <a:solidFill>
                <a:srgbClr val="E46C0A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7180" y="2496185"/>
            <a:ext cx="11217910" cy="36614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동적인 구조를 가진 데이터를 사용하는 앱에서는 Observable 컬렉션을 사용하여 데이터에 접근하는것이 유리하다.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key가 참조타입(String과 같은)일 때는 ObservableArrayMap을, key가 정수(int)일 경우에는 ObservableArrayList가 유용하다.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457200" indent="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(✓ObservableArrayList를 사용할 때는 바로 숫자를 사용하는 것 보다 상수 변수를 사용하는 것이 가독성을 높이기 좋다.)</a:t>
            </a:r>
            <a:endParaRPr lang="ko-KR" altLang="en-US" sz="1600" cap="none" dirty="0" smtClean="0" b="0">
              <a:solidFill>
                <a:schemeClr val="bg1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  <a:p>
            <a:pPr marL="457200" indent="-457200" algn="l" fontAlgn="base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xml상에서 컬렉션의 값에 접근 하고자 할 때는 [’키값 혹은 정수/상수값’]를 이용하여 접근한다.</a:t>
            </a:r>
            <a:endParaRPr lang="ko-KR" altLang="en-US" sz="20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선행개발기획팀 양식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lIns="0" tIns="0" rIns="0" bIns="0" rtlCol="0" anchor="ctr"/>
      <a:lstStyle>
        <a:defPPr algn="ctr">
          <a:defRPr sz="900" b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258</Paragraphs>
  <Words>1062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김지원</dc:creator>
  <cp:lastModifiedBy>Polaris Office</cp:lastModifiedBy>
  <dc:title>ConstraintLayout</dc:title>
  <dcterms:modified xsi:type="dcterms:W3CDTF">2017-11-29T06:51:58Z</dcterms:modified>
</cp:coreProperties>
</file>