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9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0E931-04BE-48F2-ADA6-96563AC50F03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F7E4-B654-46D7-BC4D-37A9F451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8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4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03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8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9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8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6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5AA672-5BD2-41EE-8A16-352603E401B9}" type="datetimeFigureOut">
              <a:rPr lang="ko-KR" altLang="en-US" smtClean="0"/>
              <a:t>2017-02-27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DB6A54-8586-4838-9C70-AAE2D930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OneCardGame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4951651"/>
            <a:ext cx="9440034" cy="1049867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김지원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김영범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백인호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안승윤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윤진성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개발계획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0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개발동기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</a:t>
            </a:r>
            <a:r>
              <a:rPr lang="ko-KR" altLang="en-US" dirty="0" smtClean="0"/>
              <a:t>프로젝트 구상 중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여러 기능들을 사용하면서 재미있는 프로젝트를 구상해 보고자 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과정을 거침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어릴 때 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친구들과 하던 보드게임 중 </a:t>
            </a:r>
            <a:r>
              <a:rPr lang="ko-KR" altLang="en-US" dirty="0" err="1" smtClean="0"/>
              <a:t>원카드를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언어를 사용하여 구현해 보고자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1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</a:t>
            </a:r>
            <a:r>
              <a:rPr lang="en-US" altLang="ko-KR" dirty="0" smtClean="0"/>
              <a:t>~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플레이어가 카드를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장씩 나누어 가진 후 자신이 소지하고 있는 카드를 모두 소모하면 승자가 되는 방식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플레이어는 필드에 나와있는 카드와 같은 모양이거나 같은 숫자의 카드를 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플레이어는 한번의 차례에 하나의 카드만 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1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99" y="1930818"/>
            <a:ext cx="3156045" cy="315604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92" y="2140881"/>
            <a:ext cx="3894548" cy="273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4682" y="5086863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Java(JDK1.8)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4845" y="508686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NEON2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핵심기술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파일을 이용한 </a:t>
            </a:r>
            <a:r>
              <a:rPr lang="en-US" altLang="ko-KR" dirty="0" smtClean="0"/>
              <a:t>I.O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Swing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를 이용한 네트워킹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각종 기타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1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네트워크를 사용한 </a:t>
            </a:r>
            <a:r>
              <a:rPr lang="ko-KR" altLang="en-US" dirty="0" smtClean="0"/>
              <a:t>채팅 및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시스템메시지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백인호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김영범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레이아웃</a:t>
            </a:r>
            <a:r>
              <a:rPr lang="en-US" altLang="ko-KR" dirty="0" smtClean="0"/>
              <a:t>(Swing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윤진성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게임 알고리즘 구성 및 네트워크 통신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김지원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429683"/>
              </p:ext>
            </p:extLst>
          </p:nvPr>
        </p:nvGraphicFramePr>
        <p:xfrm>
          <a:off x="914400" y="1731963"/>
          <a:ext cx="10353668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91090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  <a:gridCol w="39821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제안서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회원정보 테이블 적용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알고리즘 구체화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알고리즘 적용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Thread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분할 및 적용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Server-Client </a:t>
                      </a:r>
                      <a:r>
                        <a:rPr lang="ko-KR" altLang="en-US" sz="1400" dirty="0" smtClean="0"/>
                        <a:t>네트워크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기획서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0692" y="2941982"/>
            <a:ext cx="4186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106</TotalTime>
  <Words>236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돋움</vt:lpstr>
      <vt:lpstr>맑은 고딕</vt:lpstr>
      <vt:lpstr>Calisto MT</vt:lpstr>
      <vt:lpstr>Trebuchet MS</vt:lpstr>
      <vt:lpstr>Wingdings 2</vt:lpstr>
      <vt:lpstr>슬레이트</vt:lpstr>
      <vt:lpstr>OneCardGame</vt:lpstr>
      <vt:lpstr>목차</vt:lpstr>
      <vt:lpstr>1. 개요</vt:lpstr>
      <vt:lpstr>1. 개요</vt:lpstr>
      <vt:lpstr>2. 개발 환경</vt:lpstr>
      <vt:lpstr>3. 개발 계획</vt:lpstr>
      <vt:lpstr>3. 개발 계획</vt:lpstr>
      <vt:lpstr>4. 개발 일정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OneCardGame</dc:title>
  <dc:creator>user</dc:creator>
  <cp:lastModifiedBy>user</cp:lastModifiedBy>
  <cp:revision>14</cp:revision>
  <dcterms:created xsi:type="dcterms:W3CDTF">2017-02-06T06:48:10Z</dcterms:created>
  <dcterms:modified xsi:type="dcterms:W3CDTF">2017-02-27T02:01:46Z</dcterms:modified>
</cp:coreProperties>
</file>