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3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2BFD-A913-4E25-AEDE-45844B251B9F}" type="datetimeFigureOut">
              <a:rPr lang="ko-KR" altLang="en-US" smtClean="0"/>
              <a:t>2017-04-10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A38E-B39E-4CDA-A60B-59BB2F7A8F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06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2BFD-A913-4E25-AEDE-45844B251B9F}" type="datetimeFigureOut">
              <a:rPr lang="ko-KR" altLang="en-US" smtClean="0"/>
              <a:t>2017-04-10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A38E-B39E-4CDA-A60B-59BB2F7A8F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2BFD-A913-4E25-AEDE-45844B251B9F}" type="datetimeFigureOut">
              <a:rPr lang="ko-KR" altLang="en-US" smtClean="0"/>
              <a:t>2017-04-10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A38E-B39E-4CDA-A60B-59BB2F7A8F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68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2BFD-A913-4E25-AEDE-45844B251B9F}" type="datetimeFigureOut">
              <a:rPr lang="ko-KR" altLang="en-US" smtClean="0"/>
              <a:t>2017-04-10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A38E-B39E-4CDA-A60B-59BB2F7A8F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619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2BFD-A913-4E25-AEDE-45844B251B9F}" type="datetimeFigureOut">
              <a:rPr lang="ko-KR" altLang="en-US" smtClean="0"/>
              <a:t>2017-04-10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A38E-B39E-4CDA-A60B-59BB2F7A8F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777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2BFD-A913-4E25-AEDE-45844B251B9F}" type="datetimeFigureOut">
              <a:rPr lang="ko-KR" altLang="en-US" smtClean="0"/>
              <a:t>2017-04-10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A38E-B39E-4CDA-A60B-59BB2F7A8F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251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2BFD-A913-4E25-AEDE-45844B251B9F}" type="datetimeFigureOut">
              <a:rPr lang="ko-KR" altLang="en-US" smtClean="0"/>
              <a:t>2017-04-10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A38E-B39E-4CDA-A60B-59BB2F7A8F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98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2BFD-A913-4E25-AEDE-45844B251B9F}" type="datetimeFigureOut">
              <a:rPr lang="ko-KR" altLang="en-US" smtClean="0"/>
              <a:t>2017-04-10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A38E-B39E-4CDA-A60B-59BB2F7A8F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425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2BFD-A913-4E25-AEDE-45844B251B9F}" type="datetimeFigureOut">
              <a:rPr lang="ko-KR" altLang="en-US" smtClean="0"/>
              <a:t>2017-04-10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A38E-B39E-4CDA-A60B-59BB2F7A8F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66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2BFD-A913-4E25-AEDE-45844B251B9F}" type="datetimeFigureOut">
              <a:rPr lang="ko-KR" altLang="en-US" smtClean="0"/>
              <a:t>2017-04-10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A38E-B39E-4CDA-A60B-59BB2F7A8F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61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82BFD-A913-4E25-AEDE-45844B251B9F}" type="datetimeFigureOut">
              <a:rPr lang="ko-KR" altLang="en-US" smtClean="0"/>
              <a:t>2017-04-10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AA38E-B39E-4CDA-A60B-59BB2F7A8F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01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82BFD-A913-4E25-AEDE-45844B251B9F}" type="datetimeFigureOut">
              <a:rPr lang="ko-KR" altLang="en-US" smtClean="0"/>
              <a:t>2017-04-10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A38E-B39E-4CDA-A60B-59BB2F7A8F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3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9632" y="404664"/>
            <a:ext cx="35643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ko-KR" sz="2400" dirty="0" smtClean="0"/>
              <a:t>Team 2 </a:t>
            </a:r>
            <a:r>
              <a:rPr lang="ko-KR" altLang="en-US" sz="2400" dirty="0" smtClean="0"/>
              <a:t>프로젝트</a:t>
            </a:r>
            <a:r>
              <a:rPr lang="en-US" altLang="ko-KR" sz="2400" dirty="0" smtClean="0"/>
              <a:t> 1</a:t>
            </a:r>
            <a:r>
              <a:rPr lang="ko-KR" altLang="en-US" sz="2400" dirty="0" smtClean="0"/>
              <a:t>주차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141277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팀원 구성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1916832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팀장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ko-KR" altLang="en-US" dirty="0" smtClean="0"/>
              <a:t>윤진성</a:t>
            </a: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백인호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박형준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김지원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이영찬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0464" y="2960079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프로젝트 주제 토론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43608" y="3355921"/>
            <a:ext cx="7128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SNS(</a:t>
            </a:r>
            <a:r>
              <a:rPr lang="ko-KR" altLang="en-US" dirty="0" smtClean="0"/>
              <a:t>사람들간의 소통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음악을 공유할 수 있는 웹사이트 구상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자신의 글을 올릴 수 있고 소통할 수 있는 공간에 음악을 올려서 소통과 공감을 얻을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C:\Users\user\Desktop\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451459"/>
            <a:ext cx="2950587" cy="190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52" y="4420808"/>
            <a:ext cx="2641680" cy="1860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259632" y="640693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페이스북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841052" y="637602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사운드클라우드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27684" y="856323"/>
            <a:ext cx="648072" cy="55645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4/5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044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23417" y="3284984"/>
            <a:ext cx="3778671" cy="3262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9313" y="40466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모델 </a:t>
            </a:r>
            <a:r>
              <a:rPr lang="en-US" altLang="ko-KR" dirty="0" smtClean="0"/>
              <a:t>2 MVC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6" y="90872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주기적인 회</a:t>
            </a:r>
            <a:r>
              <a:rPr lang="ko-KR" altLang="en-US" dirty="0"/>
              <a:t>의</a:t>
            </a:r>
            <a:r>
              <a:rPr lang="ko-KR" altLang="en-US" dirty="0" smtClean="0"/>
              <a:t>와 학습으로 모델</a:t>
            </a:r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의 구조를 이용한 </a:t>
            </a:r>
            <a:endParaRPr lang="en-US" altLang="ko-KR" dirty="0" smtClean="0"/>
          </a:p>
          <a:p>
            <a:r>
              <a:rPr lang="en-US" altLang="ko-KR" dirty="0" smtClean="0"/>
              <a:t>    MVC </a:t>
            </a:r>
            <a:r>
              <a:rPr lang="ko-KR" altLang="en-US" dirty="0" smtClean="0"/>
              <a:t>패턴을 구현한다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67544" y="1844824"/>
            <a:ext cx="648072" cy="55645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4/6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49313" y="2708920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초기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구상 화면 </a:t>
            </a:r>
            <a:r>
              <a:rPr lang="en-US" altLang="ko-KR" dirty="0" smtClean="0"/>
              <a:t>(index)</a:t>
            </a:r>
            <a:endParaRPr lang="ko-KR" altLang="en-US" dirty="0"/>
          </a:p>
        </p:txBody>
      </p:sp>
      <p:pic>
        <p:nvPicPr>
          <p:cNvPr id="2050" name="Picture 2" descr="C:\Users\user\Desktop\www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7" y="3284984"/>
            <a:ext cx="3778671" cy="326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 flipV="1">
            <a:off x="3419872" y="3078252"/>
            <a:ext cx="0" cy="20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3419872" y="3078252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60032" y="2893586"/>
            <a:ext cx="4104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회원가입 버튼을 누르면 </a:t>
            </a:r>
            <a:endParaRPr lang="en-US" altLang="ko-KR" dirty="0" smtClean="0"/>
          </a:p>
          <a:p>
            <a:r>
              <a:rPr lang="ko-KR" altLang="en-US" dirty="0" smtClean="0"/>
              <a:t>아래 사각형부분만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이 바뀌고</a:t>
            </a:r>
            <a:endParaRPr lang="en-US" altLang="ko-KR" dirty="0" smtClean="0"/>
          </a:p>
          <a:p>
            <a:r>
              <a:rPr lang="ko-KR" altLang="en-US" dirty="0" smtClean="0"/>
              <a:t>역할을 수행한다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현재 디자인작업은 하지 않고 입력 할 수 있는 텍스트상자만 있다</a:t>
            </a:r>
            <a:r>
              <a:rPr lang="en-US" altLang="ko-KR" dirty="0" smtClean="0"/>
              <a:t>.)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3419872" y="5661248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1259632" y="5301208"/>
            <a:ext cx="252028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4139952" y="3539917"/>
            <a:ext cx="0" cy="21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4139952" y="3539917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90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908720"/>
            <a:ext cx="8136904" cy="50405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--JAVA--</a:t>
            </a:r>
          </a:p>
          <a:p>
            <a:pPr algn="ctr"/>
            <a:r>
              <a:rPr lang="ko-KR" altLang="en-US" dirty="0"/>
              <a:t>패키지 생성 </a:t>
            </a:r>
            <a:r>
              <a:rPr lang="en-US" altLang="ko-KR" dirty="0"/>
              <a:t>: bean, controller, dao, </a:t>
            </a:r>
            <a:r>
              <a:rPr lang="en-US" altLang="ko-KR" dirty="0"/>
              <a:t>db</a:t>
            </a:r>
            <a:r>
              <a:rPr lang="en-US" altLang="ko-KR" dirty="0"/>
              <a:t>, service, </a:t>
            </a:r>
            <a:r>
              <a:rPr lang="en-US" altLang="ko-KR" dirty="0"/>
              <a:t>util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bean : DTO</a:t>
            </a:r>
            <a:r>
              <a:rPr lang="ko-KR" altLang="en-US" dirty="0"/>
              <a:t>역할을 담당하며 </a:t>
            </a:r>
            <a:r>
              <a:rPr lang="en-US" altLang="ko-KR" dirty="0"/>
              <a:t>getter</a:t>
            </a:r>
            <a:r>
              <a:rPr lang="ko-KR" altLang="en-US" dirty="0"/>
              <a:t>와 </a:t>
            </a:r>
            <a:r>
              <a:rPr lang="en-US" altLang="ko-KR" dirty="0"/>
              <a:t>setter</a:t>
            </a:r>
            <a:r>
              <a:rPr lang="ko-KR" altLang="en-US" dirty="0"/>
              <a:t>로 구성</a:t>
            </a:r>
          </a:p>
          <a:p>
            <a:pPr algn="ctr"/>
            <a:r>
              <a:rPr lang="en-US" altLang="ko-KR" dirty="0"/>
              <a:t>controller : </a:t>
            </a:r>
            <a:r>
              <a:rPr lang="ko-KR" altLang="en-US" dirty="0" smtClean="0"/>
              <a:t>서블릿으로 </a:t>
            </a:r>
            <a:r>
              <a:rPr lang="ko-KR" altLang="en-US" dirty="0"/>
              <a:t>구성되어 있으며 </a:t>
            </a:r>
            <a:r>
              <a:rPr lang="en-US" altLang="ko-KR" dirty="0"/>
              <a:t>jsp</a:t>
            </a:r>
            <a:r>
              <a:rPr lang="ko-KR" altLang="en-US" dirty="0"/>
              <a:t>의 요청을 받아 적절한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모델로 </a:t>
            </a:r>
            <a:r>
              <a:rPr lang="ko-KR" altLang="en-US" dirty="0"/>
              <a:t>처리 후 알맞은 </a:t>
            </a:r>
            <a:r>
              <a:rPr lang="ko-KR" altLang="en-US" dirty="0"/>
              <a:t>뷰로</a:t>
            </a:r>
            <a:r>
              <a:rPr lang="ko-KR" altLang="en-US" dirty="0"/>
              <a:t> </a:t>
            </a:r>
            <a:r>
              <a:rPr lang="ko-KR" altLang="en-US" dirty="0"/>
              <a:t>포워딩</a:t>
            </a:r>
            <a:r>
              <a:rPr lang="en-US" altLang="ko-KR" dirty="0"/>
              <a:t>(</a:t>
            </a:r>
            <a:r>
              <a:rPr lang="ko-KR" altLang="en-US" dirty="0"/>
              <a:t>리다이렉트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dao : Database</a:t>
            </a:r>
            <a:r>
              <a:rPr lang="ko-KR" altLang="en-US" dirty="0"/>
              <a:t>의 </a:t>
            </a:r>
            <a:r>
              <a:rPr lang="en-US" altLang="ko-KR" dirty="0"/>
              <a:t>CRUD</a:t>
            </a:r>
            <a:r>
              <a:rPr lang="ko-KR" altLang="en-US" dirty="0"/>
              <a:t>기능을 담당</a:t>
            </a:r>
          </a:p>
          <a:p>
            <a:pPr algn="ctr"/>
            <a:r>
              <a:rPr lang="en-US" altLang="ko-KR" dirty="0"/>
              <a:t>db</a:t>
            </a:r>
            <a:r>
              <a:rPr lang="en-US" altLang="ko-KR" dirty="0"/>
              <a:t> : DB</a:t>
            </a:r>
            <a:r>
              <a:rPr lang="ko-KR" altLang="en-US" dirty="0"/>
              <a:t>의 커넥션 부분을 맡을 </a:t>
            </a:r>
            <a:r>
              <a:rPr lang="en-US" altLang="ko-KR" dirty="0"/>
              <a:t>DBAction</a:t>
            </a:r>
            <a:r>
              <a:rPr lang="en-US" altLang="ko-KR" dirty="0"/>
              <a:t> </a:t>
            </a:r>
            <a:r>
              <a:rPr lang="ko-KR" altLang="en-US" dirty="0"/>
              <a:t>클래스가 </a:t>
            </a:r>
            <a:r>
              <a:rPr lang="ko-KR" altLang="en-US" dirty="0" smtClean="0"/>
              <a:t>있음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algn="ctr"/>
            <a:r>
              <a:rPr lang="en-US" altLang="ko-KR" dirty="0"/>
              <a:t>service : </a:t>
            </a:r>
            <a:r>
              <a:rPr lang="ko-KR" altLang="en-US" dirty="0"/>
              <a:t>비즈니스로직을</a:t>
            </a:r>
            <a:r>
              <a:rPr lang="ko-KR" altLang="en-US" dirty="0"/>
              <a:t> 처리할 모델들이 들어있음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util</a:t>
            </a:r>
            <a:r>
              <a:rPr lang="en-US" altLang="ko-KR" dirty="0"/>
              <a:t> : </a:t>
            </a:r>
            <a:r>
              <a:rPr lang="ko-KR" altLang="en-US" dirty="0" smtClean="0"/>
              <a:t>유틸</a:t>
            </a:r>
            <a:r>
              <a:rPr lang="en-US" altLang="ko-KR" dirty="0" smtClean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--</a:t>
            </a:r>
            <a:r>
              <a:rPr lang="en-US" altLang="ko-KR" dirty="0" err="1" smtClean="0"/>
              <a:t>jsp</a:t>
            </a:r>
            <a:r>
              <a:rPr lang="en-US" altLang="ko-KR" dirty="0" smtClean="0"/>
              <a:t>--</a:t>
            </a:r>
            <a:endParaRPr lang="en-US" altLang="ko-KR" dirty="0"/>
          </a:p>
          <a:p>
            <a:pPr algn="ctr"/>
            <a:r>
              <a:rPr lang="en-US" altLang="ko-KR" dirty="0"/>
              <a:t>index.jsp</a:t>
            </a:r>
            <a:r>
              <a:rPr lang="en-US" altLang="ko-KR" dirty="0"/>
              <a:t> : </a:t>
            </a:r>
            <a:r>
              <a:rPr lang="ko-KR" altLang="en-US" dirty="0"/>
              <a:t>처음 홈페이지에 접속하였을 때 보여질 화면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간단한 </a:t>
            </a:r>
            <a:r>
              <a:rPr lang="ko-KR" altLang="en-US" dirty="0"/>
              <a:t>소개와 로그인 회원가입이 가능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/>
              <a:t>registerForm.jsp</a:t>
            </a:r>
            <a:r>
              <a:rPr lang="en-US" altLang="ko-KR" dirty="0"/>
              <a:t> : </a:t>
            </a:r>
            <a:r>
              <a:rPr lang="ko-KR" altLang="en-US" dirty="0"/>
              <a:t>회원가입을 할 수 있는 </a:t>
            </a:r>
            <a:r>
              <a:rPr lang="ko-KR" altLang="en-US" dirty="0" smtClean="0"/>
              <a:t>폼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algn="ctr"/>
            <a:r>
              <a:rPr lang="en-US" altLang="ko-KR" dirty="0"/>
              <a:t>main.jsp</a:t>
            </a:r>
            <a:r>
              <a:rPr lang="en-US" altLang="ko-KR" dirty="0"/>
              <a:t> : </a:t>
            </a:r>
            <a:r>
              <a:rPr lang="ko-KR" altLang="en-US" dirty="0"/>
              <a:t>로그인 후 </a:t>
            </a:r>
            <a:r>
              <a:rPr lang="ko-KR" altLang="en-US" dirty="0" smtClean="0"/>
              <a:t>메인화면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7187" y="445314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패키지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22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23528" y="332656"/>
            <a:ext cx="648072" cy="55645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4/7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27187" y="105273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사용자의 회원정보를 담을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(IM_USER </a:t>
            </a:r>
            <a:r>
              <a:rPr lang="ko-KR" altLang="en-US" dirty="0" smtClean="0"/>
              <a:t>테이블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 descr="C:\Users\user\Desktop\ttttt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87" y="1484784"/>
            <a:ext cx="6831013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55576" y="4365104"/>
            <a:ext cx="6408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특이사항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프로필 사진의 경로를 담을 </a:t>
            </a:r>
            <a:r>
              <a:rPr lang="en-US" altLang="ko-KR" dirty="0" smtClean="0"/>
              <a:t>IMAGE column </a:t>
            </a:r>
            <a:r>
              <a:rPr lang="ko-KR" altLang="en-US" dirty="0" smtClean="0"/>
              <a:t>과 팔로잉</a:t>
            </a:r>
            <a:r>
              <a:rPr lang="en-US" altLang="ko-KR" dirty="0" smtClean="0"/>
              <a:t>/</a:t>
            </a:r>
            <a:r>
              <a:rPr lang="ko-KR" altLang="en-US" dirty="0" smtClean="0"/>
              <a:t>팔로워 한 유저의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값을 담는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정의함</a:t>
            </a:r>
            <a:r>
              <a:rPr lang="en-US" altLang="ko-KR" dirty="0" smtClean="0"/>
              <a:t>.</a:t>
            </a:r>
            <a:r>
              <a:rPr lang="ko-KR" altLang="en-US" dirty="0" smtClean="0"/>
              <a:t>또한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자신이 어떤 게시글</a:t>
            </a:r>
            <a:r>
              <a:rPr lang="en-US" altLang="ko-KR" dirty="0" smtClean="0"/>
              <a:t>(</a:t>
            </a:r>
            <a:r>
              <a:rPr lang="ko-KR" altLang="en-US" dirty="0" smtClean="0"/>
              <a:t>음악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좋아하는지에 대한 정보를 담을 </a:t>
            </a:r>
            <a:r>
              <a:rPr lang="en-US" altLang="ko-KR" dirty="0" smtClean="0"/>
              <a:t>column</a:t>
            </a:r>
            <a:r>
              <a:rPr lang="ko-KR" altLang="en-US" dirty="0"/>
              <a:t> </a:t>
            </a:r>
            <a:r>
              <a:rPr lang="ko-KR" altLang="en-US" dirty="0" smtClean="0"/>
              <a:t>을 정의함 </a:t>
            </a:r>
            <a:r>
              <a:rPr lang="en-US" altLang="ko-KR" dirty="0" smtClean="0"/>
              <a:t>-&gt; SNS</a:t>
            </a:r>
            <a:r>
              <a:rPr lang="ko-KR" altLang="en-US" dirty="0" smtClean="0"/>
              <a:t>기능중 좋아요 버튼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722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404664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패키지 분류에 따른 역할분담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18878" y="908720"/>
            <a:ext cx="72975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윤진성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index.jsp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main.jsp</a:t>
            </a:r>
            <a:r>
              <a:rPr lang="ko-KR" altLang="en-US" dirty="0" smtClean="0"/>
              <a:t>의 모듈화와</a:t>
            </a:r>
            <a:r>
              <a:rPr lang="en-US" altLang="ko-KR" dirty="0"/>
              <a:t> </a:t>
            </a:r>
            <a:r>
              <a:rPr lang="ko-KR" altLang="en-US" dirty="0" smtClean="0"/>
              <a:t>기본적인 레이아웃 구성</a:t>
            </a:r>
            <a:endParaRPr lang="en-US" altLang="ko-KR" dirty="0" smtClean="0"/>
          </a:p>
          <a:p>
            <a:r>
              <a:rPr lang="en-US" altLang="ko-KR" dirty="0" smtClean="0"/>
              <a:t> 	   (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)	</a:t>
            </a:r>
          </a:p>
          <a:p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백인호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회원가입과 </a:t>
            </a:r>
            <a:r>
              <a:rPr lang="ko-KR" altLang="en-US" dirty="0" err="1" smtClean="0"/>
              <a:t>로그인에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controller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service </a:t>
            </a:r>
            <a:r>
              <a:rPr lang="ko-KR" altLang="en-US" dirty="0" smtClean="0"/>
              <a:t>코딩</a:t>
            </a:r>
            <a:endParaRPr lang="en-US" altLang="ko-KR" dirty="0" smtClean="0"/>
          </a:p>
          <a:p>
            <a:r>
              <a:rPr lang="en-US" altLang="ko-KR" dirty="0" smtClean="0"/>
              <a:t>	   (</a:t>
            </a:r>
            <a:r>
              <a:rPr lang="ko-KR" altLang="en-US" dirty="0" smtClean="0"/>
              <a:t>컨트롤러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박형준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회원가입 폼 코딩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웹 사이트 검색</a:t>
            </a:r>
            <a:endParaRPr lang="en-US" altLang="ko-KR" dirty="0"/>
          </a:p>
          <a:p>
            <a:r>
              <a:rPr lang="en-US" altLang="ko-KR" dirty="0" smtClean="0"/>
              <a:t>	   (</a:t>
            </a:r>
            <a:r>
              <a:rPr lang="ko-KR" altLang="en-US" dirty="0" err="1" smtClean="0"/>
              <a:t>뷰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김지원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회원가입과 </a:t>
            </a:r>
            <a:r>
              <a:rPr lang="ko-KR" altLang="en-US" dirty="0" err="1" smtClean="0"/>
              <a:t>로그인에</a:t>
            </a:r>
            <a:r>
              <a:rPr lang="ko-KR" altLang="en-US" dirty="0" smtClean="0"/>
              <a:t> 대한 </a:t>
            </a:r>
            <a:r>
              <a:rPr lang="en-US" altLang="ko-KR" dirty="0" smtClean="0"/>
              <a:t>DAO </a:t>
            </a:r>
            <a:r>
              <a:rPr lang="ko-KR" altLang="en-US" dirty="0" smtClean="0"/>
              <a:t>코딩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   (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이영찬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스터디</a:t>
            </a:r>
            <a:r>
              <a:rPr lang="ko-KR" altLang="en-US" dirty="0" smtClean="0"/>
              <a:t> 참여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자료수집 </a:t>
            </a:r>
            <a:r>
              <a:rPr lang="en-US" altLang="ko-KR" dirty="0" smtClean="0"/>
              <a:t>(mp3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8878" y="5013176"/>
            <a:ext cx="56886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4/7</a:t>
            </a:r>
            <a:r>
              <a:rPr lang="ko-KR" altLang="en-US" dirty="0" smtClean="0"/>
              <a:t>일 결과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회원가입과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성공적으로 되는 것을 확인하고 귀가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차후 역할을 바꾸어 공부에 도움이 되게 하기로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31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23528" y="332656"/>
            <a:ext cx="792088" cy="556453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4/10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052736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메인화면 구성에 대한 회의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main.jsp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47564" y="1556792"/>
            <a:ext cx="7308812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91680" y="1556792"/>
            <a:ext cx="525658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Header (</a:t>
            </a:r>
            <a:r>
              <a:rPr lang="ko-KR" altLang="en-US" dirty="0" smtClean="0"/>
              <a:t>로고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나중</a:t>
            </a:r>
            <a:r>
              <a:rPr lang="ko-KR" altLang="en-US" dirty="0"/>
              <a:t>에</a:t>
            </a:r>
            <a:r>
              <a:rPr lang="ko-KR" altLang="en-US" dirty="0" smtClean="0"/>
              <a:t> 기능추가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691680" y="2276872"/>
            <a:ext cx="1512168" cy="28803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419872" y="2276872"/>
            <a:ext cx="3528392" cy="38164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글쓰는</a:t>
            </a:r>
            <a:r>
              <a:rPr lang="ko-KR" altLang="en-US" dirty="0" smtClean="0"/>
              <a:t> 부분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최상단</a:t>
            </a:r>
            <a:r>
              <a:rPr lang="en-US" altLang="ko-KR" dirty="0" smtClean="0"/>
              <a:t>)</a:t>
            </a:r>
          </a:p>
          <a:p>
            <a:pPr algn="ctr"/>
            <a:r>
              <a:rPr lang="en-US" altLang="ko-KR" dirty="0"/>
              <a:t>+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게시글이 담길 영역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타임라인 형식</a:t>
            </a:r>
            <a:r>
              <a:rPr lang="en-US" altLang="ko-KR" dirty="0" smtClean="0"/>
              <a:t>.)</a:t>
            </a:r>
          </a:p>
          <a:p>
            <a:pPr algn="ctr"/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1763688" y="2276872"/>
            <a:ext cx="14401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Menu </a:t>
            </a:r>
            <a:r>
              <a:rPr lang="ko-KR" altLang="en-US" sz="1400" dirty="0" smtClean="0"/>
              <a:t>영역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자신의 프로필</a:t>
            </a:r>
            <a:endParaRPr lang="en-US" altLang="ko-KR" sz="1400" dirty="0" smtClean="0"/>
          </a:p>
          <a:p>
            <a:r>
              <a:rPr lang="en-US" altLang="ko-KR" sz="1400" dirty="0" smtClean="0"/>
              <a:t>(</a:t>
            </a:r>
            <a:r>
              <a:rPr lang="ko-KR" altLang="en-US" sz="1400" dirty="0" smtClean="0"/>
              <a:t>팔로워</a:t>
            </a:r>
            <a:r>
              <a:rPr lang="en-US" altLang="ko-KR" sz="1400" dirty="0" smtClean="0"/>
              <a:t>/</a:t>
            </a:r>
            <a:r>
              <a:rPr lang="ko-KR" altLang="en-US" sz="1400" dirty="0" smtClean="0"/>
              <a:t>팔로잉</a:t>
            </a:r>
            <a:r>
              <a:rPr lang="en-US" altLang="ko-KR" sz="1400" dirty="0" smtClean="0"/>
              <a:t>)</a:t>
            </a:r>
          </a:p>
          <a:p>
            <a:endParaRPr lang="en-US" altLang="ko-KR" sz="1400" dirty="0"/>
          </a:p>
          <a:p>
            <a:r>
              <a:rPr lang="ko-KR" altLang="en-US" sz="1400" dirty="0" smtClean="0"/>
              <a:t>♡누른 음악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마이 페이지</a:t>
            </a:r>
            <a:endParaRPr lang="en-US" altLang="ko-KR" sz="1400" dirty="0" smtClean="0"/>
          </a:p>
          <a:p>
            <a:endParaRPr lang="en-US" altLang="ko-KR" sz="1400" dirty="0"/>
          </a:p>
          <a:p>
            <a:r>
              <a:rPr lang="ko-KR" altLang="en-US" sz="1400" dirty="0" smtClean="0"/>
              <a:t>로그아웃 등</a:t>
            </a:r>
            <a:r>
              <a:rPr lang="en-US" altLang="ko-KR" sz="1400" dirty="0" smtClean="0"/>
              <a:t>..</a:t>
            </a:r>
            <a:endParaRPr lang="ko-KR" altLang="en-US" sz="1400" dirty="0"/>
          </a:p>
        </p:txBody>
      </p:sp>
      <p:sp>
        <p:nvSpPr>
          <p:cNvPr id="11" name="아래쪽 화살표 10"/>
          <p:cNvSpPr/>
          <p:nvPr/>
        </p:nvSpPr>
        <p:spPr>
          <a:xfrm>
            <a:off x="4669532" y="6165304"/>
            <a:ext cx="288032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148064" y="612465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게시글의 흐름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24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332656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ko-KR" altLang="en-US" dirty="0" smtClean="0"/>
              <a:t>게시글에 대한 집중적인 회의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7544" y="908720"/>
            <a:ext cx="4464496" cy="55446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610611" y="1052736"/>
            <a:ext cx="4178362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83568" y="112474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자신의 게시글 작성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2113062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Mp3 </a:t>
            </a:r>
            <a:r>
              <a:rPr lang="ko-KR" altLang="en-US" dirty="0" smtClean="0"/>
              <a:t>파일 업로드 및 작성하기 버튼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10611" y="2712765"/>
            <a:ext cx="4178362" cy="756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게시글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원호 9"/>
          <p:cNvSpPr/>
          <p:nvPr/>
        </p:nvSpPr>
        <p:spPr>
          <a:xfrm rot="2842424">
            <a:off x="1596283" y="2660746"/>
            <a:ext cx="3887483" cy="3578553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436096" y="436510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타인의 게시글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00342" y="3609020"/>
            <a:ext cx="4178362" cy="756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게시글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0342" y="4509120"/>
            <a:ext cx="4178362" cy="756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게시글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00342" y="5410090"/>
            <a:ext cx="4178362" cy="7560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게시글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699792" y="623731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3808" y="6166174"/>
            <a:ext cx="27363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내리면 내릴수록 지난 게시물들을 불러온다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06516" y="883526"/>
            <a:ext cx="3600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게시글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정의 필요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댓 글 테이블</a:t>
            </a:r>
            <a:r>
              <a:rPr lang="ko-KR" altLang="en-US" dirty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따로 정의하기로 함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처음 보여주는 화면에서 얼마의 게시글을 불러 올 것이며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약 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ko-KR" altLang="en-US" dirty="0" smtClean="0">
                <a:solidFill>
                  <a:srgbClr val="FF0000"/>
                </a:solidFill>
              </a:rPr>
              <a:t>개</a:t>
            </a:r>
            <a:r>
              <a:rPr lang="en-US" altLang="ko-KR" dirty="0" smtClean="0">
                <a:solidFill>
                  <a:srgbClr val="FF0000"/>
                </a:solidFill>
              </a:rPr>
              <a:t>), </a:t>
            </a:r>
            <a:r>
              <a:rPr lang="ko-KR" altLang="en-US" dirty="0" smtClean="0">
                <a:solidFill>
                  <a:srgbClr val="FF0000"/>
                </a:solidFill>
              </a:rPr>
              <a:t>스크롤을 내릴 때 마다 어떤 방법으로 추가 게시물을 불러 올 것인가</a:t>
            </a:r>
            <a:r>
              <a:rPr lang="en-US" altLang="ko-KR" dirty="0" smtClean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702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476672"/>
            <a:ext cx="7344816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smtClean="0"/>
              <a:t>- 4/10</a:t>
            </a:r>
            <a:r>
              <a:rPr lang="ko-KR" altLang="en-US" dirty="0" smtClean="0"/>
              <a:t>일 회의 마무리 </a:t>
            </a:r>
            <a:r>
              <a:rPr lang="en-US" altLang="ko-KR" dirty="0" smtClean="0"/>
              <a:t>–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게시글에는 음악파일과 글이 적혀있고 좋아요 버튼을 눌러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</a:t>
            </a:r>
            <a:endParaRPr lang="en-US" altLang="ko-KR" dirty="0" smtClean="0"/>
          </a:p>
          <a:p>
            <a:r>
              <a:rPr lang="en-US" altLang="ko-KR" dirty="0" smtClean="0"/>
              <a:t>    </a:t>
            </a:r>
            <a:r>
              <a:rPr lang="ko-KR" altLang="en-US" dirty="0" smtClean="0"/>
              <a:t>내가 좋아하는 노래들을 관리할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글쓴이의 프로필 정보를 눌러 팔로잉 할 수 있는 기능을 구상한다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댓 글은 최대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개까지만 보여주고 추가 댓 글을 확인할 때 </a:t>
            </a:r>
            <a:r>
              <a:rPr lang="ko-KR" altLang="en-US" dirty="0" err="1" smtClean="0"/>
              <a:t>더보기</a:t>
            </a:r>
            <a:r>
              <a:rPr lang="ko-KR" altLang="en-US" dirty="0" smtClean="0"/>
              <a:t> 를 누른다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dirty="0" smtClean="0"/>
              <a:t>내일 할 일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게시글과 댓 글의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역할분담을 통한 작업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684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480</Words>
  <Application>Microsoft Office PowerPoint</Application>
  <PresentationFormat>화면 슬라이드 쇼(4:3)</PresentationFormat>
  <Paragraphs>99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33</cp:revision>
  <dcterms:created xsi:type="dcterms:W3CDTF">2017-04-10T08:41:05Z</dcterms:created>
  <dcterms:modified xsi:type="dcterms:W3CDTF">2017-04-10T11:10:02Z</dcterms:modified>
</cp:coreProperties>
</file>