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线性完全信息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Sheet1!$A$3:$A$22</c:f>
              <c:numCache>
                <c:formatCode>General</c:formatCode>
                <c:ptCount val="20"/>
                <c:pt idx="0">
                  <c:v>85.8</c:v>
                </c:pt>
                <c:pt idx="1">
                  <c:v>92.1</c:v>
                </c:pt>
                <c:pt idx="2">
                  <c:v>90.5</c:v>
                </c:pt>
                <c:pt idx="3">
                  <c:v>89.1</c:v>
                </c:pt>
                <c:pt idx="4">
                  <c:v>87.4</c:v>
                </c:pt>
                <c:pt idx="5">
                  <c:v>96.7</c:v>
                </c:pt>
                <c:pt idx="6">
                  <c:v>101.5</c:v>
                </c:pt>
                <c:pt idx="7">
                  <c:v>102.9</c:v>
                </c:pt>
                <c:pt idx="8">
                  <c:v>99.3</c:v>
                </c:pt>
                <c:pt idx="9">
                  <c:v>98.2</c:v>
                </c:pt>
                <c:pt idx="10">
                  <c:v>105.8</c:v>
                </c:pt>
                <c:pt idx="11">
                  <c:v>100.6</c:v>
                </c:pt>
                <c:pt idx="12">
                  <c:v>106.1</c:v>
                </c:pt>
                <c:pt idx="13">
                  <c:v>109.4</c:v>
                </c:pt>
                <c:pt idx="14">
                  <c:v>108.7</c:v>
                </c:pt>
                <c:pt idx="15">
                  <c:v>96.3</c:v>
                </c:pt>
                <c:pt idx="16">
                  <c:v>98.1</c:v>
                </c:pt>
                <c:pt idx="17">
                  <c:v>103.5</c:v>
                </c:pt>
                <c:pt idx="18">
                  <c:v>107.4</c:v>
                </c:pt>
                <c:pt idx="19">
                  <c:v>105.9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62-4556-A743-E3BF584212D5}"/>
            </c:ext>
          </c:extLst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Sheet1!$B$3:$B$22</c:f>
              <c:numCache>
                <c:formatCode>General</c:formatCode>
                <c:ptCount val="20"/>
                <c:pt idx="0">
                  <c:v>62.8</c:v>
                </c:pt>
                <c:pt idx="1">
                  <c:v>49.7</c:v>
                </c:pt>
                <c:pt idx="2">
                  <c:v>60.3</c:v>
                </c:pt>
                <c:pt idx="3">
                  <c:v>74.5</c:v>
                </c:pt>
                <c:pt idx="4">
                  <c:v>52.9</c:v>
                </c:pt>
                <c:pt idx="5">
                  <c:v>44.2</c:v>
                </c:pt>
                <c:pt idx="6">
                  <c:v>46.2</c:v>
                </c:pt>
                <c:pt idx="7">
                  <c:v>50.1</c:v>
                </c:pt>
                <c:pt idx="8">
                  <c:v>51.6</c:v>
                </c:pt>
                <c:pt idx="9">
                  <c:v>58.7</c:v>
                </c:pt>
                <c:pt idx="10">
                  <c:v>66.400000000000006</c:v>
                </c:pt>
                <c:pt idx="11">
                  <c:v>59.7</c:v>
                </c:pt>
                <c:pt idx="12">
                  <c:v>68.2</c:v>
                </c:pt>
                <c:pt idx="13">
                  <c:v>69.3</c:v>
                </c:pt>
                <c:pt idx="14">
                  <c:v>57.4</c:v>
                </c:pt>
                <c:pt idx="15">
                  <c:v>55.2</c:v>
                </c:pt>
                <c:pt idx="16">
                  <c:v>61.2</c:v>
                </c:pt>
                <c:pt idx="17">
                  <c:v>58.4</c:v>
                </c:pt>
                <c:pt idx="18">
                  <c:v>57.5</c:v>
                </c:pt>
                <c:pt idx="19">
                  <c:v>70.900000000000006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62-4556-A743-E3BF584212D5}"/>
            </c:ext>
          </c:extLst>
        </c:ser>
        <c:ser>
          <c:idx val="2"/>
          <c:order val="2"/>
          <c:tx>
            <c:strRef>
              <c:f>Sheet1!$C$2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Sheet1!$C$3:$C$22</c:f>
              <c:numCache>
                <c:formatCode>General</c:formatCode>
                <c:ptCount val="20"/>
                <c:pt idx="0">
                  <c:v>14.5</c:v>
                </c:pt>
                <c:pt idx="1">
                  <c:v>42.3</c:v>
                </c:pt>
                <c:pt idx="2">
                  <c:v>47.1</c:v>
                </c:pt>
                <c:pt idx="3">
                  <c:v>36.6</c:v>
                </c:pt>
                <c:pt idx="4">
                  <c:v>37.1</c:v>
                </c:pt>
                <c:pt idx="5">
                  <c:v>31.3</c:v>
                </c:pt>
                <c:pt idx="6">
                  <c:v>40.700000000000003</c:v>
                </c:pt>
                <c:pt idx="7">
                  <c:v>39.200000000000003</c:v>
                </c:pt>
                <c:pt idx="8">
                  <c:v>43.4</c:v>
                </c:pt>
                <c:pt idx="9">
                  <c:v>41.9</c:v>
                </c:pt>
                <c:pt idx="10">
                  <c:v>53.3</c:v>
                </c:pt>
                <c:pt idx="11">
                  <c:v>38.200000000000003</c:v>
                </c:pt>
                <c:pt idx="12">
                  <c:v>44.7</c:v>
                </c:pt>
                <c:pt idx="13">
                  <c:v>39.5</c:v>
                </c:pt>
                <c:pt idx="14">
                  <c:v>53.6</c:v>
                </c:pt>
                <c:pt idx="15">
                  <c:v>49.8</c:v>
                </c:pt>
                <c:pt idx="16">
                  <c:v>55.1</c:v>
                </c:pt>
                <c:pt idx="17">
                  <c:v>42.8</c:v>
                </c:pt>
                <c:pt idx="18">
                  <c:v>45.9</c:v>
                </c:pt>
                <c:pt idx="19">
                  <c:v>50.2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62-4556-A743-E3BF58421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1746864"/>
        <c:axId val="2093050448"/>
      </c:lineChart>
      <c:catAx>
        <c:axId val="20917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50448"/>
        <c:crosses val="autoZero"/>
        <c:auto val="1"/>
        <c:lblAlgn val="ctr"/>
        <c:lblOffset val="100"/>
        <c:noMultiLvlLbl val="0"/>
      </c:catAx>
      <c:valAx>
        <c:axId val="209305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7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Sheet1!$W$3:$W$11</c:f>
              <c:numCache>
                <c:formatCode>General</c:formatCode>
                <c:ptCount val="9"/>
                <c:pt idx="0">
                  <c:v>111.9</c:v>
                </c:pt>
                <c:pt idx="1">
                  <c:v>182.6</c:v>
                </c:pt>
                <c:pt idx="2">
                  <c:v>162.30000000000001</c:v>
                </c:pt>
                <c:pt idx="3">
                  <c:v>186.4</c:v>
                </c:pt>
                <c:pt idx="4">
                  <c:v>131.6</c:v>
                </c:pt>
                <c:pt idx="5">
                  <c:v>210.3</c:v>
                </c:pt>
                <c:pt idx="6">
                  <c:v>179.9</c:v>
                </c:pt>
                <c:pt idx="7">
                  <c:v>234.1</c:v>
                </c:pt>
                <c:pt idx="8">
                  <c:v>197.7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1B-4C0B-B356-6C5A8614BA3D}"/>
            </c:ext>
          </c:extLst>
        </c:ser>
        <c:ser>
          <c:idx val="1"/>
          <c:order val="1"/>
          <c:tx>
            <c:strRef>
              <c:f>Sheet1!$X$2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Sheet1!$X$3:$X$11</c:f>
              <c:numCache>
                <c:formatCode>General</c:formatCode>
                <c:ptCount val="9"/>
                <c:pt idx="0">
                  <c:v>113.1</c:v>
                </c:pt>
                <c:pt idx="1">
                  <c:v>123.7</c:v>
                </c:pt>
                <c:pt idx="2">
                  <c:v>61.7</c:v>
                </c:pt>
                <c:pt idx="3">
                  <c:v>128.5</c:v>
                </c:pt>
                <c:pt idx="4">
                  <c:v>83.3</c:v>
                </c:pt>
                <c:pt idx="5">
                  <c:v>145.1</c:v>
                </c:pt>
                <c:pt idx="6">
                  <c:v>135.19999999999999</c:v>
                </c:pt>
                <c:pt idx="7">
                  <c:v>55.2</c:v>
                </c:pt>
                <c:pt idx="8">
                  <c:v>65.400000000000006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1B-4C0B-B356-6C5A8614BA3D}"/>
            </c:ext>
          </c:extLst>
        </c:ser>
        <c:ser>
          <c:idx val="2"/>
          <c:order val="2"/>
          <c:tx>
            <c:strRef>
              <c:f>Sheet1!$Y$2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Sheet1!$Y$3:$Y$11</c:f>
              <c:numCache>
                <c:formatCode>General</c:formatCode>
                <c:ptCount val="9"/>
                <c:pt idx="0">
                  <c:v>201.7</c:v>
                </c:pt>
                <c:pt idx="1">
                  <c:v>199.4</c:v>
                </c:pt>
                <c:pt idx="2">
                  <c:v>266.39999999999998</c:v>
                </c:pt>
                <c:pt idx="3">
                  <c:v>287.5</c:v>
                </c:pt>
                <c:pt idx="4">
                  <c:v>146.69999999999999</c:v>
                </c:pt>
                <c:pt idx="5">
                  <c:v>301.5</c:v>
                </c:pt>
                <c:pt idx="6">
                  <c:v>169.4</c:v>
                </c:pt>
                <c:pt idx="7">
                  <c:v>202.8</c:v>
                </c:pt>
                <c:pt idx="8">
                  <c:v>194.7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1B-4C0B-B356-6C5A8614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081584"/>
        <c:axId val="2093542288"/>
      </c:lineChart>
      <c:catAx>
        <c:axId val="1480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542288"/>
        <c:crosses val="autoZero"/>
        <c:auto val="1"/>
        <c:lblAlgn val="ctr"/>
        <c:lblOffset val="100"/>
        <c:noMultiLvlLbl val="0"/>
      </c:catAx>
      <c:valAx>
        <c:axId val="209354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08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Sheet1!$AA$3:$AA$11</c:f>
              <c:numCache>
                <c:formatCode>General</c:formatCode>
                <c:ptCount val="9"/>
                <c:pt idx="0">
                  <c:v>117.5</c:v>
                </c:pt>
                <c:pt idx="1">
                  <c:v>144.1</c:v>
                </c:pt>
                <c:pt idx="2">
                  <c:v>140.19999999999999</c:v>
                </c:pt>
                <c:pt idx="3">
                  <c:v>122.4</c:v>
                </c:pt>
                <c:pt idx="4">
                  <c:v>105.6</c:v>
                </c:pt>
                <c:pt idx="5">
                  <c:v>182.1</c:v>
                </c:pt>
                <c:pt idx="6">
                  <c:v>117.5</c:v>
                </c:pt>
                <c:pt idx="7">
                  <c:v>184.5</c:v>
                </c:pt>
                <c:pt idx="8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03-4A38-9C29-7BB69F639207}"/>
            </c:ext>
          </c:extLst>
        </c:ser>
        <c:ser>
          <c:idx val="1"/>
          <c:order val="1"/>
          <c:tx>
            <c:strRef>
              <c:f>Sheet1!$AB$2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Sheet1!$AB$3:$AB$11</c:f>
              <c:numCache>
                <c:formatCode>General</c:formatCode>
                <c:ptCount val="9"/>
                <c:pt idx="0">
                  <c:v>117</c:v>
                </c:pt>
                <c:pt idx="1">
                  <c:v>114.6</c:v>
                </c:pt>
                <c:pt idx="2">
                  <c:v>137.9</c:v>
                </c:pt>
                <c:pt idx="3">
                  <c:v>113.3</c:v>
                </c:pt>
                <c:pt idx="4">
                  <c:v>53.6</c:v>
                </c:pt>
                <c:pt idx="5">
                  <c:v>103.5</c:v>
                </c:pt>
                <c:pt idx="6">
                  <c:v>93.3</c:v>
                </c:pt>
                <c:pt idx="7">
                  <c:v>119.3</c:v>
                </c:pt>
                <c:pt idx="8">
                  <c:v>118.5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03-4A38-9C29-7BB69F639207}"/>
            </c:ext>
          </c:extLst>
        </c:ser>
        <c:ser>
          <c:idx val="2"/>
          <c:order val="2"/>
          <c:tx>
            <c:strRef>
              <c:f>Sheet1!$AC$2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Sheet1!$AC$3:$AC$11</c:f>
              <c:numCache>
                <c:formatCode>General</c:formatCode>
                <c:ptCount val="9"/>
                <c:pt idx="0">
                  <c:v>173.4</c:v>
                </c:pt>
                <c:pt idx="1">
                  <c:v>145.19999999999999</c:v>
                </c:pt>
                <c:pt idx="2">
                  <c:v>188.1</c:v>
                </c:pt>
                <c:pt idx="3">
                  <c:v>195</c:v>
                </c:pt>
                <c:pt idx="4">
                  <c:v>106.2</c:v>
                </c:pt>
                <c:pt idx="5">
                  <c:v>209.7</c:v>
                </c:pt>
                <c:pt idx="6">
                  <c:v>117.2</c:v>
                </c:pt>
                <c:pt idx="7">
                  <c:v>164.5</c:v>
                </c:pt>
                <c:pt idx="8">
                  <c:v>123.6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03-4A38-9C29-7BB69F639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47664"/>
        <c:axId val="158834912"/>
      </c:lineChart>
      <c:catAx>
        <c:axId val="1592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34912"/>
        <c:crosses val="autoZero"/>
        <c:auto val="1"/>
        <c:lblAlgn val="ctr"/>
        <c:lblOffset val="100"/>
        <c:noMultiLvlLbl val="0"/>
      </c:catAx>
      <c:valAx>
        <c:axId val="1588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2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Sheet1!$O$31:$O$39</c:f>
              <c:numCache>
                <c:formatCode>General</c:formatCode>
                <c:ptCount val="9"/>
                <c:pt idx="0">
                  <c:v>123.5</c:v>
                </c:pt>
                <c:pt idx="1">
                  <c:v>60.1</c:v>
                </c:pt>
                <c:pt idx="2">
                  <c:v>57.2</c:v>
                </c:pt>
                <c:pt idx="3">
                  <c:v>105.1</c:v>
                </c:pt>
                <c:pt idx="4">
                  <c:v>63.6</c:v>
                </c:pt>
                <c:pt idx="5">
                  <c:v>57.1</c:v>
                </c:pt>
                <c:pt idx="6">
                  <c:v>108.2</c:v>
                </c:pt>
                <c:pt idx="7">
                  <c:v>66.2</c:v>
                </c:pt>
                <c:pt idx="8">
                  <c:v>114.3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47-440F-83EF-836684038471}"/>
            </c:ext>
          </c:extLst>
        </c:ser>
        <c:ser>
          <c:idx val="1"/>
          <c:order val="1"/>
          <c:tx>
            <c:strRef>
              <c:f>Sheet1!$P$30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Sheet1!$P$31:$P$39</c:f>
              <c:numCache>
                <c:formatCode>General</c:formatCode>
                <c:ptCount val="9"/>
                <c:pt idx="0">
                  <c:v>56</c:v>
                </c:pt>
                <c:pt idx="1">
                  <c:v>67.5</c:v>
                </c:pt>
                <c:pt idx="2">
                  <c:v>22.9</c:v>
                </c:pt>
                <c:pt idx="3">
                  <c:v>55</c:v>
                </c:pt>
                <c:pt idx="4">
                  <c:v>22.6</c:v>
                </c:pt>
                <c:pt idx="5">
                  <c:v>72.099999999999994</c:v>
                </c:pt>
                <c:pt idx="6">
                  <c:v>64.900000000000006</c:v>
                </c:pt>
                <c:pt idx="7">
                  <c:v>78.599999999999994</c:v>
                </c:pt>
                <c:pt idx="8">
                  <c:v>35.5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47-440F-83EF-836684038471}"/>
            </c:ext>
          </c:extLst>
        </c:ser>
        <c:ser>
          <c:idx val="2"/>
          <c:order val="2"/>
          <c:tx>
            <c:strRef>
              <c:f>Sheet1!$Q$30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Sheet1!$Q$31:$Q$39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369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47-440F-83EF-8366840384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606784"/>
        <c:axId val="2094030256"/>
      </c:lineChart>
      <c:catAx>
        <c:axId val="210560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4030256"/>
        <c:crosses val="autoZero"/>
        <c:auto val="1"/>
        <c:lblAlgn val="ctr"/>
        <c:lblOffset val="100"/>
        <c:noMultiLvlLbl val="0"/>
      </c:catAx>
      <c:valAx>
        <c:axId val="209403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560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Sheet1!$S$31:$S$39</c:f>
              <c:numCache>
                <c:formatCode>General</c:formatCode>
                <c:ptCount val="9"/>
                <c:pt idx="0">
                  <c:v>127.4</c:v>
                </c:pt>
                <c:pt idx="1">
                  <c:v>41</c:v>
                </c:pt>
                <c:pt idx="2">
                  <c:v>123.4</c:v>
                </c:pt>
                <c:pt idx="3">
                  <c:v>59.9</c:v>
                </c:pt>
                <c:pt idx="4">
                  <c:v>45.6</c:v>
                </c:pt>
                <c:pt idx="5">
                  <c:v>67.400000000000006</c:v>
                </c:pt>
                <c:pt idx="6">
                  <c:v>91.3</c:v>
                </c:pt>
                <c:pt idx="7">
                  <c:v>67.099999999999994</c:v>
                </c:pt>
                <c:pt idx="8">
                  <c:v>77.400000000000006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B0-4FC3-AFC2-76B416E95BCA}"/>
            </c:ext>
          </c:extLst>
        </c:ser>
        <c:ser>
          <c:idx val="1"/>
          <c:order val="1"/>
          <c:tx>
            <c:strRef>
              <c:f>Sheet1!$T$30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Sheet1!$T$31:$T$39</c:f>
              <c:numCache>
                <c:formatCode>General</c:formatCode>
                <c:ptCount val="9"/>
                <c:pt idx="0">
                  <c:v>59.2</c:v>
                </c:pt>
                <c:pt idx="1">
                  <c:v>88.7</c:v>
                </c:pt>
                <c:pt idx="2">
                  <c:v>33</c:v>
                </c:pt>
                <c:pt idx="3">
                  <c:v>73.900000000000006</c:v>
                </c:pt>
                <c:pt idx="4">
                  <c:v>86.8</c:v>
                </c:pt>
                <c:pt idx="5">
                  <c:v>22</c:v>
                </c:pt>
                <c:pt idx="6">
                  <c:v>40.5</c:v>
                </c:pt>
                <c:pt idx="7">
                  <c:v>78.099999999999994</c:v>
                </c:pt>
                <c:pt idx="8">
                  <c:v>23.1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B0-4FC3-AFC2-76B416E95BCA}"/>
            </c:ext>
          </c:extLst>
        </c:ser>
        <c:ser>
          <c:idx val="2"/>
          <c:order val="2"/>
          <c:tx>
            <c:strRef>
              <c:f>Sheet1!$U$30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Sheet1!$U$31:$U$39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365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B0-4FC3-AFC2-76B416E95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495904"/>
        <c:axId val="2093058352"/>
      </c:lineChart>
      <c:catAx>
        <c:axId val="210549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58352"/>
        <c:crosses val="autoZero"/>
        <c:auto val="1"/>
        <c:lblAlgn val="ctr"/>
        <c:lblOffset val="100"/>
        <c:noMultiLvlLbl val="0"/>
      </c:catAx>
      <c:valAx>
        <c:axId val="209305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549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</a:p>
        </c:rich>
      </c:tx>
      <c:layout>
        <c:manualLayout>
          <c:xMode val="edge"/>
          <c:yMode val="edge"/>
          <c:x val="0.39195868512154475"/>
          <c:y val="4.0499493756328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Sheet1!$W$31:$W$39</c:f>
              <c:numCache>
                <c:formatCode>General</c:formatCode>
                <c:ptCount val="9"/>
                <c:pt idx="0">
                  <c:v>35</c:v>
                </c:pt>
                <c:pt idx="1">
                  <c:v>44.3</c:v>
                </c:pt>
                <c:pt idx="2">
                  <c:v>120.8</c:v>
                </c:pt>
                <c:pt idx="3">
                  <c:v>124.7</c:v>
                </c:pt>
                <c:pt idx="4">
                  <c:v>81.900000000000006</c:v>
                </c:pt>
                <c:pt idx="5">
                  <c:v>122</c:v>
                </c:pt>
                <c:pt idx="6">
                  <c:v>64.5</c:v>
                </c:pt>
                <c:pt idx="7">
                  <c:v>100.2</c:v>
                </c:pt>
                <c:pt idx="8">
                  <c:v>37.700000000000003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65-4D59-8C4B-260ADE6B62EC}"/>
            </c:ext>
          </c:extLst>
        </c:ser>
        <c:ser>
          <c:idx val="1"/>
          <c:order val="1"/>
          <c:tx>
            <c:strRef>
              <c:f>Sheet1!$X$30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Sheet1!$X$31:$X$39</c:f>
              <c:numCache>
                <c:formatCode>General</c:formatCode>
                <c:ptCount val="9"/>
                <c:pt idx="0">
                  <c:v>62.8</c:v>
                </c:pt>
                <c:pt idx="1">
                  <c:v>51.5</c:v>
                </c:pt>
                <c:pt idx="2">
                  <c:v>22.8</c:v>
                </c:pt>
                <c:pt idx="3">
                  <c:v>49.2</c:v>
                </c:pt>
                <c:pt idx="4">
                  <c:v>75.599999999999994</c:v>
                </c:pt>
                <c:pt idx="5">
                  <c:v>84.6</c:v>
                </c:pt>
                <c:pt idx="6">
                  <c:v>47.4</c:v>
                </c:pt>
                <c:pt idx="7">
                  <c:v>64.900000000000006</c:v>
                </c:pt>
                <c:pt idx="8">
                  <c:v>51.9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65-4D59-8C4B-260ADE6B62EC}"/>
            </c:ext>
          </c:extLst>
        </c:ser>
        <c:ser>
          <c:idx val="2"/>
          <c:order val="2"/>
          <c:tx>
            <c:strRef>
              <c:f>Sheet1!$Y$30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Sheet1!$Y$31:$Y$39</c:f>
              <c:numCache>
                <c:formatCode>General</c:formatCode>
                <c:ptCount val="9"/>
                <c:pt idx="0">
                  <c:v>198</c:v>
                </c:pt>
                <c:pt idx="1">
                  <c:v>148.80000000000001</c:v>
                </c:pt>
                <c:pt idx="2">
                  <c:v>104.9</c:v>
                </c:pt>
                <c:pt idx="3">
                  <c:v>96</c:v>
                </c:pt>
                <c:pt idx="4">
                  <c:v>101.5</c:v>
                </c:pt>
                <c:pt idx="5">
                  <c:v>190.4</c:v>
                </c:pt>
                <c:pt idx="6">
                  <c:v>169.1</c:v>
                </c:pt>
                <c:pt idx="7">
                  <c:v>86</c:v>
                </c:pt>
                <c:pt idx="8">
                  <c:v>129.69999999999999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65-4D59-8C4B-260ADE6B6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722064"/>
        <c:axId val="148693664"/>
      </c:lineChart>
      <c:catAx>
        <c:axId val="209372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693664"/>
        <c:crosses val="autoZero"/>
        <c:auto val="1"/>
        <c:lblAlgn val="ctr"/>
        <c:lblOffset val="100"/>
        <c:noMultiLvlLbl val="0"/>
      </c:catAx>
      <c:valAx>
        <c:axId val="14869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72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</a:p>
        </c:rich>
      </c:tx>
      <c:layout>
        <c:manualLayout>
          <c:xMode val="edge"/>
          <c:yMode val="edge"/>
          <c:x val="0.38743439164264476"/>
          <c:y val="4.9426670791274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Sheet1!$AA$31:$AA$39</c:f>
              <c:numCache>
                <c:formatCode>General</c:formatCode>
                <c:ptCount val="9"/>
                <c:pt idx="0">
                  <c:v>38.299999999999997</c:v>
                </c:pt>
                <c:pt idx="1">
                  <c:v>107.3</c:v>
                </c:pt>
                <c:pt idx="2">
                  <c:v>81</c:v>
                </c:pt>
                <c:pt idx="3">
                  <c:v>110.4</c:v>
                </c:pt>
                <c:pt idx="4">
                  <c:v>91.1</c:v>
                </c:pt>
                <c:pt idx="5">
                  <c:v>60.1</c:v>
                </c:pt>
                <c:pt idx="6">
                  <c:v>90.2</c:v>
                </c:pt>
                <c:pt idx="7">
                  <c:v>69.8</c:v>
                </c:pt>
                <c:pt idx="8">
                  <c:v>70.3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97-4D8C-BD6F-21E6AA9AF2EE}"/>
            </c:ext>
          </c:extLst>
        </c:ser>
        <c:ser>
          <c:idx val="1"/>
          <c:order val="1"/>
          <c:tx>
            <c:strRef>
              <c:f>Sheet1!$AB$30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Sheet1!$AB$31:$AB$39</c:f>
              <c:numCache>
                <c:formatCode>General</c:formatCode>
                <c:ptCount val="9"/>
                <c:pt idx="0">
                  <c:v>66.7</c:v>
                </c:pt>
                <c:pt idx="1">
                  <c:v>52.4</c:v>
                </c:pt>
                <c:pt idx="2">
                  <c:v>62.2</c:v>
                </c:pt>
                <c:pt idx="3">
                  <c:v>63.9</c:v>
                </c:pt>
                <c:pt idx="4">
                  <c:v>32.700000000000003</c:v>
                </c:pt>
                <c:pt idx="5">
                  <c:v>63.1</c:v>
                </c:pt>
                <c:pt idx="6">
                  <c:v>28.8</c:v>
                </c:pt>
                <c:pt idx="7">
                  <c:v>39</c:v>
                </c:pt>
                <c:pt idx="8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97-4D8C-BD6F-21E6AA9AF2EE}"/>
            </c:ext>
          </c:extLst>
        </c:ser>
        <c:ser>
          <c:idx val="2"/>
          <c:order val="2"/>
          <c:tx>
            <c:strRef>
              <c:f>Sheet1!$AC$30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Sheet1!$AC$31:$AC$39</c:f>
              <c:numCache>
                <c:formatCode>General</c:formatCode>
                <c:ptCount val="9"/>
                <c:pt idx="0">
                  <c:v>124.5</c:v>
                </c:pt>
                <c:pt idx="1">
                  <c:v>84.8</c:v>
                </c:pt>
                <c:pt idx="2">
                  <c:v>108.5</c:v>
                </c:pt>
                <c:pt idx="3">
                  <c:v>130.6</c:v>
                </c:pt>
                <c:pt idx="4">
                  <c:v>89.9</c:v>
                </c:pt>
                <c:pt idx="5">
                  <c:v>53.400000000000006</c:v>
                </c:pt>
                <c:pt idx="6">
                  <c:v>120.4</c:v>
                </c:pt>
                <c:pt idx="7">
                  <c:v>85</c:v>
                </c:pt>
                <c:pt idx="8">
                  <c:v>124.9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97-4D8C-BD6F-21E6AA9AF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807104"/>
        <c:axId val="155099312"/>
      </c:lineChart>
      <c:catAx>
        <c:axId val="15080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099312"/>
        <c:crosses val="autoZero"/>
        <c:auto val="1"/>
        <c:lblAlgn val="ctr"/>
        <c:lblOffset val="100"/>
        <c:noMultiLvlLbl val="0"/>
      </c:catAx>
      <c:valAx>
        <c:axId val="15509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80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指数型先验信息拟合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Sheet1!$F$31:$F$50</c:f>
              <c:numCache>
                <c:formatCode>General</c:formatCode>
                <c:ptCount val="20"/>
                <c:pt idx="0">
                  <c:v>103.6</c:v>
                </c:pt>
                <c:pt idx="1">
                  <c:v>413.6</c:v>
                </c:pt>
                <c:pt idx="2">
                  <c:v>127.6</c:v>
                </c:pt>
                <c:pt idx="3">
                  <c:v>79.099999999999994</c:v>
                </c:pt>
                <c:pt idx="4">
                  <c:v>86.6</c:v>
                </c:pt>
                <c:pt idx="5">
                  <c:v>98.3</c:v>
                </c:pt>
                <c:pt idx="6">
                  <c:v>84.2</c:v>
                </c:pt>
                <c:pt idx="7">
                  <c:v>92.2</c:v>
                </c:pt>
                <c:pt idx="8">
                  <c:v>100.7</c:v>
                </c:pt>
                <c:pt idx="9">
                  <c:v>262.89999999999998</c:v>
                </c:pt>
                <c:pt idx="10">
                  <c:v>355.1</c:v>
                </c:pt>
                <c:pt idx="11">
                  <c:v>80.099999999999994</c:v>
                </c:pt>
                <c:pt idx="12">
                  <c:v>90.3</c:v>
                </c:pt>
                <c:pt idx="13">
                  <c:v>97</c:v>
                </c:pt>
                <c:pt idx="14">
                  <c:v>97.5</c:v>
                </c:pt>
                <c:pt idx="15">
                  <c:v>99.4</c:v>
                </c:pt>
                <c:pt idx="16">
                  <c:v>93.7</c:v>
                </c:pt>
                <c:pt idx="17">
                  <c:v>86.3</c:v>
                </c:pt>
                <c:pt idx="18">
                  <c:v>90.6</c:v>
                </c:pt>
                <c:pt idx="19">
                  <c:v>84.5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41-4216-893F-5FD233CB8DAE}"/>
            </c:ext>
          </c:extLst>
        </c:ser>
        <c:ser>
          <c:idx val="1"/>
          <c:order val="1"/>
          <c:tx>
            <c:strRef>
              <c:f>Sheet1!$G$30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Sheet1!$G$31:$G$50</c:f>
              <c:numCache>
                <c:formatCode>General</c:formatCode>
                <c:ptCount val="20"/>
                <c:pt idx="0">
                  <c:v>30.9</c:v>
                </c:pt>
                <c:pt idx="1">
                  <c:v>47</c:v>
                </c:pt>
                <c:pt idx="2">
                  <c:v>43.4</c:v>
                </c:pt>
                <c:pt idx="3">
                  <c:v>73.2</c:v>
                </c:pt>
                <c:pt idx="4">
                  <c:v>42.2</c:v>
                </c:pt>
                <c:pt idx="5">
                  <c:v>46.4</c:v>
                </c:pt>
                <c:pt idx="6">
                  <c:v>40.5</c:v>
                </c:pt>
                <c:pt idx="7">
                  <c:v>37.700000000000003</c:v>
                </c:pt>
                <c:pt idx="8">
                  <c:v>42.8</c:v>
                </c:pt>
                <c:pt idx="9">
                  <c:v>47.7</c:v>
                </c:pt>
                <c:pt idx="10">
                  <c:v>37</c:v>
                </c:pt>
                <c:pt idx="11">
                  <c:v>43.2</c:v>
                </c:pt>
                <c:pt idx="12">
                  <c:v>37</c:v>
                </c:pt>
                <c:pt idx="13">
                  <c:v>64.599999999999994</c:v>
                </c:pt>
                <c:pt idx="14">
                  <c:v>43.9</c:v>
                </c:pt>
                <c:pt idx="15">
                  <c:v>44</c:v>
                </c:pt>
                <c:pt idx="16">
                  <c:v>49.4</c:v>
                </c:pt>
                <c:pt idx="17">
                  <c:v>41.8</c:v>
                </c:pt>
                <c:pt idx="18">
                  <c:v>60.3</c:v>
                </c:pt>
                <c:pt idx="19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41-4216-893F-5FD233CB8DAE}"/>
            </c:ext>
          </c:extLst>
        </c:ser>
        <c:ser>
          <c:idx val="2"/>
          <c:order val="2"/>
          <c:tx>
            <c:strRef>
              <c:f>Sheet1!$H$30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Sheet1!$H$31:$H$50</c:f>
              <c:numCache>
                <c:formatCode>General</c:formatCode>
                <c:ptCount val="20"/>
                <c:pt idx="0">
                  <c:v>118.3</c:v>
                </c:pt>
                <c:pt idx="1">
                  <c:v>175.8</c:v>
                </c:pt>
                <c:pt idx="2">
                  <c:v>145.30000000000001</c:v>
                </c:pt>
                <c:pt idx="3">
                  <c:v>174.6</c:v>
                </c:pt>
                <c:pt idx="4">
                  <c:v>169.1</c:v>
                </c:pt>
                <c:pt idx="5">
                  <c:v>169.8</c:v>
                </c:pt>
                <c:pt idx="6">
                  <c:v>154.5</c:v>
                </c:pt>
                <c:pt idx="7">
                  <c:v>172.9</c:v>
                </c:pt>
                <c:pt idx="8">
                  <c:v>144.6</c:v>
                </c:pt>
                <c:pt idx="9">
                  <c:v>152.19999999999999</c:v>
                </c:pt>
                <c:pt idx="10">
                  <c:v>157.19999999999999</c:v>
                </c:pt>
                <c:pt idx="11">
                  <c:v>160.30000000000001</c:v>
                </c:pt>
                <c:pt idx="12">
                  <c:v>177.1</c:v>
                </c:pt>
                <c:pt idx="13">
                  <c:v>143</c:v>
                </c:pt>
                <c:pt idx="14">
                  <c:v>159.9</c:v>
                </c:pt>
                <c:pt idx="15">
                  <c:v>186.3</c:v>
                </c:pt>
                <c:pt idx="16">
                  <c:v>177.4</c:v>
                </c:pt>
                <c:pt idx="17">
                  <c:v>184.4</c:v>
                </c:pt>
                <c:pt idx="18">
                  <c:v>191.6</c:v>
                </c:pt>
                <c:pt idx="19">
                  <c:v>161.1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41-4216-893F-5FD233CB8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7987664"/>
        <c:axId val="2093090800"/>
      </c:lineChart>
      <c:catAx>
        <c:axId val="199798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90800"/>
        <c:crosses val="autoZero"/>
        <c:auto val="1"/>
        <c:lblAlgn val="ctr"/>
        <c:lblOffset val="100"/>
        <c:noMultiLvlLbl val="0"/>
      </c:catAx>
      <c:valAx>
        <c:axId val="20930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798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指数型完全信息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Sheet1!$J$3:$J$11</c:f>
              <c:numCache>
                <c:formatCode>General</c:formatCode>
                <c:ptCount val="9"/>
                <c:pt idx="0">
                  <c:v>100.3</c:v>
                </c:pt>
                <c:pt idx="1">
                  <c:v>184.9</c:v>
                </c:pt>
                <c:pt idx="2">
                  <c:v>111.4</c:v>
                </c:pt>
                <c:pt idx="3">
                  <c:v>130.80000000000001</c:v>
                </c:pt>
                <c:pt idx="4">
                  <c:v>83.1</c:v>
                </c:pt>
                <c:pt idx="5">
                  <c:v>110.6</c:v>
                </c:pt>
                <c:pt idx="6">
                  <c:v>153</c:v>
                </c:pt>
                <c:pt idx="7">
                  <c:v>83.7</c:v>
                </c:pt>
                <c:pt idx="8">
                  <c:v>119.3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52-4647-B23A-78D336AE4F4B}"/>
            </c:ext>
          </c:extLst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Sheet1!$K$3:$K$11</c:f>
              <c:numCache>
                <c:formatCode>General</c:formatCode>
                <c:ptCount val="9"/>
                <c:pt idx="0">
                  <c:v>84.6</c:v>
                </c:pt>
                <c:pt idx="1">
                  <c:v>72</c:v>
                </c:pt>
                <c:pt idx="2">
                  <c:v>93.3</c:v>
                </c:pt>
                <c:pt idx="3">
                  <c:v>96.1</c:v>
                </c:pt>
                <c:pt idx="4">
                  <c:v>58.8</c:v>
                </c:pt>
                <c:pt idx="5">
                  <c:v>84</c:v>
                </c:pt>
                <c:pt idx="6">
                  <c:v>118.8</c:v>
                </c:pt>
                <c:pt idx="7">
                  <c:v>57.7</c:v>
                </c:pt>
                <c:pt idx="8">
                  <c:v>120.9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52-4647-B23A-78D336AE4F4B}"/>
            </c:ext>
          </c:extLst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Sheet1!$L$3:$L$11</c:f>
              <c:numCache>
                <c:formatCode>General</c:formatCode>
                <c:ptCount val="9"/>
                <c:pt idx="0">
                  <c:v>195.2</c:v>
                </c:pt>
                <c:pt idx="1">
                  <c:v>144.80000000000001</c:v>
                </c:pt>
                <c:pt idx="2">
                  <c:v>124.6</c:v>
                </c:pt>
                <c:pt idx="3">
                  <c:v>100.7</c:v>
                </c:pt>
                <c:pt idx="4">
                  <c:v>70.3</c:v>
                </c:pt>
                <c:pt idx="5">
                  <c:v>126.5</c:v>
                </c:pt>
                <c:pt idx="6">
                  <c:v>136.9</c:v>
                </c:pt>
                <c:pt idx="7">
                  <c:v>77.099999999999994</c:v>
                </c:pt>
                <c:pt idx="8">
                  <c:v>122.4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52-4647-B23A-78D336AE4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1661008"/>
        <c:axId val="2093057520"/>
      </c:lineChart>
      <c:catAx>
        <c:axId val="209166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57520"/>
        <c:crosses val="autoZero"/>
        <c:auto val="1"/>
        <c:lblAlgn val="ctr"/>
        <c:lblOffset val="100"/>
        <c:noMultiLvlLbl val="0"/>
      </c:catAx>
      <c:valAx>
        <c:axId val="209305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66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其他型完全信息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Sheet1!$F$3:$F$11</c:f>
              <c:numCache>
                <c:formatCode>General</c:formatCode>
                <c:ptCount val="9"/>
                <c:pt idx="0">
                  <c:v>80.400000000000006</c:v>
                </c:pt>
                <c:pt idx="1">
                  <c:v>52.6</c:v>
                </c:pt>
                <c:pt idx="2">
                  <c:v>95.5</c:v>
                </c:pt>
                <c:pt idx="3">
                  <c:v>81.400000000000006</c:v>
                </c:pt>
                <c:pt idx="4">
                  <c:v>67.7</c:v>
                </c:pt>
                <c:pt idx="5">
                  <c:v>55.2</c:v>
                </c:pt>
                <c:pt idx="6">
                  <c:v>58.3</c:v>
                </c:pt>
                <c:pt idx="7">
                  <c:v>71.099999999999994</c:v>
                </c:pt>
                <c:pt idx="8">
                  <c:v>80.099999999999994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9-4229-881B-2FE984F4E50F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Sheet1!$G$3:$G$11</c:f>
              <c:numCache>
                <c:formatCode>General</c:formatCode>
                <c:ptCount val="9"/>
                <c:pt idx="0">
                  <c:v>46</c:v>
                </c:pt>
                <c:pt idx="1">
                  <c:v>29.4</c:v>
                </c:pt>
                <c:pt idx="2">
                  <c:v>45.9</c:v>
                </c:pt>
                <c:pt idx="3">
                  <c:v>50.6</c:v>
                </c:pt>
                <c:pt idx="4">
                  <c:v>25.2</c:v>
                </c:pt>
                <c:pt idx="5">
                  <c:v>21.8</c:v>
                </c:pt>
                <c:pt idx="6">
                  <c:v>31.4</c:v>
                </c:pt>
                <c:pt idx="7">
                  <c:v>35.1</c:v>
                </c:pt>
                <c:pt idx="8">
                  <c:v>40.700000000000003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59-4229-881B-2FE984F4E50F}"/>
            </c:ext>
          </c:extLst>
        </c:ser>
        <c:ser>
          <c:idx val="2"/>
          <c:order val="2"/>
          <c:tx>
            <c:strRef>
              <c:f>Sheet1!$H$2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Sheet1!$H$3:$H$11</c:f>
              <c:numCache>
                <c:formatCode>General</c:formatCode>
                <c:ptCount val="9"/>
                <c:pt idx="0">
                  <c:v>75.099999999999994</c:v>
                </c:pt>
                <c:pt idx="1">
                  <c:v>31</c:v>
                </c:pt>
                <c:pt idx="2">
                  <c:v>70.5</c:v>
                </c:pt>
                <c:pt idx="3">
                  <c:v>94.6</c:v>
                </c:pt>
                <c:pt idx="4">
                  <c:v>89.2</c:v>
                </c:pt>
                <c:pt idx="5">
                  <c:v>37.700000000000003</c:v>
                </c:pt>
                <c:pt idx="6">
                  <c:v>59.9</c:v>
                </c:pt>
                <c:pt idx="7">
                  <c:v>64.400000000000006</c:v>
                </c:pt>
                <c:pt idx="8">
                  <c:v>72.8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59-4229-881B-2FE984F4E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454080"/>
        <c:axId val="2093055024"/>
      </c:lineChart>
      <c:catAx>
        <c:axId val="20924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55024"/>
        <c:crosses val="autoZero"/>
        <c:auto val="1"/>
        <c:lblAlgn val="ctr"/>
        <c:lblOffset val="100"/>
        <c:noMultiLvlLbl val="0"/>
      </c:catAx>
      <c:valAx>
        <c:axId val="20930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24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Sheet1!$O$58:$O$77</c:f>
              <c:numCache>
                <c:formatCode>General</c:formatCode>
                <c:ptCount val="20"/>
                <c:pt idx="0">
                  <c:v>83.3</c:v>
                </c:pt>
                <c:pt idx="1">
                  <c:v>72.099999999999994</c:v>
                </c:pt>
                <c:pt idx="2">
                  <c:v>65.900000000000006</c:v>
                </c:pt>
                <c:pt idx="3">
                  <c:v>77</c:v>
                </c:pt>
                <c:pt idx="4">
                  <c:v>51.5</c:v>
                </c:pt>
                <c:pt idx="5">
                  <c:v>40.299999999999997</c:v>
                </c:pt>
                <c:pt idx="6">
                  <c:v>59.4</c:v>
                </c:pt>
                <c:pt idx="7">
                  <c:v>105.6</c:v>
                </c:pt>
                <c:pt idx="8">
                  <c:v>53.1</c:v>
                </c:pt>
                <c:pt idx="9">
                  <c:v>51.5</c:v>
                </c:pt>
                <c:pt idx="10">
                  <c:v>85</c:v>
                </c:pt>
                <c:pt idx="11">
                  <c:v>96.1</c:v>
                </c:pt>
                <c:pt idx="12">
                  <c:v>103.9</c:v>
                </c:pt>
                <c:pt idx="13">
                  <c:v>66.599999999999994</c:v>
                </c:pt>
                <c:pt idx="14">
                  <c:v>91.4</c:v>
                </c:pt>
                <c:pt idx="15">
                  <c:v>93.2</c:v>
                </c:pt>
                <c:pt idx="16">
                  <c:v>66.400000000000006</c:v>
                </c:pt>
                <c:pt idx="17">
                  <c:v>67.400000000000006</c:v>
                </c:pt>
                <c:pt idx="18">
                  <c:v>53.8</c:v>
                </c:pt>
                <c:pt idx="19">
                  <c:v>64.8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B5-4402-AEE5-D72E0676FB9F}"/>
            </c:ext>
          </c:extLst>
        </c:ser>
        <c:ser>
          <c:idx val="1"/>
          <c:order val="1"/>
          <c:tx>
            <c:strRef>
              <c:f>Sheet1!$P$57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Sheet1!$P$58:$P$77</c:f>
              <c:numCache>
                <c:formatCode>General</c:formatCode>
                <c:ptCount val="20"/>
                <c:pt idx="0">
                  <c:v>85.2</c:v>
                </c:pt>
                <c:pt idx="1">
                  <c:v>41.1</c:v>
                </c:pt>
                <c:pt idx="2">
                  <c:v>40.9</c:v>
                </c:pt>
                <c:pt idx="3">
                  <c:v>43</c:v>
                </c:pt>
                <c:pt idx="4">
                  <c:v>79.5</c:v>
                </c:pt>
                <c:pt idx="5">
                  <c:v>51</c:v>
                </c:pt>
                <c:pt idx="6">
                  <c:v>36.9</c:v>
                </c:pt>
                <c:pt idx="7">
                  <c:v>66.900000000000006</c:v>
                </c:pt>
                <c:pt idx="8">
                  <c:v>87.6</c:v>
                </c:pt>
                <c:pt idx="9">
                  <c:v>52.7</c:v>
                </c:pt>
                <c:pt idx="10">
                  <c:v>46.2</c:v>
                </c:pt>
                <c:pt idx="11">
                  <c:v>53.6</c:v>
                </c:pt>
                <c:pt idx="12">
                  <c:v>78.5</c:v>
                </c:pt>
                <c:pt idx="13">
                  <c:v>50.8</c:v>
                </c:pt>
                <c:pt idx="14">
                  <c:v>94.8</c:v>
                </c:pt>
                <c:pt idx="15">
                  <c:v>43.4</c:v>
                </c:pt>
                <c:pt idx="16">
                  <c:v>83.6</c:v>
                </c:pt>
                <c:pt idx="17">
                  <c:v>53.8</c:v>
                </c:pt>
                <c:pt idx="18">
                  <c:v>56.5</c:v>
                </c:pt>
                <c:pt idx="19">
                  <c:v>69.599999999999994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B5-4402-AEE5-D72E0676FB9F}"/>
            </c:ext>
          </c:extLst>
        </c:ser>
        <c:ser>
          <c:idx val="2"/>
          <c:order val="2"/>
          <c:tx>
            <c:strRef>
              <c:f>Sheet1!$Q$57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Sheet1!$Q$58:$Q$77</c:f>
              <c:numCache>
                <c:formatCode>General</c:formatCode>
                <c:ptCount val="20"/>
                <c:pt idx="0">
                  <c:v>79.099999999999994</c:v>
                </c:pt>
                <c:pt idx="1">
                  <c:v>83.3</c:v>
                </c:pt>
                <c:pt idx="2">
                  <c:v>102.9</c:v>
                </c:pt>
                <c:pt idx="3">
                  <c:v>74.900000000000006</c:v>
                </c:pt>
                <c:pt idx="4">
                  <c:v>73.3</c:v>
                </c:pt>
                <c:pt idx="5">
                  <c:v>95</c:v>
                </c:pt>
                <c:pt idx="6">
                  <c:v>93.6</c:v>
                </c:pt>
                <c:pt idx="7">
                  <c:v>95.6</c:v>
                </c:pt>
                <c:pt idx="8">
                  <c:v>116.4</c:v>
                </c:pt>
                <c:pt idx="9">
                  <c:v>103.7</c:v>
                </c:pt>
                <c:pt idx="10">
                  <c:v>82.2</c:v>
                </c:pt>
                <c:pt idx="11">
                  <c:v>122.9</c:v>
                </c:pt>
                <c:pt idx="12">
                  <c:v>103.2</c:v>
                </c:pt>
                <c:pt idx="13">
                  <c:v>65.7</c:v>
                </c:pt>
                <c:pt idx="14">
                  <c:v>72</c:v>
                </c:pt>
                <c:pt idx="15">
                  <c:v>130.5</c:v>
                </c:pt>
                <c:pt idx="16">
                  <c:v>141.80000000000001</c:v>
                </c:pt>
                <c:pt idx="17">
                  <c:v>111.8</c:v>
                </c:pt>
                <c:pt idx="18">
                  <c:v>118.1</c:v>
                </c:pt>
                <c:pt idx="19">
                  <c:v>126.5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B5-4402-AEE5-D72E0676F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492080"/>
        <c:axId val="2093067920"/>
      </c:lineChart>
      <c:catAx>
        <c:axId val="20924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67920"/>
        <c:crosses val="autoZero"/>
        <c:auto val="1"/>
        <c:lblAlgn val="ctr"/>
        <c:lblOffset val="100"/>
        <c:noMultiLvlLbl val="0"/>
      </c:catAx>
      <c:valAx>
        <c:axId val="20930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249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Sheet1!$S$58:$S$77</c:f>
              <c:numCache>
                <c:formatCode>General</c:formatCode>
                <c:ptCount val="20"/>
                <c:pt idx="0">
                  <c:v>106.2</c:v>
                </c:pt>
                <c:pt idx="1">
                  <c:v>84.5</c:v>
                </c:pt>
                <c:pt idx="2">
                  <c:v>106.7</c:v>
                </c:pt>
                <c:pt idx="3">
                  <c:v>73.400000000000006</c:v>
                </c:pt>
                <c:pt idx="4">
                  <c:v>94</c:v>
                </c:pt>
                <c:pt idx="5">
                  <c:v>53</c:v>
                </c:pt>
                <c:pt idx="6">
                  <c:v>98.9</c:v>
                </c:pt>
                <c:pt idx="7">
                  <c:v>45.5</c:v>
                </c:pt>
                <c:pt idx="8">
                  <c:v>106.2</c:v>
                </c:pt>
                <c:pt idx="9">
                  <c:v>103.4</c:v>
                </c:pt>
                <c:pt idx="10">
                  <c:v>86.5</c:v>
                </c:pt>
                <c:pt idx="11">
                  <c:v>54.4</c:v>
                </c:pt>
                <c:pt idx="12">
                  <c:v>99.6</c:v>
                </c:pt>
                <c:pt idx="13">
                  <c:v>82.8</c:v>
                </c:pt>
                <c:pt idx="14">
                  <c:v>97</c:v>
                </c:pt>
                <c:pt idx="15">
                  <c:v>78.2</c:v>
                </c:pt>
                <c:pt idx="16">
                  <c:v>104.7</c:v>
                </c:pt>
                <c:pt idx="17">
                  <c:v>58.8</c:v>
                </c:pt>
                <c:pt idx="18">
                  <c:v>41.7</c:v>
                </c:pt>
                <c:pt idx="19">
                  <c:v>70.7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48-490E-A8FB-4A779F345C62}"/>
            </c:ext>
          </c:extLst>
        </c:ser>
        <c:ser>
          <c:idx val="1"/>
          <c:order val="1"/>
          <c:tx>
            <c:strRef>
              <c:f>Sheet1!$T$57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Sheet1!$T$58:$T$77</c:f>
              <c:numCache>
                <c:formatCode>General</c:formatCode>
                <c:ptCount val="20"/>
                <c:pt idx="0">
                  <c:v>89.8</c:v>
                </c:pt>
                <c:pt idx="1">
                  <c:v>84.9</c:v>
                </c:pt>
                <c:pt idx="2">
                  <c:v>36.299999999999997</c:v>
                </c:pt>
                <c:pt idx="3">
                  <c:v>63.6</c:v>
                </c:pt>
                <c:pt idx="4">
                  <c:v>92.8</c:v>
                </c:pt>
                <c:pt idx="5">
                  <c:v>51.7</c:v>
                </c:pt>
                <c:pt idx="6">
                  <c:v>37.6</c:v>
                </c:pt>
                <c:pt idx="7">
                  <c:v>85.5</c:v>
                </c:pt>
                <c:pt idx="8">
                  <c:v>86.2</c:v>
                </c:pt>
                <c:pt idx="9">
                  <c:v>39</c:v>
                </c:pt>
                <c:pt idx="10">
                  <c:v>79.2</c:v>
                </c:pt>
                <c:pt idx="11">
                  <c:v>55.2</c:v>
                </c:pt>
                <c:pt idx="12">
                  <c:v>81.7</c:v>
                </c:pt>
                <c:pt idx="13">
                  <c:v>61.3</c:v>
                </c:pt>
                <c:pt idx="14">
                  <c:v>75.8</c:v>
                </c:pt>
                <c:pt idx="15">
                  <c:v>59.1</c:v>
                </c:pt>
                <c:pt idx="16">
                  <c:v>47.1</c:v>
                </c:pt>
                <c:pt idx="17">
                  <c:v>54.7</c:v>
                </c:pt>
                <c:pt idx="18">
                  <c:v>62.7</c:v>
                </c:pt>
                <c:pt idx="19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8-490E-A8FB-4A779F345C62}"/>
            </c:ext>
          </c:extLst>
        </c:ser>
        <c:ser>
          <c:idx val="2"/>
          <c:order val="2"/>
          <c:tx>
            <c:strRef>
              <c:f>Sheet1!$U$57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Sheet1!$U$58:$U$77</c:f>
              <c:numCache>
                <c:formatCode>General</c:formatCode>
                <c:ptCount val="20"/>
                <c:pt idx="0">
                  <c:v>45.7</c:v>
                </c:pt>
                <c:pt idx="1">
                  <c:v>77.5</c:v>
                </c:pt>
                <c:pt idx="2">
                  <c:v>94.2</c:v>
                </c:pt>
                <c:pt idx="3">
                  <c:v>69.3</c:v>
                </c:pt>
                <c:pt idx="4">
                  <c:v>45.1</c:v>
                </c:pt>
                <c:pt idx="5">
                  <c:v>87.3</c:v>
                </c:pt>
                <c:pt idx="6">
                  <c:v>99.7</c:v>
                </c:pt>
                <c:pt idx="7">
                  <c:v>48.5</c:v>
                </c:pt>
                <c:pt idx="8">
                  <c:v>59.7</c:v>
                </c:pt>
                <c:pt idx="9">
                  <c:v>78.099999999999994</c:v>
                </c:pt>
                <c:pt idx="10">
                  <c:v>97.2</c:v>
                </c:pt>
                <c:pt idx="11">
                  <c:v>84.7</c:v>
                </c:pt>
                <c:pt idx="12">
                  <c:v>86.2</c:v>
                </c:pt>
                <c:pt idx="13">
                  <c:v>101.9</c:v>
                </c:pt>
                <c:pt idx="14">
                  <c:v>66.400000000000006</c:v>
                </c:pt>
                <c:pt idx="15">
                  <c:v>66.900000000000006</c:v>
                </c:pt>
                <c:pt idx="16">
                  <c:v>113.1</c:v>
                </c:pt>
                <c:pt idx="17">
                  <c:v>60.5</c:v>
                </c:pt>
                <c:pt idx="18">
                  <c:v>69.900000000000006</c:v>
                </c:pt>
                <c:pt idx="19">
                  <c:v>53.5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48-490E-A8FB-4A779F345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480304"/>
        <c:axId val="2093029648"/>
      </c:lineChart>
      <c:catAx>
        <c:axId val="210548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29648"/>
        <c:crosses val="autoZero"/>
        <c:auto val="1"/>
        <c:lblAlgn val="ctr"/>
        <c:lblOffset val="100"/>
        <c:noMultiLvlLbl val="0"/>
      </c:catAx>
      <c:valAx>
        <c:axId val="209302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548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Sheet1!$W$58:$W$77</c:f>
              <c:numCache>
                <c:formatCode>General</c:formatCode>
                <c:ptCount val="20"/>
                <c:pt idx="0">
                  <c:v>109.1</c:v>
                </c:pt>
                <c:pt idx="1">
                  <c:v>67.7</c:v>
                </c:pt>
                <c:pt idx="2">
                  <c:v>80.5</c:v>
                </c:pt>
                <c:pt idx="3">
                  <c:v>52.8</c:v>
                </c:pt>
                <c:pt idx="4">
                  <c:v>106.7</c:v>
                </c:pt>
                <c:pt idx="5">
                  <c:v>43.5</c:v>
                </c:pt>
                <c:pt idx="6">
                  <c:v>43.3</c:v>
                </c:pt>
                <c:pt idx="7">
                  <c:v>57.7</c:v>
                </c:pt>
                <c:pt idx="8">
                  <c:v>52.6</c:v>
                </c:pt>
                <c:pt idx="9">
                  <c:v>86.9</c:v>
                </c:pt>
                <c:pt idx="10">
                  <c:v>93.4</c:v>
                </c:pt>
                <c:pt idx="11">
                  <c:v>94</c:v>
                </c:pt>
                <c:pt idx="12">
                  <c:v>83.8</c:v>
                </c:pt>
                <c:pt idx="13">
                  <c:v>60.5</c:v>
                </c:pt>
                <c:pt idx="14">
                  <c:v>59.1</c:v>
                </c:pt>
                <c:pt idx="15">
                  <c:v>68.5</c:v>
                </c:pt>
                <c:pt idx="16">
                  <c:v>56.5</c:v>
                </c:pt>
                <c:pt idx="17">
                  <c:v>47.5</c:v>
                </c:pt>
                <c:pt idx="18">
                  <c:v>92.5</c:v>
                </c:pt>
                <c:pt idx="19">
                  <c:v>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51-4A9B-B0AB-92823B30435A}"/>
            </c:ext>
          </c:extLst>
        </c:ser>
        <c:ser>
          <c:idx val="1"/>
          <c:order val="1"/>
          <c:tx>
            <c:strRef>
              <c:f>Sheet1!$X$57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Sheet1!$X$58:$X$77</c:f>
              <c:numCache>
                <c:formatCode>General</c:formatCode>
                <c:ptCount val="20"/>
                <c:pt idx="0">
                  <c:v>92.7</c:v>
                </c:pt>
                <c:pt idx="1">
                  <c:v>48</c:v>
                </c:pt>
                <c:pt idx="2">
                  <c:v>90.1</c:v>
                </c:pt>
                <c:pt idx="3">
                  <c:v>43</c:v>
                </c:pt>
                <c:pt idx="4">
                  <c:v>85.5</c:v>
                </c:pt>
                <c:pt idx="5">
                  <c:v>68.900000000000006</c:v>
                </c:pt>
                <c:pt idx="6">
                  <c:v>42</c:v>
                </c:pt>
                <c:pt idx="7">
                  <c:v>67.8</c:v>
                </c:pt>
                <c:pt idx="8">
                  <c:v>39.5</c:v>
                </c:pt>
                <c:pt idx="9">
                  <c:v>39.4</c:v>
                </c:pt>
                <c:pt idx="10">
                  <c:v>66</c:v>
                </c:pt>
                <c:pt idx="11">
                  <c:v>94.9</c:v>
                </c:pt>
                <c:pt idx="12">
                  <c:v>45.9</c:v>
                </c:pt>
                <c:pt idx="13">
                  <c:v>45.8</c:v>
                </c:pt>
                <c:pt idx="14">
                  <c:v>87.9</c:v>
                </c:pt>
                <c:pt idx="15">
                  <c:v>59.4</c:v>
                </c:pt>
                <c:pt idx="16">
                  <c:v>45.7</c:v>
                </c:pt>
                <c:pt idx="17">
                  <c:v>73.400000000000006</c:v>
                </c:pt>
                <c:pt idx="18">
                  <c:v>53.6</c:v>
                </c:pt>
                <c:pt idx="19">
                  <c:v>90.7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51-4A9B-B0AB-92823B30435A}"/>
            </c:ext>
          </c:extLst>
        </c:ser>
        <c:ser>
          <c:idx val="2"/>
          <c:order val="2"/>
          <c:tx>
            <c:strRef>
              <c:f>Sheet1!$Y$57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Sheet1!$Y$58:$Y$77</c:f>
              <c:numCache>
                <c:formatCode>General</c:formatCode>
                <c:ptCount val="20"/>
                <c:pt idx="0">
                  <c:v>66.2</c:v>
                </c:pt>
                <c:pt idx="1">
                  <c:v>105.8</c:v>
                </c:pt>
                <c:pt idx="2">
                  <c:v>57.1</c:v>
                </c:pt>
                <c:pt idx="3">
                  <c:v>103.5</c:v>
                </c:pt>
                <c:pt idx="4">
                  <c:v>100.8</c:v>
                </c:pt>
                <c:pt idx="5">
                  <c:v>77.3</c:v>
                </c:pt>
                <c:pt idx="6">
                  <c:v>69.099999999999994</c:v>
                </c:pt>
                <c:pt idx="7">
                  <c:v>98.9</c:v>
                </c:pt>
                <c:pt idx="8">
                  <c:v>103.2</c:v>
                </c:pt>
                <c:pt idx="9">
                  <c:v>86.8</c:v>
                </c:pt>
                <c:pt idx="10">
                  <c:v>55.8</c:v>
                </c:pt>
                <c:pt idx="11">
                  <c:v>109.6</c:v>
                </c:pt>
                <c:pt idx="12">
                  <c:v>55.6</c:v>
                </c:pt>
                <c:pt idx="13">
                  <c:v>49.4</c:v>
                </c:pt>
                <c:pt idx="14">
                  <c:v>66.5</c:v>
                </c:pt>
                <c:pt idx="15">
                  <c:v>75.5</c:v>
                </c:pt>
                <c:pt idx="16">
                  <c:v>103.5</c:v>
                </c:pt>
                <c:pt idx="17">
                  <c:v>87.2</c:v>
                </c:pt>
                <c:pt idx="18">
                  <c:v>80.3</c:v>
                </c:pt>
                <c:pt idx="19">
                  <c:v>88.8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51-4A9B-B0AB-92823B304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1235664"/>
        <c:axId val="2093075408"/>
      </c:lineChart>
      <c:catAx>
        <c:axId val="191123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075408"/>
        <c:crosses val="autoZero"/>
        <c:auto val="1"/>
        <c:lblAlgn val="ctr"/>
        <c:lblOffset val="100"/>
        <c:noMultiLvlLbl val="0"/>
      </c:catAx>
      <c:valAx>
        <c:axId val="209307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23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Sheet1!$AA$58:$AA$77</c:f>
              <c:numCache>
                <c:formatCode>General</c:formatCode>
                <c:ptCount val="20"/>
                <c:pt idx="0">
                  <c:v>41.8</c:v>
                </c:pt>
                <c:pt idx="1">
                  <c:v>96</c:v>
                </c:pt>
                <c:pt idx="2">
                  <c:v>74.599999999999994</c:v>
                </c:pt>
                <c:pt idx="3">
                  <c:v>49.4</c:v>
                </c:pt>
                <c:pt idx="4">
                  <c:v>54.7</c:v>
                </c:pt>
                <c:pt idx="5">
                  <c:v>48.1</c:v>
                </c:pt>
                <c:pt idx="6">
                  <c:v>83.3</c:v>
                </c:pt>
                <c:pt idx="7">
                  <c:v>82.7</c:v>
                </c:pt>
                <c:pt idx="8">
                  <c:v>84.7</c:v>
                </c:pt>
                <c:pt idx="9">
                  <c:v>42.1</c:v>
                </c:pt>
                <c:pt idx="10">
                  <c:v>45</c:v>
                </c:pt>
                <c:pt idx="11">
                  <c:v>59.3</c:v>
                </c:pt>
                <c:pt idx="12">
                  <c:v>80.900000000000006</c:v>
                </c:pt>
                <c:pt idx="13">
                  <c:v>50.4</c:v>
                </c:pt>
                <c:pt idx="14">
                  <c:v>42</c:v>
                </c:pt>
                <c:pt idx="15">
                  <c:v>61.8</c:v>
                </c:pt>
                <c:pt idx="16">
                  <c:v>100.1</c:v>
                </c:pt>
                <c:pt idx="17">
                  <c:v>83.6</c:v>
                </c:pt>
                <c:pt idx="18">
                  <c:v>87.1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17-43DB-BEAE-EC64A9EEFCCC}"/>
            </c:ext>
          </c:extLst>
        </c:ser>
        <c:ser>
          <c:idx val="1"/>
          <c:order val="1"/>
          <c:tx>
            <c:strRef>
              <c:f>Sheet1!$AB$57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Sheet1!$AB$58:$AB$77</c:f>
              <c:numCache>
                <c:formatCode>General</c:formatCode>
                <c:ptCount val="20"/>
                <c:pt idx="0">
                  <c:v>35.299999999999997</c:v>
                </c:pt>
                <c:pt idx="1">
                  <c:v>53.2</c:v>
                </c:pt>
                <c:pt idx="2">
                  <c:v>74.2</c:v>
                </c:pt>
                <c:pt idx="3">
                  <c:v>52.9</c:v>
                </c:pt>
                <c:pt idx="4">
                  <c:v>43.5</c:v>
                </c:pt>
                <c:pt idx="5">
                  <c:v>53.5</c:v>
                </c:pt>
                <c:pt idx="6">
                  <c:v>35.1</c:v>
                </c:pt>
                <c:pt idx="7">
                  <c:v>42.8</c:v>
                </c:pt>
                <c:pt idx="8">
                  <c:v>81.5</c:v>
                </c:pt>
                <c:pt idx="9">
                  <c:v>77.7</c:v>
                </c:pt>
                <c:pt idx="10">
                  <c:v>67.7</c:v>
                </c:pt>
                <c:pt idx="11">
                  <c:v>70.099999999999994</c:v>
                </c:pt>
                <c:pt idx="12">
                  <c:v>76.2</c:v>
                </c:pt>
                <c:pt idx="13">
                  <c:v>55.7</c:v>
                </c:pt>
                <c:pt idx="14">
                  <c:v>77.7</c:v>
                </c:pt>
                <c:pt idx="15">
                  <c:v>42.7</c:v>
                </c:pt>
                <c:pt idx="16">
                  <c:v>62.5</c:v>
                </c:pt>
                <c:pt idx="17">
                  <c:v>86.4</c:v>
                </c:pt>
                <c:pt idx="18">
                  <c:v>78.2</c:v>
                </c:pt>
                <c:pt idx="19">
                  <c:v>89.7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17-43DB-BEAE-EC64A9EEFCCC}"/>
            </c:ext>
          </c:extLst>
        </c:ser>
        <c:ser>
          <c:idx val="2"/>
          <c:order val="2"/>
          <c:tx>
            <c:strRef>
              <c:f>Sheet1!$AC$57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Sheet1!$AC$58:$AC$77</c:f>
              <c:numCache>
                <c:formatCode>General</c:formatCode>
                <c:ptCount val="20"/>
                <c:pt idx="0">
                  <c:v>36.1</c:v>
                </c:pt>
                <c:pt idx="1">
                  <c:v>64.400000000000006</c:v>
                </c:pt>
                <c:pt idx="2">
                  <c:v>49</c:v>
                </c:pt>
                <c:pt idx="3">
                  <c:v>78.7</c:v>
                </c:pt>
                <c:pt idx="4">
                  <c:v>63.7</c:v>
                </c:pt>
                <c:pt idx="5">
                  <c:v>75.599999999999994</c:v>
                </c:pt>
                <c:pt idx="6">
                  <c:v>69.2</c:v>
                </c:pt>
                <c:pt idx="7">
                  <c:v>66.599999999999994</c:v>
                </c:pt>
                <c:pt idx="8">
                  <c:v>78</c:v>
                </c:pt>
                <c:pt idx="9">
                  <c:v>75.099999999999994</c:v>
                </c:pt>
                <c:pt idx="10">
                  <c:v>78.900000000000006</c:v>
                </c:pt>
                <c:pt idx="11">
                  <c:v>70.7</c:v>
                </c:pt>
                <c:pt idx="12">
                  <c:v>46</c:v>
                </c:pt>
                <c:pt idx="13">
                  <c:v>71.3</c:v>
                </c:pt>
                <c:pt idx="14">
                  <c:v>76.7</c:v>
                </c:pt>
                <c:pt idx="15">
                  <c:v>78.2</c:v>
                </c:pt>
                <c:pt idx="16">
                  <c:v>73.8</c:v>
                </c:pt>
                <c:pt idx="17">
                  <c:v>58.900000000000006</c:v>
                </c:pt>
                <c:pt idx="18">
                  <c:v>39.6</c:v>
                </c:pt>
                <c:pt idx="19">
                  <c:v>37.799999999999997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17-43DB-BEAE-EC64A9EEF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6709920"/>
        <c:axId val="2103248576"/>
      </c:lineChart>
      <c:catAx>
        <c:axId val="836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248576"/>
        <c:crosses val="autoZero"/>
        <c:auto val="1"/>
        <c:lblAlgn val="ctr"/>
        <c:lblOffset val="100"/>
        <c:noMultiLvlLbl val="0"/>
      </c:catAx>
      <c:valAx>
        <c:axId val="210324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670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Sheet1!$O$3:$O$11</c:f>
              <c:numCache>
                <c:formatCode>General</c:formatCode>
                <c:ptCount val="9"/>
                <c:pt idx="0">
                  <c:v>108.3</c:v>
                </c:pt>
                <c:pt idx="1">
                  <c:v>116.5</c:v>
                </c:pt>
                <c:pt idx="2">
                  <c:v>172.5</c:v>
                </c:pt>
                <c:pt idx="3">
                  <c:v>231.1</c:v>
                </c:pt>
                <c:pt idx="4">
                  <c:v>116</c:v>
                </c:pt>
                <c:pt idx="5">
                  <c:v>217.7</c:v>
                </c:pt>
                <c:pt idx="6">
                  <c:v>183</c:v>
                </c:pt>
                <c:pt idx="7">
                  <c:v>177.3</c:v>
                </c:pt>
                <c:pt idx="8">
                  <c:v>195.8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2A-4AE6-AD20-C15D4167D666}"/>
            </c:ext>
          </c:extLst>
        </c:ser>
        <c:ser>
          <c:idx val="1"/>
          <c:order val="1"/>
          <c:tx>
            <c:strRef>
              <c:f>Sheet1!$P$2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Sheet1!$P$3:$P$11</c:f>
              <c:numCache>
                <c:formatCode>General</c:formatCode>
                <c:ptCount val="9"/>
                <c:pt idx="0">
                  <c:v>103.6</c:v>
                </c:pt>
                <c:pt idx="1">
                  <c:v>144.5</c:v>
                </c:pt>
                <c:pt idx="2">
                  <c:v>84.4</c:v>
                </c:pt>
                <c:pt idx="3">
                  <c:v>57.7</c:v>
                </c:pt>
                <c:pt idx="4">
                  <c:v>62.2</c:v>
                </c:pt>
                <c:pt idx="5">
                  <c:v>87.9</c:v>
                </c:pt>
                <c:pt idx="6">
                  <c:v>139.5</c:v>
                </c:pt>
                <c:pt idx="7">
                  <c:v>113.9</c:v>
                </c:pt>
                <c:pt idx="8">
                  <c:v>133.80000000000001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2A-4AE6-AD20-C15D4167D666}"/>
            </c:ext>
          </c:extLst>
        </c:ser>
        <c:ser>
          <c:idx val="2"/>
          <c:order val="2"/>
          <c:tx>
            <c:strRef>
              <c:f>Sheet1!$Q$2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Sheet1!$Q$3:$Q$11</c:f>
              <c:numCache>
                <c:formatCode>General</c:formatCode>
                <c:ptCount val="9"/>
                <c:pt idx="0">
                  <c:v>309.2</c:v>
                </c:pt>
                <c:pt idx="1">
                  <c:v>293.39999999999998</c:v>
                </c:pt>
                <c:pt idx="2">
                  <c:v>372.6</c:v>
                </c:pt>
                <c:pt idx="3">
                  <c:v>299.8</c:v>
                </c:pt>
                <c:pt idx="4">
                  <c:v>346.7</c:v>
                </c:pt>
                <c:pt idx="5">
                  <c:v>402.9</c:v>
                </c:pt>
                <c:pt idx="6">
                  <c:v>365.7</c:v>
                </c:pt>
                <c:pt idx="7">
                  <c:v>293.10000000000002</c:v>
                </c:pt>
                <c:pt idx="8">
                  <c:v>255.8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2A-4AE6-AD20-C15D4167D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892640"/>
        <c:axId val="1997128096"/>
      </c:lineChart>
      <c:catAx>
        <c:axId val="209389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7128096"/>
        <c:crosses val="autoZero"/>
        <c:auto val="1"/>
        <c:lblAlgn val="ctr"/>
        <c:lblOffset val="100"/>
        <c:noMultiLvlLbl val="0"/>
      </c:catAx>
      <c:valAx>
        <c:axId val="19971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38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</a:p>
        </c:rich>
      </c:tx>
      <c:layout>
        <c:manualLayout>
          <c:xMode val="edge"/>
          <c:yMode val="edge"/>
          <c:x val="0.35496620375095189"/>
          <c:y val="5.26315789473684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Sheet1!$S$3:$S$11</c:f>
              <c:numCache>
                <c:formatCode>General</c:formatCode>
                <c:ptCount val="9"/>
                <c:pt idx="0">
                  <c:v>104.7</c:v>
                </c:pt>
                <c:pt idx="1">
                  <c:v>223.7</c:v>
                </c:pt>
                <c:pt idx="2">
                  <c:v>182.7</c:v>
                </c:pt>
                <c:pt idx="3">
                  <c:v>125.9</c:v>
                </c:pt>
                <c:pt idx="4">
                  <c:v>227.2</c:v>
                </c:pt>
                <c:pt idx="5">
                  <c:v>201.9</c:v>
                </c:pt>
                <c:pt idx="6">
                  <c:v>186.1</c:v>
                </c:pt>
                <c:pt idx="7">
                  <c:v>120.5</c:v>
                </c:pt>
                <c:pt idx="8">
                  <c:v>193.8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BF-4D4F-9539-A3E46F89D5A4}"/>
            </c:ext>
          </c:extLst>
        </c:ser>
        <c:ser>
          <c:idx val="1"/>
          <c:order val="1"/>
          <c:tx>
            <c:strRef>
              <c:f>Sheet1!$T$2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Sheet1!$T$3:$T$11</c:f>
              <c:numCache>
                <c:formatCode>General</c:formatCode>
                <c:ptCount val="9"/>
                <c:pt idx="0">
                  <c:v>108.5</c:v>
                </c:pt>
                <c:pt idx="1">
                  <c:v>83.1</c:v>
                </c:pt>
                <c:pt idx="2">
                  <c:v>66.2</c:v>
                </c:pt>
                <c:pt idx="3">
                  <c:v>107.9</c:v>
                </c:pt>
                <c:pt idx="4">
                  <c:v>50.1</c:v>
                </c:pt>
                <c:pt idx="5">
                  <c:v>124.4</c:v>
                </c:pt>
                <c:pt idx="6">
                  <c:v>54.6</c:v>
                </c:pt>
                <c:pt idx="7">
                  <c:v>76.599999999999994</c:v>
                </c:pt>
                <c:pt idx="8">
                  <c:v>86.7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BF-4D4F-9539-A3E46F89D5A4}"/>
            </c:ext>
          </c:extLst>
        </c:ser>
        <c:ser>
          <c:idx val="2"/>
          <c:order val="2"/>
          <c:tx>
            <c:strRef>
              <c:f>Sheet1!$U$2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Sheet1!$U$3:$U$11</c:f>
              <c:numCache>
                <c:formatCode>General</c:formatCode>
                <c:ptCount val="9"/>
                <c:pt idx="0">
                  <c:v>243.7</c:v>
                </c:pt>
                <c:pt idx="1">
                  <c:v>254.7</c:v>
                </c:pt>
                <c:pt idx="2">
                  <c:v>301</c:v>
                </c:pt>
                <c:pt idx="3">
                  <c:v>308.39999999999998</c:v>
                </c:pt>
                <c:pt idx="4">
                  <c:v>208.3</c:v>
                </c:pt>
                <c:pt idx="5">
                  <c:v>355.2</c:v>
                </c:pt>
                <c:pt idx="6">
                  <c:v>307.60000000000002</c:v>
                </c:pt>
                <c:pt idx="7">
                  <c:v>247.1</c:v>
                </c:pt>
                <c:pt idx="8">
                  <c:v>231.9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BF-4D4F-9539-A3E46F89D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5021200"/>
        <c:axId val="2111053968"/>
      </c:lineChart>
      <c:catAx>
        <c:axId val="200502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053968"/>
        <c:crosses val="autoZero"/>
        <c:auto val="1"/>
        <c:lblAlgn val="ctr"/>
        <c:lblOffset val="100"/>
        <c:noMultiLvlLbl val="0"/>
      </c:catAx>
      <c:valAx>
        <c:axId val="211105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50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81BF-5C5A-421B-AB30-B100F80C9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7732CE-21E5-45BC-88D0-C0CC3F2FE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5E97E-7937-4392-AC2B-87C65A28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2BC36-D0B3-43F4-8B58-F1A2BCD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34E1D-5773-4874-B3FB-FE9E1458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915E6-2E28-44C1-BB03-B6615986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0548C-C1F4-4519-A2CD-C7728336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D2026-CA1A-4237-B75F-FE03BD9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DC4E0-16BB-4DF9-8DE4-5564CB5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ADC3F-D565-4C29-B5CF-ACACC891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0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CD8D75-2248-40DA-A37D-60AF290C1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51588-2DE0-41E1-AC93-2AA7EF47D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6EA4F-3B84-48AC-8BC4-88EB2B9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00175-E4A6-42DB-93E9-271ECE4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279B5-76B5-49F8-8E7C-C1CFF0B2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E23BE-BE2C-406B-8CB1-BC74D8CF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EEA82-7771-4218-9B8D-D0E46456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F7DFB-A68D-48B3-A576-1D5C6155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B80C7-BE05-4D46-8A48-C7F866EB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AAC84-B9CF-4923-9B59-F589A171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6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F6248-32BB-4DF7-BA24-93B052B2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FFF95-E374-44B7-9FA7-B10C85E3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2533B-3E67-4ECD-ABA1-4EC5571B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4838D-DD2D-4A74-ADBC-7A0EAD03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8C9D4-30D9-4772-B469-DE5F8B15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B739-3D2F-4042-B4C3-9D72E8BD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448E6-4380-4D60-8263-D480EF588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251B-4A7F-438D-ABF1-9B7CC51BE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4B680-0412-41DB-B78D-400CE14B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9E145-E6BA-4BA6-9BAA-2556323A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F1E97-40BC-4579-BA9F-6C1B95AF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9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54F4-81D7-405B-A72E-1A7B9D75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4907C-E2E4-47FE-9F16-D0CFC8A1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B08A7-B763-4577-82F5-6BC8EEAD4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2328A1-3948-472F-8899-D16D90D1B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EBEC07-B72C-4A83-8745-03A658FF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71110-31FC-4D93-92F5-9F5A2EE5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FD953D-BE36-4FF3-9BFE-E41AE22B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E52D69-69F0-4531-8291-769657D3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9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585F8-045D-4412-A8C5-76B7A714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3346FD-1005-4EF3-8C64-EC6D9949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6BBF6-E286-4EE8-AB82-85834F21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C28330-6E4B-4229-AF15-70BB8C26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7178E4-B7D2-4435-9421-947C7B6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E76AC-87B7-4613-AAD4-AD957D24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6800D-C551-46A6-8C1F-C8ABDF9A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02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CF000-478A-442F-947D-BAC60F92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7AF69-8DCB-4E5B-9D2E-2FB147F2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72362-82FD-468D-B190-F7EE6EA6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205EB-C188-49EE-8DFD-E717BC34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22BDA-8D38-40A1-A555-D7C0606B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4A93E-1CE9-4616-9F33-E9A652AB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3C9F5-F7B5-4EB0-8A71-FB9D9724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B56C26-5277-4860-B176-885717624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01514-DD36-4227-95EC-002FEFAA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E0BA4-1488-4900-81AD-5B734ED8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84936-8D79-4D28-921C-000B6C30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41AAE-9438-49FA-B1F0-91615E53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9E91D9-C76E-4DC5-8E66-1C3285A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8B85F-F895-4A38-AB01-9BE3AC9B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42657-3E8A-4DC4-B9A7-5E8048AE3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7EFE-4660-43EE-A421-57F914E98A3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571D4-E5A5-4DD7-B9A6-40D42CB5C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A7FC8-9C8D-46A0-8641-0AFD0804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8982-F905-4067-873F-6484304F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0EDB0-CD32-40D3-A387-B29DE516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三点迭代法的研究和尝试</a:t>
            </a:r>
            <a:endParaRPr lang="zh-CN" altLang="en-US" sz="4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B408DF-1B53-4835-9259-63465A2E8F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41311" cy="2552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D1EA0D-91FB-4D9F-8FCC-30F76C8267CD}"/>
              </a:ext>
            </a:extLst>
          </p:cNvPr>
          <p:cNvSpPr txBox="1"/>
          <p:nvPr/>
        </p:nvSpPr>
        <p:spPr>
          <a:xfrm>
            <a:off x="838200" y="4625266"/>
            <a:ext cx="290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迭代解方程问题</a:t>
            </a:r>
          </a:p>
        </p:txBody>
      </p:sp>
    </p:spTree>
    <p:extLst>
      <p:ext uri="{BB962C8B-B14F-4D97-AF65-F5344CB8AC3E}">
        <p14:creationId xmlns:p14="http://schemas.microsoft.com/office/powerpoint/2010/main" val="2269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46888-5F4C-4EAE-94DF-EA5CD20D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总结与结论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29FDC-9354-4DD8-8F69-D85E4C9A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zh-CN" dirty="0"/>
              <a:t>三点拟合总体上来说较二分查找的优势并不明显，其能否有效还取决于数据的分布情况。</a:t>
            </a:r>
          </a:p>
          <a:p>
            <a:r>
              <a:rPr lang="zh-CN" altLang="zh-CN" dirty="0"/>
              <a:t>利用完全先验知识能够提高效率，但是该效果对先验知识的正确性非常敏感。不够正确的先验知识，如果盲目利用，会导致效率不增反降。</a:t>
            </a:r>
          </a:p>
          <a:p>
            <a:r>
              <a:rPr lang="zh-CN" altLang="zh-CN" dirty="0"/>
              <a:t>在函数参数不确定的情况下，利用函数先验知识总体上对效率的改善不大，但是可以显著降低运行时间的波动率。</a:t>
            </a:r>
          </a:p>
          <a:p>
            <a:r>
              <a:rPr lang="zh-CN" altLang="zh-CN" dirty="0"/>
              <a:t>总的来说，运算的代价相对较大，其节约的时间难以抵补所耗时间。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06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B5CAC-AFE4-460C-92A1-D07936A5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尝试其他方法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7FF40-9079-4088-A96A-DEB21225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插值法、迭代法</a:t>
            </a:r>
            <a:endParaRPr lang="en-US" altLang="zh-CN" dirty="0"/>
          </a:p>
          <a:p>
            <a:r>
              <a:rPr lang="en-US" altLang="zh-CN" dirty="0"/>
              <a:t>interpolate</a:t>
            </a:r>
            <a:r>
              <a:rPr lang="zh-CN" altLang="zh-CN" dirty="0"/>
              <a:t>函数</a:t>
            </a:r>
            <a:endParaRPr lang="en-US" altLang="zh-CN" dirty="0"/>
          </a:p>
          <a:p>
            <a:r>
              <a:rPr lang="zh-CN" altLang="zh-CN" dirty="0"/>
              <a:t>拉格朗日插值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调换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62A847-BB57-4647-9C10-E61F464374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001293"/>
            <a:ext cx="6814350" cy="1822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00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D699F-ED16-4060-970F-6DD1D75E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r>
              <a:rPr lang="zh-CN" altLang="zh-CN" dirty="0"/>
              <a:t>四点插值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三点更新变成了四点更新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3D3482-FBBF-4D43-837C-9C9044BBCF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4480"/>
            <a:ext cx="6885373" cy="184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21D86B-7A0A-456F-8369-4FFDFD5E13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355759"/>
            <a:ext cx="4186151" cy="31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61579-1BB6-47A6-88F1-88760B81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9F8D8-04C0-468A-A592-16EC2955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牛顿插值</a:t>
            </a:r>
            <a:endParaRPr lang="en-US" altLang="zh-CN" dirty="0"/>
          </a:p>
          <a:p>
            <a:r>
              <a:rPr lang="zh-CN" altLang="zh-CN" dirty="0"/>
              <a:t>最小二乘拟合</a:t>
            </a:r>
            <a:endParaRPr lang="en-US" altLang="zh-CN" dirty="0"/>
          </a:p>
          <a:p>
            <a:r>
              <a:rPr lang="zh-CN" altLang="zh-CN" dirty="0"/>
              <a:t>埃特金加速收敛法</a:t>
            </a:r>
            <a:endParaRPr lang="en-US" altLang="zh-CN" dirty="0"/>
          </a:p>
          <a:p>
            <a:r>
              <a:rPr lang="zh-CN" altLang="zh-CN" dirty="0"/>
              <a:t>弦截法</a:t>
            </a:r>
            <a:endParaRPr lang="en-US" altLang="zh-CN" dirty="0"/>
          </a:p>
          <a:p>
            <a:r>
              <a:rPr lang="zh-CN" altLang="zh-CN" b="1" dirty="0"/>
              <a:t>利用先验知识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25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6840-2ABC-4350-8B5A-53677771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利用先验知识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4E087-A5B6-4AC0-BF59-1A7295AA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870013"/>
            <a:ext cx="10515600" cy="4351338"/>
          </a:xfrm>
        </p:spPr>
        <p:txBody>
          <a:bodyPr/>
          <a:lstStyle/>
          <a:p>
            <a:r>
              <a:rPr lang="zh-CN" altLang="zh-CN" b="1" dirty="0"/>
              <a:t>完全信息</a:t>
            </a:r>
            <a:endParaRPr lang="en-US" altLang="zh-CN" b="1" dirty="0"/>
          </a:p>
          <a:p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E122D8A-D50E-4BD6-B2E6-D9F372C9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62778"/>
              </p:ext>
            </p:extLst>
          </p:nvPr>
        </p:nvGraphicFramePr>
        <p:xfrm>
          <a:off x="838199" y="2725446"/>
          <a:ext cx="4035641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9EAF1FD-F482-4F3D-9C69-79AB5C34B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044019"/>
              </p:ext>
            </p:extLst>
          </p:nvPr>
        </p:nvGraphicFramePr>
        <p:xfrm>
          <a:off x="4873840" y="2725447"/>
          <a:ext cx="3409026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31866B4-828E-4109-AC62-1A4335162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243084"/>
              </p:ext>
            </p:extLst>
          </p:nvPr>
        </p:nvGraphicFramePr>
        <p:xfrm>
          <a:off x="8282866" y="2787590"/>
          <a:ext cx="3177466" cy="296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700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7D467-D93A-41F1-9EFF-891AE0F8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14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含误差的先验信息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7CCE7-22A1-49B6-A8B8-0DE653BE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线性、含误差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DF6F7A3-1733-48CE-B5EE-80BFC1B93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59706"/>
              </p:ext>
            </p:extLst>
          </p:nvPr>
        </p:nvGraphicFramePr>
        <p:xfrm>
          <a:off x="838200" y="1445334"/>
          <a:ext cx="3902476" cy="269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65DF45CA-D05C-4326-B9A4-F62E41A08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463468"/>
              </p:ext>
            </p:extLst>
          </p:nvPr>
        </p:nvGraphicFramePr>
        <p:xfrm>
          <a:off x="4549805" y="1478972"/>
          <a:ext cx="3542190" cy="277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B2B4F501-CFC5-4FE2-9312-3D8606FE1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279828"/>
              </p:ext>
            </p:extLst>
          </p:nvPr>
        </p:nvGraphicFramePr>
        <p:xfrm>
          <a:off x="838200" y="4051439"/>
          <a:ext cx="4009008" cy="259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01BC8829-CEE0-47EC-86D6-5DFEE625E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040184"/>
              </p:ext>
            </p:extLst>
          </p:nvPr>
        </p:nvGraphicFramePr>
        <p:xfrm>
          <a:off x="4740676" y="4216138"/>
          <a:ext cx="3453413" cy="252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0661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CCFC5-AA9F-453D-ADE8-3EF78781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600" cy="105644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指数型、含误差</a:t>
            </a:r>
            <a:endParaRPr lang="zh-CN" altLang="en-US" sz="28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67CEED2-9308-4FBB-88F9-7A5133214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48233"/>
              </p:ext>
            </p:extLst>
          </p:nvPr>
        </p:nvGraphicFramePr>
        <p:xfrm>
          <a:off x="838200" y="1257454"/>
          <a:ext cx="4390748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21B27AE-6387-49EB-B420-98CBC1DB0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953629"/>
              </p:ext>
            </p:extLst>
          </p:nvPr>
        </p:nvGraphicFramePr>
        <p:xfrm>
          <a:off x="5228948" y="1298991"/>
          <a:ext cx="3773010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E2E0369-D2C4-4D48-A2CD-00D4E302F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328715"/>
              </p:ext>
            </p:extLst>
          </p:nvPr>
        </p:nvGraphicFramePr>
        <p:xfrm>
          <a:off x="838200" y="3971493"/>
          <a:ext cx="4390748" cy="247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A170E86-B04A-415D-B26B-43242F5DA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738813"/>
              </p:ext>
            </p:extLst>
          </p:nvPr>
        </p:nvGraphicFramePr>
        <p:xfrm>
          <a:off x="5295531" y="3987508"/>
          <a:ext cx="3639844" cy="244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9365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B9F5-9505-4256-A3A3-1286B870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其他型、含误差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10BD085-2278-458F-ABD9-0666B859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798744"/>
              </p:ext>
            </p:extLst>
          </p:nvPr>
        </p:nvGraphicFramePr>
        <p:xfrm>
          <a:off x="838201" y="1181101"/>
          <a:ext cx="4657078" cy="279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B42E735-F86E-4B9C-98EB-CA042F450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49314"/>
              </p:ext>
            </p:extLst>
          </p:nvPr>
        </p:nvGraphicFramePr>
        <p:xfrm>
          <a:off x="5495279" y="1216612"/>
          <a:ext cx="3994950" cy="2725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8CA98FA-1B03-4B11-AE54-D7ABFBAD1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677918"/>
              </p:ext>
            </p:extLst>
          </p:nvPr>
        </p:nvGraphicFramePr>
        <p:xfrm>
          <a:off x="838200" y="3941686"/>
          <a:ext cx="4657078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D1D4A99-F91C-4795-8EC8-493E9DFB8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746288"/>
              </p:ext>
            </p:extLst>
          </p:nvPr>
        </p:nvGraphicFramePr>
        <p:xfrm>
          <a:off x="5495279" y="4012708"/>
          <a:ext cx="3994950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6229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59F3-2F6F-4429-8120-A898F309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/>
              <a:t>先验信息拟合</a:t>
            </a:r>
            <a:endParaRPr lang="zh-CN" altLang="en-US" sz="28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63FFA1-085A-4471-BDED-E8BB573D8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09243"/>
              </p:ext>
            </p:extLst>
          </p:nvPr>
        </p:nvGraphicFramePr>
        <p:xfrm>
          <a:off x="838200" y="1953087"/>
          <a:ext cx="6929761" cy="411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335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267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三点迭代法的研究和尝试</vt:lpstr>
      <vt:lpstr>尝试其他方法</vt:lpstr>
      <vt:lpstr>PowerPoint 演示文稿</vt:lpstr>
      <vt:lpstr>PowerPoint 演示文稿</vt:lpstr>
      <vt:lpstr>利用先验知识</vt:lpstr>
      <vt:lpstr>含误差的先验信息</vt:lpstr>
      <vt:lpstr>指数型、含误差</vt:lpstr>
      <vt:lpstr>其他型、含误差 </vt:lpstr>
      <vt:lpstr>先验信息拟合</vt:lpstr>
      <vt:lpstr>总结与结论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2019-12-04T11:55:34Z</dcterms:created>
  <dcterms:modified xsi:type="dcterms:W3CDTF">2019-12-04T12:11:05Z</dcterms:modified>
</cp:coreProperties>
</file>