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5" r:id="rId3"/>
    <p:sldId id="279" r:id="rId4"/>
    <p:sldId id="268" r:id="rId6"/>
    <p:sldId id="280" r:id="rId7"/>
    <p:sldId id="281" r:id="rId8"/>
    <p:sldId id="282" r:id="rId9"/>
    <p:sldId id="284" r:id="rId10"/>
    <p:sldId id="294" r:id="rId11"/>
    <p:sldId id="286" r:id="rId12"/>
    <p:sldId id="295" r:id="rId13"/>
    <p:sldId id="29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高效搜索内存中的排序数组：插值搜索的复仇？</a:t>
            </a:r>
            <a:endParaRPr lang="zh-CN" altLang="en-US"/>
          </a:p>
          <a:p>
            <a:r>
              <a:rPr lang="zh-CN" altLang="en-US"/>
              <a:t>威斯康星大学麦迪逊分校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坡度再利用插值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坡度再利用插值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这些算法通过采用各种优化方法（在第3节中进行了介绍）解决了原始插值搜索的不足，如下表所示：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从数据集中选出1000个值作为测试集</a:t>
            </a:r>
            <a:endParaRPr lang="zh-CN" altLang="en-US"/>
          </a:p>
          <a:p>
            <a:r>
              <a:rPr lang="zh-CN" altLang="en-US"/>
              <a:t>记录在数据集中查找这1000个值的时间，这称为一次测试</a:t>
            </a:r>
            <a:endParaRPr lang="zh-CN" altLang="en-US"/>
          </a:p>
          <a:p>
            <a:r>
              <a:rPr lang="zh-CN" altLang="en-US"/>
              <a:t>对每个算法，进行1,000,000次测试</a:t>
            </a:r>
            <a:endParaRPr lang="zh-CN" altLang="en-US"/>
          </a:p>
          <a:p>
            <a:r>
              <a:rPr lang="zh-CN" altLang="en-US"/>
              <a:t>为减小由缓存或者是一些硬件的因素带来的时间上的波动，在测试中会舍弃前30%的测试</a:t>
            </a:r>
            <a:endParaRPr lang="zh-CN" altLang="en-US"/>
          </a:p>
          <a:p>
            <a:r>
              <a:rPr lang="zh-CN" altLang="en-US"/>
              <a:t>最后对其取平均数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</a:t>
            </a:r>
            <a:r>
              <a:rPr lang="en-US" altLang="zh-CN"/>
              <a:t>3</a:t>
            </a:r>
            <a:r>
              <a:rPr lang="zh-CN" altLang="en-US"/>
              <a:t>个很快接近目标，后面</a:t>
            </a:r>
            <a:r>
              <a:rPr lang="en-US" altLang="zh-CN"/>
              <a:t>3</a:t>
            </a:r>
            <a:r>
              <a:rPr lang="zh-CN" altLang="en-US"/>
              <a:t>次插值就显得没那么必要了</a:t>
            </a:r>
            <a:endParaRPr lang="zh-CN" altLang="en-US"/>
          </a:p>
          <a:p>
            <a:r>
              <a:rPr lang="zh-CN" altLang="en-US"/>
              <a:t>在极端糟糕的情况下，某些时候甚至可能和顺序查找的效果是相同的</a:t>
            </a:r>
            <a:endParaRPr lang="zh-CN" altLang="en-US"/>
          </a:p>
          <a:p>
            <a:r>
              <a:rPr lang="zh-CN" altLang="en-US"/>
              <a:t>此时改用顺序查找效果更好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1.首页 论文 人员 机构</a:t>
            </a:r>
            <a:endParaRPr lang="zh-CN" altLang="en-US"/>
          </a:p>
          <a:p>
            <a:r>
              <a:rPr lang="zh-CN" altLang="en-US"/>
              <a:t> 报告组</a:t>
            </a:r>
            <a:endParaRPr lang="zh-CN" altLang="en-US"/>
          </a:p>
          <a:p>
            <a:r>
              <a:rPr lang="zh-CN" altLang="en-US"/>
              <a:t>2.报告大纲</a:t>
            </a:r>
            <a:endParaRPr lang="zh-CN" altLang="en-US"/>
          </a:p>
          <a:p>
            <a:r>
              <a:rPr lang="zh-CN" altLang="en-US"/>
              <a:t>3.背景（要做啥问题、定义、动机——从论文的引言找、存在哪些不足）</a:t>
            </a:r>
            <a:endParaRPr lang="zh-CN" altLang="en-US"/>
          </a:p>
          <a:p>
            <a:r>
              <a:rPr lang="zh-CN" altLang="en-US"/>
              <a:t>4.新方法的想法和步骤</a:t>
            </a:r>
            <a:endParaRPr lang="zh-CN" altLang="en-US"/>
          </a:p>
          <a:p>
            <a:r>
              <a:rPr lang="zh-CN" altLang="en-US"/>
              <a:t>5.算法的关键处</a:t>
            </a:r>
            <a:endParaRPr lang="zh-CN" altLang="en-US"/>
          </a:p>
          <a:p>
            <a:r>
              <a:rPr lang="zh-CN" altLang="en-US"/>
              <a:t>6.图表、曲线、实验结果</a:t>
            </a:r>
            <a:endParaRPr lang="zh-CN" altLang="en-US"/>
          </a:p>
          <a:p>
            <a:r>
              <a:rPr lang="zh-CN" altLang="en-US"/>
              <a:t>7.结论、总结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guard_size</a:t>
            </a:r>
            <a:r>
              <a:rPr lang="zh-CN" altLang="en-US"/>
              <a:t>来源于经验</a:t>
            </a:r>
            <a:endParaRPr lang="zh-CN" altLang="en-US"/>
          </a:p>
          <a:p>
            <a:r>
              <a:rPr lang="zh-CN" altLang="en-US"/>
              <a:t>在实际代码中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guard_size</a:t>
            </a:r>
            <a:r>
              <a:rPr lang="zh-CN" altLang="en-US"/>
              <a:t>默认设置为</a:t>
            </a:r>
            <a:r>
              <a:rPr lang="en-US" altLang="zh-CN"/>
              <a:t>64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5817870" y="11430"/>
          <a:ext cx="6343015" cy="683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023360" imgH="4335780" progId="Paint.Picture">
                  <p:embed/>
                </p:oleObj>
              </mc:Choice>
              <mc:Fallback>
                <p:oleObj name="" r:id="rId1" imgW="4023360" imgH="433578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7870" y="11430"/>
                        <a:ext cx="6343015" cy="683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是否可以根据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dataset_size</a:t>
            </a:r>
            <a:r>
              <a:rPr lang="zh-CN" altLang="en-US">
                <a:sym typeface="+mn-ea"/>
              </a:rPr>
              <a:t>来调整</a:t>
            </a:r>
            <a:r>
              <a:rPr lang="en-US" altLang="zh-CN">
                <a:sym typeface="+mn-ea"/>
              </a:rPr>
              <a:t>guard_size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74445" y="1405890"/>
            <a:ext cx="925195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/>
              <a:t>Efficiently Searching In-Memory Sorted Arrays:</a:t>
            </a:r>
            <a:endParaRPr lang="zh-CN" altLang="en-US" sz="3200"/>
          </a:p>
          <a:p>
            <a:pPr algn="ctr"/>
            <a:r>
              <a:rPr lang="zh-CN" altLang="en-US" sz="3200"/>
              <a:t>Revenge of the Interpolation Search?</a:t>
            </a:r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r>
              <a:rPr lang="zh-CN" altLang="en-US" sz="2400"/>
              <a:t>Peter Van Sandt, Yannis Chronis, Jignesh M. Patel</a:t>
            </a:r>
            <a:endParaRPr lang="zh-CN" altLang="en-US" sz="2400"/>
          </a:p>
          <a:p>
            <a:pPr algn="ctr"/>
            <a:r>
              <a:rPr lang="zh-CN" altLang="en-US"/>
              <a:t>Department of Computer Sciences, University of Wisconsin-Madison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16337009 </a:t>
            </a:r>
            <a:r>
              <a:rPr lang="zh-CN" altLang="en-US"/>
              <a:t>曾恺翔</a:t>
            </a:r>
            <a:endParaRPr lang="zh-CN" altLang="en-US"/>
          </a:p>
          <a:p>
            <a:pPr algn="ctr"/>
            <a:r>
              <a:rPr lang="en-US" altLang="zh-CN"/>
              <a:t>16337110     </a:t>
            </a:r>
            <a:r>
              <a:rPr lang="zh-CN" altLang="en-US"/>
              <a:t>匡乾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报告大纲（可选）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二分查找</a:t>
            </a:r>
            <a:endParaRPr lang="zh-CN" altLang="en-US"/>
          </a:p>
          <a:p>
            <a:pPr lvl="1"/>
            <a:r>
              <a:rPr lang="zh-CN" altLang="en-US" sz="2400"/>
              <a:t>优点：</a:t>
            </a:r>
            <a:endParaRPr lang="zh-CN" altLang="en-US" sz="2400"/>
          </a:p>
          <a:p>
            <a:pPr lvl="2"/>
            <a:r>
              <a:rPr lang="zh-CN" altLang="en-US" sz="2000"/>
              <a:t>现有方法</a:t>
            </a:r>
            <a:endParaRPr lang="zh-CN" altLang="en-US" sz="2000"/>
          </a:p>
          <a:p>
            <a:pPr lvl="1"/>
            <a:endParaRPr lang="zh-CN" altLang="en-US"/>
          </a:p>
          <a:p>
            <a:r>
              <a:rPr lang="zh-CN" altLang="en-US"/>
              <a:t>插值查找</a:t>
            </a:r>
            <a:endParaRPr lang="zh-CN" altLang="en-US"/>
          </a:p>
          <a:p>
            <a:pPr lvl="1"/>
            <a:r>
              <a:rPr lang="zh-CN" altLang="en-US"/>
              <a:t>优点：</a:t>
            </a:r>
            <a:endParaRPr lang="zh-CN" altLang="en-US"/>
          </a:p>
          <a:p>
            <a:pPr lvl="2"/>
            <a:r>
              <a:rPr lang="zh-CN" altLang="en-US"/>
              <a:t>通过复杂计算来减少内存访问</a:t>
            </a:r>
            <a:endParaRPr lang="zh-CN" altLang="en-US"/>
          </a:p>
          <a:p>
            <a:pPr lvl="1"/>
            <a:r>
              <a:rPr lang="zh-CN" altLang="en-US"/>
              <a:t>缺点：</a:t>
            </a:r>
            <a:endParaRPr lang="zh-CN" altLang="en-US"/>
          </a:p>
          <a:p>
            <a:pPr lvl="2"/>
            <a:r>
              <a:rPr lang="zh-CN" altLang="en-US"/>
              <a:t>性能比其它算法差</a:t>
            </a:r>
            <a:endParaRPr lang="zh-CN" altLang="en-US"/>
          </a:p>
          <a:p>
            <a:pPr lvl="2"/>
            <a:r>
              <a:rPr lang="zh-CN" altLang="en-US"/>
              <a:t>在非一致</a:t>
            </a:r>
            <a:r>
              <a:rPr lang="en-US" altLang="zh-CN"/>
              <a:t>(non-uniform)</a:t>
            </a:r>
            <a:r>
              <a:rPr lang="zh-CN" altLang="en-US"/>
              <a:t>数据上表现很</a:t>
            </a:r>
            <a:r>
              <a:rPr lang="zh-CN" altLang="en-US"/>
              <a:t>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SIP (Slope reuse Interpolation)</a:t>
            </a:r>
            <a:endParaRPr lang="en-US" altLang="zh-CN"/>
          </a:p>
          <a:p>
            <a:pPr lvl="1"/>
            <a:r>
              <a:rPr lang="zh-CN" altLang="en-US"/>
              <a:t>插值查找的优化实现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TIP (Three point Interpolation)</a:t>
            </a:r>
            <a:endParaRPr lang="en-US" altLang="zh-CN"/>
          </a:p>
          <a:p>
            <a:pPr lvl="1"/>
            <a:r>
              <a:rPr lang="zh-CN" altLang="en-US"/>
              <a:t>一种用线性分数</a:t>
            </a:r>
            <a:r>
              <a:rPr lang="zh-CN" altLang="en-US"/>
              <a:t>在非一致数据上插值的新算法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效果：都比二分查找</a:t>
            </a:r>
            <a:r>
              <a:rPr lang="zh-CN" altLang="en-US"/>
              <a:t>快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SIP (Slope reuse Interpolation)</a:t>
            </a:r>
            <a:endParaRPr lang="en-US" altLang="zh-CN"/>
          </a:p>
          <a:p>
            <a:pPr lvl="1"/>
            <a:r>
              <a:rPr lang="zh-CN" altLang="en-US"/>
              <a:t>插值查找的优化实现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>
                <a:solidFill>
                  <a:srgbClr val="FF0000"/>
                </a:solidFill>
              </a:rPr>
              <a:t>TIP (Three point Interpolation)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一种用线性分数</a:t>
            </a:r>
            <a:r>
              <a:rPr lang="zh-CN" altLang="en-US"/>
              <a:t>在非一致数据上插值的新算法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效果：都比二分查找</a:t>
            </a:r>
            <a:r>
              <a:rPr lang="zh-CN" altLang="en-US"/>
              <a:t>快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5510" y="1545590"/>
            <a:ext cx="7304405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</a:t>
            </a:r>
            <a:r>
              <a:rPr lang="zh-CN" altLang="en-US"/>
              <a:t>测试方法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选出测试集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减小误差的方法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075" y="365125"/>
            <a:ext cx="10527665" cy="669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-Guard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96257092"/>
  <p:tag name="KSO_WM_UNIT_PLACING_PICTURE_USER_VIEWPORT" val="{&quot;height&quot;:2400,&quot;width&quot;:538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演示</Application>
  <PresentationFormat>宽屏</PresentationFormat>
  <Paragraphs>79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Paint.Picture</vt:lpstr>
      <vt:lpstr>PowerPoint 演示文稿</vt:lpstr>
      <vt:lpstr>PowerPoint 演示文稿</vt:lpstr>
      <vt:lpstr>报告大纲（可选）</vt:lpstr>
      <vt:lpstr>背景</vt:lpstr>
      <vt:lpstr>背景</vt:lpstr>
      <vt:lpstr>背景</vt:lpstr>
      <vt:lpstr>背景</vt:lpstr>
      <vt:lpstr>背景</vt:lpstr>
      <vt:lpstr>背景-Guard</vt:lpstr>
      <vt:lpstr>背景-测试方法</vt:lpstr>
      <vt:lpstr>想法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dragon</dc:creator>
  <cp:lastModifiedBy>匡乾</cp:lastModifiedBy>
  <cp:revision>8</cp:revision>
  <dcterms:created xsi:type="dcterms:W3CDTF">2019-12-04T03:27:00Z</dcterms:created>
  <dcterms:modified xsi:type="dcterms:W3CDTF">2019-12-17T05:52:34Z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