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7"/>
  </p:notesMasterIdLst>
  <p:handoutMasterIdLst>
    <p:handoutMasterId r:id="rId68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730" r:id="rId17"/>
    <p:sldId id="680" r:id="rId18"/>
    <p:sldId id="713" r:id="rId19"/>
    <p:sldId id="731" r:id="rId20"/>
    <p:sldId id="681" r:id="rId21"/>
    <p:sldId id="682" r:id="rId22"/>
    <p:sldId id="683" r:id="rId23"/>
    <p:sldId id="684" r:id="rId24"/>
    <p:sldId id="685" r:id="rId25"/>
    <p:sldId id="629" r:id="rId26"/>
    <p:sldId id="686" r:id="rId27"/>
    <p:sldId id="687" r:id="rId28"/>
    <p:sldId id="697" r:id="rId29"/>
    <p:sldId id="692" r:id="rId30"/>
    <p:sldId id="630" r:id="rId31"/>
    <p:sldId id="725" r:id="rId32"/>
    <p:sldId id="714" r:id="rId33"/>
    <p:sldId id="726" r:id="rId34"/>
    <p:sldId id="715" r:id="rId35"/>
    <p:sldId id="693" r:id="rId36"/>
    <p:sldId id="694" r:id="rId37"/>
    <p:sldId id="695" r:id="rId38"/>
    <p:sldId id="696" r:id="rId39"/>
    <p:sldId id="631" r:id="rId40"/>
    <p:sldId id="700" r:id="rId41"/>
    <p:sldId id="698" r:id="rId42"/>
    <p:sldId id="699" r:id="rId43"/>
    <p:sldId id="727" r:id="rId44"/>
    <p:sldId id="719" r:id="rId45"/>
    <p:sldId id="701" r:id="rId46"/>
    <p:sldId id="717" r:id="rId47"/>
    <p:sldId id="707" r:id="rId48"/>
    <p:sldId id="728" r:id="rId49"/>
    <p:sldId id="708" r:id="rId50"/>
    <p:sldId id="721" r:id="rId51"/>
    <p:sldId id="722" r:id="rId52"/>
    <p:sldId id="723" r:id="rId53"/>
    <p:sldId id="724" r:id="rId54"/>
    <p:sldId id="709" r:id="rId55"/>
    <p:sldId id="632" r:id="rId56"/>
    <p:sldId id="706" r:id="rId57"/>
    <p:sldId id="705" r:id="rId58"/>
    <p:sldId id="702" r:id="rId59"/>
    <p:sldId id="703" r:id="rId60"/>
    <p:sldId id="732" r:id="rId61"/>
    <p:sldId id="704" r:id="rId62"/>
    <p:sldId id="733" r:id="rId63"/>
    <p:sldId id="633" r:id="rId64"/>
    <p:sldId id="729" r:id="rId65"/>
    <p:sldId id="475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90669" autoAdjust="0"/>
  </p:normalViewPr>
  <p:slideViewPr>
    <p:cSldViewPr>
      <p:cViewPr varScale="1">
        <p:scale>
          <a:sx n="78" d="100"/>
          <a:sy n="78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96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7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549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937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29.png"/><Relationship Id="rId4" Type="http://schemas.openxmlformats.org/officeDocument/2006/relationships/image" Target="../media/image3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="" xmlns:a16="http://schemas.microsoft.com/office/drawing/2014/main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289436" y="1753305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904" y="3356992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9752" y="436510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77969D0-B497-49D2-8545-F026109137E7}"/>
              </a:ext>
            </a:extLst>
          </p:cNvPr>
          <p:cNvSpPr txBox="1"/>
          <p:nvPr/>
        </p:nvSpPr>
        <p:spPr>
          <a:xfrm>
            <a:off x="3707904" y="4363607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75C2CDA-B9BC-49F0-84F9-FA49EB32E7B5}"/>
              </a:ext>
            </a:extLst>
          </p:cNvPr>
          <p:cNvSpPr txBox="1"/>
          <p:nvPr/>
        </p:nvSpPr>
        <p:spPr>
          <a:xfrm>
            <a:off x="5765894" y="4369204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AF8E93B-FB0E-4381-B2EB-5B6A33B2E5E7}"/>
              </a:ext>
            </a:extLst>
          </p:cNvPr>
          <p:cNvSpPr/>
          <p:nvPr/>
        </p:nvSpPr>
        <p:spPr>
          <a:xfrm>
            <a:off x="5794826" y="1916832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="" xmlns:a16="http://schemas.microsoft.com/office/drawing/2014/main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  <p:sp>
        <p:nvSpPr>
          <p:cNvPr id="2" name="右箭头 1"/>
          <p:cNvSpPr/>
          <p:nvPr/>
        </p:nvSpPr>
        <p:spPr>
          <a:xfrm rot="16200000">
            <a:off x="3919912" y="5225184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5099" y="5724546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  <p:sp>
        <p:nvSpPr>
          <p:cNvPr id="16" name="右箭头 15"/>
          <p:cNvSpPr/>
          <p:nvPr/>
        </p:nvSpPr>
        <p:spPr>
          <a:xfrm rot="16200000">
            <a:off x="5978901" y="5213719"/>
            <a:ext cx="44008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64088" y="5713081"/>
            <a:ext cx="184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匹配了一次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  <p:bldP spid="2" grpId="0" animBg="1"/>
      <p:bldP spid="3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="" xmlns:a16="http://schemas.microsoft.com/office/drawing/2014/main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3375" y="277257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368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 smtClean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=""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09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暂时不要考虑拼音和空格！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  <a:r>
              <a:rPr lang="zh-CN" altLang="en-US" sz="5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=""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399774" y="4595719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2564904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2930052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15772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</a:t>
            </a:r>
            <a:r>
              <a:rPr lang="zh-CN" altLang="en-US" dirty="0" smtClean="0"/>
              <a:t>软件（</a:t>
            </a:r>
            <a:r>
              <a:rPr lang="en-US" altLang="zh-CN" dirty="0" err="1" smtClean="0"/>
              <a:t>RegExRX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="" xmlns:a16="http://schemas.microsoft.com/office/drawing/2014/main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="" xmlns:a16="http://schemas.microsoft.com/office/drawing/2014/main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="" xmlns:a16="http://schemas.microsoft.com/office/drawing/2014/main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1[3-9][</a:t>
            </a:r>
            <a:r>
              <a:rPr lang="en-US" altLang="zh-CN" dirty="0"/>
              <a:t>0-9][0-9][0-9][0-9][0-9][0-9][0-9][0-9][0-9]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950667"/>
            <a:ext cx="8775541" cy="6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928992" cy="4824536"/>
          </a:xfrm>
        </p:spPr>
        <p:txBody>
          <a:bodyPr/>
          <a:lstStyle/>
          <a:p>
            <a:r>
              <a:rPr lang="en-US" altLang="zh-CN" dirty="0" err="1" smtClean="0"/>
              <a:t>RegExp</a:t>
            </a:r>
            <a:r>
              <a:rPr lang="en-US" altLang="zh-CN" dirty="0" smtClean="0"/>
              <a:t> </a:t>
            </a:r>
            <a:r>
              <a:rPr lang="en-US" altLang="zh-CN" dirty="0"/>
              <a:t>Buddy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左上角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 smtClean="0">
                <a:solidFill>
                  <a:srgbClr val="FFFF00"/>
                </a:solidFill>
              </a:rPr>
              <a:t>选</a:t>
            </a:r>
            <a:r>
              <a:rPr lang="en-US" altLang="zh-CN" dirty="0" smtClean="0">
                <a:solidFill>
                  <a:srgbClr val="FFFF00"/>
                </a:solidFill>
              </a:rPr>
              <a:t>case sensitive</a:t>
            </a:r>
            <a:r>
              <a:rPr lang="zh-CN" altLang="en-US" dirty="0" smtClean="0">
                <a:solidFill>
                  <a:srgbClr val="FFFF00"/>
                </a:solidFill>
              </a:rPr>
              <a:t>区分大小写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 smtClean="0"/>
              <a:t>· </a:t>
            </a:r>
            <a:r>
              <a:rPr lang="zh-CN" altLang="en-US" dirty="0" smtClean="0"/>
              <a:t>（</a:t>
            </a:r>
            <a:r>
              <a:rPr lang="zh-CN" altLang="en-US" dirty="0"/>
              <a:t>搜</a:t>
            </a:r>
            <a:r>
              <a:rPr lang="zh-CN" altLang="en-US" dirty="0" smtClean="0"/>
              <a:t>狗输入法打</a:t>
            </a:r>
            <a:r>
              <a:rPr lang="en-US" altLang="zh-CN" dirty="0" err="1" smtClean="0"/>
              <a:t>dian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" y="5237448"/>
            <a:ext cx="9036496" cy="11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2" y="3068960"/>
            <a:ext cx="853744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9925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zh-CN" altLang="en-US" dirty="0">
                <a:solidFill>
                  <a:srgbClr val="FFFF00"/>
                </a:solidFill>
              </a:rPr>
              <a:t>一个字符集</a:t>
            </a:r>
            <a:r>
              <a:rPr lang="zh-CN" altLang="en-US" dirty="0"/>
              <a:t>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FF00"/>
                </a:solidFill>
              </a:rPr>
              <a:t>只能匹配一位字符</a:t>
            </a:r>
            <a:r>
              <a:rPr lang="zh-CN" altLang="en-US" dirty="0"/>
              <a:t>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3-9]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dirty="0" smtClean="0"/>
              <a:t>1[3-9]\</a:t>
            </a:r>
            <a:r>
              <a:rPr lang="en-US" altLang="zh-CN" dirty="0"/>
              <a:t>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34" y="5086246"/>
            <a:ext cx="6813553" cy="1834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87" y="2493427"/>
            <a:ext cx="46848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785652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n&lt;=                    &lt;=m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\d{3}</a:t>
            </a:r>
          </a:p>
          <a:p>
            <a:endParaRPr lang="en-US" altLang="zh-CN" dirty="0"/>
          </a:p>
          <a:p>
            <a:r>
              <a:rPr lang="en-US" altLang="zh-CN" dirty="0"/>
              <a:t>\d{3,5}</a:t>
            </a:r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8A09995-AAC7-40C9-BBC3-2D59EDAC4A96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FB25F99-7EC4-4C61-83B0-FCA461BBA142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6FE3D476-C609-4D68-8730-CA8CC2B01D03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9756769-5C1E-4D42-AC40-C5679222FBAF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4E6E5FF-C240-439D-89A0-12F7515D455D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B802F7A1-7677-47E0-8FAB-A2D331573B32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79387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*  </a:t>
            </a:r>
            <a:r>
              <a:rPr lang="zh-CN" altLang="en-US" dirty="0"/>
              <a:t>可有可无，多了不</a:t>
            </a:r>
            <a:r>
              <a:rPr lang="zh-CN" altLang="en-US" dirty="0" smtClean="0"/>
              <a:t>限   </a:t>
            </a:r>
            <a:r>
              <a:rPr lang="en-US" altLang="zh-CN" dirty="0" smtClean="0"/>
              <a:t>0&lt;=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?  </a:t>
            </a:r>
            <a:r>
              <a:rPr lang="zh-CN" altLang="en-US" dirty="0"/>
              <a:t>可有可无，最多一</a:t>
            </a:r>
            <a:r>
              <a:rPr lang="zh-CN" altLang="en-US" dirty="0" smtClean="0"/>
              <a:t>次    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  </a:t>
            </a:r>
            <a:r>
              <a:rPr lang="zh-CN" altLang="en-US" dirty="0"/>
              <a:t>至少一次，多了不</a:t>
            </a:r>
            <a:r>
              <a:rPr lang="zh-CN" altLang="en-US" dirty="0" smtClean="0"/>
              <a:t>限   </a:t>
            </a:r>
            <a:r>
              <a:rPr lang="en-US" altLang="zh-CN" dirty="0" smtClean="0"/>
              <a:t>1&lt;=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/>
              <a:t>*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\s+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  <a:p>
            <a:endParaRPr lang="en-US" altLang="zh-CN" dirty="0"/>
          </a:p>
          <a:p>
            <a:r>
              <a:rPr lang="en-US" altLang="zh-CN" dirty="0"/>
              <a:t>\s?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92A3A08-5148-4984-9074-46661C0047E9}"/>
              </a:ext>
            </a:extLst>
          </p:cNvPr>
          <p:cNvSpPr/>
          <p:nvPr/>
        </p:nvSpPr>
        <p:spPr>
          <a:xfrm>
            <a:off x="2123728" y="5287820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9E0ECF-1B0B-4313-9E8A-AFFD4473723B}"/>
              </a:ext>
            </a:extLst>
          </p:cNvPr>
          <p:cNvSpPr txBox="1"/>
          <p:nvPr/>
        </p:nvSpPr>
        <p:spPr>
          <a:xfrm>
            <a:off x="2674408" y="5319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A4FA1A16-1838-408B-AE41-2422AF187C6F}"/>
              </a:ext>
            </a:extLst>
          </p:cNvPr>
          <p:cNvSpPr/>
          <p:nvPr/>
        </p:nvSpPr>
        <p:spPr>
          <a:xfrm>
            <a:off x="3470976" y="5287820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59C2C5F-6A4F-4C15-94CC-D13033539712}"/>
              </a:ext>
            </a:extLst>
          </p:cNvPr>
          <p:cNvSpPr/>
          <p:nvPr/>
        </p:nvSpPr>
        <p:spPr>
          <a:xfrm>
            <a:off x="4048996" y="53130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可有可无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00B8B7B2-F6D3-43C2-A268-81EAD60C5BD8}"/>
              </a:ext>
            </a:extLst>
          </p:cNvPr>
          <p:cNvSpPr/>
          <p:nvPr/>
        </p:nvSpPr>
        <p:spPr>
          <a:xfrm>
            <a:off x="5289836" y="5266869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…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DAFB5B01-AA59-4BAD-99A6-65FC5EA75A2E}"/>
              </a:ext>
            </a:extLst>
          </p:cNvPr>
          <p:cNvSpPr/>
          <p:nvPr/>
        </p:nvSpPr>
        <p:spPr>
          <a:xfrm>
            <a:off x="5629239" y="531935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可能还有多个</a:t>
            </a:r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="" xmlns:a16="http://schemas.microsoft.com/office/drawing/2014/main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="" xmlns:a16="http://schemas.microsoft.com/office/drawing/2014/main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="" xmlns:a16="http://schemas.microsoft.com/office/drawing/2014/main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=""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=""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529923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zh-CN" altLang="en-US" dirty="0"/>
              <a:t>多个子规则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="" xmlns:a16="http://schemas.microsoft.com/office/drawing/2014/main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="" xmlns:a16="http://schemas.microsoft.com/office/drawing/2014/main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27811"/>
            <a:ext cx="8215061" cy="49440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80312" y="22048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0387" y="1039108"/>
            <a:ext cx="389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test</a:t>
            </a:r>
            <a:r>
              <a:rPr lang="zh-CN" altLang="en-US" sz="2400" dirty="0" smtClean="0"/>
              <a:t>丢掉的点这里，再点</a:t>
            </a:r>
            <a:r>
              <a:rPr lang="en-US" altLang="zh-CN" sz="2400" dirty="0" smtClean="0"/>
              <a:t>test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48264" y="1412776"/>
            <a:ext cx="432048" cy="792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55976" y="332395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整个界面乱掉，也点这里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再点</a:t>
            </a:r>
            <a:r>
              <a:rPr lang="en-US" altLang="zh-CN" sz="2400" dirty="0" smtClean="0">
                <a:solidFill>
                  <a:schemeClr val="bg1"/>
                </a:solidFill>
              </a:rPr>
              <a:t>restore default layout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164288" y="2492897"/>
            <a:ext cx="216024" cy="831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="" xmlns:a16="http://schemas.microsoft.com/office/drawing/2014/main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="" xmlns:a16="http://schemas.microsoft.com/office/drawing/2014/main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="" xmlns:a16="http://schemas.microsoft.com/office/drawing/2014/main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80789"/>
          </a:xfrm>
        </p:spPr>
        <p:txBody>
          <a:bodyPr/>
          <a:lstStyle/>
          <a:p>
            <a:r>
              <a:rPr lang="zh-CN" altLang="en-US" dirty="0"/>
              <a:t>需求：可能在中间加不确定个数的空字符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第一个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 卧 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 —— ([</a:t>
            </a:r>
            <a:r>
              <a:rPr lang="zh-CN" altLang="en-US" dirty="0" smtClean="0"/>
              <a:t>我卧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wo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第二个</a:t>
            </a:r>
            <a:r>
              <a:rPr lang="zh-CN" altLang="en-US" dirty="0" smtClean="0"/>
              <a:t>字</a:t>
            </a:r>
            <a:r>
              <a:rPr lang="en-US" altLang="zh-CN" dirty="0" smtClean="0"/>
              <a:t>: </a:t>
            </a:r>
            <a:r>
              <a:rPr lang="zh-CN" altLang="en-US" dirty="0" smtClean="0"/>
              <a:t>草 艹 槽 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 ——([</a:t>
            </a:r>
            <a:r>
              <a:rPr lang="zh-CN" altLang="en-US" dirty="0" smtClean="0"/>
              <a:t>草艹槽</a:t>
            </a:r>
            <a:r>
              <a:rPr lang="en-US" altLang="zh-CN" dirty="0" smtClean="0"/>
              <a:t>]|</a:t>
            </a:r>
            <a:r>
              <a:rPr lang="en-US" altLang="zh-CN" dirty="0" err="1" smtClean="0"/>
              <a:t>cao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个字和第二个字之间有可能有空格，也可能没有空格，也可能有多个空格</a:t>
            </a:r>
            <a:r>
              <a:rPr lang="en-US" altLang="zh-CN" dirty="0" smtClean="0"/>
              <a:t>——\s*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18754" y="3335145"/>
            <a:ext cx="78488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075A9F3-EF48-4C5A-9CC5-A7E53E6476AB}"/>
              </a:ext>
            </a:extLst>
          </p:cNvPr>
          <p:cNvGrpSpPr/>
          <p:nvPr/>
        </p:nvGrpSpPr>
        <p:grpSpPr>
          <a:xfrm>
            <a:off x="1442568" y="3789040"/>
            <a:ext cx="6601243" cy="3150993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="" xmlns:a16="http://schemas.microsoft.com/office/drawing/2014/main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="" xmlns:a16="http://schemas.microsoft.com/office/drawing/2014/main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="" xmlns:a16="http://schemas.microsoft.com/office/drawing/2014/main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="" xmlns:a16="http://schemas.microsoft.com/office/drawing/2014/main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="" xmlns:a16="http://schemas.microsoft.com/office/drawing/2014/main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</a:t>
            </a:r>
            <a:r>
              <a:rPr lang="en-US" altLang="zh-CN" dirty="0">
                <a:solidFill>
                  <a:srgbClr val="FFFF00"/>
                </a:solidFill>
              </a:rPr>
              <a:t>\</a:t>
            </a:r>
            <a:r>
              <a:rPr lang="en-US" altLang="zh-CN" dirty="0"/>
              <a:t>+86|0086</a:t>
            </a:r>
            <a:r>
              <a:rPr lang="en-US" altLang="zh-CN" dirty="0" smtClean="0"/>
              <a:t>) ——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是正则有功能的特殊符号，可是这里不希望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当做特殊功能使用，只当做普通字符匹配，所以用</a:t>
            </a:r>
            <a:r>
              <a:rPr lang="en-US" altLang="zh-CN" dirty="0" smtClean="0">
                <a:solidFill>
                  <a:srgbClr val="FFFF00"/>
                </a:solidFill>
              </a:rPr>
              <a:t>\+</a:t>
            </a:r>
            <a:r>
              <a:rPr lang="zh-CN" altLang="en-US" dirty="0" smtClean="0">
                <a:solidFill>
                  <a:srgbClr val="FFFF00"/>
                </a:solidFill>
              </a:rPr>
              <a:t>阻止正则解析</a:t>
            </a:r>
            <a:r>
              <a:rPr lang="en-US" altLang="zh-CN" dirty="0" smtClean="0">
                <a:solidFill>
                  <a:srgbClr val="FFFF00"/>
                </a:solidFill>
              </a:rPr>
              <a:t>+</a:t>
            </a:r>
            <a:r>
              <a:rPr lang="zh-CN" altLang="en-US" dirty="0" smtClean="0">
                <a:solidFill>
                  <a:srgbClr val="FFFF00"/>
                </a:solidFill>
              </a:rPr>
              <a:t>为数量词。</a:t>
            </a:r>
            <a:endParaRPr lang="en-US" altLang="zh-CN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3~9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3-9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\</a:t>
            </a:r>
            <a:r>
              <a:rPr lang="en-US" altLang="zh-CN" dirty="0"/>
              <a:t>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9" y="3140968"/>
            <a:ext cx="848394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="" xmlns:a16="http://schemas.microsoft.com/office/drawing/2014/main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="" xmlns:a16="http://schemas.microsoft.com/office/drawing/2014/main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="" xmlns:a16="http://schemas.microsoft.com/office/drawing/2014/main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</a:t>
            </a:r>
            <a:r>
              <a:rPr lang="en-US" altLang="zh-CN" dirty="0" smtClean="0"/>
              <a:t>110102200012261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="" xmlns:a16="http://schemas.microsoft.com/office/drawing/2014/main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="" xmlns:a16="http://schemas.microsoft.com/office/drawing/2014/main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</a:t>
            </a:r>
            <a:r>
              <a:rPr lang="en-US" altLang="zh-CN" dirty="0" smtClean="0"/>
              <a:t>110102200012261251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="" xmlns:a16="http://schemas.microsoft.com/office/drawing/2014/main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/>
              <a:t>11010220001226125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="" xmlns:a16="http://schemas.microsoft.com/office/drawing/2014/main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="" xmlns:a16="http://schemas.microsoft.com/office/drawing/2014/main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="" xmlns:a16="http://schemas.microsoft.com/office/drawing/2014/main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="" xmlns:a16="http://schemas.microsoft.com/office/drawing/2014/main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="" xmlns:a16="http://schemas.microsoft.com/office/drawing/2014/main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="" xmlns:a16="http://schemas.microsoft.com/office/drawing/2014/main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="" xmlns:a16="http://schemas.microsoft.com/office/drawing/2014/main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852815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个正则，从字符串开头开始向后匹配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共经历过两次匹配的，发现字符串中有两组符合要求的空格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630105" y="3009726"/>
            <a:ext cx="31078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432545" y="3009726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6129335" y="3016140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01" y="3933056"/>
            <a:ext cx="5238095" cy="66666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520823" y="4725144"/>
            <a:ext cx="1827041" cy="931568"/>
            <a:chOff x="1520823" y="4725144"/>
            <a:chExt cx="1827041" cy="931568"/>
          </a:xfrm>
        </p:grpSpPr>
        <p:sp>
          <p:nvSpPr>
            <p:cNvPr id="2" name="文本框 1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第一次匹配</a:t>
              </a:r>
              <a:endParaRPr lang="en-US" altLang="zh-CN" sz="2400" dirty="0" smtClean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67316" y="4729263"/>
            <a:ext cx="1827041" cy="931568"/>
            <a:chOff x="1520823" y="4725144"/>
            <a:chExt cx="1827041" cy="931568"/>
          </a:xfrm>
        </p:grpSpPr>
        <p:sp>
          <p:nvSpPr>
            <p:cNvPr id="17" name="文本框 16"/>
            <p:cNvSpPr txBox="1"/>
            <p:nvPr/>
          </p:nvSpPr>
          <p:spPr>
            <a:xfrm>
              <a:off x="1520823" y="5195047"/>
              <a:ext cx="1827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第</a:t>
              </a:r>
              <a:r>
                <a:rPr lang="zh-CN" altLang="en-US" sz="2400" dirty="0"/>
                <a:t>二</a:t>
              </a:r>
              <a:r>
                <a:rPr lang="zh-CN" altLang="en-US" sz="2400" dirty="0" smtClean="0"/>
                <a:t>次匹配</a:t>
              </a:r>
              <a:endParaRPr lang="en-US" altLang="zh-CN" sz="2400" dirty="0" smtClean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339752" y="4725144"/>
              <a:ext cx="0" cy="3600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7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15 0.00417 L -4.16667E-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8212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12 0 L 0.43142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42 0.00417 L 0.93837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8" grpId="3" animBg="1"/>
      <p:bldP spid="8" grpId="4" animBg="1"/>
      <p:bldP spid="14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034677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只写</a:t>
            </a:r>
            <a:r>
              <a:rPr lang="en-US" altLang="zh-CN" dirty="0" smtClean="0"/>
              <a:t>\b</a:t>
            </a:r>
            <a:r>
              <a:rPr lang="zh-CN" altLang="en-US" dirty="0" smtClean="0"/>
              <a:t>什么也匹配不到</a:t>
            </a:r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\b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零宽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，只匹配位置，不匹配字符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2545306"/>
            <a:ext cx="73104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   you    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</a:t>
            </a:r>
          </a:p>
          <a:p>
            <a:pPr algn="ctr"/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</a:t>
            </a:r>
            <a:r>
              <a:rPr lang="en-US" altLang="zh-CN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\</a:t>
            </a:r>
            <a:r>
              <a:rPr lang="en-US" altLang="zh-CN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          \</a:t>
            </a:r>
            <a:r>
              <a:rPr lang="en-US" altLang="zh-CN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   \b        \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endParaRPr lang="zh-CN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61967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69979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4786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283968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3204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012160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588224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380312" y="2924944"/>
            <a:ext cx="0" cy="129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="" xmlns:a16="http://schemas.microsoft.com/office/drawing/2014/main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="" xmlns:a16="http://schemas.microsoft.com/office/drawing/2014/main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2980</Words>
  <Application>Microsoft Office PowerPoint</Application>
  <PresentationFormat>全屏显示(4:3)</PresentationFormat>
  <Paragraphs>798</Paragraphs>
  <Slides>65</Slides>
  <Notes>65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1" baseType="lpstr">
      <vt:lpstr>宋体</vt:lpstr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web</cp:lastModifiedBy>
  <cp:revision>3207</cp:revision>
  <dcterms:modified xsi:type="dcterms:W3CDTF">2020-05-27T09:33:25Z</dcterms:modified>
</cp:coreProperties>
</file>