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7" r:id="rId6"/>
    <p:sldId id="266" r:id="rId7"/>
    <p:sldId id="268" r:id="rId8"/>
    <p:sldId id="269" r:id="rId9"/>
    <p:sldId id="270" r:id="rId10"/>
    <p:sldId id="271" r:id="rId11"/>
    <p:sldId id="272"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a:solidFill>
                  <a:schemeClr val="tx1"/>
                </a:solidFill>
                <a:latin typeface="Times New Roman" charset="0"/>
                <a:ea typeface="宋体" charset="-122"/>
              </a:defRPr>
            </a:lvl1pPr>
            <a:lvl2pPr marL="742950" indent="-285750" algn="ctr">
              <a:defRPr>
                <a:solidFill>
                  <a:schemeClr val="tx1"/>
                </a:solidFill>
                <a:latin typeface="Times New Roman" charset="0"/>
                <a:ea typeface="宋体" charset="-122"/>
              </a:defRPr>
            </a:lvl2pPr>
            <a:lvl3pPr marL="1143000" indent="-228600" algn="ctr">
              <a:defRPr>
                <a:solidFill>
                  <a:schemeClr val="tx1"/>
                </a:solidFill>
                <a:latin typeface="Times New Roman" charset="0"/>
                <a:ea typeface="宋体" charset="-122"/>
              </a:defRPr>
            </a:lvl3pPr>
            <a:lvl4pPr marL="1600200" indent="-228600" algn="ctr">
              <a:defRPr>
                <a:solidFill>
                  <a:schemeClr val="tx1"/>
                </a:solidFill>
                <a:latin typeface="Times New Roman" charset="0"/>
                <a:ea typeface="宋体" charset="-122"/>
              </a:defRPr>
            </a:lvl4pPr>
            <a:lvl5pPr marL="2057400" indent="-228600" algn="ctr">
              <a:defRPr>
                <a:solidFill>
                  <a:schemeClr val="tx1"/>
                </a:solidFill>
                <a:latin typeface="Times New Roman" charset="0"/>
                <a:ea typeface="宋体" charset="-122"/>
              </a:defRPr>
            </a:lvl5pPr>
            <a:lvl6pPr marL="2514600" indent="-228600" algn="ctr" eaLnBrk="0" fontAlgn="base" hangingPunct="0">
              <a:spcBef>
                <a:spcPct val="0"/>
              </a:spcBef>
              <a:spcAft>
                <a:spcPct val="0"/>
              </a:spcAft>
              <a:defRPr>
                <a:solidFill>
                  <a:schemeClr val="tx1"/>
                </a:solidFill>
                <a:latin typeface="Times New Roman" charset="0"/>
                <a:ea typeface="宋体" charset="-122"/>
              </a:defRPr>
            </a:lvl6pPr>
            <a:lvl7pPr marL="2971800" indent="-228600" algn="ctr" eaLnBrk="0" fontAlgn="base" hangingPunct="0">
              <a:spcBef>
                <a:spcPct val="0"/>
              </a:spcBef>
              <a:spcAft>
                <a:spcPct val="0"/>
              </a:spcAft>
              <a:defRPr>
                <a:solidFill>
                  <a:schemeClr val="tx1"/>
                </a:solidFill>
                <a:latin typeface="Times New Roman" charset="0"/>
                <a:ea typeface="宋体" charset="-122"/>
              </a:defRPr>
            </a:lvl7pPr>
            <a:lvl8pPr marL="3429000" indent="-228600" algn="ctr" eaLnBrk="0" fontAlgn="base" hangingPunct="0">
              <a:spcBef>
                <a:spcPct val="0"/>
              </a:spcBef>
              <a:spcAft>
                <a:spcPct val="0"/>
              </a:spcAft>
              <a:defRPr>
                <a:solidFill>
                  <a:schemeClr val="tx1"/>
                </a:solidFill>
                <a:latin typeface="Times New Roman" charset="0"/>
                <a:ea typeface="宋体" charset="-122"/>
              </a:defRPr>
            </a:lvl8pPr>
            <a:lvl9pPr marL="3886200" indent="-228600" algn="ctr" eaLnBrk="0" fontAlgn="base" hangingPunct="0">
              <a:spcBef>
                <a:spcPct val="0"/>
              </a:spcBef>
              <a:spcAft>
                <a:spcPct val="0"/>
              </a:spcAft>
              <a:defRPr>
                <a:solidFill>
                  <a:schemeClr val="tx1"/>
                </a:solidFill>
                <a:latin typeface="Times New Roman" charset="0"/>
                <a:ea typeface="宋体" charset="-122"/>
              </a:defRPr>
            </a:lvl9pPr>
          </a:lstStyle>
          <a:p>
            <a:pPr eaLnBrk="1" hangingPunct="1">
              <a:defRPr/>
            </a:pPr>
            <a:endParaRPr lang="zh-CN" altLang="zh-CN" smtClean="0">
              <a:latin typeface="Arial"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Times New Roman" charset="0"/>
                <a:ea typeface="宋体" charset="-122"/>
              </a:defRPr>
            </a:lvl1pPr>
            <a:lvl2pPr marL="742950" indent="-285750" algn="ctr">
              <a:defRPr>
                <a:solidFill>
                  <a:schemeClr val="tx1"/>
                </a:solidFill>
                <a:latin typeface="Times New Roman" charset="0"/>
                <a:ea typeface="宋体" charset="-122"/>
              </a:defRPr>
            </a:lvl2pPr>
            <a:lvl3pPr marL="1143000" indent="-228600" algn="ctr">
              <a:defRPr>
                <a:solidFill>
                  <a:schemeClr val="tx1"/>
                </a:solidFill>
                <a:latin typeface="Times New Roman" charset="0"/>
                <a:ea typeface="宋体" charset="-122"/>
              </a:defRPr>
            </a:lvl3pPr>
            <a:lvl4pPr marL="1600200" indent="-228600" algn="ctr">
              <a:defRPr>
                <a:solidFill>
                  <a:schemeClr val="tx1"/>
                </a:solidFill>
                <a:latin typeface="Times New Roman" charset="0"/>
                <a:ea typeface="宋体" charset="-122"/>
              </a:defRPr>
            </a:lvl4pPr>
            <a:lvl5pPr marL="2057400" indent="-228600" algn="ctr">
              <a:defRPr>
                <a:solidFill>
                  <a:schemeClr val="tx1"/>
                </a:solidFill>
                <a:latin typeface="Times New Roman" charset="0"/>
                <a:ea typeface="宋体" charset="-122"/>
              </a:defRPr>
            </a:lvl5pPr>
            <a:lvl6pPr marL="2514600" indent="-228600" algn="ctr" eaLnBrk="0" fontAlgn="base" hangingPunct="0">
              <a:spcBef>
                <a:spcPct val="0"/>
              </a:spcBef>
              <a:spcAft>
                <a:spcPct val="0"/>
              </a:spcAft>
              <a:defRPr>
                <a:solidFill>
                  <a:schemeClr val="tx1"/>
                </a:solidFill>
                <a:latin typeface="Times New Roman" charset="0"/>
                <a:ea typeface="宋体" charset="-122"/>
              </a:defRPr>
            </a:lvl6pPr>
            <a:lvl7pPr marL="2971800" indent="-228600" algn="ctr" eaLnBrk="0" fontAlgn="base" hangingPunct="0">
              <a:spcBef>
                <a:spcPct val="0"/>
              </a:spcBef>
              <a:spcAft>
                <a:spcPct val="0"/>
              </a:spcAft>
              <a:defRPr>
                <a:solidFill>
                  <a:schemeClr val="tx1"/>
                </a:solidFill>
                <a:latin typeface="Times New Roman" charset="0"/>
                <a:ea typeface="宋体" charset="-122"/>
              </a:defRPr>
            </a:lvl7pPr>
            <a:lvl8pPr marL="3429000" indent="-228600" algn="ctr" eaLnBrk="0" fontAlgn="base" hangingPunct="0">
              <a:spcBef>
                <a:spcPct val="0"/>
              </a:spcBef>
              <a:spcAft>
                <a:spcPct val="0"/>
              </a:spcAft>
              <a:defRPr>
                <a:solidFill>
                  <a:schemeClr val="tx1"/>
                </a:solidFill>
                <a:latin typeface="Times New Roman" charset="0"/>
                <a:ea typeface="宋体" charset="-122"/>
              </a:defRPr>
            </a:lvl8pPr>
            <a:lvl9pPr marL="3886200" indent="-228600" algn="ctr" eaLnBrk="0" fontAlgn="base" hangingPunct="0">
              <a:spcBef>
                <a:spcPct val="0"/>
              </a:spcBef>
              <a:spcAft>
                <a:spcPct val="0"/>
              </a:spcAft>
              <a:defRPr>
                <a:solidFill>
                  <a:schemeClr val="tx1"/>
                </a:solidFill>
                <a:latin typeface="Times New Roman" charset="0"/>
                <a:ea typeface="宋体" charset="-122"/>
              </a:defRPr>
            </a:lvl9pPr>
          </a:lstStyle>
          <a:p>
            <a:pPr eaLnBrk="1" hangingPunct="1">
              <a:defRPr/>
            </a:pPr>
            <a:endParaRPr lang="zh-CN" altLang="zh-CN" sz="2400" smtClean="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Times New Roman" charset="0"/>
                <a:ea typeface="宋体" charset="-122"/>
              </a:defRPr>
            </a:lvl1pPr>
            <a:lvl2pPr marL="742950" indent="-285750" algn="ctr">
              <a:defRPr>
                <a:solidFill>
                  <a:schemeClr val="tx1"/>
                </a:solidFill>
                <a:latin typeface="Times New Roman" charset="0"/>
                <a:ea typeface="宋体" charset="-122"/>
              </a:defRPr>
            </a:lvl2pPr>
            <a:lvl3pPr marL="1143000" indent="-228600" algn="ctr">
              <a:defRPr>
                <a:solidFill>
                  <a:schemeClr val="tx1"/>
                </a:solidFill>
                <a:latin typeface="Times New Roman" charset="0"/>
                <a:ea typeface="宋体" charset="-122"/>
              </a:defRPr>
            </a:lvl3pPr>
            <a:lvl4pPr marL="1600200" indent="-228600" algn="ctr">
              <a:defRPr>
                <a:solidFill>
                  <a:schemeClr val="tx1"/>
                </a:solidFill>
                <a:latin typeface="Times New Roman" charset="0"/>
                <a:ea typeface="宋体" charset="-122"/>
              </a:defRPr>
            </a:lvl4pPr>
            <a:lvl5pPr marL="2057400" indent="-228600" algn="ctr">
              <a:defRPr>
                <a:solidFill>
                  <a:schemeClr val="tx1"/>
                </a:solidFill>
                <a:latin typeface="Times New Roman" charset="0"/>
                <a:ea typeface="宋体" charset="-122"/>
              </a:defRPr>
            </a:lvl5pPr>
            <a:lvl6pPr marL="2514600" indent="-228600" algn="ctr" eaLnBrk="0" fontAlgn="base" hangingPunct="0">
              <a:spcBef>
                <a:spcPct val="0"/>
              </a:spcBef>
              <a:spcAft>
                <a:spcPct val="0"/>
              </a:spcAft>
              <a:defRPr>
                <a:solidFill>
                  <a:schemeClr val="tx1"/>
                </a:solidFill>
                <a:latin typeface="Times New Roman" charset="0"/>
                <a:ea typeface="宋体" charset="-122"/>
              </a:defRPr>
            </a:lvl6pPr>
            <a:lvl7pPr marL="2971800" indent="-228600" algn="ctr" eaLnBrk="0" fontAlgn="base" hangingPunct="0">
              <a:spcBef>
                <a:spcPct val="0"/>
              </a:spcBef>
              <a:spcAft>
                <a:spcPct val="0"/>
              </a:spcAft>
              <a:defRPr>
                <a:solidFill>
                  <a:schemeClr val="tx1"/>
                </a:solidFill>
                <a:latin typeface="Times New Roman" charset="0"/>
                <a:ea typeface="宋体" charset="-122"/>
              </a:defRPr>
            </a:lvl7pPr>
            <a:lvl8pPr marL="3429000" indent="-228600" algn="ctr" eaLnBrk="0" fontAlgn="base" hangingPunct="0">
              <a:spcBef>
                <a:spcPct val="0"/>
              </a:spcBef>
              <a:spcAft>
                <a:spcPct val="0"/>
              </a:spcAft>
              <a:defRPr>
                <a:solidFill>
                  <a:schemeClr val="tx1"/>
                </a:solidFill>
                <a:latin typeface="Times New Roman" charset="0"/>
                <a:ea typeface="宋体" charset="-122"/>
              </a:defRPr>
            </a:lvl8pPr>
            <a:lvl9pPr marL="3886200" indent="-228600" algn="ctr" eaLnBrk="0" fontAlgn="base" hangingPunct="0">
              <a:spcBef>
                <a:spcPct val="0"/>
              </a:spcBef>
              <a:spcAft>
                <a:spcPct val="0"/>
              </a:spcAft>
              <a:defRPr>
                <a:solidFill>
                  <a:schemeClr val="tx1"/>
                </a:solidFill>
                <a:latin typeface="Times New Roman" charset="0"/>
                <a:ea typeface="宋体" charset="-122"/>
              </a:defRPr>
            </a:lvl9pPr>
          </a:lstStyle>
          <a:p>
            <a:pPr eaLnBrk="1" hangingPunct="1">
              <a:defRPr/>
            </a:pPr>
            <a:endParaRPr lang="zh-CN" altLang="zh-CN" sz="2400" smtClean="0"/>
          </a:p>
        </p:txBody>
      </p:sp>
      <p:pic>
        <p:nvPicPr>
          <p:cNvPr id="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5" descr="websoft-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50" y="339725"/>
            <a:ext cx="18383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3388" y="58738"/>
            <a:ext cx="1041400" cy="11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9442" name="Rectangle 2"/>
          <p:cNvSpPr>
            <a:spLocks noGrp="1" noChangeArrowheads="1"/>
          </p:cNvSpPr>
          <p:nvPr>
            <p:ph type="subTitle" idx="1"/>
          </p:nvPr>
        </p:nvSpPr>
        <p:spPr>
          <a:xfrm>
            <a:off x="1979712" y="4293096"/>
            <a:ext cx="5184775" cy="1336675"/>
          </a:xfrm>
        </p:spPr>
        <p:txBody>
          <a:bodyPr/>
          <a:lstStyle>
            <a:lvl1pPr marL="0" indent="0" algn="ctr">
              <a:buFont typeface="Wingdings" pitchFamily="2" charset="2"/>
              <a:buNone/>
              <a:defRPr sz="2400">
                <a:latin typeface="Helvetica"/>
                <a:ea typeface="Hiragino Sans GB W3"/>
                <a:cs typeface="Helvetica"/>
              </a:defRPr>
            </a:lvl1pPr>
          </a:lstStyle>
          <a:p>
            <a:pPr lvl="0"/>
            <a:r>
              <a:rPr lang="zh-CN" altLang="en-US" noProof="0" smtClean="0"/>
              <a:t>单击此处编辑母版副标题样式</a:t>
            </a:r>
            <a:endParaRPr lang="zh-CN" altLang="en-US" noProof="0" dirty="0" smtClean="0"/>
          </a:p>
        </p:txBody>
      </p:sp>
      <p:sp>
        <p:nvSpPr>
          <p:cNvPr id="189449" name="Rectangle 9"/>
          <p:cNvSpPr>
            <a:spLocks noGrp="1" noChangeArrowheads="1"/>
          </p:cNvSpPr>
          <p:nvPr>
            <p:ph type="ctrTitle"/>
          </p:nvPr>
        </p:nvSpPr>
        <p:spPr>
          <a:xfrm>
            <a:off x="867915" y="2163763"/>
            <a:ext cx="7405688" cy="1600200"/>
          </a:xfrm>
        </p:spPr>
        <p:txBody>
          <a:bodyPr/>
          <a:lstStyle>
            <a:lvl1pPr>
              <a:defRPr b="0" i="0">
                <a:latin typeface="Helvetica"/>
                <a:ea typeface="Hiragino Sans GB W3"/>
                <a:cs typeface="Helvetica"/>
              </a:defRPr>
            </a:lvl1pPr>
          </a:lstStyle>
          <a:p>
            <a:pPr lvl="0"/>
            <a:r>
              <a:rPr lang="zh-CN" altLang="en-US" noProof="0" smtClean="0"/>
              <a:t>单击此处编辑母版标题样式</a:t>
            </a:r>
          </a:p>
        </p:txBody>
      </p:sp>
      <p:sp>
        <p:nvSpPr>
          <p:cNvPr id="11" name="Rectangle 3"/>
          <p:cNvSpPr>
            <a:spLocks noGrp="1" noChangeArrowheads="1"/>
          </p:cNvSpPr>
          <p:nvPr>
            <p:ph type="dt" sz="half" idx="10"/>
          </p:nvPr>
        </p:nvSpPr>
        <p:spPr>
          <a:xfrm>
            <a:off x="79375" y="6270625"/>
            <a:ext cx="1439863" cy="360363"/>
          </a:xfrm>
          <a:prstGeom prst="rect">
            <a:avLst/>
          </a:prstGeom>
        </p:spPr>
        <p:txBody>
          <a:bodyPr anchor="ctr"/>
          <a:lstStyle>
            <a:lvl1pPr algn="l" eaLnBrk="1" hangingPunct="1">
              <a:defRPr sz="1400" b="0" i="0">
                <a:latin typeface="Helvetica"/>
                <a:ea typeface="Hiragino Sans GB W3"/>
                <a:cs typeface="Helvetica"/>
              </a:defRPr>
            </a:lvl1pPr>
          </a:lstStyle>
          <a:p>
            <a:fld id="{074774A7-0C52-4C20-B508-565FE0CBEF45}" type="datetimeFigureOut">
              <a:rPr lang="zh-CN" altLang="en-US" smtClean="0"/>
              <a:t>2016/11/23</a:t>
            </a:fld>
            <a:endParaRPr lang="zh-CN" altLang="en-US"/>
          </a:p>
        </p:txBody>
      </p:sp>
      <p:sp>
        <p:nvSpPr>
          <p:cNvPr id="12" name="Rectangle 4"/>
          <p:cNvSpPr>
            <a:spLocks noGrp="1" noChangeArrowheads="1"/>
          </p:cNvSpPr>
          <p:nvPr>
            <p:ph type="ftr" sz="quarter" idx="11"/>
          </p:nvPr>
        </p:nvSpPr>
        <p:spPr>
          <a:xfrm>
            <a:off x="1878013" y="6270625"/>
            <a:ext cx="5400675" cy="360363"/>
          </a:xfrm>
        </p:spPr>
        <p:txBody>
          <a:bodyPr/>
          <a:lstStyle>
            <a:lvl1pPr algn="ctr">
              <a:defRPr sz="1400">
                <a:latin typeface="Helvetica"/>
                <a:cs typeface="Helvetica"/>
              </a:defRPr>
            </a:lvl1pPr>
          </a:lstStyle>
          <a:p>
            <a:endParaRPr lang="zh-CN" altLang="en-US"/>
          </a:p>
        </p:txBody>
      </p:sp>
      <p:sp>
        <p:nvSpPr>
          <p:cNvPr id="13" name="Rectangle 5"/>
          <p:cNvSpPr>
            <a:spLocks noGrp="1" noChangeArrowheads="1"/>
          </p:cNvSpPr>
          <p:nvPr>
            <p:ph type="sldNum" sz="quarter" idx="12"/>
          </p:nvPr>
        </p:nvSpPr>
        <p:spPr>
          <a:xfrm>
            <a:off x="7639050" y="6270625"/>
            <a:ext cx="1439863" cy="360363"/>
          </a:xfrm>
        </p:spPr>
        <p:txBody>
          <a:bodyPr/>
          <a:lstStyle>
            <a:lvl1pPr>
              <a:defRPr/>
            </a:lvl1pPr>
          </a:lstStyle>
          <a:p>
            <a:fld id="{E06EDB4A-FD2B-4022-B3E8-0011492DD8E3}" type="slidenum">
              <a:rPr lang="zh-CN" altLang="en-US" smtClean="0"/>
              <a:t>‹#›</a:t>
            </a:fld>
            <a:endParaRPr lang="zh-CN" altLang="en-US"/>
          </a:p>
        </p:txBody>
      </p:sp>
    </p:spTree>
    <p:extLst>
      <p:ext uri="{BB962C8B-B14F-4D97-AF65-F5344CB8AC3E}">
        <p14:creationId xmlns:p14="http://schemas.microsoft.com/office/powerpoint/2010/main" val="3455981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2699792" y="404813"/>
            <a:ext cx="5954712" cy="5472112"/>
          </a:xfrm>
          <a:solidFill>
            <a:schemeClr val="bg1"/>
          </a:solidFill>
        </p:spPr>
        <p:txBody>
          <a:bodyPr vert="wordArtVert"/>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 name="竖排标题 1"/>
          <p:cNvSpPr>
            <a:spLocks noGrp="1"/>
          </p:cNvSpPr>
          <p:nvPr>
            <p:ph type="title" orient="vert"/>
          </p:nvPr>
        </p:nvSpPr>
        <p:spPr>
          <a:xfrm>
            <a:off x="496800" y="404813"/>
            <a:ext cx="2035175" cy="5472112"/>
          </a:xfrm>
          <a:solidFill>
            <a:srgbClr val="FFFFFF"/>
          </a:solidFill>
        </p:spPr>
        <p:txBody>
          <a:bodyPr vert="eaVert"/>
          <a:lstStyle>
            <a:lvl1pPr algn="l">
              <a:defRPr/>
            </a:lvl1pPr>
          </a:lstStyle>
          <a:p>
            <a:r>
              <a:rPr lang="zh-CN" altLang="en-US" smtClean="0"/>
              <a:t>单击此处编辑母版标题样式</a:t>
            </a:r>
            <a:endParaRPr lang="zh-CN" altLang="en-US" dirty="0"/>
          </a:p>
        </p:txBody>
      </p:sp>
      <p:sp>
        <p:nvSpPr>
          <p:cNvPr id="4" name="Rectangle 8"/>
          <p:cNvSpPr>
            <a:spLocks noGrp="1" noChangeArrowheads="1"/>
          </p:cNvSpPr>
          <p:nvPr>
            <p:ph type="ftr" sz="quarter" idx="10"/>
          </p:nvPr>
        </p:nvSpPr>
        <p:spPr/>
        <p:txBody>
          <a:bodyPr/>
          <a:lstStyle>
            <a:lvl1pPr>
              <a:defRPr/>
            </a:lvl1pPr>
          </a:lstStyle>
          <a:p>
            <a:endParaRPr lang="zh-CN" altLang="en-US"/>
          </a:p>
        </p:txBody>
      </p:sp>
      <p:sp>
        <p:nvSpPr>
          <p:cNvPr id="5" name="Rectangle 5"/>
          <p:cNvSpPr>
            <a:spLocks noGrp="1" noChangeArrowheads="1"/>
          </p:cNvSpPr>
          <p:nvPr>
            <p:ph type="sldNum" sz="quarter" idx="11"/>
          </p:nvPr>
        </p:nvSpPr>
        <p:spPr/>
        <p:txBody>
          <a:bodyPr/>
          <a:lstStyle>
            <a:lvl1pPr>
              <a:defRPr/>
            </a:lvl1pPr>
          </a:lstStyle>
          <a:p>
            <a:fld id="{E06EDB4A-FD2B-4022-B3E8-0011492DD8E3}" type="slidenum">
              <a:rPr lang="zh-CN" altLang="en-US" smtClean="0"/>
              <a:t>‹#›</a:t>
            </a:fld>
            <a:endParaRPr lang="zh-CN" altLang="en-US"/>
          </a:p>
        </p:txBody>
      </p:sp>
    </p:spTree>
    <p:extLst>
      <p:ext uri="{BB962C8B-B14F-4D97-AF65-F5344CB8AC3E}">
        <p14:creationId xmlns:p14="http://schemas.microsoft.com/office/powerpoint/2010/main" val="185400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ftr" sz="quarter" idx="10"/>
          </p:nvPr>
        </p:nvSpPr>
        <p:spPr/>
        <p:txBody>
          <a:bodyPr/>
          <a:lstStyle>
            <a:lvl1pPr>
              <a:defRPr/>
            </a:lvl1pPr>
          </a:lstStyle>
          <a:p>
            <a:endParaRPr lang="zh-CN" altLang="en-US"/>
          </a:p>
        </p:txBody>
      </p:sp>
      <p:sp>
        <p:nvSpPr>
          <p:cNvPr id="5" name="Rectangle 5"/>
          <p:cNvSpPr>
            <a:spLocks noGrp="1" noChangeArrowheads="1"/>
          </p:cNvSpPr>
          <p:nvPr>
            <p:ph type="sldNum" sz="quarter" idx="11"/>
          </p:nvPr>
        </p:nvSpPr>
        <p:spPr/>
        <p:txBody>
          <a:bodyPr/>
          <a:lstStyle>
            <a:lvl1pPr>
              <a:defRPr/>
            </a:lvl1pPr>
          </a:lstStyle>
          <a:p>
            <a:fld id="{E06EDB4A-FD2B-4022-B3E8-0011492DD8E3}" type="slidenum">
              <a:rPr lang="zh-CN" altLang="en-US" smtClean="0"/>
              <a:t>‹#›</a:t>
            </a:fld>
            <a:endParaRPr lang="zh-CN" altLang="en-US"/>
          </a:p>
        </p:txBody>
      </p:sp>
    </p:spTree>
    <p:extLst>
      <p:ext uri="{BB962C8B-B14F-4D97-AF65-F5344CB8AC3E}">
        <p14:creationId xmlns:p14="http://schemas.microsoft.com/office/powerpoint/2010/main" val="247434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atin typeface="Helvetica"/>
                <a:cs typeface="Helvetica"/>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Helvetica"/>
                <a:cs typeface="Helvetica"/>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ftr" sz="quarter" idx="10"/>
          </p:nvPr>
        </p:nvSpPr>
        <p:spPr/>
        <p:txBody>
          <a:bodyPr/>
          <a:lstStyle>
            <a:lvl1pPr>
              <a:defRPr/>
            </a:lvl1pPr>
          </a:lstStyle>
          <a:p>
            <a:endParaRPr lang="zh-CN" altLang="en-US"/>
          </a:p>
        </p:txBody>
      </p:sp>
      <p:sp>
        <p:nvSpPr>
          <p:cNvPr id="5" name="Rectangle 5"/>
          <p:cNvSpPr>
            <a:spLocks noGrp="1" noChangeArrowheads="1"/>
          </p:cNvSpPr>
          <p:nvPr>
            <p:ph type="sldNum" sz="quarter" idx="11"/>
          </p:nvPr>
        </p:nvSpPr>
        <p:spPr/>
        <p:txBody>
          <a:bodyPr/>
          <a:lstStyle>
            <a:lvl1pPr>
              <a:defRPr/>
            </a:lvl1pPr>
          </a:lstStyle>
          <a:p>
            <a:fld id="{E06EDB4A-FD2B-4022-B3E8-0011492DD8E3}" type="slidenum">
              <a:rPr lang="zh-CN" altLang="en-US" smtClean="0"/>
              <a:t>‹#›</a:t>
            </a:fld>
            <a:endParaRPr lang="zh-CN" altLang="en-US"/>
          </a:p>
        </p:txBody>
      </p:sp>
    </p:spTree>
    <p:extLst>
      <p:ext uri="{BB962C8B-B14F-4D97-AF65-F5344CB8AC3E}">
        <p14:creationId xmlns:p14="http://schemas.microsoft.com/office/powerpoint/2010/main" val="116226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35140" y="1484313"/>
            <a:ext cx="3996000" cy="4392612"/>
          </a:xfrm>
        </p:spPr>
        <p:txBody>
          <a:bodyPr/>
          <a:lstStyle>
            <a:lvl1pPr>
              <a:defRPr sz="2400">
                <a:latin typeface="Helvetica"/>
                <a:cs typeface="Helvetica"/>
              </a:defRPr>
            </a:lvl1pPr>
            <a:lvl2pPr>
              <a:defRPr sz="2000">
                <a:latin typeface="Helvetica"/>
                <a:cs typeface="Helvetica"/>
              </a:defRPr>
            </a:lvl2pPr>
            <a:lvl3pPr>
              <a:defRPr sz="1800">
                <a:latin typeface="Helvetica"/>
                <a:cs typeface="Helvetica"/>
              </a:defRPr>
            </a:lvl3pPr>
            <a:lvl4pPr>
              <a:defRPr sz="1600">
                <a:latin typeface="Helvetica"/>
                <a:cs typeface="Helvetica"/>
              </a:defRPr>
            </a:lvl4pPr>
            <a:lvl5pPr>
              <a:defRPr sz="1400">
                <a:latin typeface="Helvetica"/>
                <a:cs typeface="Helvetica"/>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714710" y="1484313"/>
            <a:ext cx="3995737" cy="4392612"/>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8"/>
          <p:cNvSpPr>
            <a:spLocks noGrp="1" noChangeArrowheads="1"/>
          </p:cNvSpPr>
          <p:nvPr>
            <p:ph type="ftr" sz="quarter" idx="10"/>
          </p:nvPr>
        </p:nvSpPr>
        <p:spPr/>
        <p:txBody>
          <a:bodyPr/>
          <a:lstStyle>
            <a:lvl1pPr>
              <a:defRPr/>
            </a:lvl1pPr>
          </a:lstStyle>
          <a:p>
            <a:endParaRPr lang="zh-CN" altLang="en-US"/>
          </a:p>
        </p:txBody>
      </p:sp>
      <p:sp>
        <p:nvSpPr>
          <p:cNvPr id="6" name="Rectangle 5"/>
          <p:cNvSpPr>
            <a:spLocks noGrp="1" noChangeArrowheads="1"/>
          </p:cNvSpPr>
          <p:nvPr>
            <p:ph type="sldNum" sz="quarter" idx="11"/>
          </p:nvPr>
        </p:nvSpPr>
        <p:spPr/>
        <p:txBody>
          <a:bodyPr/>
          <a:lstStyle>
            <a:lvl1pPr>
              <a:defRPr/>
            </a:lvl1pPr>
          </a:lstStyle>
          <a:p>
            <a:fld id="{E06EDB4A-FD2B-4022-B3E8-0011492DD8E3}" type="slidenum">
              <a:rPr lang="zh-CN" altLang="en-US" smtClean="0"/>
              <a:t>‹#›</a:t>
            </a:fld>
            <a:endParaRPr lang="zh-CN" altLang="en-US"/>
          </a:p>
        </p:txBody>
      </p:sp>
    </p:spTree>
    <p:extLst>
      <p:ext uri="{BB962C8B-B14F-4D97-AF65-F5344CB8AC3E}">
        <p14:creationId xmlns:p14="http://schemas.microsoft.com/office/powerpoint/2010/main" val="2881405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6800" y="403200"/>
            <a:ext cx="6091200" cy="576000"/>
          </a:xfrm>
        </p:spPr>
        <p:txBody>
          <a:bodyPr/>
          <a:lstStyle>
            <a:lvl1pPr>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33290" y="1463768"/>
            <a:ext cx="3996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33290" y="2103530"/>
            <a:ext cx="3996000" cy="3951288"/>
          </a:xfrm>
        </p:spPr>
        <p:txBody>
          <a:bodyPr/>
          <a:lstStyle>
            <a:lvl1pPr>
              <a:defRPr sz="24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728981" y="1471056"/>
            <a:ext cx="3996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728981" y="2110818"/>
            <a:ext cx="3996000" cy="3951288"/>
          </a:xfrm>
        </p:spPr>
        <p:txBody>
          <a:bodyPr/>
          <a:lstStyle>
            <a:lvl1pPr>
              <a:defRPr sz="24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Rectangle 8"/>
          <p:cNvSpPr>
            <a:spLocks noGrp="1" noChangeArrowheads="1"/>
          </p:cNvSpPr>
          <p:nvPr>
            <p:ph type="ftr" sz="quarter" idx="10"/>
          </p:nvPr>
        </p:nvSpPr>
        <p:spPr/>
        <p:txBody>
          <a:bodyPr/>
          <a:lstStyle>
            <a:lvl1pPr>
              <a:defRPr/>
            </a:lvl1pPr>
          </a:lstStyle>
          <a:p>
            <a:endParaRPr lang="zh-CN" altLang="en-US"/>
          </a:p>
        </p:txBody>
      </p:sp>
      <p:sp>
        <p:nvSpPr>
          <p:cNvPr id="8" name="Rectangle 5"/>
          <p:cNvSpPr>
            <a:spLocks noGrp="1" noChangeArrowheads="1"/>
          </p:cNvSpPr>
          <p:nvPr>
            <p:ph type="sldNum" sz="quarter" idx="11"/>
          </p:nvPr>
        </p:nvSpPr>
        <p:spPr/>
        <p:txBody>
          <a:bodyPr/>
          <a:lstStyle>
            <a:lvl1pPr>
              <a:defRPr/>
            </a:lvl1pPr>
          </a:lstStyle>
          <a:p>
            <a:fld id="{E06EDB4A-FD2B-4022-B3E8-0011492DD8E3}" type="slidenum">
              <a:rPr lang="zh-CN" altLang="en-US" smtClean="0"/>
              <a:t>‹#›</a:t>
            </a:fld>
            <a:endParaRPr lang="zh-CN" altLang="en-US"/>
          </a:p>
        </p:txBody>
      </p:sp>
    </p:spTree>
    <p:extLst>
      <p:ext uri="{BB962C8B-B14F-4D97-AF65-F5344CB8AC3E}">
        <p14:creationId xmlns:p14="http://schemas.microsoft.com/office/powerpoint/2010/main" val="1107516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Rectangle 8"/>
          <p:cNvSpPr>
            <a:spLocks noGrp="1" noChangeArrowheads="1"/>
          </p:cNvSpPr>
          <p:nvPr>
            <p:ph type="ftr" sz="quarter" idx="10"/>
          </p:nvPr>
        </p:nvSpPr>
        <p:spPr/>
        <p:txBody>
          <a:bodyPr/>
          <a:lstStyle>
            <a:lvl1pPr>
              <a:defRPr/>
            </a:lvl1pPr>
          </a:lstStyle>
          <a:p>
            <a:endParaRPr lang="zh-CN" altLang="en-US"/>
          </a:p>
        </p:txBody>
      </p:sp>
      <p:sp>
        <p:nvSpPr>
          <p:cNvPr id="4" name="Rectangle 5"/>
          <p:cNvSpPr>
            <a:spLocks noGrp="1" noChangeArrowheads="1"/>
          </p:cNvSpPr>
          <p:nvPr>
            <p:ph type="sldNum" sz="quarter" idx="11"/>
          </p:nvPr>
        </p:nvSpPr>
        <p:spPr/>
        <p:txBody>
          <a:bodyPr/>
          <a:lstStyle>
            <a:lvl1pPr>
              <a:defRPr/>
            </a:lvl1pPr>
          </a:lstStyle>
          <a:p>
            <a:fld id="{E06EDB4A-FD2B-4022-B3E8-0011492DD8E3}" type="slidenum">
              <a:rPr lang="zh-CN" altLang="en-US" smtClean="0"/>
              <a:t>‹#›</a:t>
            </a:fld>
            <a:endParaRPr lang="zh-CN" altLang="en-US"/>
          </a:p>
        </p:txBody>
      </p:sp>
    </p:spTree>
    <p:extLst>
      <p:ext uri="{BB962C8B-B14F-4D97-AF65-F5344CB8AC3E}">
        <p14:creationId xmlns:p14="http://schemas.microsoft.com/office/powerpoint/2010/main" val="3837898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p:txBody>
          <a:bodyPr/>
          <a:lstStyle>
            <a:lvl1pPr>
              <a:defRPr/>
            </a:lvl1pPr>
          </a:lstStyle>
          <a:p>
            <a:endParaRPr lang="zh-CN" altLang="en-US"/>
          </a:p>
        </p:txBody>
      </p:sp>
      <p:sp>
        <p:nvSpPr>
          <p:cNvPr id="3" name="Rectangle 5"/>
          <p:cNvSpPr>
            <a:spLocks noGrp="1" noChangeArrowheads="1"/>
          </p:cNvSpPr>
          <p:nvPr>
            <p:ph type="sldNum" sz="quarter" idx="11"/>
          </p:nvPr>
        </p:nvSpPr>
        <p:spPr/>
        <p:txBody>
          <a:bodyPr/>
          <a:lstStyle>
            <a:lvl1pPr>
              <a:defRPr/>
            </a:lvl1pPr>
          </a:lstStyle>
          <a:p>
            <a:fld id="{E06EDB4A-FD2B-4022-B3E8-0011492DD8E3}" type="slidenum">
              <a:rPr lang="zh-CN" altLang="en-US" smtClean="0"/>
              <a:t>‹#›</a:t>
            </a:fld>
            <a:endParaRPr lang="zh-CN" altLang="en-US"/>
          </a:p>
        </p:txBody>
      </p:sp>
    </p:spTree>
    <p:extLst>
      <p:ext uri="{BB962C8B-B14F-4D97-AF65-F5344CB8AC3E}">
        <p14:creationId xmlns:p14="http://schemas.microsoft.com/office/powerpoint/2010/main" val="3820183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3203848" y="1382400"/>
            <a:ext cx="5400000" cy="469080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503848" y="1382249"/>
            <a:ext cx="27000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标题 1"/>
          <p:cNvSpPr>
            <a:spLocks noGrp="1"/>
          </p:cNvSpPr>
          <p:nvPr>
            <p:ph type="title"/>
          </p:nvPr>
        </p:nvSpPr>
        <p:spPr>
          <a:xfrm>
            <a:off x="496800" y="404813"/>
            <a:ext cx="6091424" cy="576262"/>
          </a:xfrm>
        </p:spPr>
        <p:txBody>
          <a:bodyPr/>
          <a:lstStyle/>
          <a:p>
            <a:r>
              <a:rPr lang="zh-CN" altLang="en-US" smtClean="0"/>
              <a:t>单击此处编辑母版标题样式</a:t>
            </a:r>
            <a:endParaRPr lang="zh-CN" altLang="en-US" dirty="0"/>
          </a:p>
        </p:txBody>
      </p:sp>
      <p:sp>
        <p:nvSpPr>
          <p:cNvPr id="5" name="Rectangle 8"/>
          <p:cNvSpPr>
            <a:spLocks noGrp="1" noChangeArrowheads="1"/>
          </p:cNvSpPr>
          <p:nvPr>
            <p:ph type="ftr" sz="quarter" idx="10"/>
          </p:nvPr>
        </p:nvSpPr>
        <p:spPr/>
        <p:txBody>
          <a:bodyPr/>
          <a:lstStyle>
            <a:lvl1pPr>
              <a:defRPr/>
            </a:lvl1pPr>
          </a:lstStyle>
          <a:p>
            <a:endParaRPr lang="zh-CN" altLang="en-US"/>
          </a:p>
        </p:txBody>
      </p:sp>
      <p:sp>
        <p:nvSpPr>
          <p:cNvPr id="6" name="Rectangle 5"/>
          <p:cNvSpPr>
            <a:spLocks noGrp="1" noChangeArrowheads="1"/>
          </p:cNvSpPr>
          <p:nvPr>
            <p:ph type="sldNum" sz="quarter" idx="11"/>
          </p:nvPr>
        </p:nvSpPr>
        <p:spPr/>
        <p:txBody>
          <a:bodyPr/>
          <a:lstStyle>
            <a:lvl1pPr>
              <a:defRPr/>
            </a:lvl1pPr>
          </a:lstStyle>
          <a:p>
            <a:fld id="{E06EDB4A-FD2B-4022-B3E8-0011492DD8E3}" type="slidenum">
              <a:rPr lang="zh-CN" altLang="en-US" smtClean="0"/>
              <a:t>‹#›</a:t>
            </a:fld>
            <a:endParaRPr lang="zh-CN" altLang="en-US"/>
          </a:p>
        </p:txBody>
      </p:sp>
    </p:spTree>
    <p:extLst>
      <p:ext uri="{BB962C8B-B14F-4D97-AF65-F5344CB8AC3E}">
        <p14:creationId xmlns:p14="http://schemas.microsoft.com/office/powerpoint/2010/main" val="417960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8"/>
          <p:cNvSpPr>
            <a:spLocks noGrp="1" noChangeArrowheads="1"/>
          </p:cNvSpPr>
          <p:nvPr>
            <p:ph type="ftr" sz="quarter" idx="10"/>
          </p:nvPr>
        </p:nvSpPr>
        <p:spPr/>
        <p:txBody>
          <a:bodyPr/>
          <a:lstStyle>
            <a:lvl1pPr>
              <a:defRPr/>
            </a:lvl1pPr>
          </a:lstStyle>
          <a:p>
            <a:endParaRPr lang="zh-CN" altLang="en-US"/>
          </a:p>
        </p:txBody>
      </p:sp>
      <p:sp>
        <p:nvSpPr>
          <p:cNvPr id="5" name="Rectangle 5"/>
          <p:cNvSpPr>
            <a:spLocks noGrp="1" noChangeArrowheads="1"/>
          </p:cNvSpPr>
          <p:nvPr>
            <p:ph type="sldNum" sz="quarter" idx="11"/>
          </p:nvPr>
        </p:nvSpPr>
        <p:spPr/>
        <p:txBody>
          <a:bodyPr/>
          <a:lstStyle>
            <a:lvl1pPr>
              <a:defRPr/>
            </a:lvl1pPr>
          </a:lstStyle>
          <a:p>
            <a:fld id="{E06EDB4A-FD2B-4022-B3E8-0011492DD8E3}" type="slidenum">
              <a:rPr lang="zh-CN" altLang="en-US" smtClean="0"/>
              <a:t>‹#›</a:t>
            </a:fld>
            <a:endParaRPr lang="zh-CN" altLang="en-US"/>
          </a:p>
        </p:txBody>
      </p:sp>
    </p:spTree>
    <p:extLst>
      <p:ext uri="{BB962C8B-B14F-4D97-AF65-F5344CB8AC3E}">
        <p14:creationId xmlns:p14="http://schemas.microsoft.com/office/powerpoint/2010/main" val="256424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Times New Roman" charset="0"/>
                <a:ea typeface="宋体" charset="-122"/>
              </a:defRPr>
            </a:lvl1pPr>
            <a:lvl2pPr marL="742950" indent="-285750" algn="ctr">
              <a:defRPr>
                <a:solidFill>
                  <a:schemeClr val="tx1"/>
                </a:solidFill>
                <a:latin typeface="Times New Roman" charset="0"/>
                <a:ea typeface="宋体" charset="-122"/>
              </a:defRPr>
            </a:lvl2pPr>
            <a:lvl3pPr marL="1143000" indent="-228600" algn="ctr">
              <a:defRPr>
                <a:solidFill>
                  <a:schemeClr val="tx1"/>
                </a:solidFill>
                <a:latin typeface="Times New Roman" charset="0"/>
                <a:ea typeface="宋体" charset="-122"/>
              </a:defRPr>
            </a:lvl3pPr>
            <a:lvl4pPr marL="1600200" indent="-228600" algn="ctr">
              <a:defRPr>
                <a:solidFill>
                  <a:schemeClr val="tx1"/>
                </a:solidFill>
                <a:latin typeface="Times New Roman" charset="0"/>
                <a:ea typeface="宋体" charset="-122"/>
              </a:defRPr>
            </a:lvl4pPr>
            <a:lvl5pPr marL="2057400" indent="-228600" algn="ctr">
              <a:defRPr>
                <a:solidFill>
                  <a:schemeClr val="tx1"/>
                </a:solidFill>
                <a:latin typeface="Times New Roman" charset="0"/>
                <a:ea typeface="宋体" charset="-122"/>
              </a:defRPr>
            </a:lvl5pPr>
            <a:lvl6pPr marL="2514600" indent="-228600" algn="ctr" eaLnBrk="0" fontAlgn="base" hangingPunct="0">
              <a:spcBef>
                <a:spcPct val="0"/>
              </a:spcBef>
              <a:spcAft>
                <a:spcPct val="0"/>
              </a:spcAft>
              <a:defRPr>
                <a:solidFill>
                  <a:schemeClr val="tx1"/>
                </a:solidFill>
                <a:latin typeface="Times New Roman" charset="0"/>
                <a:ea typeface="宋体" charset="-122"/>
              </a:defRPr>
            </a:lvl6pPr>
            <a:lvl7pPr marL="2971800" indent="-228600" algn="ctr" eaLnBrk="0" fontAlgn="base" hangingPunct="0">
              <a:spcBef>
                <a:spcPct val="0"/>
              </a:spcBef>
              <a:spcAft>
                <a:spcPct val="0"/>
              </a:spcAft>
              <a:defRPr>
                <a:solidFill>
                  <a:schemeClr val="tx1"/>
                </a:solidFill>
                <a:latin typeface="Times New Roman" charset="0"/>
                <a:ea typeface="宋体" charset="-122"/>
              </a:defRPr>
            </a:lvl7pPr>
            <a:lvl8pPr marL="3429000" indent="-228600" algn="ctr" eaLnBrk="0" fontAlgn="base" hangingPunct="0">
              <a:spcBef>
                <a:spcPct val="0"/>
              </a:spcBef>
              <a:spcAft>
                <a:spcPct val="0"/>
              </a:spcAft>
              <a:defRPr>
                <a:solidFill>
                  <a:schemeClr val="tx1"/>
                </a:solidFill>
                <a:latin typeface="Times New Roman" charset="0"/>
                <a:ea typeface="宋体" charset="-122"/>
              </a:defRPr>
            </a:lvl8pPr>
            <a:lvl9pPr marL="3886200" indent="-228600" algn="ctr" eaLnBrk="0" fontAlgn="base" hangingPunct="0">
              <a:spcBef>
                <a:spcPct val="0"/>
              </a:spcBef>
              <a:spcAft>
                <a:spcPct val="0"/>
              </a:spcAft>
              <a:defRPr>
                <a:solidFill>
                  <a:schemeClr val="tx1"/>
                </a:solidFill>
                <a:latin typeface="Times New Roman" charset="0"/>
                <a:ea typeface="宋体" charset="-122"/>
              </a:defRPr>
            </a:lvl9pPr>
          </a:lstStyle>
          <a:p>
            <a:pPr eaLnBrk="1" hangingPunct="1">
              <a:defRPr/>
            </a:pPr>
            <a:endParaRPr lang="zh-CN" altLang="zh-CN" sz="2400" smtClean="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Times New Roman" charset="0"/>
                <a:ea typeface="宋体" charset="-122"/>
              </a:defRPr>
            </a:lvl1pPr>
            <a:lvl2pPr marL="742950" indent="-285750" algn="ctr">
              <a:defRPr>
                <a:solidFill>
                  <a:schemeClr val="tx1"/>
                </a:solidFill>
                <a:latin typeface="Times New Roman" charset="0"/>
                <a:ea typeface="宋体" charset="-122"/>
              </a:defRPr>
            </a:lvl2pPr>
            <a:lvl3pPr marL="1143000" indent="-228600" algn="ctr">
              <a:defRPr>
                <a:solidFill>
                  <a:schemeClr val="tx1"/>
                </a:solidFill>
                <a:latin typeface="Times New Roman" charset="0"/>
                <a:ea typeface="宋体" charset="-122"/>
              </a:defRPr>
            </a:lvl3pPr>
            <a:lvl4pPr marL="1600200" indent="-228600" algn="ctr">
              <a:defRPr>
                <a:solidFill>
                  <a:schemeClr val="tx1"/>
                </a:solidFill>
                <a:latin typeface="Times New Roman" charset="0"/>
                <a:ea typeface="宋体" charset="-122"/>
              </a:defRPr>
            </a:lvl4pPr>
            <a:lvl5pPr marL="2057400" indent="-228600" algn="ctr">
              <a:defRPr>
                <a:solidFill>
                  <a:schemeClr val="tx1"/>
                </a:solidFill>
                <a:latin typeface="Times New Roman" charset="0"/>
                <a:ea typeface="宋体" charset="-122"/>
              </a:defRPr>
            </a:lvl5pPr>
            <a:lvl6pPr marL="2514600" indent="-228600" algn="ctr" eaLnBrk="0" fontAlgn="base" hangingPunct="0">
              <a:spcBef>
                <a:spcPct val="0"/>
              </a:spcBef>
              <a:spcAft>
                <a:spcPct val="0"/>
              </a:spcAft>
              <a:defRPr>
                <a:solidFill>
                  <a:schemeClr val="tx1"/>
                </a:solidFill>
                <a:latin typeface="Times New Roman" charset="0"/>
                <a:ea typeface="宋体" charset="-122"/>
              </a:defRPr>
            </a:lvl6pPr>
            <a:lvl7pPr marL="2971800" indent="-228600" algn="ctr" eaLnBrk="0" fontAlgn="base" hangingPunct="0">
              <a:spcBef>
                <a:spcPct val="0"/>
              </a:spcBef>
              <a:spcAft>
                <a:spcPct val="0"/>
              </a:spcAft>
              <a:defRPr>
                <a:solidFill>
                  <a:schemeClr val="tx1"/>
                </a:solidFill>
                <a:latin typeface="Times New Roman" charset="0"/>
                <a:ea typeface="宋体" charset="-122"/>
              </a:defRPr>
            </a:lvl7pPr>
            <a:lvl8pPr marL="3429000" indent="-228600" algn="ctr" eaLnBrk="0" fontAlgn="base" hangingPunct="0">
              <a:spcBef>
                <a:spcPct val="0"/>
              </a:spcBef>
              <a:spcAft>
                <a:spcPct val="0"/>
              </a:spcAft>
              <a:defRPr>
                <a:solidFill>
                  <a:schemeClr val="tx1"/>
                </a:solidFill>
                <a:latin typeface="Times New Roman" charset="0"/>
                <a:ea typeface="宋体" charset="-122"/>
              </a:defRPr>
            </a:lvl8pPr>
            <a:lvl9pPr marL="3886200" indent="-228600" algn="ctr" eaLnBrk="0" fontAlgn="base" hangingPunct="0">
              <a:spcBef>
                <a:spcPct val="0"/>
              </a:spcBef>
              <a:spcAft>
                <a:spcPct val="0"/>
              </a:spcAft>
              <a:defRPr>
                <a:solidFill>
                  <a:schemeClr val="tx1"/>
                </a:solidFill>
                <a:latin typeface="Times New Roman" charset="0"/>
                <a:ea typeface="宋体" charset="-122"/>
              </a:defRPr>
            </a:lvl9pPr>
          </a:lstStyle>
          <a:p>
            <a:pPr eaLnBrk="1" hangingPunct="1">
              <a:defRPr/>
            </a:pPr>
            <a:endParaRPr lang="zh-CN" altLang="zh-CN" sz="2400" smtClean="0"/>
          </a:p>
        </p:txBody>
      </p:sp>
      <p:sp>
        <p:nvSpPr>
          <p:cNvPr id="1028" name="Rectangle 4"/>
          <p:cNvSpPr>
            <a:spLocks noGrp="1" noChangeArrowheads="1"/>
          </p:cNvSpPr>
          <p:nvPr>
            <p:ph type="title"/>
          </p:nvPr>
        </p:nvSpPr>
        <p:spPr bwMode="auto">
          <a:xfrm>
            <a:off x="496888" y="404813"/>
            <a:ext cx="609123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96888" y="1484313"/>
            <a:ext cx="8142287"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8424" name="Rectangle 8"/>
          <p:cNvSpPr>
            <a:spLocks noGrp="1" noChangeArrowheads="1"/>
          </p:cNvSpPr>
          <p:nvPr>
            <p:ph type="ftr" sz="quarter" idx="3"/>
          </p:nvPr>
        </p:nvSpPr>
        <p:spPr bwMode="auto">
          <a:xfrm>
            <a:off x="79375" y="6343650"/>
            <a:ext cx="7199313" cy="360363"/>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ctr" anchorCtr="0" compatLnSpc="1">
            <a:prstTxWarp prst="textNoShape">
              <a:avLst/>
            </a:prstTxWarp>
          </a:bodyPr>
          <a:lstStyle>
            <a:lvl1pPr algn="l" eaLnBrk="1" hangingPunct="1">
              <a:defRPr lang="en-US" altLang="zh-CN" sz="1400">
                <a:latin typeface="Helvetica"/>
                <a:ea typeface="Hiragino Sans GB W3"/>
                <a:cs typeface="Helvetica"/>
              </a:defRPr>
            </a:lvl1pPr>
          </a:lstStyle>
          <a:p>
            <a:endParaRPr lang="zh-CN" altLang="en-US"/>
          </a:p>
        </p:txBody>
      </p:sp>
      <p:pic>
        <p:nvPicPr>
          <p:cNvPr id="1031"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88" y="6164263"/>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5"/>
          <p:cNvSpPr>
            <a:spLocks noGrp="1" noChangeArrowheads="1"/>
          </p:cNvSpPr>
          <p:nvPr>
            <p:ph type="sldNum" sz="quarter" idx="4"/>
          </p:nvPr>
        </p:nvSpPr>
        <p:spPr>
          <a:xfrm>
            <a:off x="7639050" y="6342063"/>
            <a:ext cx="1439863" cy="360362"/>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latin typeface="Helvetica" charset="0"/>
                <a:ea typeface="Hiragino Sans GB W3" charset="-122"/>
              </a:defRPr>
            </a:lvl1pPr>
          </a:lstStyle>
          <a:p>
            <a:fld id="{E06EDB4A-FD2B-4022-B3E8-0011492DD8E3}" type="slidenum">
              <a:rPr lang="zh-CN" altLang="en-US" smtClean="0"/>
              <a:t>‹#›</a:t>
            </a:fld>
            <a:endParaRPr lang="zh-CN" altLang="en-US"/>
          </a:p>
        </p:txBody>
      </p:sp>
      <p:pic>
        <p:nvPicPr>
          <p:cNvPr id="1033"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59563"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741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1" fontAlgn="base" hangingPunct="1">
        <a:spcBef>
          <a:spcPct val="0"/>
        </a:spcBef>
        <a:spcAft>
          <a:spcPct val="0"/>
        </a:spcAft>
        <a:defRPr kumimoji="1" sz="2800">
          <a:solidFill>
            <a:schemeClr val="tx1"/>
          </a:solidFill>
          <a:latin typeface="Helvetica"/>
          <a:ea typeface="Hiragino Sans GB W3"/>
          <a:cs typeface="Helvetica"/>
        </a:defRPr>
      </a:lvl1pPr>
      <a:lvl2pPr algn="l" rtl="0" eaLnBrk="1" fontAlgn="base" hangingPunct="1">
        <a:spcBef>
          <a:spcPct val="0"/>
        </a:spcBef>
        <a:spcAft>
          <a:spcPct val="0"/>
        </a:spcAft>
        <a:defRPr kumimoji="1" sz="2800">
          <a:solidFill>
            <a:schemeClr val="tx1"/>
          </a:solidFill>
          <a:latin typeface="Helvetica" charset="0"/>
          <a:ea typeface="Hiragino Sans GB W3" charset="-122"/>
          <a:cs typeface="Helvetica" charset="0"/>
        </a:defRPr>
      </a:lvl2pPr>
      <a:lvl3pPr algn="l" rtl="0" eaLnBrk="1" fontAlgn="base" hangingPunct="1">
        <a:spcBef>
          <a:spcPct val="0"/>
        </a:spcBef>
        <a:spcAft>
          <a:spcPct val="0"/>
        </a:spcAft>
        <a:defRPr kumimoji="1" sz="2800">
          <a:solidFill>
            <a:schemeClr val="tx1"/>
          </a:solidFill>
          <a:latin typeface="Helvetica" charset="0"/>
          <a:ea typeface="Hiragino Sans GB W3" charset="-122"/>
          <a:cs typeface="Helvetica" charset="0"/>
        </a:defRPr>
      </a:lvl3pPr>
      <a:lvl4pPr algn="l" rtl="0" eaLnBrk="1" fontAlgn="base" hangingPunct="1">
        <a:spcBef>
          <a:spcPct val="0"/>
        </a:spcBef>
        <a:spcAft>
          <a:spcPct val="0"/>
        </a:spcAft>
        <a:defRPr kumimoji="1" sz="2800">
          <a:solidFill>
            <a:schemeClr val="tx1"/>
          </a:solidFill>
          <a:latin typeface="Helvetica" charset="0"/>
          <a:ea typeface="Hiragino Sans GB W3" charset="-122"/>
          <a:cs typeface="Helvetica" charset="0"/>
        </a:defRPr>
      </a:lvl4pPr>
      <a:lvl5pPr algn="l" rtl="0" eaLnBrk="1" fontAlgn="base" hangingPunct="1">
        <a:spcBef>
          <a:spcPct val="0"/>
        </a:spcBef>
        <a:spcAft>
          <a:spcPct val="0"/>
        </a:spcAft>
        <a:defRPr kumimoji="1" sz="2800">
          <a:solidFill>
            <a:schemeClr val="tx1"/>
          </a:solidFill>
          <a:latin typeface="Helvetica" charset="0"/>
          <a:ea typeface="Hiragino Sans GB W3" charset="-122"/>
          <a:cs typeface="Helvetica" charset="0"/>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1" fontAlgn="base" hangingPunct="1">
        <a:lnSpc>
          <a:spcPct val="125000"/>
        </a:lnSpc>
        <a:spcBef>
          <a:spcPct val="20000"/>
        </a:spcBef>
        <a:spcAft>
          <a:spcPct val="0"/>
        </a:spcAft>
        <a:buClr>
          <a:schemeClr val="accent1"/>
        </a:buClr>
        <a:buSzPct val="70000"/>
        <a:buFont typeface="Wingdings" panose="05000000000000000000" pitchFamily="2" charset="2"/>
        <a:buChar char="n"/>
        <a:defRPr kumimoji="1" sz="2400">
          <a:solidFill>
            <a:schemeClr val="tx1"/>
          </a:solidFill>
          <a:latin typeface="Helvetica"/>
          <a:ea typeface="Hiragino Sans GB W3"/>
          <a:cs typeface="Helvetica"/>
        </a:defRPr>
      </a:lvl1pPr>
      <a:lvl2pPr marL="889000" indent="-439738" algn="l" rtl="0" eaLnBrk="1" fontAlgn="base" hangingPunct="1">
        <a:lnSpc>
          <a:spcPct val="125000"/>
        </a:lnSpc>
        <a:spcBef>
          <a:spcPct val="20000"/>
        </a:spcBef>
        <a:spcAft>
          <a:spcPct val="0"/>
        </a:spcAft>
        <a:buClr>
          <a:schemeClr val="hlink"/>
        </a:buClr>
        <a:buSzPct val="65000"/>
        <a:buFont typeface="Wingdings" panose="05000000000000000000" pitchFamily="2" charset="2"/>
        <a:buChar char="¡"/>
        <a:defRPr kumimoji="1" sz="2000">
          <a:solidFill>
            <a:schemeClr val="tx1"/>
          </a:solidFill>
          <a:latin typeface="Helvetica"/>
          <a:ea typeface="Hiragino Sans GB W3"/>
          <a:cs typeface="Helvetica"/>
        </a:defRPr>
      </a:lvl2pPr>
      <a:lvl3pPr marL="1293813" indent="-403225" algn="l" rtl="0" eaLnBrk="1" fontAlgn="base" hangingPunct="1">
        <a:lnSpc>
          <a:spcPct val="125000"/>
        </a:lnSpc>
        <a:spcBef>
          <a:spcPct val="20000"/>
        </a:spcBef>
        <a:spcAft>
          <a:spcPct val="0"/>
        </a:spcAft>
        <a:buClr>
          <a:schemeClr val="accent1"/>
        </a:buClr>
        <a:buSzPct val="70000"/>
        <a:buFont typeface="Wingdings" panose="05000000000000000000" pitchFamily="2" charset="2"/>
        <a:buChar char="n"/>
        <a:defRPr kumimoji="1">
          <a:solidFill>
            <a:schemeClr val="tx1"/>
          </a:solidFill>
          <a:latin typeface="Helvetica"/>
          <a:ea typeface="Hiragino Sans GB W3"/>
          <a:cs typeface="Helvetica"/>
        </a:defRPr>
      </a:lvl3pPr>
      <a:lvl4pPr marL="1681163" indent="-385763" algn="l" rtl="0" eaLnBrk="1" fontAlgn="base" hangingPunct="1">
        <a:lnSpc>
          <a:spcPct val="125000"/>
        </a:lnSpc>
        <a:spcBef>
          <a:spcPct val="20000"/>
        </a:spcBef>
        <a:spcAft>
          <a:spcPct val="0"/>
        </a:spcAft>
        <a:buClr>
          <a:schemeClr val="hlink"/>
        </a:buClr>
        <a:buSzPct val="75000"/>
        <a:buFont typeface="Wingdings" panose="05000000000000000000" pitchFamily="2" charset="2"/>
        <a:buChar char="¡"/>
        <a:defRPr kumimoji="1" sz="1600">
          <a:solidFill>
            <a:schemeClr val="tx1"/>
          </a:solidFill>
          <a:latin typeface="Helvetica"/>
          <a:ea typeface="Hiragino Sans GB W3"/>
          <a:cs typeface="Helvetica"/>
        </a:defRPr>
      </a:lvl4pPr>
      <a:lvl5pPr marL="2070100" indent="-387350" algn="l" rtl="0" eaLnBrk="1" fontAlgn="base" hangingPunct="1">
        <a:lnSpc>
          <a:spcPct val="125000"/>
        </a:lnSpc>
        <a:spcBef>
          <a:spcPct val="20000"/>
        </a:spcBef>
        <a:spcAft>
          <a:spcPct val="0"/>
        </a:spcAft>
        <a:buClr>
          <a:schemeClr val="accent1"/>
        </a:buClr>
        <a:buSzPct val="70000"/>
        <a:buFont typeface="Wingdings" panose="05000000000000000000" pitchFamily="2" charset="2"/>
        <a:buChar char="n"/>
        <a:defRPr kumimoji="1" sz="1400">
          <a:solidFill>
            <a:schemeClr val="tx1"/>
          </a:solidFill>
          <a:latin typeface="Helvetica"/>
          <a:ea typeface="Hiragino Sans GB W3"/>
          <a:cs typeface="Helvetic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sz="2000" dirty="0" smtClean="0">
                <a:solidFill>
                  <a:schemeClr val="tx1">
                    <a:lumMod val="50000"/>
                    <a:lumOff val="50000"/>
                  </a:schemeClr>
                </a:solidFill>
              </a:rPr>
              <a:t>胡 伟</a:t>
            </a:r>
            <a:endParaRPr lang="en-US" altLang="zh-CN" sz="2000" dirty="0" smtClean="0">
              <a:solidFill>
                <a:schemeClr val="tx1">
                  <a:lumMod val="50000"/>
                  <a:lumOff val="50000"/>
                </a:schemeClr>
              </a:solidFill>
            </a:endParaRPr>
          </a:p>
          <a:p>
            <a:r>
              <a:rPr lang="en-US" altLang="zh-CN" sz="2000" dirty="0" smtClean="0">
                <a:solidFill>
                  <a:schemeClr val="tx1">
                    <a:lumMod val="50000"/>
                    <a:lumOff val="50000"/>
                  </a:schemeClr>
                </a:solidFill>
              </a:rPr>
              <a:t>2016.11.28</a:t>
            </a:r>
            <a:endParaRPr lang="en-US" altLang="zh-CN" sz="2000" dirty="0" smtClean="0">
              <a:solidFill>
                <a:schemeClr val="tx1">
                  <a:lumMod val="50000"/>
                  <a:lumOff val="50000"/>
                </a:schemeClr>
              </a:solidFill>
            </a:endParaRPr>
          </a:p>
          <a:p>
            <a:endParaRPr lang="zh-CN" altLang="en-US" dirty="0"/>
          </a:p>
        </p:txBody>
      </p:sp>
      <p:sp>
        <p:nvSpPr>
          <p:cNvPr id="2" name="标题 1"/>
          <p:cNvSpPr>
            <a:spLocks noGrp="1"/>
          </p:cNvSpPr>
          <p:nvPr>
            <p:ph type="ctrTitle"/>
          </p:nvPr>
        </p:nvSpPr>
        <p:spPr/>
        <p:txBody>
          <a:bodyPr/>
          <a:lstStyle/>
          <a:p>
            <a:r>
              <a:rPr lang="zh-CN" altLang="en-US" dirty="0" smtClean="0"/>
              <a:t>数据库概论</a:t>
            </a:r>
            <a:r>
              <a:rPr lang="zh-CN" altLang="en-US" dirty="0" smtClean="0"/>
              <a:t>作业</a:t>
            </a:r>
            <a:r>
              <a:rPr lang="en-US" altLang="zh-CN" dirty="0" smtClean="0"/>
              <a:t>4~5</a:t>
            </a:r>
            <a:r>
              <a:rPr lang="zh-CN" altLang="en-US" dirty="0" smtClean="0"/>
              <a:t>讲解</a:t>
            </a:r>
            <a:endParaRPr lang="zh-CN" altLang="en-US" dirty="0"/>
          </a:p>
        </p:txBody>
      </p:sp>
    </p:spTree>
    <p:extLst>
      <p:ext uri="{BB962C8B-B14F-4D97-AF65-F5344CB8AC3E}">
        <p14:creationId xmlns:p14="http://schemas.microsoft.com/office/powerpoint/2010/main" val="2860684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第五次</a:t>
            </a:r>
            <a:r>
              <a:rPr lang="zh-CN" altLang="en-US" dirty="0" smtClean="0"/>
              <a:t>作业</a:t>
            </a:r>
            <a:endParaRPr lang="zh-CN" altLang="en-US" dirty="0"/>
          </a:p>
        </p:txBody>
      </p:sp>
      <p:sp>
        <p:nvSpPr>
          <p:cNvPr id="3" name="内容占位符 2"/>
          <p:cNvSpPr>
            <a:spLocks noGrp="1"/>
          </p:cNvSpPr>
          <p:nvPr>
            <p:ph idx="1"/>
          </p:nvPr>
        </p:nvSpPr>
        <p:spPr>
          <a:xfrm>
            <a:off x="496888" y="1375129"/>
            <a:ext cx="8142287" cy="4913528"/>
          </a:xfrm>
        </p:spPr>
        <p:txBody>
          <a:bodyPr/>
          <a:lstStyle/>
          <a:p>
            <a:pPr lvl="0"/>
            <a:r>
              <a:rPr lang="zh-CN" altLang="zh-CN" sz="2000" dirty="0"/>
              <a:t>根据给出的函数依赖集计算得到每一个关系模式上的所有候选关键字</a:t>
            </a:r>
            <a:r>
              <a:rPr lang="zh-CN" altLang="zh-CN" sz="2000" dirty="0" smtClean="0"/>
              <a:t>。</a:t>
            </a:r>
            <a:endParaRPr lang="en-US" altLang="zh-CN" sz="2000" dirty="0" smtClean="0"/>
          </a:p>
          <a:p>
            <a:pPr lvl="0"/>
            <a:endParaRPr lang="en-US" altLang="zh-CN" sz="2000" dirty="0"/>
          </a:p>
          <a:p>
            <a:r>
              <a:rPr lang="zh-CN" altLang="zh-CN" sz="2000" dirty="0"/>
              <a:t>学生：学号</a:t>
            </a:r>
          </a:p>
          <a:p>
            <a:r>
              <a:rPr lang="zh-CN" altLang="zh-CN" sz="2000" dirty="0"/>
              <a:t>教师：工作证编号</a:t>
            </a:r>
          </a:p>
          <a:p>
            <a:r>
              <a:rPr lang="zh-CN" altLang="zh-CN" sz="2000" dirty="0"/>
              <a:t>课程：编号</a:t>
            </a:r>
          </a:p>
          <a:p>
            <a:r>
              <a:rPr lang="zh-CN" altLang="zh-CN" sz="2000" dirty="0"/>
              <a:t>班级：编号</a:t>
            </a:r>
          </a:p>
          <a:p>
            <a:r>
              <a:rPr lang="zh-CN" altLang="zh-CN" sz="2000" dirty="0"/>
              <a:t>选课：（学号，编号）</a:t>
            </a:r>
          </a:p>
        </p:txBody>
      </p:sp>
    </p:spTree>
    <p:extLst>
      <p:ext uri="{BB962C8B-B14F-4D97-AF65-F5344CB8AC3E}">
        <p14:creationId xmlns:p14="http://schemas.microsoft.com/office/powerpoint/2010/main" val="2465728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第五次</a:t>
            </a:r>
            <a:r>
              <a:rPr lang="zh-CN" altLang="en-US" dirty="0" smtClean="0"/>
              <a:t>作业</a:t>
            </a:r>
            <a:endParaRPr lang="zh-CN" altLang="en-US" dirty="0"/>
          </a:p>
        </p:txBody>
      </p:sp>
      <p:sp>
        <p:nvSpPr>
          <p:cNvPr id="3" name="内容占位符 2"/>
          <p:cNvSpPr>
            <a:spLocks noGrp="1"/>
          </p:cNvSpPr>
          <p:nvPr>
            <p:ph idx="1"/>
          </p:nvPr>
        </p:nvSpPr>
        <p:spPr>
          <a:xfrm>
            <a:off x="496888" y="1375129"/>
            <a:ext cx="8142287" cy="4913528"/>
          </a:xfrm>
        </p:spPr>
        <p:txBody>
          <a:bodyPr/>
          <a:lstStyle/>
          <a:p>
            <a:pPr lvl="0"/>
            <a:r>
              <a:rPr lang="zh-CN" altLang="zh-CN" sz="2000" dirty="0"/>
              <a:t>步骤</a:t>
            </a:r>
            <a:r>
              <a:rPr lang="en-US" altLang="zh-CN" sz="2000" dirty="0"/>
              <a:t>2</a:t>
            </a:r>
            <a:r>
              <a:rPr lang="zh-CN" altLang="zh-CN" sz="2000" dirty="0"/>
              <a:t>转换得到的每一个关系模式是否都能够满足到</a:t>
            </a:r>
            <a:r>
              <a:rPr lang="en-US" altLang="zh-CN" sz="2000" dirty="0"/>
              <a:t>3NF</a:t>
            </a:r>
            <a:r>
              <a:rPr lang="zh-CN" altLang="zh-CN" sz="2000" dirty="0"/>
              <a:t>的要求？如果不满足，请将其规范化到</a:t>
            </a:r>
            <a:r>
              <a:rPr lang="en-US" altLang="zh-CN" sz="2000" dirty="0"/>
              <a:t>3NF</a:t>
            </a:r>
            <a:r>
              <a:rPr lang="zh-CN" altLang="zh-CN" sz="2000" dirty="0"/>
              <a:t>，且满足无损联接性和依赖保持性</a:t>
            </a:r>
            <a:r>
              <a:rPr lang="zh-CN" altLang="zh-CN" sz="2000" dirty="0" smtClean="0"/>
              <a:t>。</a:t>
            </a:r>
            <a:endParaRPr lang="en-US" altLang="zh-CN" sz="2000" dirty="0" smtClean="0"/>
          </a:p>
          <a:p>
            <a:pPr lvl="0"/>
            <a:endParaRPr lang="en-US" altLang="zh-CN" sz="2000" dirty="0"/>
          </a:p>
          <a:p>
            <a:r>
              <a:rPr lang="zh-CN" altLang="zh-CN" sz="2000" dirty="0"/>
              <a:t>因学生关系模式中，存在传递关系，因此最多满足至第二范式。其他关系都满足第三范式。</a:t>
            </a:r>
          </a:p>
          <a:p>
            <a:r>
              <a:rPr lang="zh-CN" altLang="zh-CN" sz="2000" dirty="0"/>
              <a:t>学生关系模式的分解：学生（学号，</a:t>
            </a:r>
            <a:r>
              <a:rPr lang="zh-CN" altLang="zh-CN" sz="2000" dirty="0" smtClean="0"/>
              <a:t>姓名</a:t>
            </a:r>
            <a:r>
              <a:rPr lang="zh-CN" altLang="en-US" sz="2000" dirty="0" smtClean="0"/>
              <a:t>，</a:t>
            </a:r>
            <a:r>
              <a:rPr lang="zh-CN" altLang="zh-CN" sz="2000" dirty="0" smtClean="0"/>
              <a:t>性别</a:t>
            </a:r>
            <a:r>
              <a:rPr lang="zh-CN" altLang="zh-CN" sz="2000" dirty="0"/>
              <a:t>，专业），专业（专业，系</a:t>
            </a:r>
            <a:r>
              <a:rPr lang="zh-CN" altLang="zh-CN" sz="2000" dirty="0" smtClean="0"/>
              <a:t>）</a:t>
            </a:r>
            <a:endParaRPr lang="en-US" altLang="zh-CN" sz="2000" dirty="0" smtClean="0"/>
          </a:p>
          <a:p>
            <a:r>
              <a:rPr lang="en-US" altLang="zh-CN" sz="2000" dirty="0" smtClean="0"/>
              <a:t>[</a:t>
            </a:r>
            <a:r>
              <a:rPr lang="zh-CN" altLang="en-US" sz="2000" dirty="0" smtClean="0"/>
              <a:t>如果认为同一</a:t>
            </a:r>
            <a:r>
              <a:rPr lang="zh-CN" altLang="en-US" sz="2000" dirty="0" smtClean="0">
                <a:solidFill>
                  <a:srgbClr val="FF0000"/>
                </a:solidFill>
              </a:rPr>
              <a:t>课程</a:t>
            </a:r>
            <a:r>
              <a:rPr lang="zh-CN" altLang="en-US" sz="2000" dirty="0" smtClean="0"/>
              <a:t>不同</a:t>
            </a:r>
            <a:r>
              <a:rPr lang="zh-CN" altLang="en-US" sz="2000" dirty="0" smtClean="0">
                <a:solidFill>
                  <a:srgbClr val="FF0000"/>
                </a:solidFill>
              </a:rPr>
              <a:t>班级</a:t>
            </a:r>
            <a:r>
              <a:rPr lang="zh-CN" altLang="en-US" sz="2000" dirty="0" smtClean="0"/>
              <a:t>的</a:t>
            </a:r>
            <a:r>
              <a:rPr lang="zh-CN" altLang="en-US" sz="2000" dirty="0" smtClean="0">
                <a:solidFill>
                  <a:srgbClr val="FF0000"/>
                </a:solidFill>
              </a:rPr>
              <a:t>周课时数</a:t>
            </a:r>
            <a:r>
              <a:rPr lang="zh-CN" altLang="en-US" sz="2000" dirty="0" smtClean="0"/>
              <a:t>相同，则</a:t>
            </a:r>
            <a:r>
              <a:rPr lang="zh-CN" altLang="en-US" sz="2000" dirty="0" smtClean="0">
                <a:solidFill>
                  <a:srgbClr val="FF0000"/>
                </a:solidFill>
              </a:rPr>
              <a:t>班级</a:t>
            </a:r>
            <a:r>
              <a:rPr lang="zh-CN" altLang="en-US" sz="2000" dirty="0" smtClean="0"/>
              <a:t>表亦需分解</a:t>
            </a:r>
            <a:r>
              <a:rPr lang="en-US" altLang="zh-CN" sz="2000" dirty="0" smtClean="0"/>
              <a:t>]</a:t>
            </a:r>
            <a:endParaRPr lang="zh-CN" altLang="zh-CN" sz="2000" dirty="0"/>
          </a:p>
        </p:txBody>
      </p:sp>
    </p:spTree>
    <p:extLst>
      <p:ext uri="{BB962C8B-B14F-4D97-AF65-F5344CB8AC3E}">
        <p14:creationId xmlns:p14="http://schemas.microsoft.com/office/powerpoint/2010/main" val="297652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第四次</a:t>
            </a:r>
            <a:r>
              <a:rPr lang="zh-CN" altLang="en-US" dirty="0" smtClean="0"/>
              <a:t>作业</a:t>
            </a:r>
            <a:endParaRPr lang="zh-CN" altLang="en-US" dirty="0"/>
          </a:p>
        </p:txBody>
      </p:sp>
      <p:sp>
        <p:nvSpPr>
          <p:cNvPr id="3" name="内容占位符 2"/>
          <p:cNvSpPr>
            <a:spLocks noGrp="1"/>
          </p:cNvSpPr>
          <p:nvPr>
            <p:ph idx="1"/>
          </p:nvPr>
        </p:nvSpPr>
        <p:spPr>
          <a:xfrm>
            <a:off x="496888" y="1375129"/>
            <a:ext cx="8142287" cy="4913528"/>
          </a:xfrm>
        </p:spPr>
        <p:txBody>
          <a:bodyPr/>
          <a:lstStyle/>
          <a:p>
            <a:pPr lvl="0"/>
            <a:r>
              <a:rPr lang="zh-CN" altLang="zh-CN" sz="2200" dirty="0"/>
              <a:t>考虑如下关系模式</a:t>
            </a:r>
            <a:r>
              <a:rPr lang="en-US" altLang="zh-CN" sz="2200" dirty="0"/>
              <a:t>R (A, B, C, D, E, F)</a:t>
            </a:r>
            <a:r>
              <a:rPr lang="zh-CN" altLang="zh-CN" sz="2200" dirty="0"/>
              <a:t>上的函数依赖集</a:t>
            </a:r>
            <a:r>
              <a:rPr lang="en-US" altLang="zh-CN" sz="2200" dirty="0"/>
              <a:t>FD</a:t>
            </a:r>
            <a:r>
              <a:rPr lang="zh-CN" altLang="zh-CN" sz="2200" dirty="0"/>
              <a:t>为</a:t>
            </a:r>
            <a:r>
              <a:rPr lang="zh-CN" altLang="zh-CN" sz="2200" dirty="0" smtClean="0"/>
              <a:t>：</a:t>
            </a:r>
            <a:endParaRPr lang="zh-CN" altLang="zh-CN" sz="2200" dirty="0"/>
          </a:p>
          <a:p>
            <a:pPr lvl="1"/>
            <a:r>
              <a:rPr lang="en-US" altLang="zh-CN" sz="2200" dirty="0"/>
              <a:t>A </a:t>
            </a:r>
            <a:r>
              <a:rPr lang="en-US" altLang="zh-CN" sz="2200" dirty="0">
                <a:sym typeface="Wingdings" panose="05000000000000000000" pitchFamily="2" charset="2"/>
              </a:rPr>
              <a:t></a:t>
            </a:r>
            <a:r>
              <a:rPr lang="en-US" altLang="zh-CN" sz="2200" dirty="0"/>
              <a:t> BCD</a:t>
            </a:r>
            <a:endParaRPr lang="zh-CN" altLang="zh-CN" sz="2200" dirty="0"/>
          </a:p>
          <a:p>
            <a:pPr lvl="1"/>
            <a:r>
              <a:rPr lang="en-US" altLang="zh-CN" sz="2200" dirty="0"/>
              <a:t>BC </a:t>
            </a:r>
            <a:r>
              <a:rPr lang="en-US" altLang="zh-CN" sz="2200" dirty="0">
                <a:sym typeface="Wingdings" panose="05000000000000000000" pitchFamily="2" charset="2"/>
              </a:rPr>
              <a:t></a:t>
            </a:r>
            <a:r>
              <a:rPr lang="en-US" altLang="zh-CN" sz="2200" dirty="0"/>
              <a:t> DE</a:t>
            </a:r>
            <a:endParaRPr lang="zh-CN" altLang="zh-CN" sz="2200" dirty="0"/>
          </a:p>
          <a:p>
            <a:pPr lvl="1"/>
            <a:r>
              <a:rPr lang="en-US" altLang="zh-CN" sz="2200" dirty="0"/>
              <a:t>B </a:t>
            </a:r>
            <a:r>
              <a:rPr lang="en-US" altLang="zh-CN" sz="2200" dirty="0">
                <a:sym typeface="Wingdings" panose="05000000000000000000" pitchFamily="2" charset="2"/>
              </a:rPr>
              <a:t></a:t>
            </a:r>
            <a:r>
              <a:rPr lang="en-US" altLang="zh-CN" sz="2200" dirty="0"/>
              <a:t> D</a:t>
            </a:r>
            <a:endParaRPr lang="zh-CN" altLang="zh-CN" sz="2200" dirty="0"/>
          </a:p>
          <a:p>
            <a:pPr lvl="1"/>
            <a:r>
              <a:rPr lang="en-US" altLang="zh-CN" sz="2200" dirty="0"/>
              <a:t>D </a:t>
            </a:r>
            <a:r>
              <a:rPr lang="en-US" altLang="zh-CN" sz="2200" dirty="0">
                <a:sym typeface="Wingdings" panose="05000000000000000000" pitchFamily="2" charset="2"/>
              </a:rPr>
              <a:t></a:t>
            </a:r>
            <a:r>
              <a:rPr lang="en-US" altLang="zh-CN" sz="2200" dirty="0"/>
              <a:t> </a:t>
            </a:r>
            <a:r>
              <a:rPr lang="en-US" altLang="zh-CN" sz="2200" dirty="0" smtClean="0"/>
              <a:t>A</a:t>
            </a:r>
            <a:endParaRPr lang="zh-CN" altLang="zh-CN" sz="2200" dirty="0"/>
          </a:p>
          <a:p>
            <a:r>
              <a:rPr lang="zh-CN" altLang="zh-CN" sz="2200" dirty="0"/>
              <a:t>（</a:t>
            </a:r>
            <a:r>
              <a:rPr lang="en-US" altLang="zh-CN" sz="2200" dirty="0"/>
              <a:t>1</a:t>
            </a:r>
            <a:r>
              <a:rPr lang="zh-CN" altLang="zh-CN" sz="2200" dirty="0"/>
              <a:t>）请写出关系模式</a:t>
            </a:r>
            <a:r>
              <a:rPr lang="en-US" altLang="zh-CN" sz="2200" dirty="0"/>
              <a:t>R</a:t>
            </a:r>
            <a:r>
              <a:rPr lang="zh-CN" altLang="zh-CN" sz="2200" dirty="0"/>
              <a:t>上的最小函数依赖集</a:t>
            </a:r>
            <a:r>
              <a:rPr lang="zh-CN" altLang="zh-CN" sz="2200" dirty="0" smtClean="0"/>
              <a:t>？</a:t>
            </a:r>
            <a:endParaRPr lang="zh-CN" altLang="zh-CN" sz="2200" dirty="0"/>
          </a:p>
          <a:p>
            <a:r>
              <a:rPr lang="zh-CN" altLang="zh-CN" sz="2200" dirty="0"/>
              <a:t>（</a:t>
            </a:r>
            <a:r>
              <a:rPr lang="en-US" altLang="zh-CN" sz="2200" dirty="0"/>
              <a:t>2</a:t>
            </a:r>
            <a:r>
              <a:rPr lang="zh-CN" altLang="zh-CN" sz="2200" dirty="0"/>
              <a:t>）请给出关系模式</a:t>
            </a:r>
            <a:r>
              <a:rPr lang="en-US" altLang="zh-CN" sz="2200" dirty="0"/>
              <a:t>R</a:t>
            </a:r>
            <a:r>
              <a:rPr lang="zh-CN" altLang="zh-CN" sz="2200" dirty="0"/>
              <a:t>的所有候选关键字</a:t>
            </a:r>
            <a:r>
              <a:rPr lang="zh-CN" altLang="zh-CN" sz="2200" dirty="0" smtClean="0"/>
              <a:t>？</a:t>
            </a:r>
            <a:endParaRPr lang="zh-CN" altLang="zh-CN" sz="2200" dirty="0"/>
          </a:p>
          <a:p>
            <a:r>
              <a:rPr lang="zh-CN" altLang="zh-CN" sz="2200" dirty="0"/>
              <a:t>（</a:t>
            </a:r>
            <a:r>
              <a:rPr lang="en-US" altLang="zh-CN" sz="2200" dirty="0"/>
              <a:t>3</a:t>
            </a:r>
            <a:r>
              <a:rPr lang="zh-CN" altLang="zh-CN" sz="2200" dirty="0"/>
              <a:t>）请说明关系模式</a:t>
            </a:r>
            <a:r>
              <a:rPr lang="en-US" altLang="zh-CN" sz="2200" dirty="0"/>
              <a:t>R</a:t>
            </a:r>
            <a:r>
              <a:rPr lang="zh-CN" altLang="zh-CN" sz="2200" dirty="0"/>
              <a:t>最高能够满足到第几范式</a:t>
            </a:r>
            <a:r>
              <a:rPr lang="zh-CN" altLang="zh-CN" sz="2200" dirty="0" smtClean="0"/>
              <a:t>？</a:t>
            </a:r>
            <a:endParaRPr lang="zh-CN" altLang="zh-CN" sz="2200" dirty="0"/>
          </a:p>
          <a:p>
            <a:r>
              <a:rPr lang="zh-CN" altLang="zh-CN" sz="2200" dirty="0"/>
              <a:t>（</a:t>
            </a:r>
            <a:r>
              <a:rPr lang="en-US" altLang="zh-CN" sz="2200" dirty="0"/>
              <a:t>4</a:t>
            </a:r>
            <a:r>
              <a:rPr lang="zh-CN" altLang="zh-CN" sz="2200" dirty="0"/>
              <a:t>）请将</a:t>
            </a:r>
            <a:r>
              <a:rPr lang="en-US" altLang="zh-CN" sz="2200" dirty="0"/>
              <a:t>R</a:t>
            </a:r>
            <a:r>
              <a:rPr lang="zh-CN" altLang="zh-CN" sz="2200" dirty="0"/>
              <a:t>直接分解到满足</a:t>
            </a:r>
            <a:r>
              <a:rPr lang="en-US" altLang="zh-CN" sz="2200" dirty="0"/>
              <a:t>3NF</a:t>
            </a:r>
            <a:r>
              <a:rPr lang="zh-CN" altLang="zh-CN" sz="2200" dirty="0"/>
              <a:t>，并具有无损连接性和依赖保持性？</a:t>
            </a:r>
            <a:endParaRPr lang="zh-CN" altLang="en-US" sz="2200" dirty="0"/>
          </a:p>
        </p:txBody>
      </p:sp>
    </p:spTree>
    <p:extLst>
      <p:ext uri="{BB962C8B-B14F-4D97-AF65-F5344CB8AC3E}">
        <p14:creationId xmlns:p14="http://schemas.microsoft.com/office/powerpoint/2010/main" val="409211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第四次</a:t>
            </a:r>
            <a:r>
              <a:rPr lang="zh-CN" altLang="en-US" dirty="0" smtClean="0"/>
              <a:t>作业</a:t>
            </a:r>
            <a:endParaRPr lang="zh-CN" altLang="en-US" dirty="0"/>
          </a:p>
        </p:txBody>
      </p:sp>
      <p:sp>
        <p:nvSpPr>
          <p:cNvPr id="3" name="内容占位符 2"/>
          <p:cNvSpPr>
            <a:spLocks noGrp="1"/>
          </p:cNvSpPr>
          <p:nvPr>
            <p:ph idx="1"/>
          </p:nvPr>
        </p:nvSpPr>
        <p:spPr>
          <a:xfrm>
            <a:off x="496888" y="1375129"/>
            <a:ext cx="8142287" cy="4913528"/>
          </a:xfrm>
        </p:spPr>
        <p:txBody>
          <a:bodyPr/>
          <a:lstStyle/>
          <a:p>
            <a:pPr lvl="0"/>
            <a:r>
              <a:rPr lang="zh-CN" altLang="zh-CN" sz="2200" dirty="0"/>
              <a:t>考虑如下关系模式</a:t>
            </a:r>
            <a:r>
              <a:rPr lang="en-US" altLang="zh-CN" sz="2200" dirty="0"/>
              <a:t>R (A, B, C, D, E, </a:t>
            </a:r>
            <a:r>
              <a:rPr lang="en-US" altLang="zh-CN" sz="2200" dirty="0">
                <a:solidFill>
                  <a:srgbClr val="FF0000"/>
                </a:solidFill>
              </a:rPr>
              <a:t>F</a:t>
            </a:r>
            <a:r>
              <a:rPr lang="en-US" altLang="zh-CN" sz="2200" dirty="0"/>
              <a:t>)</a:t>
            </a:r>
            <a:r>
              <a:rPr lang="zh-CN" altLang="zh-CN" sz="2200" dirty="0"/>
              <a:t>上的函数依赖集</a:t>
            </a:r>
            <a:r>
              <a:rPr lang="en-US" altLang="zh-CN" sz="2200" dirty="0"/>
              <a:t>FD</a:t>
            </a:r>
            <a:r>
              <a:rPr lang="zh-CN" altLang="zh-CN" sz="2200" dirty="0"/>
              <a:t>为</a:t>
            </a:r>
            <a:r>
              <a:rPr lang="zh-CN" altLang="zh-CN" sz="2200" dirty="0" smtClean="0"/>
              <a:t>：</a:t>
            </a:r>
            <a:endParaRPr lang="zh-CN" altLang="zh-CN" sz="2200" dirty="0"/>
          </a:p>
          <a:p>
            <a:pPr lvl="1"/>
            <a:r>
              <a:rPr lang="en-US" altLang="zh-CN" sz="2200" dirty="0"/>
              <a:t>A </a:t>
            </a:r>
            <a:r>
              <a:rPr lang="en-US" altLang="zh-CN" sz="2200" dirty="0">
                <a:sym typeface="Wingdings" panose="05000000000000000000" pitchFamily="2" charset="2"/>
              </a:rPr>
              <a:t></a:t>
            </a:r>
            <a:r>
              <a:rPr lang="en-US" altLang="zh-CN" sz="2200" dirty="0"/>
              <a:t> BCD</a:t>
            </a:r>
            <a:endParaRPr lang="zh-CN" altLang="zh-CN" sz="2200" dirty="0"/>
          </a:p>
          <a:p>
            <a:pPr lvl="1"/>
            <a:r>
              <a:rPr lang="en-US" altLang="zh-CN" sz="2200" dirty="0"/>
              <a:t>BC </a:t>
            </a:r>
            <a:r>
              <a:rPr lang="en-US" altLang="zh-CN" sz="2200" dirty="0">
                <a:sym typeface="Wingdings" panose="05000000000000000000" pitchFamily="2" charset="2"/>
              </a:rPr>
              <a:t></a:t>
            </a:r>
            <a:r>
              <a:rPr lang="en-US" altLang="zh-CN" sz="2200" dirty="0"/>
              <a:t> DE</a:t>
            </a:r>
            <a:endParaRPr lang="zh-CN" altLang="zh-CN" sz="2200" dirty="0"/>
          </a:p>
          <a:p>
            <a:pPr lvl="1"/>
            <a:r>
              <a:rPr lang="en-US" altLang="zh-CN" sz="2200" dirty="0"/>
              <a:t>B </a:t>
            </a:r>
            <a:r>
              <a:rPr lang="en-US" altLang="zh-CN" sz="2200" dirty="0">
                <a:sym typeface="Wingdings" panose="05000000000000000000" pitchFamily="2" charset="2"/>
              </a:rPr>
              <a:t></a:t>
            </a:r>
            <a:r>
              <a:rPr lang="en-US" altLang="zh-CN" sz="2200" dirty="0"/>
              <a:t> D</a:t>
            </a:r>
            <a:endParaRPr lang="zh-CN" altLang="zh-CN" sz="2200" dirty="0"/>
          </a:p>
          <a:p>
            <a:pPr lvl="1"/>
            <a:r>
              <a:rPr lang="en-US" altLang="zh-CN" sz="2200" dirty="0"/>
              <a:t>D </a:t>
            </a:r>
            <a:r>
              <a:rPr lang="en-US" altLang="zh-CN" sz="2200" dirty="0">
                <a:sym typeface="Wingdings" panose="05000000000000000000" pitchFamily="2" charset="2"/>
              </a:rPr>
              <a:t></a:t>
            </a:r>
            <a:r>
              <a:rPr lang="en-US" altLang="zh-CN" sz="2200" dirty="0"/>
              <a:t> </a:t>
            </a:r>
            <a:r>
              <a:rPr lang="en-US" altLang="zh-CN" sz="2200" dirty="0" smtClean="0"/>
              <a:t>A</a:t>
            </a:r>
            <a:endParaRPr lang="zh-CN" altLang="zh-CN" sz="2200" dirty="0"/>
          </a:p>
          <a:p>
            <a:r>
              <a:rPr lang="zh-CN" altLang="zh-CN" sz="2200" dirty="0"/>
              <a:t>（</a:t>
            </a:r>
            <a:r>
              <a:rPr lang="en-US" altLang="zh-CN" sz="2200" dirty="0"/>
              <a:t>1</a:t>
            </a:r>
            <a:r>
              <a:rPr lang="zh-CN" altLang="zh-CN" sz="2200" dirty="0"/>
              <a:t>）请写出关系模式</a:t>
            </a:r>
            <a:r>
              <a:rPr lang="en-US" altLang="zh-CN" sz="2200" dirty="0"/>
              <a:t>R</a:t>
            </a:r>
            <a:r>
              <a:rPr lang="zh-CN" altLang="zh-CN" sz="2200" dirty="0"/>
              <a:t>上的最小函数依赖集</a:t>
            </a:r>
            <a:r>
              <a:rPr lang="zh-CN" altLang="zh-CN" sz="2200" dirty="0" smtClean="0"/>
              <a:t>？</a:t>
            </a:r>
            <a:endParaRPr lang="zh-CN" altLang="zh-CN" sz="2200" dirty="0"/>
          </a:p>
          <a:p>
            <a:r>
              <a:rPr lang="zh-CN" altLang="zh-CN" sz="2200" dirty="0"/>
              <a:t>（</a:t>
            </a:r>
            <a:r>
              <a:rPr lang="en-US" altLang="zh-CN" sz="2200" dirty="0"/>
              <a:t>2</a:t>
            </a:r>
            <a:r>
              <a:rPr lang="zh-CN" altLang="zh-CN" sz="2200" dirty="0"/>
              <a:t>）请给出关系模式</a:t>
            </a:r>
            <a:r>
              <a:rPr lang="en-US" altLang="zh-CN" sz="2200" dirty="0"/>
              <a:t>R</a:t>
            </a:r>
            <a:r>
              <a:rPr lang="zh-CN" altLang="zh-CN" sz="2200" dirty="0"/>
              <a:t>的所有候选关键字</a:t>
            </a:r>
            <a:r>
              <a:rPr lang="zh-CN" altLang="zh-CN" sz="2200" dirty="0" smtClean="0"/>
              <a:t>？</a:t>
            </a:r>
            <a:endParaRPr lang="zh-CN" altLang="zh-CN" sz="2200" dirty="0"/>
          </a:p>
          <a:p>
            <a:r>
              <a:rPr lang="zh-CN" altLang="zh-CN" sz="2200" dirty="0"/>
              <a:t>（</a:t>
            </a:r>
            <a:r>
              <a:rPr lang="en-US" altLang="zh-CN" sz="2200" dirty="0"/>
              <a:t>3</a:t>
            </a:r>
            <a:r>
              <a:rPr lang="zh-CN" altLang="zh-CN" sz="2200" dirty="0"/>
              <a:t>）请说明关系模式</a:t>
            </a:r>
            <a:r>
              <a:rPr lang="en-US" altLang="zh-CN" sz="2200" dirty="0"/>
              <a:t>R</a:t>
            </a:r>
            <a:r>
              <a:rPr lang="zh-CN" altLang="zh-CN" sz="2200" dirty="0"/>
              <a:t>最高能够满足到第几范式</a:t>
            </a:r>
            <a:r>
              <a:rPr lang="zh-CN" altLang="zh-CN" sz="2200" dirty="0" smtClean="0"/>
              <a:t>？</a:t>
            </a:r>
            <a:endParaRPr lang="zh-CN" altLang="zh-CN" sz="2200" dirty="0"/>
          </a:p>
          <a:p>
            <a:r>
              <a:rPr lang="zh-CN" altLang="zh-CN" sz="2200" dirty="0"/>
              <a:t>（</a:t>
            </a:r>
            <a:r>
              <a:rPr lang="en-US" altLang="zh-CN" sz="2200" dirty="0"/>
              <a:t>4</a:t>
            </a:r>
            <a:r>
              <a:rPr lang="zh-CN" altLang="zh-CN" sz="2200" dirty="0"/>
              <a:t>）请将</a:t>
            </a:r>
            <a:r>
              <a:rPr lang="en-US" altLang="zh-CN" sz="2200" dirty="0"/>
              <a:t>R</a:t>
            </a:r>
            <a:r>
              <a:rPr lang="zh-CN" altLang="zh-CN" sz="2200" dirty="0"/>
              <a:t>直接分解到满足</a:t>
            </a:r>
            <a:r>
              <a:rPr lang="en-US" altLang="zh-CN" sz="2200" dirty="0"/>
              <a:t>3NF</a:t>
            </a:r>
            <a:r>
              <a:rPr lang="zh-CN" altLang="zh-CN" sz="2200" dirty="0"/>
              <a:t>，并具有无损连接性和依赖保持性？</a:t>
            </a:r>
            <a:endParaRPr lang="zh-CN" altLang="en-US" sz="2200" dirty="0"/>
          </a:p>
        </p:txBody>
      </p:sp>
    </p:spTree>
    <p:extLst>
      <p:ext uri="{BB962C8B-B14F-4D97-AF65-F5344CB8AC3E}">
        <p14:creationId xmlns:p14="http://schemas.microsoft.com/office/powerpoint/2010/main" val="59644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第四次</a:t>
            </a:r>
            <a:r>
              <a:rPr lang="zh-CN" altLang="en-US" dirty="0" smtClean="0"/>
              <a:t>作业</a:t>
            </a:r>
            <a:endParaRPr lang="zh-CN" altLang="en-US" dirty="0"/>
          </a:p>
        </p:txBody>
      </p:sp>
      <p:sp>
        <p:nvSpPr>
          <p:cNvPr id="3" name="内容占位符 2"/>
          <p:cNvSpPr>
            <a:spLocks noGrp="1"/>
          </p:cNvSpPr>
          <p:nvPr>
            <p:ph idx="1"/>
          </p:nvPr>
        </p:nvSpPr>
        <p:spPr>
          <a:xfrm>
            <a:off x="496888" y="1375129"/>
            <a:ext cx="8142287" cy="4913528"/>
          </a:xfrm>
        </p:spPr>
        <p:txBody>
          <a:bodyPr/>
          <a:lstStyle/>
          <a:p>
            <a:pPr lvl="0"/>
            <a:r>
              <a:rPr lang="zh-CN" altLang="zh-CN" sz="2200" dirty="0"/>
              <a:t>考虑如下关系模式</a:t>
            </a:r>
            <a:r>
              <a:rPr lang="en-US" altLang="zh-CN" sz="2200" dirty="0"/>
              <a:t>R (A, B, C, D, E, </a:t>
            </a:r>
            <a:r>
              <a:rPr lang="en-US" altLang="zh-CN" sz="2200" dirty="0">
                <a:solidFill>
                  <a:srgbClr val="FF0000"/>
                </a:solidFill>
              </a:rPr>
              <a:t>F</a:t>
            </a:r>
            <a:r>
              <a:rPr lang="en-US" altLang="zh-CN" sz="2200" dirty="0"/>
              <a:t>)</a:t>
            </a:r>
            <a:r>
              <a:rPr lang="zh-CN" altLang="zh-CN" sz="2200" dirty="0"/>
              <a:t>上的函数依赖集</a:t>
            </a:r>
            <a:r>
              <a:rPr lang="en-US" altLang="zh-CN" sz="2200" dirty="0"/>
              <a:t>FD</a:t>
            </a:r>
            <a:r>
              <a:rPr lang="zh-CN" altLang="zh-CN" sz="2200" dirty="0"/>
              <a:t>为</a:t>
            </a:r>
            <a:r>
              <a:rPr lang="zh-CN" altLang="zh-CN" sz="2200" dirty="0" smtClean="0"/>
              <a:t>：</a:t>
            </a:r>
            <a:endParaRPr lang="zh-CN" altLang="zh-CN" sz="2200" dirty="0"/>
          </a:p>
          <a:p>
            <a:pPr lvl="1"/>
            <a:r>
              <a:rPr lang="en-US" altLang="zh-CN" sz="2200" dirty="0"/>
              <a:t>A </a:t>
            </a:r>
            <a:r>
              <a:rPr lang="en-US" altLang="zh-CN" sz="2200" dirty="0">
                <a:sym typeface="Wingdings" panose="05000000000000000000" pitchFamily="2" charset="2"/>
              </a:rPr>
              <a:t></a:t>
            </a:r>
            <a:r>
              <a:rPr lang="en-US" altLang="zh-CN" sz="2200" dirty="0"/>
              <a:t> </a:t>
            </a:r>
            <a:r>
              <a:rPr lang="en-US" altLang="zh-CN" sz="2200" dirty="0" smtClean="0"/>
              <a:t>BCD		BC </a:t>
            </a:r>
            <a:r>
              <a:rPr lang="en-US" altLang="zh-CN" sz="2200" dirty="0">
                <a:sym typeface="Wingdings" panose="05000000000000000000" pitchFamily="2" charset="2"/>
              </a:rPr>
              <a:t></a:t>
            </a:r>
            <a:r>
              <a:rPr lang="en-US" altLang="zh-CN" sz="2200" dirty="0"/>
              <a:t> DE</a:t>
            </a:r>
            <a:endParaRPr lang="zh-CN" altLang="zh-CN" sz="2200" dirty="0"/>
          </a:p>
          <a:p>
            <a:pPr lvl="1"/>
            <a:r>
              <a:rPr lang="en-US" altLang="zh-CN" sz="2200" dirty="0"/>
              <a:t>B </a:t>
            </a:r>
            <a:r>
              <a:rPr lang="en-US" altLang="zh-CN" sz="2200" dirty="0">
                <a:sym typeface="Wingdings" panose="05000000000000000000" pitchFamily="2" charset="2"/>
              </a:rPr>
              <a:t></a:t>
            </a:r>
            <a:r>
              <a:rPr lang="en-US" altLang="zh-CN" sz="2200" dirty="0"/>
              <a:t> </a:t>
            </a:r>
            <a:r>
              <a:rPr lang="en-US" altLang="zh-CN" sz="2200" dirty="0" smtClean="0"/>
              <a:t>D			D </a:t>
            </a:r>
            <a:r>
              <a:rPr lang="en-US" altLang="zh-CN" sz="2200" dirty="0">
                <a:sym typeface="Wingdings" panose="05000000000000000000" pitchFamily="2" charset="2"/>
              </a:rPr>
              <a:t></a:t>
            </a:r>
            <a:r>
              <a:rPr lang="en-US" altLang="zh-CN" sz="2200" dirty="0"/>
              <a:t> </a:t>
            </a:r>
            <a:r>
              <a:rPr lang="en-US" altLang="zh-CN" sz="2200" dirty="0" smtClean="0"/>
              <a:t>A</a:t>
            </a:r>
            <a:endParaRPr lang="zh-CN" altLang="zh-CN" sz="2200" dirty="0"/>
          </a:p>
          <a:p>
            <a:r>
              <a:rPr lang="zh-CN" altLang="zh-CN" sz="2200" dirty="0"/>
              <a:t>（</a:t>
            </a:r>
            <a:r>
              <a:rPr lang="en-US" altLang="zh-CN" sz="2200" dirty="0"/>
              <a:t>1</a:t>
            </a:r>
            <a:r>
              <a:rPr lang="zh-CN" altLang="zh-CN" sz="2200" dirty="0"/>
              <a:t>）请写出关系模式</a:t>
            </a:r>
            <a:r>
              <a:rPr lang="en-US" altLang="zh-CN" sz="2200" dirty="0"/>
              <a:t>R</a:t>
            </a:r>
            <a:r>
              <a:rPr lang="zh-CN" altLang="zh-CN" sz="2200" dirty="0"/>
              <a:t>上的最小函数依赖集</a:t>
            </a:r>
            <a:r>
              <a:rPr lang="zh-CN" altLang="zh-CN" sz="2200" dirty="0" smtClean="0"/>
              <a:t>？</a:t>
            </a:r>
            <a:endParaRPr lang="en-US" altLang="zh-CN" sz="2200" dirty="0" smtClean="0"/>
          </a:p>
          <a:p>
            <a:pPr lvl="1"/>
            <a:r>
              <a:rPr lang="en-US" altLang="zh-CN" sz="2200" dirty="0"/>
              <a:t>A-&gt;</a:t>
            </a:r>
            <a:r>
              <a:rPr lang="en-US" altLang="zh-CN" sz="2200" dirty="0" smtClean="0"/>
              <a:t>BC</a:t>
            </a:r>
            <a:endParaRPr lang="zh-CN" altLang="zh-CN" sz="2200" dirty="0"/>
          </a:p>
          <a:p>
            <a:pPr lvl="1"/>
            <a:r>
              <a:rPr lang="en-US" altLang="zh-CN" sz="2200" dirty="0" smtClean="0"/>
              <a:t>B-&gt;DE	</a:t>
            </a:r>
            <a:r>
              <a:rPr lang="en-US" altLang="zh-CN" sz="2200" dirty="0" smtClean="0">
                <a:solidFill>
                  <a:srgbClr val="FF0000"/>
                </a:solidFill>
              </a:rPr>
              <a:t>( </a:t>
            </a:r>
            <a:r>
              <a:rPr lang="zh-CN" altLang="en-US" sz="2200" dirty="0" smtClean="0">
                <a:solidFill>
                  <a:srgbClr val="FF0000"/>
                </a:solidFill>
              </a:rPr>
              <a:t>注意 </a:t>
            </a:r>
            <a:r>
              <a:rPr lang="en-US" altLang="zh-CN" sz="2200" dirty="0" smtClean="0">
                <a:solidFill>
                  <a:srgbClr val="FF0000"/>
                </a:solidFill>
              </a:rPr>
              <a:t>BC </a:t>
            </a:r>
            <a:r>
              <a:rPr lang="en-US" altLang="zh-CN" sz="2200" dirty="0" smtClean="0">
                <a:solidFill>
                  <a:srgbClr val="FF0000"/>
                </a:solidFill>
                <a:sym typeface="Wingdings" panose="05000000000000000000" pitchFamily="2" charset="2"/>
              </a:rPr>
              <a:t> </a:t>
            </a:r>
            <a:r>
              <a:rPr lang="en-US" altLang="zh-CN" sz="2200" dirty="0" smtClean="0">
                <a:solidFill>
                  <a:srgbClr val="FF0000"/>
                </a:solidFill>
              </a:rPr>
              <a:t>E </a:t>
            </a:r>
            <a:r>
              <a:rPr lang="zh-CN" altLang="en-US" sz="2200" dirty="0" smtClean="0">
                <a:solidFill>
                  <a:srgbClr val="FF0000"/>
                </a:solidFill>
              </a:rPr>
              <a:t>应化简为 </a:t>
            </a:r>
            <a:r>
              <a:rPr lang="en-US" altLang="zh-CN" sz="2200" dirty="0" smtClean="0">
                <a:solidFill>
                  <a:srgbClr val="FF0000"/>
                </a:solidFill>
              </a:rPr>
              <a:t>B </a:t>
            </a:r>
            <a:r>
              <a:rPr lang="en-US" altLang="zh-CN" sz="2200" dirty="0">
                <a:solidFill>
                  <a:srgbClr val="FF0000"/>
                </a:solidFill>
                <a:sym typeface="Wingdings" panose="05000000000000000000" pitchFamily="2" charset="2"/>
              </a:rPr>
              <a:t> </a:t>
            </a:r>
            <a:r>
              <a:rPr lang="en-US" altLang="zh-CN" sz="2200" dirty="0" smtClean="0">
                <a:solidFill>
                  <a:srgbClr val="FF0000"/>
                </a:solidFill>
              </a:rPr>
              <a:t>E )</a:t>
            </a:r>
            <a:r>
              <a:rPr lang="en-US" altLang="zh-CN" sz="2200" dirty="0" smtClean="0"/>
              <a:t> </a:t>
            </a:r>
            <a:endParaRPr lang="zh-CN" altLang="zh-CN" sz="2200" dirty="0"/>
          </a:p>
          <a:p>
            <a:pPr lvl="1"/>
            <a:r>
              <a:rPr lang="en-US" altLang="zh-CN" sz="2200" dirty="0"/>
              <a:t>D-&gt;</a:t>
            </a:r>
            <a:r>
              <a:rPr lang="en-US" altLang="zh-CN" sz="2200" dirty="0" smtClean="0"/>
              <a:t>A</a:t>
            </a:r>
            <a:endParaRPr lang="en-US" altLang="zh-CN" sz="2200" dirty="0"/>
          </a:p>
          <a:p>
            <a:r>
              <a:rPr lang="zh-CN" altLang="zh-CN" sz="2200" dirty="0" smtClean="0"/>
              <a:t>（</a:t>
            </a:r>
            <a:r>
              <a:rPr lang="en-US" altLang="zh-CN" sz="2200" dirty="0"/>
              <a:t>2</a:t>
            </a:r>
            <a:r>
              <a:rPr lang="zh-CN" altLang="zh-CN" sz="2200" dirty="0"/>
              <a:t>）请给出关系模式</a:t>
            </a:r>
            <a:r>
              <a:rPr lang="en-US" altLang="zh-CN" sz="2200" dirty="0"/>
              <a:t>R</a:t>
            </a:r>
            <a:r>
              <a:rPr lang="zh-CN" altLang="zh-CN" sz="2200" dirty="0"/>
              <a:t>的所有候选关键字</a:t>
            </a:r>
            <a:r>
              <a:rPr lang="zh-CN" altLang="zh-CN" sz="2200" dirty="0" smtClean="0"/>
              <a:t>？</a:t>
            </a:r>
            <a:endParaRPr lang="en-US" altLang="zh-CN" sz="2200" dirty="0"/>
          </a:p>
          <a:p>
            <a:pPr lvl="1"/>
            <a:r>
              <a:rPr lang="en-US" altLang="zh-CN" sz="2200" dirty="0" smtClean="0"/>
              <a:t>{A, </a:t>
            </a:r>
            <a:r>
              <a:rPr lang="en-US" altLang="zh-CN" sz="2200" dirty="0" smtClean="0">
                <a:solidFill>
                  <a:srgbClr val="FF0000"/>
                </a:solidFill>
              </a:rPr>
              <a:t>F</a:t>
            </a:r>
            <a:r>
              <a:rPr lang="en-US" altLang="zh-CN" sz="2200" dirty="0" smtClean="0"/>
              <a:t>}	</a:t>
            </a:r>
            <a:r>
              <a:rPr lang="en-US" altLang="zh-CN" sz="2200" dirty="0"/>
              <a:t> </a:t>
            </a:r>
            <a:r>
              <a:rPr lang="en-US" altLang="zh-CN" sz="2200" dirty="0" smtClean="0"/>
              <a:t>{B, </a:t>
            </a:r>
            <a:r>
              <a:rPr lang="en-US" altLang="zh-CN" sz="2200" dirty="0">
                <a:solidFill>
                  <a:srgbClr val="FF0000"/>
                </a:solidFill>
              </a:rPr>
              <a:t>F</a:t>
            </a:r>
            <a:r>
              <a:rPr lang="en-US" altLang="zh-CN" sz="2200" dirty="0" smtClean="0"/>
              <a:t>}	</a:t>
            </a:r>
            <a:r>
              <a:rPr lang="en-US" altLang="zh-CN" sz="2200" dirty="0"/>
              <a:t> </a:t>
            </a:r>
            <a:r>
              <a:rPr lang="en-US" altLang="zh-CN" sz="2200" dirty="0" smtClean="0"/>
              <a:t>{D, </a:t>
            </a:r>
            <a:r>
              <a:rPr lang="en-US" altLang="zh-CN" sz="2200" dirty="0">
                <a:solidFill>
                  <a:srgbClr val="FF0000"/>
                </a:solidFill>
              </a:rPr>
              <a:t>F</a:t>
            </a:r>
            <a:r>
              <a:rPr lang="en-US" altLang="zh-CN" sz="2200" dirty="0"/>
              <a:t>}</a:t>
            </a:r>
            <a:r>
              <a:rPr lang="en-US" altLang="zh-CN" sz="2200" dirty="0" smtClean="0"/>
              <a:t> </a:t>
            </a:r>
          </a:p>
          <a:p>
            <a:r>
              <a:rPr lang="zh-CN" altLang="zh-CN" sz="2200" dirty="0" smtClean="0"/>
              <a:t>（</a:t>
            </a:r>
            <a:r>
              <a:rPr lang="en-US" altLang="zh-CN" sz="2200" dirty="0" smtClean="0"/>
              <a:t>3</a:t>
            </a:r>
            <a:r>
              <a:rPr lang="zh-CN" altLang="zh-CN" sz="2200" dirty="0" smtClean="0"/>
              <a:t>）请</a:t>
            </a:r>
            <a:r>
              <a:rPr lang="zh-CN" altLang="zh-CN" sz="2200" dirty="0"/>
              <a:t>说明关系模式</a:t>
            </a:r>
            <a:r>
              <a:rPr lang="en-US" altLang="zh-CN" sz="2200" dirty="0"/>
              <a:t>R</a:t>
            </a:r>
            <a:r>
              <a:rPr lang="zh-CN" altLang="zh-CN" sz="2200" dirty="0"/>
              <a:t>最高能够满足到第几范式</a:t>
            </a:r>
            <a:r>
              <a:rPr lang="zh-CN" altLang="zh-CN" sz="2200" dirty="0" smtClean="0"/>
              <a:t>？</a:t>
            </a:r>
            <a:r>
              <a:rPr lang="en-US" altLang="zh-CN" sz="2200" dirty="0" smtClean="0"/>
              <a:t> </a:t>
            </a:r>
            <a:r>
              <a:rPr lang="zh-CN" altLang="en-US" sz="2200" dirty="0" smtClean="0">
                <a:solidFill>
                  <a:srgbClr val="FF0000"/>
                </a:solidFill>
              </a:rPr>
              <a:t>第一范式</a:t>
            </a:r>
            <a:endParaRPr lang="zh-CN" altLang="zh-CN" sz="2200" dirty="0">
              <a:solidFill>
                <a:srgbClr val="FF0000"/>
              </a:solidFill>
            </a:endParaRPr>
          </a:p>
          <a:p>
            <a:endParaRPr lang="zh-CN" altLang="zh-CN" sz="2600" dirty="0"/>
          </a:p>
        </p:txBody>
      </p:sp>
    </p:spTree>
    <p:extLst>
      <p:ext uri="{BB962C8B-B14F-4D97-AF65-F5344CB8AC3E}">
        <p14:creationId xmlns:p14="http://schemas.microsoft.com/office/powerpoint/2010/main" val="186159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第四次</a:t>
            </a:r>
            <a:r>
              <a:rPr lang="zh-CN" altLang="en-US" dirty="0" smtClean="0"/>
              <a:t>作业</a:t>
            </a:r>
            <a:endParaRPr lang="zh-CN" altLang="en-US" dirty="0"/>
          </a:p>
        </p:txBody>
      </p:sp>
      <p:sp>
        <p:nvSpPr>
          <p:cNvPr id="3" name="内容占位符 2"/>
          <p:cNvSpPr>
            <a:spLocks noGrp="1"/>
          </p:cNvSpPr>
          <p:nvPr>
            <p:ph idx="1"/>
          </p:nvPr>
        </p:nvSpPr>
        <p:spPr>
          <a:xfrm>
            <a:off x="496888" y="1375129"/>
            <a:ext cx="8142287" cy="4913528"/>
          </a:xfrm>
        </p:spPr>
        <p:txBody>
          <a:bodyPr/>
          <a:lstStyle/>
          <a:p>
            <a:pPr lvl="0"/>
            <a:r>
              <a:rPr lang="zh-CN" altLang="zh-CN" sz="2200" dirty="0"/>
              <a:t>考虑如下关系模式</a:t>
            </a:r>
            <a:r>
              <a:rPr lang="en-US" altLang="zh-CN" sz="2200" dirty="0"/>
              <a:t>R (A, B, C, D, E, </a:t>
            </a:r>
            <a:r>
              <a:rPr lang="en-US" altLang="zh-CN" sz="2200" dirty="0">
                <a:solidFill>
                  <a:srgbClr val="FF0000"/>
                </a:solidFill>
              </a:rPr>
              <a:t>F</a:t>
            </a:r>
            <a:r>
              <a:rPr lang="en-US" altLang="zh-CN" sz="2200" dirty="0"/>
              <a:t>)</a:t>
            </a:r>
            <a:r>
              <a:rPr lang="zh-CN" altLang="zh-CN" sz="2200" dirty="0"/>
              <a:t>上的函数依赖集</a:t>
            </a:r>
            <a:r>
              <a:rPr lang="en-US" altLang="zh-CN" sz="2200" dirty="0"/>
              <a:t>FD</a:t>
            </a:r>
            <a:r>
              <a:rPr lang="zh-CN" altLang="zh-CN" sz="2200" dirty="0"/>
              <a:t>为</a:t>
            </a:r>
            <a:r>
              <a:rPr lang="zh-CN" altLang="zh-CN" sz="2200" dirty="0" smtClean="0"/>
              <a:t>：</a:t>
            </a:r>
            <a:endParaRPr lang="zh-CN" altLang="zh-CN" sz="2200" dirty="0"/>
          </a:p>
          <a:p>
            <a:pPr lvl="1"/>
            <a:r>
              <a:rPr lang="en-US" altLang="zh-CN" sz="2200" dirty="0"/>
              <a:t>A </a:t>
            </a:r>
            <a:r>
              <a:rPr lang="en-US" altLang="zh-CN" sz="2200" dirty="0">
                <a:sym typeface="Wingdings" panose="05000000000000000000" pitchFamily="2" charset="2"/>
              </a:rPr>
              <a:t></a:t>
            </a:r>
            <a:r>
              <a:rPr lang="en-US" altLang="zh-CN" sz="2200" dirty="0"/>
              <a:t> </a:t>
            </a:r>
            <a:r>
              <a:rPr lang="en-US" altLang="zh-CN" sz="2200" dirty="0" smtClean="0"/>
              <a:t>BCD		BC </a:t>
            </a:r>
            <a:r>
              <a:rPr lang="en-US" altLang="zh-CN" sz="2200" dirty="0">
                <a:sym typeface="Wingdings" panose="05000000000000000000" pitchFamily="2" charset="2"/>
              </a:rPr>
              <a:t></a:t>
            </a:r>
            <a:r>
              <a:rPr lang="en-US" altLang="zh-CN" sz="2200" dirty="0"/>
              <a:t> DE</a:t>
            </a:r>
            <a:endParaRPr lang="zh-CN" altLang="zh-CN" sz="2200" dirty="0"/>
          </a:p>
          <a:p>
            <a:pPr lvl="1"/>
            <a:r>
              <a:rPr lang="en-US" altLang="zh-CN" sz="2200" dirty="0"/>
              <a:t>B </a:t>
            </a:r>
            <a:r>
              <a:rPr lang="en-US" altLang="zh-CN" sz="2200" dirty="0">
                <a:sym typeface="Wingdings" panose="05000000000000000000" pitchFamily="2" charset="2"/>
              </a:rPr>
              <a:t></a:t>
            </a:r>
            <a:r>
              <a:rPr lang="en-US" altLang="zh-CN" sz="2200" dirty="0"/>
              <a:t> </a:t>
            </a:r>
            <a:r>
              <a:rPr lang="en-US" altLang="zh-CN" sz="2200" dirty="0" smtClean="0"/>
              <a:t>D			D </a:t>
            </a:r>
            <a:r>
              <a:rPr lang="en-US" altLang="zh-CN" sz="2200" dirty="0">
                <a:sym typeface="Wingdings" panose="05000000000000000000" pitchFamily="2" charset="2"/>
              </a:rPr>
              <a:t></a:t>
            </a:r>
            <a:r>
              <a:rPr lang="en-US" altLang="zh-CN" sz="2200" dirty="0"/>
              <a:t> </a:t>
            </a:r>
            <a:r>
              <a:rPr lang="en-US" altLang="zh-CN" sz="2200" dirty="0" smtClean="0"/>
              <a:t>A</a:t>
            </a:r>
            <a:endParaRPr lang="zh-CN" altLang="zh-CN" sz="2200" dirty="0"/>
          </a:p>
          <a:p>
            <a:r>
              <a:rPr lang="zh-CN" altLang="zh-CN" sz="2200" dirty="0" smtClean="0"/>
              <a:t>（</a:t>
            </a:r>
            <a:r>
              <a:rPr lang="en-US" altLang="zh-CN" sz="2200" dirty="0" smtClean="0"/>
              <a:t>4</a:t>
            </a:r>
            <a:r>
              <a:rPr lang="zh-CN" altLang="zh-CN" sz="2200" dirty="0" smtClean="0"/>
              <a:t>）</a:t>
            </a:r>
            <a:r>
              <a:rPr lang="zh-CN" altLang="zh-CN" sz="2200" dirty="0"/>
              <a:t>请将</a:t>
            </a:r>
            <a:r>
              <a:rPr lang="en-US" altLang="zh-CN" sz="2200" dirty="0"/>
              <a:t>R</a:t>
            </a:r>
            <a:r>
              <a:rPr lang="zh-CN" altLang="zh-CN" sz="2200" dirty="0"/>
              <a:t>直接分解到满足</a:t>
            </a:r>
            <a:r>
              <a:rPr lang="en-US" altLang="zh-CN" sz="2200" dirty="0"/>
              <a:t>3NF</a:t>
            </a:r>
            <a:r>
              <a:rPr lang="zh-CN" altLang="zh-CN" sz="2200" dirty="0"/>
              <a:t>，并具有无损连接性和依赖保持性？ </a:t>
            </a:r>
            <a:endParaRPr lang="en-US" altLang="zh-CN" sz="2200" dirty="0" smtClean="0"/>
          </a:p>
          <a:p>
            <a:pPr lvl="1"/>
            <a:r>
              <a:rPr lang="en-US" altLang="zh-CN" sz="2200" dirty="0" smtClean="0"/>
              <a:t>R1 {A, B, C} A-&gt;B, A-&gt;C</a:t>
            </a:r>
          </a:p>
          <a:p>
            <a:pPr lvl="1"/>
            <a:r>
              <a:rPr lang="en-US" altLang="zh-CN" sz="2200" dirty="0" smtClean="0"/>
              <a:t>R2 {B, D, E} B-&gt;D, B-&gt;E</a:t>
            </a:r>
          </a:p>
          <a:p>
            <a:pPr lvl="1"/>
            <a:r>
              <a:rPr lang="en-US" altLang="zh-CN" sz="2200" dirty="0" smtClean="0"/>
              <a:t>R3 {D, A} D-&gt;A</a:t>
            </a:r>
          </a:p>
          <a:p>
            <a:pPr lvl="1"/>
            <a:r>
              <a:rPr lang="en-US" altLang="zh-CN" sz="2200" dirty="0" smtClean="0">
                <a:solidFill>
                  <a:srgbClr val="FF0000"/>
                </a:solidFill>
              </a:rPr>
              <a:t>R4 {F, A} </a:t>
            </a:r>
            <a:r>
              <a:rPr lang="zh-CN" altLang="en-US" sz="2200" dirty="0" smtClean="0">
                <a:solidFill>
                  <a:srgbClr val="FF0000"/>
                </a:solidFill>
              </a:rPr>
              <a:t>或 </a:t>
            </a:r>
            <a:r>
              <a:rPr lang="en-US" altLang="zh-CN" sz="2200" dirty="0">
                <a:solidFill>
                  <a:srgbClr val="FF0000"/>
                </a:solidFill>
              </a:rPr>
              <a:t>{F, B</a:t>
            </a:r>
            <a:r>
              <a:rPr lang="en-US" altLang="zh-CN" sz="2200" dirty="0" smtClean="0">
                <a:solidFill>
                  <a:srgbClr val="FF0000"/>
                </a:solidFill>
              </a:rPr>
              <a:t>} </a:t>
            </a:r>
            <a:r>
              <a:rPr lang="zh-CN" altLang="en-US" sz="2200" dirty="0" smtClean="0">
                <a:solidFill>
                  <a:srgbClr val="FF0000"/>
                </a:solidFill>
              </a:rPr>
              <a:t>或 </a:t>
            </a:r>
            <a:r>
              <a:rPr lang="en-US" altLang="zh-CN" sz="2200" dirty="0" smtClean="0">
                <a:solidFill>
                  <a:srgbClr val="FF0000"/>
                </a:solidFill>
              </a:rPr>
              <a:t>{</a:t>
            </a:r>
            <a:r>
              <a:rPr lang="en-US" altLang="zh-CN" sz="2200" dirty="0">
                <a:solidFill>
                  <a:srgbClr val="FF0000"/>
                </a:solidFill>
              </a:rPr>
              <a:t>F, </a:t>
            </a:r>
            <a:r>
              <a:rPr lang="en-US" altLang="zh-CN" sz="2200" dirty="0" smtClean="0">
                <a:solidFill>
                  <a:srgbClr val="FF0000"/>
                </a:solidFill>
              </a:rPr>
              <a:t>D}</a:t>
            </a:r>
            <a:endParaRPr lang="zh-CN" altLang="zh-CN" sz="2200" dirty="0">
              <a:solidFill>
                <a:srgbClr val="FF0000"/>
              </a:solidFill>
            </a:endParaRPr>
          </a:p>
        </p:txBody>
      </p:sp>
      <p:sp>
        <p:nvSpPr>
          <p:cNvPr id="4" name="文本框 3"/>
          <p:cNvSpPr txBox="1"/>
          <p:nvPr/>
        </p:nvSpPr>
        <p:spPr>
          <a:xfrm>
            <a:off x="6098876" y="4071668"/>
            <a:ext cx="310551" cy="369332"/>
          </a:xfrm>
          <a:prstGeom prst="rect">
            <a:avLst/>
          </a:prstGeom>
          <a:noFill/>
        </p:spPr>
        <p:txBody>
          <a:bodyPr wrap="square" rtlCol="0">
            <a:spAutoFit/>
          </a:bodyPr>
          <a:lstStyle/>
          <a:p>
            <a:r>
              <a:rPr lang="en-US" altLang="zh-CN" dirty="0" smtClean="0"/>
              <a:t>A</a:t>
            </a:r>
            <a:endParaRPr lang="zh-CN" altLang="en-US" dirty="0"/>
          </a:p>
        </p:txBody>
      </p:sp>
      <p:sp>
        <p:nvSpPr>
          <p:cNvPr id="5" name="文本框 4"/>
          <p:cNvSpPr txBox="1"/>
          <p:nvPr/>
        </p:nvSpPr>
        <p:spPr>
          <a:xfrm>
            <a:off x="6734355" y="4071668"/>
            <a:ext cx="310551" cy="369332"/>
          </a:xfrm>
          <a:prstGeom prst="rect">
            <a:avLst/>
          </a:prstGeom>
          <a:noFill/>
        </p:spPr>
        <p:txBody>
          <a:bodyPr wrap="square" rtlCol="0">
            <a:spAutoFit/>
          </a:bodyPr>
          <a:lstStyle/>
          <a:p>
            <a:r>
              <a:rPr lang="en-US" altLang="zh-CN" dirty="0" smtClean="0"/>
              <a:t>B</a:t>
            </a:r>
            <a:endParaRPr lang="zh-CN" altLang="en-US" dirty="0"/>
          </a:p>
        </p:txBody>
      </p:sp>
      <p:sp>
        <p:nvSpPr>
          <p:cNvPr id="6" name="文本框 5"/>
          <p:cNvSpPr txBox="1"/>
          <p:nvPr/>
        </p:nvSpPr>
        <p:spPr>
          <a:xfrm>
            <a:off x="7369834" y="4071668"/>
            <a:ext cx="310551" cy="369332"/>
          </a:xfrm>
          <a:prstGeom prst="rect">
            <a:avLst/>
          </a:prstGeom>
          <a:noFill/>
        </p:spPr>
        <p:txBody>
          <a:bodyPr wrap="square" rtlCol="0">
            <a:spAutoFit/>
          </a:bodyPr>
          <a:lstStyle/>
          <a:p>
            <a:r>
              <a:rPr lang="en-US" altLang="zh-CN" dirty="0" smtClean="0"/>
              <a:t>E</a:t>
            </a:r>
            <a:endParaRPr lang="zh-CN" altLang="en-US" dirty="0"/>
          </a:p>
        </p:txBody>
      </p:sp>
      <p:sp>
        <p:nvSpPr>
          <p:cNvPr id="7" name="文本框 6"/>
          <p:cNvSpPr txBox="1"/>
          <p:nvPr/>
        </p:nvSpPr>
        <p:spPr>
          <a:xfrm>
            <a:off x="6098875" y="4810830"/>
            <a:ext cx="310551" cy="369332"/>
          </a:xfrm>
          <a:prstGeom prst="rect">
            <a:avLst/>
          </a:prstGeom>
          <a:noFill/>
        </p:spPr>
        <p:txBody>
          <a:bodyPr wrap="square" rtlCol="0">
            <a:spAutoFit/>
          </a:bodyPr>
          <a:lstStyle/>
          <a:p>
            <a:r>
              <a:rPr lang="en-US" altLang="zh-CN" dirty="0" smtClean="0"/>
              <a:t>C</a:t>
            </a:r>
            <a:endParaRPr lang="zh-CN" altLang="en-US" dirty="0"/>
          </a:p>
        </p:txBody>
      </p:sp>
      <p:sp>
        <p:nvSpPr>
          <p:cNvPr id="8" name="文本框 7"/>
          <p:cNvSpPr txBox="1"/>
          <p:nvPr/>
        </p:nvSpPr>
        <p:spPr>
          <a:xfrm>
            <a:off x="6734355" y="4810830"/>
            <a:ext cx="310551" cy="369332"/>
          </a:xfrm>
          <a:prstGeom prst="rect">
            <a:avLst/>
          </a:prstGeom>
          <a:noFill/>
        </p:spPr>
        <p:txBody>
          <a:bodyPr wrap="square" rtlCol="0">
            <a:spAutoFit/>
          </a:bodyPr>
          <a:lstStyle/>
          <a:p>
            <a:r>
              <a:rPr lang="en-US" altLang="zh-CN" dirty="0" smtClean="0"/>
              <a:t>D</a:t>
            </a:r>
            <a:endParaRPr lang="zh-CN" altLang="en-US" dirty="0"/>
          </a:p>
        </p:txBody>
      </p:sp>
      <p:cxnSp>
        <p:nvCxnSpPr>
          <p:cNvPr id="10" name="曲线连接符 9"/>
          <p:cNvCxnSpPr>
            <a:stCxn id="4" idx="3"/>
            <a:endCxn id="5" idx="1"/>
          </p:cNvCxnSpPr>
          <p:nvPr/>
        </p:nvCxnSpPr>
        <p:spPr bwMode="auto">
          <a:xfrm>
            <a:off x="6409427" y="4256334"/>
            <a:ext cx="324928" cy="12700"/>
          </a:xfrm>
          <a:prstGeom prst="curvedConnector3">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曲线连接符 13"/>
          <p:cNvCxnSpPr>
            <a:stCxn id="4" idx="2"/>
            <a:endCxn id="7" idx="0"/>
          </p:cNvCxnSpPr>
          <p:nvPr/>
        </p:nvCxnSpPr>
        <p:spPr bwMode="auto">
          <a:xfrm rot="5400000">
            <a:off x="6069237" y="4625915"/>
            <a:ext cx="369830" cy="1"/>
          </a:xfrm>
          <a:prstGeom prst="curvedConnector3">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直接箭头连接符 15"/>
          <p:cNvCxnSpPr>
            <a:endCxn id="8" idx="0"/>
          </p:cNvCxnSpPr>
          <p:nvPr/>
        </p:nvCxnSpPr>
        <p:spPr bwMode="auto">
          <a:xfrm>
            <a:off x="6888820" y="4441000"/>
            <a:ext cx="811" cy="369830"/>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曲线连接符 17"/>
          <p:cNvCxnSpPr/>
          <p:nvPr/>
        </p:nvCxnSpPr>
        <p:spPr bwMode="auto">
          <a:xfrm rot="16200000" flipV="1">
            <a:off x="6301395" y="4386330"/>
            <a:ext cx="526211" cy="466231"/>
          </a:xfrm>
          <a:prstGeom prst="curvedConnector3">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曲线连接符 20"/>
          <p:cNvCxnSpPr>
            <a:stCxn id="5" idx="3"/>
            <a:endCxn id="6" idx="1"/>
          </p:cNvCxnSpPr>
          <p:nvPr/>
        </p:nvCxnSpPr>
        <p:spPr bwMode="auto">
          <a:xfrm>
            <a:off x="7044906" y="4256334"/>
            <a:ext cx="324928" cy="12700"/>
          </a:xfrm>
          <a:prstGeom prst="curvedConnector3">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2" name="文本框 21"/>
          <p:cNvSpPr txBox="1"/>
          <p:nvPr/>
        </p:nvSpPr>
        <p:spPr>
          <a:xfrm>
            <a:off x="7369834" y="4810830"/>
            <a:ext cx="310551" cy="369332"/>
          </a:xfrm>
          <a:prstGeom prst="rect">
            <a:avLst/>
          </a:prstGeom>
          <a:noFill/>
        </p:spPr>
        <p:txBody>
          <a:bodyPr wrap="square" rtlCol="0">
            <a:spAutoFit/>
          </a:bodyPr>
          <a:lstStyle/>
          <a:p>
            <a:r>
              <a:rPr lang="en-US" altLang="zh-CN" dirty="0" smtClean="0"/>
              <a:t>F</a:t>
            </a:r>
            <a:endParaRPr lang="zh-CN" altLang="en-US" dirty="0"/>
          </a:p>
        </p:txBody>
      </p:sp>
    </p:spTree>
    <p:extLst>
      <p:ext uri="{BB962C8B-B14F-4D97-AF65-F5344CB8AC3E}">
        <p14:creationId xmlns:p14="http://schemas.microsoft.com/office/powerpoint/2010/main" val="1759371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第五次</a:t>
            </a:r>
            <a:r>
              <a:rPr lang="zh-CN" altLang="en-US" dirty="0" smtClean="0"/>
              <a:t>作业</a:t>
            </a:r>
            <a:endParaRPr lang="zh-CN" altLang="en-US" dirty="0"/>
          </a:p>
        </p:txBody>
      </p:sp>
      <p:sp>
        <p:nvSpPr>
          <p:cNvPr id="3" name="内容占位符 2"/>
          <p:cNvSpPr>
            <a:spLocks noGrp="1"/>
          </p:cNvSpPr>
          <p:nvPr>
            <p:ph idx="1"/>
          </p:nvPr>
        </p:nvSpPr>
        <p:spPr>
          <a:xfrm>
            <a:off x="496888" y="1375129"/>
            <a:ext cx="8142287" cy="4913528"/>
          </a:xfrm>
        </p:spPr>
        <p:txBody>
          <a:bodyPr/>
          <a:lstStyle/>
          <a:p>
            <a:pPr lvl="0"/>
            <a:r>
              <a:rPr lang="zh-CN" altLang="zh-CN" sz="2000" dirty="0"/>
              <a:t>假设需要建立一个教学信息管理系统，其中需要保存的信息有</a:t>
            </a:r>
            <a:r>
              <a:rPr lang="zh-CN" altLang="zh-CN" sz="2000" dirty="0" smtClean="0"/>
              <a:t>：</a:t>
            </a:r>
            <a:endParaRPr lang="zh-CN" altLang="zh-CN" sz="2000" dirty="0"/>
          </a:p>
          <a:p>
            <a:pPr lvl="1"/>
            <a:r>
              <a:rPr lang="zh-CN" altLang="zh-CN" sz="1600" dirty="0"/>
              <a:t>学生的学号（具有唯一性），姓名，性别，所在的系和修读的专业；</a:t>
            </a:r>
          </a:p>
          <a:p>
            <a:pPr lvl="1"/>
            <a:r>
              <a:rPr lang="zh-CN" altLang="zh-CN" sz="1600" dirty="0"/>
              <a:t>教师的工作证编号（具有唯一性），姓名，职称和出生日期；</a:t>
            </a:r>
          </a:p>
          <a:p>
            <a:pPr lvl="1"/>
            <a:r>
              <a:rPr lang="zh-CN" altLang="zh-CN" sz="1600" dirty="0"/>
              <a:t>课程的编号（具有唯一性），名称，类别代码和学分数；</a:t>
            </a:r>
          </a:p>
          <a:p>
            <a:pPr lvl="1"/>
            <a:r>
              <a:rPr lang="zh-CN" altLang="zh-CN" sz="1600" dirty="0"/>
              <a:t>开课班级的编号（具有唯一性），年份，学期，课程编号和周课时数</a:t>
            </a:r>
            <a:r>
              <a:rPr lang="zh-CN" altLang="zh-CN" sz="1600" dirty="0" smtClean="0"/>
              <a:t>。</a:t>
            </a:r>
            <a:endParaRPr lang="zh-CN" altLang="zh-CN" sz="2000" dirty="0"/>
          </a:p>
          <a:p>
            <a:r>
              <a:rPr lang="zh-CN" altLang="zh-CN" sz="2000" dirty="0"/>
              <a:t>其中：每一门课程都可以在每一年的每一个学期中分为若干个班（即开课班级）上课，每个班有一个主讲教师；学生在选课时必须确定其所选课程的开课班级，系统需要记录学生所选课程的成绩</a:t>
            </a:r>
            <a:r>
              <a:rPr lang="zh-CN" altLang="zh-CN" sz="2000" dirty="0" smtClean="0"/>
              <a:t>。</a:t>
            </a:r>
            <a:endParaRPr lang="en-US" altLang="zh-CN" sz="2000" dirty="0" smtClean="0"/>
          </a:p>
        </p:txBody>
      </p:sp>
    </p:spTree>
    <p:extLst>
      <p:ext uri="{BB962C8B-B14F-4D97-AF65-F5344CB8AC3E}">
        <p14:creationId xmlns:p14="http://schemas.microsoft.com/office/powerpoint/2010/main" val="305750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第五次</a:t>
            </a:r>
            <a:r>
              <a:rPr lang="zh-CN" altLang="en-US" dirty="0" smtClean="0"/>
              <a:t>作业</a:t>
            </a:r>
            <a:endParaRPr lang="zh-CN" altLang="en-US" dirty="0"/>
          </a:p>
        </p:txBody>
      </p:sp>
      <p:sp>
        <p:nvSpPr>
          <p:cNvPr id="3" name="内容占位符 2"/>
          <p:cNvSpPr>
            <a:spLocks noGrp="1"/>
          </p:cNvSpPr>
          <p:nvPr>
            <p:ph idx="1"/>
          </p:nvPr>
        </p:nvSpPr>
        <p:spPr>
          <a:xfrm>
            <a:off x="496888" y="1375129"/>
            <a:ext cx="8142287" cy="4913528"/>
          </a:xfrm>
        </p:spPr>
        <p:txBody>
          <a:bodyPr/>
          <a:lstStyle/>
          <a:p>
            <a:r>
              <a:rPr lang="zh-CN" altLang="zh-CN" sz="2000" dirty="0"/>
              <a:t>请给出该数据库系统的</a:t>
            </a:r>
            <a:r>
              <a:rPr lang="en-US" altLang="zh-CN" sz="2000" dirty="0"/>
              <a:t>E-R</a:t>
            </a:r>
            <a:r>
              <a:rPr lang="zh-CN" altLang="zh-CN" sz="2000" dirty="0"/>
              <a:t>模型图。</a:t>
            </a:r>
          </a:p>
          <a:p>
            <a:pPr lvl="0"/>
            <a:endParaRPr lang="en-US" altLang="zh-CN" sz="2000" dirty="0" smtClean="0"/>
          </a:p>
          <a:p>
            <a:pPr lvl="0"/>
            <a:endParaRPr lang="en-US" altLang="zh-CN" sz="2000" dirty="0"/>
          </a:p>
          <a:p>
            <a:pPr lvl="0"/>
            <a:endParaRPr lang="en-US" altLang="zh-CN" sz="2000" dirty="0" smtClean="0"/>
          </a:p>
          <a:p>
            <a:pPr lvl="0"/>
            <a:endParaRPr lang="en-US" altLang="zh-CN" sz="2000" dirty="0"/>
          </a:p>
          <a:p>
            <a:pPr lvl="0"/>
            <a:endParaRPr lang="en-US" altLang="zh-CN" sz="2000" dirty="0" smtClean="0"/>
          </a:p>
          <a:p>
            <a:pPr lvl="0"/>
            <a:endParaRPr lang="en-US" altLang="zh-CN" sz="2000" dirty="0"/>
          </a:p>
          <a:p>
            <a:pPr lvl="0"/>
            <a:endParaRPr lang="en-US" altLang="zh-CN" sz="2000" dirty="0" smtClean="0"/>
          </a:p>
          <a:p>
            <a:pPr lvl="0"/>
            <a:endParaRPr lang="en-US" altLang="zh-CN" sz="2000" dirty="0"/>
          </a:p>
          <a:p>
            <a:pPr lvl="0"/>
            <a:endParaRPr lang="en-US" altLang="zh-CN" sz="2000" dirty="0" smtClean="0"/>
          </a:p>
          <a:p>
            <a:pPr lvl="0"/>
            <a:endParaRPr lang="en-US" altLang="zh-CN" sz="2000" dirty="0"/>
          </a:p>
          <a:p>
            <a:pPr marL="0" lvl="0" indent="0">
              <a:buNone/>
            </a:pPr>
            <a:r>
              <a:rPr lang="zh-CN" altLang="en-US" sz="2000" dirty="0" smtClean="0">
                <a:solidFill>
                  <a:schemeClr val="bg1">
                    <a:lumMod val="85000"/>
                  </a:schemeClr>
                </a:solidFill>
              </a:rPr>
              <a:t>注：该图选自学号尾号为</a:t>
            </a:r>
            <a:r>
              <a:rPr lang="en-US" altLang="zh-CN" sz="2000" dirty="0" smtClean="0">
                <a:solidFill>
                  <a:schemeClr val="bg1">
                    <a:lumMod val="85000"/>
                  </a:schemeClr>
                </a:solidFill>
              </a:rPr>
              <a:t>151</a:t>
            </a:r>
            <a:r>
              <a:rPr lang="zh-CN" altLang="en-US" sz="2000" dirty="0" smtClean="0">
                <a:solidFill>
                  <a:schemeClr val="bg1">
                    <a:lumMod val="85000"/>
                  </a:schemeClr>
                </a:solidFill>
              </a:rPr>
              <a:t>的同学作业</a:t>
            </a:r>
            <a:endParaRPr lang="en-US" altLang="zh-CN" sz="2000" dirty="0" smtClean="0">
              <a:solidFill>
                <a:schemeClr val="bg1">
                  <a:lumMod val="85000"/>
                </a:schemeClr>
              </a:solidFill>
            </a:endParaRPr>
          </a:p>
        </p:txBody>
      </p:sp>
      <p:pic>
        <p:nvPicPr>
          <p:cNvPr id="4103" name="图片 4102"/>
          <p:cNvPicPr>
            <a:picLocks noChangeAspect="1"/>
          </p:cNvPicPr>
          <p:nvPr/>
        </p:nvPicPr>
        <p:blipFill>
          <a:blip r:embed="rId2"/>
          <a:stretch>
            <a:fillRect/>
          </a:stretch>
        </p:blipFill>
        <p:spPr>
          <a:xfrm>
            <a:off x="1731837" y="1828800"/>
            <a:ext cx="4383476" cy="4339087"/>
          </a:xfrm>
          <a:prstGeom prst="rect">
            <a:avLst/>
          </a:prstGeom>
        </p:spPr>
      </p:pic>
    </p:spTree>
    <p:extLst>
      <p:ext uri="{BB962C8B-B14F-4D97-AF65-F5344CB8AC3E}">
        <p14:creationId xmlns:p14="http://schemas.microsoft.com/office/powerpoint/2010/main" val="33735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第五次</a:t>
            </a:r>
            <a:r>
              <a:rPr lang="zh-CN" altLang="en-US" dirty="0" smtClean="0"/>
              <a:t>作业</a:t>
            </a:r>
            <a:endParaRPr lang="zh-CN" altLang="en-US" dirty="0"/>
          </a:p>
        </p:txBody>
      </p:sp>
      <p:sp>
        <p:nvSpPr>
          <p:cNvPr id="3" name="内容占位符 2"/>
          <p:cNvSpPr>
            <a:spLocks noGrp="1"/>
          </p:cNvSpPr>
          <p:nvPr>
            <p:ph idx="1"/>
          </p:nvPr>
        </p:nvSpPr>
        <p:spPr>
          <a:xfrm>
            <a:off x="496888" y="1375129"/>
            <a:ext cx="8142287" cy="4913528"/>
          </a:xfrm>
        </p:spPr>
        <p:txBody>
          <a:bodyPr/>
          <a:lstStyle/>
          <a:p>
            <a:pPr lvl="0"/>
            <a:r>
              <a:rPr lang="zh-CN" altLang="zh-CN" sz="2000" dirty="0"/>
              <a:t>请将上述</a:t>
            </a:r>
            <a:r>
              <a:rPr lang="en-US" altLang="zh-CN" sz="2000" dirty="0"/>
              <a:t>E-R</a:t>
            </a:r>
            <a:r>
              <a:rPr lang="zh-CN" altLang="zh-CN" sz="2000" dirty="0"/>
              <a:t>模型转换成相应的关系模型</a:t>
            </a:r>
            <a:r>
              <a:rPr lang="zh-CN" altLang="zh-CN" sz="2000" dirty="0" smtClean="0"/>
              <a:t>。</a:t>
            </a:r>
            <a:endParaRPr lang="en-US" altLang="zh-CN" sz="2000" dirty="0" smtClean="0"/>
          </a:p>
          <a:p>
            <a:endParaRPr lang="en-US" altLang="zh-CN" sz="2000" dirty="0" smtClean="0"/>
          </a:p>
          <a:p>
            <a:r>
              <a:rPr lang="zh-CN" altLang="zh-CN" sz="2000" dirty="0" smtClean="0"/>
              <a:t>学生</a:t>
            </a:r>
            <a:r>
              <a:rPr lang="zh-CN" altLang="zh-CN" sz="2000" dirty="0"/>
              <a:t>（</a:t>
            </a:r>
            <a:r>
              <a:rPr lang="zh-CN" altLang="zh-CN" sz="2000" u="sng" dirty="0"/>
              <a:t>学号</a:t>
            </a:r>
            <a:r>
              <a:rPr lang="zh-CN" altLang="zh-CN" sz="2000" dirty="0"/>
              <a:t>，姓名，性别，系，专业）</a:t>
            </a:r>
          </a:p>
          <a:p>
            <a:r>
              <a:rPr lang="zh-CN" altLang="zh-CN" sz="2000" dirty="0"/>
              <a:t>教师（</a:t>
            </a:r>
            <a:r>
              <a:rPr lang="zh-CN" altLang="zh-CN" sz="2000" u="sng" dirty="0"/>
              <a:t>工作证编号</a:t>
            </a:r>
            <a:r>
              <a:rPr lang="zh-CN" altLang="zh-CN" sz="2000" dirty="0"/>
              <a:t>，姓名，职称，出生日期）</a:t>
            </a:r>
          </a:p>
          <a:p>
            <a:r>
              <a:rPr lang="zh-CN" altLang="zh-CN" sz="2000" dirty="0"/>
              <a:t>课程（</a:t>
            </a:r>
            <a:r>
              <a:rPr lang="zh-CN" altLang="zh-CN" sz="2000" u="sng" dirty="0"/>
              <a:t>编号</a:t>
            </a:r>
            <a:r>
              <a:rPr lang="zh-CN" altLang="zh-CN" sz="2000" dirty="0"/>
              <a:t>，名称，学分，类别代码）</a:t>
            </a:r>
          </a:p>
          <a:p>
            <a:r>
              <a:rPr lang="zh-CN" altLang="zh-CN" sz="2000" dirty="0"/>
              <a:t>班级（</a:t>
            </a:r>
            <a:r>
              <a:rPr lang="zh-CN" altLang="zh-CN" sz="2000" u="sng" dirty="0"/>
              <a:t>编号</a:t>
            </a:r>
            <a:r>
              <a:rPr lang="zh-CN" altLang="zh-CN" sz="2000" dirty="0"/>
              <a:t>，课程编号，工作证编号，周课时数，年份，学期）</a:t>
            </a:r>
          </a:p>
          <a:p>
            <a:r>
              <a:rPr lang="zh-CN" altLang="zh-CN" sz="2000" dirty="0"/>
              <a:t>选课（</a:t>
            </a:r>
            <a:r>
              <a:rPr lang="zh-CN" altLang="zh-CN" sz="2000" u="sng" dirty="0"/>
              <a:t>学号</a:t>
            </a:r>
            <a:r>
              <a:rPr lang="zh-CN" altLang="zh-CN" sz="2000" dirty="0"/>
              <a:t>，编号，成绩）</a:t>
            </a:r>
          </a:p>
          <a:p>
            <a:pPr lvl="0"/>
            <a:endParaRPr lang="zh-CN" altLang="zh-CN" sz="2000" dirty="0"/>
          </a:p>
        </p:txBody>
      </p:sp>
    </p:spTree>
    <p:extLst>
      <p:ext uri="{BB962C8B-B14F-4D97-AF65-F5344CB8AC3E}">
        <p14:creationId xmlns:p14="http://schemas.microsoft.com/office/powerpoint/2010/main" val="1226762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第五次</a:t>
            </a:r>
            <a:r>
              <a:rPr lang="zh-CN" altLang="en-US" dirty="0" smtClean="0"/>
              <a:t>作业</a:t>
            </a:r>
            <a:endParaRPr lang="zh-CN" altLang="en-US" dirty="0"/>
          </a:p>
        </p:txBody>
      </p:sp>
      <p:sp>
        <p:nvSpPr>
          <p:cNvPr id="3" name="内容占位符 2"/>
          <p:cNvSpPr>
            <a:spLocks noGrp="1"/>
          </p:cNvSpPr>
          <p:nvPr>
            <p:ph idx="1"/>
          </p:nvPr>
        </p:nvSpPr>
        <p:spPr>
          <a:xfrm>
            <a:off x="496888" y="1375129"/>
            <a:ext cx="8142287" cy="4913528"/>
          </a:xfrm>
        </p:spPr>
        <p:txBody>
          <a:bodyPr/>
          <a:lstStyle/>
          <a:p>
            <a:pPr lvl="0"/>
            <a:r>
              <a:rPr lang="zh-CN" altLang="zh-CN" sz="2000" dirty="0"/>
              <a:t>请给出步骤</a:t>
            </a:r>
            <a:r>
              <a:rPr lang="en-US" altLang="zh-CN" sz="2000" dirty="0"/>
              <a:t>2</a:t>
            </a:r>
            <a:r>
              <a:rPr lang="zh-CN" altLang="zh-CN" sz="2000" dirty="0"/>
              <a:t>转换得到的每一个关系模式上的最小函数依赖集</a:t>
            </a:r>
            <a:r>
              <a:rPr lang="zh-CN" altLang="zh-CN" sz="2000" dirty="0" smtClean="0"/>
              <a:t>。</a:t>
            </a:r>
            <a:endParaRPr lang="en-US" altLang="zh-CN" sz="2000" dirty="0" smtClean="0"/>
          </a:p>
          <a:p>
            <a:pPr lvl="0"/>
            <a:endParaRPr lang="en-US" altLang="zh-CN" sz="2000" dirty="0"/>
          </a:p>
          <a:p>
            <a:r>
              <a:rPr lang="zh-CN" altLang="zh-CN" sz="2000" dirty="0"/>
              <a:t>学生（学号→（姓名，性别，专业），专业→系）</a:t>
            </a:r>
          </a:p>
          <a:p>
            <a:r>
              <a:rPr lang="zh-CN" altLang="zh-CN" sz="2000" dirty="0"/>
              <a:t>教师（工作证编号→（姓名，职称，出生日期））</a:t>
            </a:r>
          </a:p>
          <a:p>
            <a:r>
              <a:rPr lang="zh-CN" altLang="zh-CN" sz="2000" dirty="0"/>
              <a:t>课程（编号→（名称，学分，类别代码））</a:t>
            </a:r>
          </a:p>
          <a:p>
            <a:r>
              <a:rPr lang="zh-CN" altLang="zh-CN" sz="2000" dirty="0"/>
              <a:t>班级（编号→（课程编号，工作证编号，周课时数，年份，学期</a:t>
            </a:r>
            <a:r>
              <a:rPr lang="zh-CN" altLang="zh-CN" sz="2000" dirty="0" smtClean="0"/>
              <a:t>））</a:t>
            </a:r>
            <a:r>
              <a:rPr lang="en-US" altLang="zh-CN" sz="2000" dirty="0" smtClean="0"/>
              <a:t>[</a:t>
            </a:r>
            <a:r>
              <a:rPr lang="zh-CN" altLang="en-US" sz="2000" dirty="0"/>
              <a:t>如果认为同一</a:t>
            </a:r>
            <a:r>
              <a:rPr lang="zh-CN" altLang="en-US" sz="2000" dirty="0" smtClean="0">
                <a:solidFill>
                  <a:srgbClr val="FF0000"/>
                </a:solidFill>
              </a:rPr>
              <a:t>课程</a:t>
            </a:r>
            <a:r>
              <a:rPr lang="zh-CN" altLang="en-US" sz="2000" dirty="0" smtClean="0"/>
              <a:t>的</a:t>
            </a:r>
            <a:r>
              <a:rPr lang="zh-CN" altLang="en-US" sz="2000" dirty="0">
                <a:solidFill>
                  <a:srgbClr val="FF0000"/>
                </a:solidFill>
              </a:rPr>
              <a:t>周课时数</a:t>
            </a:r>
            <a:r>
              <a:rPr lang="zh-CN" altLang="en-US" sz="2000" dirty="0"/>
              <a:t>相同</a:t>
            </a:r>
            <a:r>
              <a:rPr lang="zh-CN" altLang="en-US" sz="2000" dirty="0" smtClean="0"/>
              <a:t>，则有</a:t>
            </a:r>
            <a:r>
              <a:rPr lang="zh-CN" altLang="zh-CN" sz="2000" dirty="0">
                <a:solidFill>
                  <a:srgbClr val="FF0000"/>
                </a:solidFill>
              </a:rPr>
              <a:t>课程</a:t>
            </a:r>
            <a:r>
              <a:rPr lang="zh-CN" altLang="zh-CN" sz="2000" dirty="0" smtClean="0">
                <a:solidFill>
                  <a:srgbClr val="FF0000"/>
                </a:solidFill>
              </a:rPr>
              <a:t>编号</a:t>
            </a:r>
            <a:r>
              <a:rPr lang="en-US" altLang="zh-CN" sz="2000" dirty="0" smtClean="0"/>
              <a:t>-&gt;</a:t>
            </a:r>
            <a:r>
              <a:rPr lang="zh-CN" altLang="zh-CN" sz="2000" dirty="0">
                <a:solidFill>
                  <a:srgbClr val="FF0000"/>
                </a:solidFill>
              </a:rPr>
              <a:t>周课时数</a:t>
            </a:r>
            <a:r>
              <a:rPr lang="en-US" altLang="zh-CN" sz="2000" dirty="0" smtClean="0"/>
              <a:t>]</a:t>
            </a:r>
            <a:endParaRPr lang="zh-CN" altLang="zh-CN" sz="2000" dirty="0"/>
          </a:p>
          <a:p>
            <a:r>
              <a:rPr lang="zh-CN" altLang="zh-CN" sz="2000" dirty="0"/>
              <a:t>选课（（学号，编号）→成绩）</a:t>
            </a:r>
          </a:p>
        </p:txBody>
      </p:sp>
    </p:spTree>
    <p:extLst>
      <p:ext uri="{BB962C8B-B14F-4D97-AF65-F5344CB8AC3E}">
        <p14:creationId xmlns:p14="http://schemas.microsoft.com/office/powerpoint/2010/main" val="3677135755"/>
      </p:ext>
    </p:extLst>
  </p:cSld>
  <p:clrMapOvr>
    <a:masterClrMapping/>
  </p:clrMapOvr>
</p:sld>
</file>

<file path=ppt/theme/theme1.xml><?xml version="1.0" encoding="utf-8"?>
<a:theme xmlns:a="http://schemas.openxmlformats.org/drawingml/2006/main" name="PPT主题(HW)">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HW)" id="{D9CDF8DD-1FEE-4FAE-8790-2913B903482E}" vid="{070197FA-746B-4F14-8B31-6B51DCF75308}"/>
    </a:ext>
  </a:extLst>
</a:theme>
</file>

<file path=docProps/app.xml><?xml version="1.0" encoding="utf-8"?>
<Properties xmlns="http://schemas.openxmlformats.org/officeDocument/2006/extended-properties" xmlns:vt="http://schemas.openxmlformats.org/officeDocument/2006/docPropsVTypes">
  <Template>PPT主题(HW)</Template>
  <TotalTime>131</TotalTime>
  <Words>804</Words>
  <Application>Microsoft Office PowerPoint</Application>
  <PresentationFormat>全屏显示(4:3)</PresentationFormat>
  <Paragraphs>99</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Hiragino Sans GB W3</vt:lpstr>
      <vt:lpstr>宋体</vt:lpstr>
      <vt:lpstr>Arial</vt:lpstr>
      <vt:lpstr>Helvetica</vt:lpstr>
      <vt:lpstr>Times New Roman</vt:lpstr>
      <vt:lpstr>Wingdings</vt:lpstr>
      <vt:lpstr>PPT主题(HW)</vt:lpstr>
      <vt:lpstr>数据库概论作业4~5讲解</vt:lpstr>
      <vt:lpstr>第四次作业</vt:lpstr>
      <vt:lpstr>第四次作业</vt:lpstr>
      <vt:lpstr>第四次作业</vt:lpstr>
      <vt:lpstr>第四次作业</vt:lpstr>
      <vt:lpstr>第五次作业</vt:lpstr>
      <vt:lpstr>第五次作业</vt:lpstr>
      <vt:lpstr>第五次作业</vt:lpstr>
      <vt:lpstr>第五次作业</vt:lpstr>
      <vt:lpstr>第五次作业</vt:lpstr>
      <vt:lpstr>第五次作业</vt:lpstr>
    </vt:vector>
  </TitlesOfParts>
  <Company>NJU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数据库概论习题1~3常见错误分析</dc:title>
  <dc:creator>DDAia</dc:creator>
  <cp:lastModifiedBy>Lenovo</cp:lastModifiedBy>
  <cp:revision>60</cp:revision>
  <dcterms:created xsi:type="dcterms:W3CDTF">2016-10-25T16:53:58Z</dcterms:created>
  <dcterms:modified xsi:type="dcterms:W3CDTF">2016-11-23T08:51:26Z</dcterms:modified>
</cp:coreProperties>
</file>