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59" r:id="rId6"/>
    <p:sldId id="261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884C-13F7-49BC-A2FF-CB94F8B4912B}" type="datetimeFigureOut">
              <a:rPr lang="zh-CN" altLang="en-US" smtClean="0"/>
              <a:t>2015-05-31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4B8CF-20BF-4AB0-93D0-B681EFB43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6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4B8CF-20BF-4AB0-93D0-B681EFB437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2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0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8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8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7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3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3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2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4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C5FC-B6B7-4536-B91B-5021B44A1B18}" type="datetimeFigureOut">
              <a:rPr lang="zh-CN" altLang="en-US" smtClean="0"/>
              <a:t>2015-05-30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8837-BFA9-4EFF-81A1-7769EE76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84" y="0"/>
            <a:ext cx="41148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18" y="0"/>
            <a:ext cx="4114800" cy="68580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 rot="18613819">
            <a:off x="6081167" y="3613293"/>
            <a:ext cx="1097929" cy="37982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46905" y="4459458"/>
            <a:ext cx="29856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点击打开邮件软件发送建议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4358035">
            <a:off x="8644161" y="3756237"/>
            <a:ext cx="1255088" cy="37982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32531" y="4702180"/>
            <a:ext cx="41088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点击打开邮件软件，发送异常日志内容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rot="3554914">
            <a:off x="9165211" y="1182891"/>
            <a:ext cx="739113" cy="37982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39069" y="541017"/>
            <a:ext cx="61160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打开开关每隔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天，如果异常日志有内容会提醒是否发送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7368591">
            <a:off x="4287237" y="1157028"/>
            <a:ext cx="628051" cy="3092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41832" y="1787505"/>
            <a:ext cx="15696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打开反馈面板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>
            <a:off x="5445644" y="2283162"/>
            <a:ext cx="739113" cy="37982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72976" y="2738842"/>
            <a:ext cx="25321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删除因版本迭代改变存储方式而导致的问题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10476" y="215146"/>
            <a:ext cx="677108" cy="17402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7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62" y="0"/>
            <a:ext cx="41148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13812" y="6205973"/>
            <a:ext cx="36471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导入用户资料（包括新用户导入）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19945714">
            <a:off x="4004169" y="5768932"/>
            <a:ext cx="628051" cy="30925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48445" y="5240647"/>
            <a:ext cx="156966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删除用户数据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7741669">
            <a:off x="7301388" y="5894697"/>
            <a:ext cx="628051" cy="30925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0476" y="215146"/>
            <a:ext cx="677108" cy="3822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导入用户信息页面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50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5" y="0"/>
            <a:ext cx="3981158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27821" y="2442942"/>
            <a:ext cx="22621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点击打开新消息面板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1449624">
            <a:off x="3694680" y="2927258"/>
            <a:ext cx="628051" cy="30925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36039" y="3657308"/>
            <a:ext cx="31854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点击打开导入用户资料的面板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8205549">
            <a:off x="6730703" y="4199785"/>
            <a:ext cx="628051" cy="30925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27821" y="5294369"/>
            <a:ext cx="31854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点击打开展示所有用户的面板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449624">
            <a:off x="3694680" y="5778685"/>
            <a:ext cx="628051" cy="30925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0476" y="215146"/>
            <a:ext cx="677108" cy="17402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8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6130" y="473465"/>
            <a:ext cx="16220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点击选择分组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1449624">
            <a:off x="3342989" y="957781"/>
            <a:ext cx="628051" cy="3092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62498" y="5475013"/>
            <a:ext cx="20313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点击进入群发界面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8038989">
            <a:off x="6625822" y="6104213"/>
            <a:ext cx="628051" cy="3092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27107" y="1809594"/>
            <a:ext cx="20313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点击进入聊天界面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8038989">
            <a:off x="5990431" y="2438794"/>
            <a:ext cx="628051" cy="3092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0476" y="215146"/>
            <a:ext cx="677108" cy="46944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所有订阅者信息页面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98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8600" y="2257456"/>
            <a:ext cx="211045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点击选择群发分组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18854706">
            <a:off x="4960772" y="1647098"/>
            <a:ext cx="628051" cy="30925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07015" y="5252279"/>
            <a:ext cx="156966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点击进行发送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6869247">
            <a:off x="6619370" y="5900513"/>
            <a:ext cx="628051" cy="30925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0476" y="215146"/>
            <a:ext cx="677108" cy="17402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群发页面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91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5706" y="5162551"/>
            <a:ext cx="203132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点击进入聊天面板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8205549">
            <a:off x="5830370" y="5705028"/>
            <a:ext cx="628051" cy="3092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2173" y="2200082"/>
            <a:ext cx="15696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点击选择时间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14095115">
            <a:off x="5930324" y="1548986"/>
            <a:ext cx="628051" cy="3092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0476" y="215146"/>
            <a:ext cx="677108" cy="27250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新消息页面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61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3544" y="5584582"/>
            <a:ext cx="27238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点击输入聊天信息并发送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8205549">
            <a:off x="6416739" y="6127059"/>
            <a:ext cx="628051" cy="30925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0476" y="215146"/>
            <a:ext cx="677108" cy="17402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聊天页面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00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137</Words>
  <Application>Microsoft Office PowerPoint</Application>
  <PresentationFormat>宽屏</PresentationFormat>
  <Paragraphs>26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王立敏</dc:creator>
  <cp:lastModifiedBy>王立敏</cp:lastModifiedBy>
  <cp:revision>5</cp:revision>
  <dcterms:created xsi:type="dcterms:W3CDTF">2015-05-30T16:00:51Z</dcterms:created>
  <dcterms:modified xsi:type="dcterms:W3CDTF">2015-05-30T16:28:20Z</dcterms:modified>
</cp:coreProperties>
</file>