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Override+xml" PartName="/ppt/theme/themeOverrid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</p:sldIdLst>
  <p:sldSz cx="12192000" cy="6858000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zh-CN">
        <a:uFillTx/>
      </a:defRPr>
    </a:defPPr>
    <a:lvl1pPr algn="l" eaLnBrk="0" fontAlgn="base" hangingPunct="0" rtl="0">
      <a:spcBef>
        <a:spcPct val="0"/>
      </a:spcBef>
      <a:spcAft>
        <a:spcPct val="0"/>
      </a:spcAft>
      <a:buFont charset="0" pitchFamily="34" typeface="Arial"/>
      <a:defRPr kern="1200">
        <a:solidFill>
          <a:schemeClr val="tx1"/>
        </a:solidFill>
        <a:uFillTx/>
        <a:latin charset="0" pitchFamily="34" typeface="Calibri"/>
        <a:ea charset="-122" pitchFamily="2" typeface="宋体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buFont charset="0" pitchFamily="34" typeface="Arial"/>
      <a:defRPr kern="1200">
        <a:solidFill>
          <a:schemeClr val="tx1"/>
        </a:solidFill>
        <a:uFillTx/>
        <a:latin charset="0" pitchFamily="34" typeface="Calibri"/>
        <a:ea charset="-122" pitchFamily="2" typeface="宋体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buFont charset="0" pitchFamily="34" typeface="Arial"/>
      <a:defRPr kern="1200">
        <a:solidFill>
          <a:schemeClr val="tx1"/>
        </a:solidFill>
        <a:uFillTx/>
        <a:latin charset="0" pitchFamily="34" typeface="Calibri"/>
        <a:ea charset="-122" pitchFamily="2" typeface="宋体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buFont charset="0" pitchFamily="34" typeface="Arial"/>
      <a:defRPr kern="1200">
        <a:solidFill>
          <a:schemeClr val="tx1"/>
        </a:solidFill>
        <a:uFillTx/>
        <a:latin charset="0" pitchFamily="34" typeface="Calibri"/>
        <a:ea charset="-122" pitchFamily="2" typeface="宋体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buFont charset="0" pitchFamily="34" typeface="Arial"/>
      <a:defRPr kern="1200">
        <a:solidFill>
          <a:schemeClr val="tx1"/>
        </a:solidFill>
        <a:uFillTx/>
        <a:latin charset="0" pitchFamily="34" typeface="Calibri"/>
        <a:ea charset="-122" pitchFamily="2" typeface="宋体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uFillTx/>
        <a:latin charset="0" pitchFamily="34" typeface="Calibri"/>
        <a:ea charset="-122" pitchFamily="2" typeface="宋体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uFillTx/>
        <a:latin charset="0" pitchFamily="34" typeface="Calibri"/>
        <a:ea charset="-122" pitchFamily="2" typeface="宋体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uFillTx/>
        <a:latin charset="0" pitchFamily="34" typeface="Calibri"/>
        <a:ea charset="-122" pitchFamily="2" typeface="宋体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uFillTx/>
        <a:latin charset="0" pitchFamily="34" typeface="Calibri"/>
        <a:ea charset="-122" pitchFamily="2" typeface="宋体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rgbClr val="000000"/>
        </a:fontRef>
        <a:schemeClr val="tx1"/>
      </a:tcTxStyle>
      <a:tcStyle>
        <a:tcBdr>
          <a:left>
            <a:ln cmpd="sng" w="12700">
              <a:solidFill>
                <a:schemeClr val="accent5"/>
              </a:solidFill>
            </a:ln>
          </a:left>
          <a:right>
            <a:ln cmpd="sng" w="12700">
              <a:solidFill>
                <a:schemeClr val="accent5"/>
              </a:solidFill>
            </a:ln>
          </a:right>
          <a:top>
            <a:ln cmpd="sng" w="12700">
              <a:solidFill>
                <a:schemeClr val="accent5"/>
              </a:solidFill>
            </a:ln>
          </a:top>
          <a:bottom>
            <a:ln cmpd="sng" w="12700">
              <a:solidFill>
                <a:schemeClr val="accent5"/>
              </a:solidFill>
            </a:ln>
          </a:bottom>
          <a:insideH>
            <a:ln cmpd="sng" w="12700">
              <a:solidFill>
                <a:schemeClr val="accent5"/>
              </a:solidFill>
            </a:ln>
          </a:insideH>
          <a:insideV>
            <a:ln cmpd="sng" w="12700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25400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>
    <p:restoredLeft autoAdjust="0" sz="15569"/>
    <p:restoredTop sz="94660"/>
  </p:normalViewPr>
  <p:slide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65"/>
          <a:sy d="100" n="65"/>
        </p:scale>
        <p:origin xmlns:c="http://schemas.openxmlformats.org/drawingml/2006/chart" xmlns:pic="http://schemas.openxmlformats.org/drawingml/2006/picture" xmlns:dgm="http://schemas.openxmlformats.org/drawingml/2006/diagram" x="96" y="78"/>
      </p:cViewPr>
      <p:guideLst>
        <p:guide orient="horz" pos="2160"/>
        <p:guide pos="3840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>
      <p:scale xmlns:c="http://schemas.openxmlformats.org/drawingml/2006/chart" xmlns:pic="http://schemas.openxmlformats.org/drawingml/2006/picture" xmlns:dgm="http://schemas.openxmlformats.org/drawingml/2006/diagram">
        <a:sx d="100" n="139"/>
        <a:sy d="100" n="139"/>
      </p:scale>
      <p:origin xmlns:c="http://schemas.openxmlformats.org/drawingml/2006/chart" xmlns:pic="http://schemas.openxmlformats.org/drawingml/2006/picture" xmlns:dgm="http://schemas.openxmlformats.org/drawingml/2006/diagram" x="0" y="0"/>
    </p:cViewPr>
  </p:sorterViewPr>
  <p:gridSpacing xmlns:c="http://schemas.openxmlformats.org/drawingml/2006/chart" xmlns:pic="http://schemas.openxmlformats.org/drawingml/2006/picture" xmlns:dgm="http://schemas.openxmlformats.org/drawingml/2006/diagram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050" name="页眉占位符 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eaLnBrk="1" hangingPunct="1">
              <a:defRPr sz="1200">
                <a:uFillTx/>
                <a:ea charset="-122" panose="020B0503020204020204" pitchFamily="34" typeface="微软雅黑"/>
              </a:defRPr>
            </a:lvl1pPr>
          </a:lstStyle>
          <a:p>
            <a:pPr>
              <a:defRPr>
                <a:uFillTx/>
              </a:defRPr>
            </a:pPr>
            <a:endParaRPr altLang="en-US" dirty="0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51" name="日期占位符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>
                <a:uFillTx/>
                <a:ea charset="-122" panose="020B0503020204020204" pitchFamily="34" typeface="微软雅黑"/>
              </a:defRPr>
            </a:lvl1pPr>
          </a:lstStyle>
          <a:p>
            <a:pPr>
              <a:defRPr>
                <a:uFillTx/>
              </a:defRPr>
            </a:pPr>
            <a:fld id="{7F4ED51E-F49F-46FB-9CC2-C2EE831C1381}" type="datetimeFigureOut">
              <a:rPr altLang="en-US" lang="zh-CN" smtClean="0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dirty="0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748" name="幻灯片图像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053" name="备注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US" dirty="0" lang="zh-CN" noProof="0" smtClean="0">
                <a:uFillTx/>
              </a:rPr>
              <a:t>单击此处编辑母版文本样式</a:t>
            </a:r>
          </a:p>
          <a:p>
            <a:pPr lvl="1"/>
            <a:r>
              <a:rPr altLang="en-US" dirty="0" lang="zh-CN" noProof="0" smtClean="0">
                <a:uFillTx/>
              </a:rPr>
              <a:t>第二级</a:t>
            </a:r>
          </a:p>
          <a:p>
            <a:pPr lvl="2"/>
            <a:r>
              <a:rPr altLang="en-US" dirty="0" lang="zh-CN" noProof="0" smtClean="0">
                <a:uFillTx/>
              </a:rPr>
              <a:t>第三级</a:t>
            </a:r>
          </a:p>
          <a:p>
            <a:pPr lvl="3"/>
            <a:r>
              <a:rPr altLang="en-US" dirty="0" lang="zh-CN" noProof="0" smtClean="0">
                <a:uFillTx/>
              </a:rPr>
              <a:t>第四级</a:t>
            </a:r>
          </a:p>
          <a:p>
            <a:pPr lvl="4"/>
            <a:r>
              <a:rPr altLang="en-US" dirty="0" lang="zh-CN" noProof="0" smtClean="0">
                <a:uFillTx/>
              </a:rPr>
              <a:t>第五级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54" name="页脚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eaLnBrk="1" hangingPunct="1">
              <a:defRPr sz="1200">
                <a:uFillTx/>
                <a:ea charset="-122" panose="020B0503020204020204" pitchFamily="34" typeface="微软雅黑"/>
              </a:defRPr>
            </a:lvl1pPr>
          </a:lstStyle>
          <a:p>
            <a:pPr>
              <a:defRPr>
                <a:uFillTx/>
              </a:defRPr>
            </a:pPr>
            <a:endParaRPr altLang="en-US" dirty="0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55" name="灯片编号占位符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>
                <a:uFillTx/>
                <a:ea charset="-122" panose="020B0503020204020204" pitchFamily="34" typeface="微软雅黑"/>
              </a:defRPr>
            </a:lvl1pPr>
          </a:lstStyle>
          <a:p>
            <a:pPr>
              <a:defRPr>
                <a:uFillTx/>
              </a:defRPr>
            </a:pPr>
            <a:fld id="{9ABABC7F-F86A-4E74-9749-D3B614633B49}" type="slidenum">
              <a:rPr altLang="en-US" lang="zh-CN" smtClean="0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dirty="0" lang="zh-CN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34" typeface="Calibri"/>
        <a:ea charset="-122" panose="020B0503020204020204" pitchFamily="34" typeface="微软雅黑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34" typeface="Calibri"/>
        <a:ea charset="-122" panose="020B0503020204020204" pitchFamily="34" typeface="微软雅黑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34" typeface="Calibri"/>
        <a:ea charset="-122" panose="020B0503020204020204" pitchFamily="34" typeface="微软雅黑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34" typeface="Calibri"/>
        <a:ea charset="-122" panose="020B0503020204020204" pitchFamily="34" typeface="微软雅黑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34" typeface="Calibri"/>
        <a:ea charset="-122" panose="020B0503020204020204" pitchFamily="34" typeface="微软雅黑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2770" name="幻灯片图像占位符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2771" name="备注占位符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/>
          <a:p>
            <a:pPr eaLnBrk="1" hangingPunct="1">
              <a:spcBef>
                <a:spcPct val="0"/>
              </a:spcBef>
            </a:pPr>
            <a:endParaRPr altLang="en-US" dirty="0" lang="zh-CN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772" name="灯片编号占位符 3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 noGrp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/>
          <a:p>
            <a:pPr algn="r" eaLnBrk="1" hangingPunct="1"/>
            <a:fld id="{0F5AD972-4BAC-4F0F-A575-C733E50154E4}" type="slidenum">
              <a:rPr altLang="en-US" lang="zh-CN" sz="1200">
                <a:uFillTx/>
                <a:ea charset="-122" panose="020B0503020204020204" pitchFamily="34" typeface="微软雅黑"/>
              </a:rPr>
              <a:pPr algn="r" eaLnBrk="1" hangingPunct="1"/>
              <a:t>1</a:t>
            </a:fld>
            <a:endParaRPr altLang="en-US" dirty="0" lang="zh-CN" sz="1200">
              <a:uFillTx/>
              <a:ea charset="-122" panose="020B0503020204020204" pitchFamily="34" typeface="微软雅黑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overrideClrMapping accent1="accent1" accent2="accent2" accent3="accent3" accent4="accent4" accent5="accent5" accent6="accent6" bg1="lt1" bg2="lt2" folHlink="folHlink" hlink="hlink" tx1="dk1" tx2="dk2"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标题幻灯片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标题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4400" y="2130425"/>
            <a:ext cx="103632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CN" smtClean="0">
                <a:uFillTx/>
              </a:rPr>
              <a:t>单击此处编辑母版标题样式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副标题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828800" y="3886200"/>
            <a:ext cx="85344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>
                <a:uFillTx/>
              </a:defRPr>
            </a:lvl1pPr>
            <a:lvl2pPr algn="ctr" indent="0" marL="457200">
              <a:buNone/>
              <a:defRPr>
                <a:uFillTx/>
              </a:defRPr>
            </a:lvl2pPr>
            <a:lvl3pPr algn="ctr" indent="0" marL="914400">
              <a:buNone/>
              <a:defRPr>
                <a:uFillTx/>
              </a:defRPr>
            </a:lvl3pPr>
            <a:lvl4pPr algn="ctr" indent="0" marL="1371600">
              <a:buNone/>
              <a:defRPr>
                <a:uFillTx/>
              </a:defRPr>
            </a:lvl4pPr>
            <a:lvl5pPr algn="ctr" indent="0" marL="1828800">
              <a:buNone/>
              <a:defRPr>
                <a:uFillTx/>
              </a:defRPr>
            </a:lvl5pPr>
            <a:lvl6pPr algn="ctr" indent="0" marL="2286000">
              <a:buNone/>
              <a:defRPr>
                <a:uFillTx/>
              </a:defRPr>
            </a:lvl6pPr>
            <a:lvl7pPr algn="ctr" indent="0" marL="2743200">
              <a:buNone/>
              <a:defRPr>
                <a:uFillTx/>
              </a:defRPr>
            </a:lvl7pPr>
            <a:lvl8pPr algn="ctr" indent="0" marL="3200400">
              <a:buNone/>
              <a:defRPr>
                <a:uFillTx/>
              </a:defRPr>
            </a:lvl8pPr>
            <a:lvl9pPr algn="ctr" indent="0" marL="3657600">
              <a:buNone/>
              <a:defRPr>
                <a:uFillTx/>
              </a:defRPr>
            </a:lvl9pPr>
          </a:lstStyle>
          <a:p>
            <a:r>
              <a:rPr altLang="en-US" lang="zh-CN" smtClean="0">
                <a:uFillTx/>
              </a:rPr>
              <a:t>单击此处编辑母版副标题样式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D59A7E1C-726B-40A7-9599-9535280316B6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B19979F4-9FDC-473B-88DA-8817092D7ED4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标题和竖排文字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标题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CN" smtClean="0">
                <a:uFillTx/>
              </a:rPr>
              <a:t>单击此处编辑母版标题样式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竖排文字占位符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  <a:p>
            <a:pPr lvl="1"/>
            <a:r>
              <a:rPr altLang="en-US" lang="zh-CN" smtClean="0">
                <a:uFillTx/>
              </a:rPr>
              <a:t>第二级</a:t>
            </a:r>
          </a:p>
          <a:p>
            <a:pPr lvl="2"/>
            <a:r>
              <a:rPr altLang="en-US" lang="zh-CN" smtClean="0">
                <a:uFillTx/>
              </a:rPr>
              <a:t>第三级</a:t>
            </a:r>
          </a:p>
          <a:p>
            <a:pPr lvl="3"/>
            <a:r>
              <a:rPr altLang="en-US" lang="zh-CN" smtClean="0">
                <a:uFillTx/>
              </a:rPr>
              <a:t>第四级</a:t>
            </a:r>
          </a:p>
          <a:p>
            <a:pPr lvl="4"/>
            <a:r>
              <a:rPr altLang="en-US" lang="zh-CN" smtClean="0">
                <a:uFillTx/>
              </a:rPr>
              <a:t>第五级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FBC85E3D-606F-490A-BE57-3E57C7FBDBAE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86A385D2-3D9D-4443-90C9-2A1DDA72E1E1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垂直排列标题与文本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竖排标题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24900" y="365125"/>
            <a:ext cx="26289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altLang="en-US" lang="zh-CN" smtClean="0">
                <a:uFillTx/>
              </a:rPr>
              <a:t>单击此处编辑母版标题样式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竖排文字占位符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77343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  <a:p>
            <a:pPr lvl="1"/>
            <a:r>
              <a:rPr altLang="en-US" lang="zh-CN" smtClean="0">
                <a:uFillTx/>
              </a:rPr>
              <a:t>第二级</a:t>
            </a:r>
          </a:p>
          <a:p>
            <a:pPr lvl="2"/>
            <a:r>
              <a:rPr altLang="en-US" lang="zh-CN" smtClean="0">
                <a:uFillTx/>
              </a:rPr>
              <a:t>第三级</a:t>
            </a:r>
          </a:p>
          <a:p>
            <a:pPr lvl="3"/>
            <a:r>
              <a:rPr altLang="en-US" lang="zh-CN" smtClean="0">
                <a:uFillTx/>
              </a:rPr>
              <a:t>第四级</a:t>
            </a:r>
          </a:p>
          <a:p>
            <a:pPr lvl="4"/>
            <a:r>
              <a:rPr altLang="en-US" lang="zh-CN" smtClean="0">
                <a:uFillTx/>
              </a:rPr>
              <a:t>第五级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BF30EDF9-F598-47AE-B10F-4C76131919F2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1D655376-5468-4CC6-9976-7F6E354BABBC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标题和内容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标题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CN" smtClean="0">
                <a:uFillTx/>
              </a:rPr>
              <a:t>单击此处编辑母版标题样式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内容占位符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  <a:p>
            <a:pPr lvl="1"/>
            <a:r>
              <a:rPr altLang="en-US" lang="zh-CN" smtClean="0">
                <a:uFillTx/>
              </a:rPr>
              <a:t>第二级</a:t>
            </a:r>
          </a:p>
          <a:p>
            <a:pPr lvl="2"/>
            <a:r>
              <a:rPr altLang="en-US" lang="zh-CN" smtClean="0">
                <a:uFillTx/>
              </a:rPr>
              <a:t>第三级</a:t>
            </a:r>
          </a:p>
          <a:p>
            <a:pPr lvl="3"/>
            <a:r>
              <a:rPr altLang="en-US" lang="zh-CN" smtClean="0">
                <a:uFillTx/>
              </a:rPr>
              <a:t>第四级</a:t>
            </a:r>
          </a:p>
          <a:p>
            <a:pPr lvl="4"/>
            <a:r>
              <a:rPr altLang="en-US" lang="zh-CN" smtClean="0">
                <a:uFillTx/>
              </a:rPr>
              <a:t>第五级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B3E06BF6-33B1-44CE-9014-D454A0ECFAFE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D7C2F660-D284-42FC-AC7D-A1D9D3E9C44D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节标题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标题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63613" y="4406900"/>
            <a:ext cx="103632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altLang="en-US" lang="zh-CN" smtClean="0">
                <a:uFillTx/>
              </a:rPr>
              <a:t>单击此处编辑母版标题样式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文本占位符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63613" y="2906713"/>
            <a:ext cx="103632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uFillTx/>
              </a:defRPr>
            </a:lvl1pPr>
            <a:lvl2pPr indent="0" marL="457200">
              <a:buNone/>
              <a:defRPr sz="18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400">
                <a:uFillTx/>
              </a:defRPr>
            </a:lvl4pPr>
            <a:lvl5pPr indent="0" marL="1828800">
              <a:buNone/>
              <a:defRPr sz="1400">
                <a:uFillTx/>
              </a:defRPr>
            </a:lvl5pPr>
            <a:lvl6pPr indent="0" marL="2286000">
              <a:buNone/>
              <a:defRPr sz="1400">
                <a:uFillTx/>
              </a:defRPr>
            </a:lvl6pPr>
            <a:lvl7pPr indent="0" marL="2743200">
              <a:buNone/>
              <a:defRPr sz="1400">
                <a:uFillTx/>
              </a:defRPr>
            </a:lvl7pPr>
            <a:lvl8pPr indent="0" marL="3200400">
              <a:buNone/>
              <a:defRPr sz="1400">
                <a:uFillTx/>
              </a:defRPr>
            </a:lvl8pPr>
            <a:lvl9pPr indent="0" marL="3657600">
              <a:buNone/>
              <a:defRPr sz="1400">
                <a:uFillTx/>
              </a:defRPr>
            </a:lvl9pPr>
          </a:lstStyle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B3071F3B-4DC3-4776-B63F-435D9A4D4DF9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95B585F2-BDD2-4B8F-9F0D-B542D2097DB6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两栏内容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" name="矩形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82749" y="15909861"/>
            <a:ext cx="775136" cy="246221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PPT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模板下载：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www.1ppt.com/moban/     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行业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PPT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模板：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节日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PPT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模板：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www.1ppt.com/jieri/           PPT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素材下载：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PPT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背景图片：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www.1ppt.com/beijing/      PPT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图表下载：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优秀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PPT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下载：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www.1ppt.com/xiazai/        PPT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教程： 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Word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教程： 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www.1ppt.com/word/              Excel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教程：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资料下载：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www.1ppt.com/ziliao/                PPT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课件下载：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范文下载：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www.1ppt.com/fanwen/             </a:t>
            </a: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试卷下载：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lang="zh-CN" sz="100">
                <a:solidFill>
                  <a:srgbClr val="FFFFFF"/>
                </a:solidFill>
                <a:uFillTx/>
                <a:latin typeface="Calibri"/>
                <a:ea typeface="宋体"/>
              </a:rPr>
              <a:t>教案下载：</a:t>
            </a: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www.1ppt.com/jiaoan/  </a:t>
            </a:r>
            <a:r>
              <a:rPr altLang="zh-CN" dirty="0" lang="en-US" smtClean="0" sz="100">
                <a:solidFill>
                  <a:srgbClr val="FFFFFF"/>
                </a:solidFill>
                <a:uFillTx/>
                <a:latin typeface="Calibri"/>
                <a:ea typeface="宋体"/>
              </a:rPr>
              <a:t>      </a:t>
            </a:r>
            <a:endParaRPr altLang="zh-CN" dirty="0" lang="en-US" sz="100">
              <a:solidFill>
                <a:srgbClr val="FFFFFF"/>
              </a:solidFill>
              <a:uFillTx/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dirty="0" lang="zh-CN" smtClean="0" sz="100">
                <a:solidFill>
                  <a:srgbClr val="FFFFFF"/>
                </a:solidFill>
                <a:uFillTx/>
                <a:latin typeface="Calibri"/>
                <a:ea typeface="宋体"/>
              </a:rPr>
              <a:t>字体下载：</a:t>
            </a:r>
            <a:r>
              <a:rPr altLang="zh-CN" dirty="0" lang="en-US" smtClean="0" sz="100">
                <a:solidFill>
                  <a:srgbClr val="FFFFFF"/>
                </a:solidFill>
                <a:uFillTx/>
                <a:latin typeface="Calibri"/>
                <a:ea typeface="宋体"/>
              </a:rPr>
              <a:t>www.1ppt.com/ziti/</a:t>
            </a:r>
            <a:endParaRPr altLang="zh-CN" dirty="0" lang="en-US" sz="100">
              <a:solidFill>
                <a:srgbClr val="FFFFFF"/>
              </a:solidFill>
              <a:uFillTx/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zh-CN" dirty="0" lang="en-US" sz="100">
                <a:solidFill>
                  <a:srgbClr val="FFFFFF"/>
                </a:solidFill>
                <a:uFillTx/>
                <a:latin typeface="Calibri"/>
                <a:ea typeface="宋体"/>
              </a:rPr>
              <a:t> </a:t>
            </a:r>
            <a:endParaRPr altLang="en-US" dirty="0" lang="zh-CN" sz="100">
              <a:solidFill>
                <a:srgbClr val="FFFFFF"/>
              </a:solidFill>
              <a:uFillTx/>
              <a:latin typeface="Calibri"/>
              <a:ea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标题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CN" smtClean="0">
                <a:uFillTx/>
              </a:rPr>
              <a:t>单击此处编辑母版标题样式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内容占位符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  <a:p>
            <a:pPr lvl="1"/>
            <a:r>
              <a:rPr altLang="en-US" lang="zh-CN" smtClean="0">
                <a:uFillTx/>
              </a:rPr>
              <a:t>第二级</a:t>
            </a:r>
          </a:p>
          <a:p>
            <a:pPr lvl="2"/>
            <a:r>
              <a:rPr altLang="en-US" lang="zh-CN" smtClean="0">
                <a:uFillTx/>
              </a:rPr>
              <a:t>第三级</a:t>
            </a:r>
          </a:p>
          <a:p>
            <a:pPr lvl="3"/>
            <a:r>
              <a:rPr altLang="en-US" lang="zh-CN" smtClean="0">
                <a:uFillTx/>
              </a:rPr>
              <a:t>第四级</a:t>
            </a:r>
          </a:p>
          <a:p>
            <a:pPr lvl="4"/>
            <a:r>
              <a:rPr altLang="en-US" lang="zh-CN" smtClean="0">
                <a:uFillTx/>
              </a:rPr>
              <a:t>第五级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内容占位符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  <a:p>
            <a:pPr lvl="1"/>
            <a:r>
              <a:rPr altLang="en-US" lang="zh-CN" smtClean="0">
                <a:uFillTx/>
              </a:rPr>
              <a:t>第二级</a:t>
            </a:r>
          </a:p>
          <a:p>
            <a:pPr lvl="2"/>
            <a:r>
              <a:rPr altLang="en-US" lang="zh-CN" smtClean="0">
                <a:uFillTx/>
              </a:rPr>
              <a:t>第三级</a:t>
            </a:r>
          </a:p>
          <a:p>
            <a:pPr lvl="3"/>
            <a:r>
              <a:rPr altLang="en-US" lang="zh-CN" smtClean="0">
                <a:uFillTx/>
              </a:rPr>
              <a:t>第四级</a:t>
            </a:r>
          </a:p>
          <a:p>
            <a:pPr lvl="4"/>
            <a:r>
              <a:rPr altLang="en-US" lang="zh-CN" smtClean="0">
                <a:uFillTx/>
              </a:rPr>
              <a:t>第五级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527DA950-BFCA-4B83-94AB-1463BA28A20F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72B1CA3C-1EB3-4F37-A528-DD068C6E759C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比较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标题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274638"/>
            <a:ext cx="109728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altLang="en-US" lang="zh-CN" smtClean="0">
                <a:uFillTx/>
              </a:rPr>
              <a:t>单击此处编辑母版标题样式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文本占位符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1535113"/>
            <a:ext cx="53863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内容占位符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2174875"/>
            <a:ext cx="53863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  <a:p>
            <a:pPr lvl="1"/>
            <a:r>
              <a:rPr altLang="en-US" lang="zh-CN" smtClean="0">
                <a:uFillTx/>
              </a:rPr>
              <a:t>第二级</a:t>
            </a:r>
          </a:p>
          <a:p>
            <a:pPr lvl="2"/>
            <a:r>
              <a:rPr altLang="en-US" lang="zh-CN" smtClean="0">
                <a:uFillTx/>
              </a:rPr>
              <a:t>第三级</a:t>
            </a:r>
          </a:p>
          <a:p>
            <a:pPr lvl="3"/>
            <a:r>
              <a:rPr altLang="en-US" lang="zh-CN" smtClean="0">
                <a:uFillTx/>
              </a:rPr>
              <a:t>第四级</a:t>
            </a:r>
          </a:p>
          <a:p>
            <a:pPr lvl="4"/>
            <a:r>
              <a:rPr altLang="en-US" lang="zh-CN" smtClean="0">
                <a:uFillTx/>
              </a:rPr>
              <a:t>第五级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文本占位符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92838" y="1535113"/>
            <a:ext cx="5389562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内容占位符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92838" y="2174875"/>
            <a:ext cx="5389562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  <a:p>
            <a:pPr lvl="1"/>
            <a:r>
              <a:rPr altLang="en-US" lang="zh-CN" smtClean="0">
                <a:uFillTx/>
              </a:rPr>
              <a:t>第二级</a:t>
            </a:r>
          </a:p>
          <a:p>
            <a:pPr lvl="2"/>
            <a:r>
              <a:rPr altLang="en-US" lang="zh-CN" smtClean="0">
                <a:uFillTx/>
              </a:rPr>
              <a:t>第三级</a:t>
            </a:r>
          </a:p>
          <a:p>
            <a:pPr lvl="3"/>
            <a:r>
              <a:rPr altLang="en-US" lang="zh-CN" smtClean="0">
                <a:uFillTx/>
              </a:rPr>
              <a:t>第四级</a:t>
            </a:r>
          </a:p>
          <a:p>
            <a:pPr lvl="4"/>
            <a:r>
              <a:rPr altLang="en-US" lang="zh-CN" smtClean="0">
                <a:uFillTx/>
              </a:rPr>
              <a:t>第五级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B2C8BD17-E202-4178-B52A-FFA2A8CA26CE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F3688263-765E-4EBC-A1B1-BAEA01F56BCC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仅标题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标题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CN" smtClean="0">
                <a:uFillTx/>
              </a:rPr>
              <a:t>单击此处编辑母版标题样式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2873EAFC-9191-41CF-9892-89523BDD4BDB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4E4A76A3-75A2-4E03-AC53-02D282852504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空白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4FD1E831-94CF-421E-8210-938EA0824438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78CA7ED0-6BDE-4C42-931C-00919ACFCC5B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内容与标题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标题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273050"/>
            <a:ext cx="40116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altLang="en-US" lang="zh-CN" smtClean="0">
                <a:uFillTx/>
              </a:rPr>
              <a:t>单击此处编辑母版标题样式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内容占位符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67263" y="273050"/>
            <a:ext cx="6815137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  <a:p>
            <a:pPr lvl="1"/>
            <a:r>
              <a:rPr altLang="en-US" lang="zh-CN" smtClean="0">
                <a:uFillTx/>
              </a:rPr>
              <a:t>第二级</a:t>
            </a:r>
          </a:p>
          <a:p>
            <a:pPr lvl="2"/>
            <a:r>
              <a:rPr altLang="en-US" lang="zh-CN" smtClean="0">
                <a:uFillTx/>
              </a:rPr>
              <a:t>第三级</a:t>
            </a:r>
          </a:p>
          <a:p>
            <a:pPr lvl="3"/>
            <a:r>
              <a:rPr altLang="en-US" lang="zh-CN" smtClean="0">
                <a:uFillTx/>
              </a:rPr>
              <a:t>第四级</a:t>
            </a:r>
          </a:p>
          <a:p>
            <a:pPr lvl="4"/>
            <a:r>
              <a:rPr altLang="en-US" lang="zh-CN" smtClean="0">
                <a:uFillTx/>
              </a:rPr>
              <a:t>第五级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文本占位符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1435100"/>
            <a:ext cx="40116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AE91887-B58B-4ED6-A111-E886931243FC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C5B33B9B-F992-4CD3-900F-DBE62E19177D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图片与标题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标题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389188" y="4800600"/>
            <a:ext cx="73152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altLang="en-US" lang="zh-CN" smtClean="0">
                <a:uFillTx/>
              </a:rPr>
              <a:t>单击此处编辑母版标题样式</a:t>
            </a: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图片占位符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389188" y="612775"/>
            <a:ext cx="73152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lvl="0"/>
            <a:endParaRPr altLang="en-US" lang="zh-CN" noProof="0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文本占位符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389188" y="5367338"/>
            <a:ext cx="73152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CN" smtClean="0">
                <a:uFillTx/>
              </a:rPr>
              <a:t>单击此处编辑母版文本样式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8235944C-7F3E-4379-A0D8-AE76C135B836}" type="datetimeFigureOut">
              <a:rPr altLang="en-US" lang="zh-CN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altLang="en-US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C76FFDE3-74D4-4E20-8596-1F9C37B94B4A}" type="slidenum">
              <a:rPr altLang="en-US" lang="zh-CN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lang="zh-CN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26" name="标题占位符 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zh-CN" dirty="0" lang="zh-CN" smtClean="0">
                <a:uFillTx/>
              </a:rPr>
              <a:t>单击此处编辑母版标题样式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7" name="文本占位符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zh-CN" dirty="0" lang="zh-CN" smtClean="0">
                <a:uFillTx/>
              </a:rPr>
              <a:t>单击此处编辑母版文本样式</a:t>
            </a:r>
          </a:p>
          <a:p>
            <a:pPr lvl="1"/>
            <a:r>
              <a:rPr altLang="zh-CN" dirty="0" lang="zh-CN" smtClean="0">
                <a:uFillTx/>
              </a:rPr>
              <a:t>第二级</a:t>
            </a:r>
          </a:p>
          <a:p>
            <a:pPr lvl="2"/>
            <a:r>
              <a:rPr altLang="zh-CN" dirty="0" lang="zh-CN" smtClean="0">
                <a:uFillTx/>
              </a:rPr>
              <a:t>第三级</a:t>
            </a:r>
          </a:p>
          <a:p>
            <a:pPr lvl="3"/>
            <a:r>
              <a:rPr altLang="zh-CN" dirty="0" lang="zh-CN" smtClean="0">
                <a:uFillTx/>
              </a:rPr>
              <a:t>第四级</a:t>
            </a:r>
          </a:p>
          <a:p>
            <a:pPr lvl="4"/>
            <a:r>
              <a:rPr altLang="zh-CN" dirty="0" lang="zh-CN" smtClean="0">
                <a:uFillTx/>
              </a:rPr>
              <a:t>第五级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8" name="日期占位符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uFillTx/>
                <a:ea charset="-122" panose="020B0503020204020204" pitchFamily="34" typeface="微软雅黑"/>
              </a:defRPr>
            </a:lvl1pPr>
          </a:lstStyle>
          <a:p>
            <a:pPr>
              <a:defRPr>
                <a:uFillTx/>
              </a:defRPr>
            </a:pPr>
            <a:fld id="{AFD6CAAA-3269-4964-9838-D6029E586F9C}" type="datetimeFigureOut">
              <a:rPr altLang="en-US" lang="zh-CN" smtClean="0">
                <a:uFillTx/>
              </a:rPr>
              <a:pPr>
                <a:defRPr>
                  <a:uFillTx/>
                </a:defRPr>
              </a:pPr>
              <a:t>2018/10/25</a:t>
            </a:fld>
            <a:endParaRPr altLang="en-US" dirty="0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9" name="页脚占位符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uFillTx/>
                <a:ea charset="-122" panose="020B0503020204020204" pitchFamily="34" typeface="微软雅黑"/>
              </a:defRPr>
            </a:lvl1pPr>
          </a:lstStyle>
          <a:p>
            <a:pPr>
              <a:defRPr>
                <a:uFillTx/>
              </a:defRPr>
            </a:pPr>
            <a:endParaRPr altLang="en-US" dirty="0" lang="zh-CN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30" name="灯片编号占位符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uFillTx/>
                <a:ea charset="-122" panose="020B0503020204020204" pitchFamily="34" typeface="微软雅黑"/>
              </a:defRPr>
            </a:lvl1pPr>
          </a:lstStyle>
          <a:p>
            <a:pPr>
              <a:defRPr>
                <a:uFillTx/>
              </a:defRPr>
            </a:pPr>
            <a:fld id="{4C7DC590-257D-4952-BD64-91872E7F67DA}" type="slidenum">
              <a:rPr altLang="en-US" lang="zh-CN" smtClean="0">
                <a:uFillTx/>
              </a:rPr>
              <a:pPr>
                <a:defRPr>
                  <a:uFillTx/>
                </a:defRPr>
              </a:pPr>
              <a:t>‹#›</a:t>
            </a:fld>
            <a:endParaRPr altLang="en-US" dirty="0" lang="zh-CN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ransition spd="slow">
    <p:push dir="u"/>
  </p:transition>
  <p:txStyles>
    <p:title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typeface="+mj-lt"/>
          <a:ea charset="-122" panose="020B0503020204020204" pitchFamily="34" typeface="微软雅黑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2" typeface="Calibri Light"/>
          <a:ea charset="-122" pitchFamily="2" typeface="宋体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2" typeface="Calibri Light"/>
          <a:ea charset="-122" pitchFamily="2" typeface="宋体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2" typeface="Calibri Light"/>
          <a:ea charset="-122" pitchFamily="2" typeface="宋体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2" typeface="Calibri Light"/>
          <a:ea charset="-122" pitchFamily="2" typeface="宋体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2" typeface="Calibri Light"/>
          <a:ea charset="-122" pitchFamily="2" typeface="宋体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2" typeface="Calibri Light"/>
          <a:ea charset="-122" pitchFamily="2" typeface="宋体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2" typeface="Calibri Light"/>
          <a:ea charset="-122" pitchFamily="2" typeface="宋体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2" typeface="Calibri Light"/>
          <a:ea charset="-122" pitchFamily="2" typeface="宋体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charset="0" pitchFamily="34" typeface="Arial"/>
        <a:buChar char="•"/>
        <a:defRPr sz="2800">
          <a:solidFill>
            <a:schemeClr val="tx1"/>
          </a:solidFill>
          <a:uFillTx/>
          <a:latin typeface="+mn-lt"/>
          <a:ea charset="-122" panose="020B0503020204020204" pitchFamily="34" typeface="微软雅黑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charset="0" pitchFamily="34" typeface="Arial"/>
        <a:buChar char="•"/>
        <a:defRPr sz="2400">
          <a:solidFill>
            <a:schemeClr val="tx1"/>
          </a:solidFill>
          <a:uFillTx/>
          <a:latin typeface="+mn-lt"/>
          <a:ea charset="-122" panose="020B0503020204020204" pitchFamily="34" typeface="微软雅黑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charset="0" pitchFamily="34" typeface="Arial"/>
        <a:buChar char="•"/>
        <a:defRPr sz="2000">
          <a:solidFill>
            <a:schemeClr val="tx1"/>
          </a:solidFill>
          <a:uFillTx/>
          <a:latin typeface="+mn-lt"/>
          <a:ea charset="-122" panose="020B0503020204020204" pitchFamily="34" typeface="微软雅黑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charset="0" pitchFamily="34" typeface="Arial"/>
        <a:buChar char="•"/>
        <a:defRPr sz="2000">
          <a:solidFill>
            <a:schemeClr val="tx1"/>
          </a:solidFill>
          <a:uFillTx/>
          <a:latin typeface="+mn-lt"/>
          <a:ea charset="-122" panose="020B0503020204020204" pitchFamily="34" typeface="微软雅黑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charset="0" pitchFamily="34" typeface="Arial"/>
        <a:buChar char="•"/>
        <a:defRPr sz="2000">
          <a:solidFill>
            <a:schemeClr val="tx1"/>
          </a:solidFill>
          <a:uFillTx/>
          <a:latin typeface="+mn-lt"/>
          <a:ea charset="-122" panose="020B0503020204020204" pitchFamily="34" typeface="微软雅黑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Font charset="0" pitchFamily="34" typeface="Arial"/>
        <a:buChar char="•"/>
        <a:defRPr>
          <a:solidFill>
            <a:schemeClr val="tx1"/>
          </a:solidFill>
          <a:uFillTx/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Font charset="0" pitchFamily="34" typeface="Arial"/>
        <a:buChar char="•"/>
        <a:defRPr>
          <a:solidFill>
            <a:schemeClr val="tx1"/>
          </a:solidFill>
          <a:uFillTx/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Font charset="0" pitchFamily="34" typeface="Arial"/>
        <a:buChar char="•"/>
        <a:defRPr>
          <a:solidFill>
            <a:schemeClr val="tx1"/>
          </a:solidFill>
          <a:uFillTx/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Font charset="0" pitchFamily="34" typeface="Arial"/>
        <a:buChar char="•"/>
        <a:defRPr>
          <a:solidFill>
            <a:schemeClr val="tx1"/>
          </a:solidFill>
          <a:uFillTx/>
          <a:latin typeface="+mn-lt"/>
          <a:ea typeface="+mn-ea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zh-CN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1.jpeg" Type="http://schemas.openxmlformats.org/officeDocument/2006/relationships/image"></Relationship><Relationship Id="rId4" Target="../media/image2.pn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Relationship Id="rId3" Target="../media/image8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Relationship Id="rId3" Target="../media/image9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15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Relationship Id="rId3" Target="../media/image2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Relationship Id="rId3" Target="../media/image3.png" Type="http://schemas.openxmlformats.org/officeDocument/2006/relationships/image"></Relationship><Relationship Id="rId4" Target="../media/image4.png" Type="http://schemas.openxmlformats.org/officeDocument/2006/relationships/image"></Relationship><Relationship Id="rId5" Target="../media/image5.png" Type="http://schemas.openxmlformats.org/officeDocument/2006/relationships/image"></Relationship><Relationship Id="rId6" Target="../media/image6.png" Type="http://schemas.openxmlformats.org/officeDocument/2006/relationships/image"></Relationship><Relationship Id="rId7" Target="../media/image7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050" name="图片 7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-31750" y="611716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075" name="组合 1"/>
          <p:cNvPicPr xmlns:c="http://schemas.openxmlformats.org/drawingml/2006/chart" xmlns:pic="http://schemas.openxmlformats.org/drawingml/2006/picture" xmlns:dgm="http://schemas.openxmlformats.org/drawingml/2006/diagram">
            <a:picLocks noChangeArrowheads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</a:ln>
        </p:spPr>
      </p:pic>
      <p:cxnSp>
        <p:nvCxnSpPr>
          <p:cNvPr xmlns:c="http://schemas.openxmlformats.org/drawingml/2006/chart" xmlns:pic="http://schemas.openxmlformats.org/drawingml/2006/picture" xmlns:dgm="http://schemas.openxmlformats.org/drawingml/2006/diagram" id="3076" name="直接连接符 1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4833938" y="579438"/>
            <a:ext cx="1285875" cy="3238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77" name="直接连接符 1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119813" y="579438"/>
            <a:ext cx="1389062" cy="3238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78" name="直接连接符 1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508875" y="903288"/>
            <a:ext cx="990600" cy="909637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79" name="直接连接符 1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499475" y="1812925"/>
            <a:ext cx="500063" cy="130333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80" name="直接连接符 2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3789363" y="903288"/>
            <a:ext cx="1052512" cy="909637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81" name="直接连接符 2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3317875" y="1812925"/>
            <a:ext cx="471488" cy="12700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82" name="直接连接符 2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83" name="直接连接符 2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84" name="直接连接符 2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8812213" y="3108325"/>
            <a:ext cx="179387" cy="132238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85" name="直接连接符 2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8032750" y="4430713"/>
            <a:ext cx="779463" cy="11430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86" name="直接连接符 2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87" name="直接连接符 2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6813550" y="5573713"/>
            <a:ext cx="1219200" cy="6604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88" name="直接连接符 2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89" name="直接连接符 2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33938" y="903288"/>
            <a:ext cx="368300" cy="6604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90" name="直接连接符 3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33938" y="903288"/>
            <a:ext cx="1546225" cy="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91" name="直接连接符 3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119813" y="579438"/>
            <a:ext cx="260350" cy="3238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92" name="直接连接符 3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80163" y="903288"/>
            <a:ext cx="1128712" cy="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93" name="直接连接符 3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508875" y="903288"/>
            <a:ext cx="603250" cy="93027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94" name="直接连接符 3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8112125" y="1812925"/>
            <a:ext cx="387350" cy="23813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95" name="直接连接符 3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3817938" y="903288"/>
            <a:ext cx="1016000" cy="152241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96" name="直接连接符 3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317875" y="2387600"/>
            <a:ext cx="525463" cy="70643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97" name="直接连接符 3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98" name="直接连接符 3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99" name="直接连接符 3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00" name="直接连接符 4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490913" y="4321175"/>
            <a:ext cx="409575" cy="14128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01" name="直接连接符 4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4260850" y="5021263"/>
            <a:ext cx="941388" cy="5524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02" name="直接连接符 4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900488" y="4310063"/>
            <a:ext cx="360362" cy="127317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03" name="直接连接符 4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7897813" y="4440238"/>
            <a:ext cx="922337" cy="3048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04" name="直接箭头连接符 4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00988" y="4749800"/>
            <a:ext cx="134937" cy="833438"/>
          </a:xfrm>
          <a:prstGeom prst="straightConnector1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05" name="直接连接符 4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6542088" y="5573713"/>
            <a:ext cx="1490662" cy="12382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06" name="直接连接符 4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07" name="直接连接符 4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523038" y="5697538"/>
            <a:ext cx="290512" cy="53657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08" name="直接连接符 4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472113" y="5697538"/>
            <a:ext cx="1050925" cy="5080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09" name="直接连接符 4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8305800" y="3111500"/>
            <a:ext cx="693738" cy="19208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0" name="直接连接符 5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7891463" y="3094038"/>
            <a:ext cx="1100137" cy="165417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1" name="直接连接符 5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80163" y="903288"/>
            <a:ext cx="1731962" cy="922337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2" name="直接连接符 5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3" name="直接连接符 5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959725" y="1836738"/>
            <a:ext cx="152400" cy="84931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4" name="直接连接符 5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5" name="直接连接符 5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4168775" y="1563688"/>
            <a:ext cx="1033463" cy="112236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6" name="直接连接符 5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5202238" y="903288"/>
            <a:ext cx="1173162" cy="6604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7" name="直接连接符 5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3817938" y="1570038"/>
            <a:ext cx="1384300" cy="8445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8" name="直接连接符 5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19" name="直接连接符 5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900488" y="3789363"/>
            <a:ext cx="268287" cy="52546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0" name="直接连接符 6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1" name="直接连接符 6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2" name="直接连接符 6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3" name="直接连接符 6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6523038" y="3789363"/>
            <a:ext cx="1436687" cy="190976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4" name="直接连接符 6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7883525" y="3800475"/>
            <a:ext cx="76200" cy="944563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5" name="直接连接符 6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897813" y="3298825"/>
            <a:ext cx="411162" cy="1446213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6" name="直接连接符 6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6537325" y="4749800"/>
            <a:ext cx="1363663" cy="94138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7" name="直接连接符 6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8" name="直接连接符 6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29" name="直接连接符 6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30" name="直接连接符 7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31" name="直接连接符 7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32" name="直接连接符 7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33" name="直接连接符 73"/>
          <p:cNvCxnSpPr xmlns:c="http://schemas.openxmlformats.org/drawingml/2006/chart" xmlns:pic="http://schemas.openxmlformats.org/drawingml/2006/picture" xmlns:dgm="http://schemas.openxmlformats.org/drawingml/2006/diagram">
            <a:endCxn id="2113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68775" y="3800475"/>
            <a:ext cx="880745" cy="283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134" name="直接连接符 74"/>
          <p:cNvCxnSpPr xmlns:c="http://schemas.openxmlformats.org/drawingml/2006/chart" xmlns:pic="http://schemas.openxmlformats.org/drawingml/2006/picture" xmlns:dgm="http://schemas.openxmlformats.org/drawingml/2006/diagram">
            <a:stCxn id="2113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7058026" y="3800479"/>
            <a:ext cx="901699" cy="279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2" name="组合 7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359150" y="2713038"/>
            <a:ext cx="5448300" cy="1241608"/>
            <a:chOff x="0" y="0"/>
            <a:chExt cx="5448300" cy="124234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112" name="文本框 76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TW" smtClean="0" sz="600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uFillTx/>
                  <a:latin typeface="Billboard"/>
                  <a:ea charset="-120" panose="03000509000000000000" pitchFamily="65" typeface="標楷體"/>
                </a:rPr>
                <a:t>智慧教育</a:t>
              </a:r>
              <a:endParaRPr altLang="en-US" b="1" dirty="0" lang="zh-CN" sz="60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typeface="Billboard"/>
                <a:ea charset="-120" panose="03000509000000000000" pitchFamily="65" typeface="標楷體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113" name="文本框 77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690370" y="934385"/>
              <a:ext cx="2008506" cy="3079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wrap="square">
              <a:spAutoFit/>
            </a:bodyPr>
            <a:lstStyle/>
            <a:p>
              <a:pPr algn="ctr" eaLnBrk="1" hangingPunct="1"/>
              <a:r>
                <a:rPr altLang="zh-TW" b="1" dirty="0" lang="en-US" smtClean="0" sz="140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uFillTx/>
                  <a:latin charset="0" panose="02020603050405020304" pitchFamily="18" typeface="Times New Roman"/>
                  <a:ea charset="-122" pitchFamily="2" typeface="张海山锐谐体"/>
                  <a:cs charset="0" panose="02020603050405020304" pitchFamily="18" typeface="Times New Roman"/>
                </a:rPr>
                <a:t>SMART</a:t>
              </a:r>
              <a:r>
                <a:rPr altLang="en-US" b="1" dirty="0" lang="zh-TW" smtClean="0" sz="140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uFillTx/>
                  <a:latin charset="0" panose="02020603050405020304" pitchFamily="18" typeface="Times New Roman"/>
                  <a:ea charset="-122" pitchFamily="2" typeface="张海山锐谐体"/>
                  <a:cs charset="0" panose="02020603050405020304" pitchFamily="18" typeface="Times New Roman"/>
                </a:rPr>
                <a:t> </a:t>
              </a:r>
              <a:r>
                <a:rPr altLang="zh-TW" b="1" dirty="0" lang="en-US" smtClean="0" sz="140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uFillTx/>
                  <a:latin charset="0" panose="02020603050405020304" pitchFamily="18" typeface="Times New Roman"/>
                  <a:ea charset="-122" pitchFamily="2" typeface="张海山锐谐体"/>
                  <a:cs charset="0" panose="02020603050405020304" pitchFamily="18" typeface="Times New Roman"/>
                </a:rPr>
                <a:t>EDUCATION</a:t>
              </a:r>
              <a:endParaRPr altLang="en-US" b="1" dirty="0" lang="zh-CN" sz="14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0" panose="02020603050405020304" pitchFamily="18" typeface="Times New Roman"/>
                <a:ea charset="-122" pitchFamily="2" typeface="张海山锐谐体"/>
                <a:cs charset="0" panose="02020603050405020304" pitchFamily="18" typeface="Times New Roman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73" name="文本框 7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666591" y="4801364"/>
            <a:ext cx="24438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eaLnBrk="1" hangingPunct="1"/>
            <a:r>
              <a:rPr altLang="en-US" b="1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指導教授：陳世智</a:t>
            </a:r>
            <a:endParaRPr altLang="zh-TW" b="1" dirty="0" lang="en-US" smtClean="0" sz="20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文本框 76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658587" y="5114072"/>
            <a:ext cx="3533414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eaLnBrk="1" hangingPunct="1"/>
            <a:r>
              <a:rPr altLang="en-US" b="1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組　　員：</a:t>
            </a:r>
            <a:endParaRPr altLang="zh-TW" b="1" dirty="0" lang="en-US" smtClean="0" sz="20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pPr eaLnBrk="1" hangingPunct="1"/>
            <a:r>
              <a:rPr altLang="en-US" b="1" dirty="0" lang="zh-TW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資管３Ａ。</a:t>
            </a:r>
            <a:r>
              <a:rPr altLang="zh-TW" b="1" dirty="0" lang="en-US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0524031</a:t>
            </a:r>
            <a:r>
              <a:rPr altLang="en-US" b="1" dirty="0" lang="zh-TW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。林右晨</a:t>
            </a:r>
            <a:endParaRPr altLang="zh-TW" b="1" dirty="0" lang="en-US" smtClean="0" sz="2000">
              <a:solidFill>
                <a:schemeClr val="bg1"/>
              </a:solidFill>
              <a:uFillTx/>
              <a:latin charset="0" panose="02020603050405020304" pitchFamily="18" typeface="Times New Roman"/>
              <a:ea charset="-120" panose="03000509000000000000" pitchFamily="65" typeface="標楷體"/>
            </a:endParaRPr>
          </a:p>
          <a:p>
            <a:pPr eaLnBrk="1" hangingPunct="1"/>
            <a:r>
              <a:rPr altLang="en-US" b="1" dirty="0" lang="zh-TW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資管３Ａ。</a:t>
            </a:r>
            <a:r>
              <a:rPr altLang="zh-TW" b="1" dirty="0" lang="en-US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0524035</a:t>
            </a:r>
            <a:r>
              <a:rPr altLang="en-US" b="1" dirty="0" lang="zh-TW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。黃傳凱</a:t>
            </a:r>
            <a:endParaRPr altLang="zh-TW" b="1" dirty="0" lang="en-US" smtClean="0" sz="2000">
              <a:solidFill>
                <a:schemeClr val="bg1"/>
              </a:solidFill>
              <a:uFillTx/>
              <a:latin charset="0" panose="02020603050405020304" pitchFamily="18" typeface="Times New Roman"/>
              <a:ea charset="-120" panose="03000509000000000000" pitchFamily="65" typeface="標楷體"/>
            </a:endParaRPr>
          </a:p>
          <a:p>
            <a:pPr eaLnBrk="1" hangingPunct="1"/>
            <a:r>
              <a:rPr altLang="en-US" b="1" dirty="0" lang="zh-TW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資管３Ｂ。</a:t>
            </a:r>
            <a:r>
              <a:rPr altLang="zh-TW" b="1" dirty="0" lang="en-US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0524084</a:t>
            </a:r>
            <a:r>
              <a:rPr altLang="en-US" b="1" dirty="0" lang="zh-TW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。黃新宇</a:t>
            </a:r>
            <a:endParaRPr altLang="zh-TW" b="1" dirty="0" lang="en-US" smtClean="0" sz="2000">
              <a:solidFill>
                <a:schemeClr val="bg1"/>
              </a:solidFill>
              <a:uFillTx/>
              <a:latin charset="0" panose="02020603050405020304" pitchFamily="18" typeface="Times New Roman"/>
              <a:ea charset="-120" panose="03000509000000000000" pitchFamily="65" typeface="標楷體"/>
            </a:endParaRPr>
          </a:p>
          <a:p>
            <a:pPr eaLnBrk="1" hangingPunct="1"/>
            <a:r>
              <a:rPr altLang="en-US" b="1" dirty="0" lang="zh-TW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資管３Ａ</a:t>
            </a:r>
            <a:r>
              <a:rPr altLang="en-US" b="1" dirty="0" lang="zh-TW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。</a:t>
            </a:r>
            <a:r>
              <a:rPr altLang="zh-TW" b="1" dirty="0" lang="en-US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0524097</a:t>
            </a:r>
            <a:r>
              <a:rPr altLang="en-US" b="1" dirty="0" lang="zh-TW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。</a:t>
            </a:r>
            <a:r>
              <a:rPr altLang="en-US" b="1" dirty="0" lang="zh-TW" smtClean="0" sz="2000">
                <a:solidFill>
                  <a:schemeClr val="bg1"/>
                </a:solidFill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張記峰</a:t>
            </a:r>
            <a:endParaRPr altLang="en-US" b="1" dirty="0" lang="zh-CN" sz="2000">
              <a:solidFill>
                <a:schemeClr val="bg1"/>
              </a:solidFill>
              <a:uFillTx/>
              <a:latin charset="0" panose="02020603050405020304" pitchFamily="18" typeface="Times New Roman"/>
              <a:ea charset="-120" panose="03000509000000000000" pitchFamily="65" typeface="標楷體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id="5" nodeType="clickEffect" presetClass="entr" presetID="4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600" fill="hold" id="7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00" fill="hold" id="8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00" fill="hold" id="9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600" id="1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fill="hold" id="12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4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600" id="17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600" id="2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600" id="23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26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29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32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600" id="35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600" id="38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600" id="41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2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600" id="44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47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fill="hold" id="52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54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600" id="57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600" id="6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1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63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4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600" id="66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69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0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600" id="72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75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6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600" id="78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81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2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600" id="84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87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8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600" id="9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1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600" id="93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4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96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7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99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0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600" id="102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3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05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6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08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9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11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2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14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17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8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fill="hold" id="119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21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2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24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5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27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8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3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33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4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36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7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39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0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42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3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45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6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48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9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51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2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54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57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6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1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63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4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66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7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fill="hold" id="168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600" id="17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1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600" id="173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4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76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7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600" id="179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0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82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3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600" id="185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6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600" id="188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9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600" id="191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2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fill="hold" id="193" nodeType="after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600" fill="hold" id="195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00" fill="hold" id="196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2530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-3227916" y="1315508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2531" name="文本框 38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48278" y="144899"/>
            <a:ext cx="260292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eaLnBrk="1" hangingPunct="1"/>
            <a:r>
              <a:rPr altLang="en-US" b="1" dirty="0" lang="zh-TW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使用案例圖</a:t>
            </a:r>
            <a:endParaRPr altLang="en-US" b="1" dirty="0" lang="zh-CN" sz="32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2532" name="组合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6850" y="182563"/>
            <a:ext cx="336776" cy="491692"/>
            <a:chOff x="0" y="0"/>
            <a:chExt cx="569789" cy="82990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2553" name="菱形 3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554" name="菱形 40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0" name="矩形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00570" y="1632062"/>
            <a:ext cx="2410691" cy="692728"/>
          </a:xfrm>
          <a:prstGeom prst="rect">
            <a:avLst/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文字方塊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9485" y="1747593"/>
            <a:ext cx="2271776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altLang="en-US" b="1" dirty="0" lang="zh-TW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使用者</a:t>
            </a:r>
            <a:r>
              <a:rPr altLang="zh-TW" b="1" dirty="0" lang="en-US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(</a:t>
            </a:r>
            <a:r>
              <a:rPr altLang="en-US" b="1" dirty="0" lang="zh-TW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小朋友</a:t>
            </a:r>
            <a:r>
              <a:rPr altLang="zh-TW" b="1" dirty="0" lang="en-US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)</a:t>
            </a:r>
            <a:endParaRPr altLang="en-US" b="1" dirty="0" lang="zh-TW" sz="24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矩形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0362" y="5083712"/>
            <a:ext cx="2410691" cy="692728"/>
          </a:xfrm>
          <a:prstGeom prst="rect">
            <a:avLst/>
          </a:prstGeom>
          <a:noFill/>
          <a:ln algn="ctr" cap="flat" cmpd="sng" w="28575">
            <a:solidFill>
              <a:schemeClr val="bg1"/>
            </a:solidFill>
            <a:prstDash val="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文字方塊 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36452" y="5188352"/>
            <a:ext cx="1723549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altLang="en-US" b="1" dirty="0" lang="zh-TW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主要參與</a:t>
            </a:r>
            <a:r>
              <a:rPr altLang="en-US" b="1" dirty="0" lang="zh-TW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者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矩形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4844" y="1176900"/>
            <a:ext cx="3273355" cy="4992406"/>
          </a:xfrm>
          <a:prstGeom prst="rect">
            <a:avLst/>
          </a:prstGeom>
          <a:noFill/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文字方塊 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60060" y="1711546"/>
            <a:ext cx="1561646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altLang="en-US" b="1" dirty="0" lang="zh-TW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註冊</a:t>
            </a:r>
            <a:r>
              <a:rPr altLang="zh-TW" b="1" dirty="0" lang="en-US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/</a:t>
            </a:r>
            <a:r>
              <a:rPr altLang="en-US" b="1" dirty="0" lang="zh-TW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登入</a:t>
            </a:r>
            <a:endParaRPr altLang="en-US" b="1" dirty="0" lang="zh-TW" sz="24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文字方塊 1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60060" y="2809846"/>
            <a:ext cx="1415772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altLang="en-US" b="1" dirty="0" lang="zh-TW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選擇</a:t>
            </a:r>
            <a:r>
              <a:rPr altLang="en-US" b="1" dirty="0" lang="zh-TW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課程</a:t>
            </a:r>
            <a:endParaRPr altLang="en-US" b="1" dirty="0" lang="zh-TW" sz="24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文字方塊 1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23371" y="3936137"/>
            <a:ext cx="1415772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altLang="en-US" b="1" dirty="0" lang="zh-TW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相機</a:t>
            </a:r>
            <a:r>
              <a:rPr altLang="en-US" b="1" dirty="0" lang="zh-TW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啟動</a:t>
            </a:r>
            <a:endParaRPr altLang="en-US" b="1" dirty="0" lang="zh-TW" sz="24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文字方塊 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43542" y="5062067"/>
            <a:ext cx="1245854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altLang="zh-TW" b="1" lang="en-US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AR</a:t>
            </a:r>
            <a:r>
              <a:rPr altLang="en-US" b="1" dirty="0" lang="zh-TW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呈現</a:t>
            </a:r>
            <a:endParaRPr altLang="en-US" b="1" dirty="0" lang="zh-TW" sz="24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矩形 2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814754" y="3678898"/>
            <a:ext cx="2410691" cy="692728"/>
          </a:xfrm>
          <a:prstGeom prst="rect">
            <a:avLst/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" name="文字方塊 2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58324" y="3794429"/>
            <a:ext cx="1723549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altLang="en-US" b="1" dirty="0" lang="zh-TW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軟體管理者</a:t>
            </a:r>
            <a:endParaRPr altLang="en-US" b="1" dirty="0" lang="zh-TW" sz="24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" name="矩形 2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814754" y="5125604"/>
            <a:ext cx="2410691" cy="692728"/>
          </a:xfrm>
          <a:prstGeom prst="rect">
            <a:avLst/>
          </a:prstGeom>
          <a:noFill/>
          <a:ln algn="ctr" cap="flat" cmpd="sng" w="28575">
            <a:solidFill>
              <a:schemeClr val="bg1"/>
            </a:solidFill>
            <a:prstDash val="dash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文字方塊 2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58324" y="5241135"/>
            <a:ext cx="1723549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altLang="en-US" b="1" dirty="0" lang="zh-TW" smtClean="0" sz="24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支持參與者</a:t>
            </a:r>
            <a:endParaRPr altLang="en-US" b="1" dirty="0" lang="zh-TW" sz="24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6" name="直線接點 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7592992" y="1967696"/>
            <a:ext cx="1053297" cy="646722"/>
          </a:xfrm>
          <a:prstGeom prst="line">
            <a:avLst/>
          </a:prstGeom>
          <a:solidFill>
            <a:schemeClr val="accent1"/>
          </a:solidFill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2" name="直線接點 3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592992" y="2614418"/>
            <a:ext cx="1053297" cy="339493"/>
          </a:xfrm>
          <a:prstGeom prst="line">
            <a:avLst/>
          </a:prstGeom>
          <a:solidFill>
            <a:schemeClr val="accent1"/>
          </a:solidFill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5" name="直線接點 3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604528" y="2645538"/>
            <a:ext cx="1041761" cy="1439421"/>
          </a:xfrm>
          <a:prstGeom prst="line">
            <a:avLst/>
          </a:prstGeom>
          <a:solidFill>
            <a:schemeClr val="accent1"/>
          </a:solidFill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8" name="直線接點 3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592992" y="2614418"/>
            <a:ext cx="1053297" cy="2615826"/>
          </a:xfrm>
          <a:prstGeom prst="line">
            <a:avLst/>
          </a:prstGeom>
          <a:solidFill>
            <a:schemeClr val="accent1"/>
          </a:solidFill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1" name="直線接點 4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945752" y="1959423"/>
            <a:ext cx="973489" cy="1713680"/>
          </a:xfrm>
          <a:prstGeom prst="line">
            <a:avLst/>
          </a:prstGeom>
          <a:solidFill>
            <a:schemeClr val="accent1"/>
          </a:solidFill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4" name="直線接點 4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967408" y="3058634"/>
            <a:ext cx="951833" cy="614469"/>
          </a:xfrm>
          <a:prstGeom prst="line">
            <a:avLst/>
          </a:prstGeom>
          <a:solidFill>
            <a:schemeClr val="accent1"/>
          </a:solidFill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7" name="直線接點 4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4019935" y="3673103"/>
            <a:ext cx="823346" cy="338236"/>
          </a:xfrm>
          <a:prstGeom prst="line">
            <a:avLst/>
          </a:prstGeom>
          <a:solidFill>
            <a:schemeClr val="accent1"/>
          </a:solidFill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50" name="直線接點 4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967408" y="3673103"/>
            <a:ext cx="951833" cy="1515249"/>
          </a:xfrm>
          <a:prstGeom prst="line">
            <a:avLst/>
          </a:prstGeom>
          <a:solidFill>
            <a:schemeClr val="accent1"/>
          </a:solidFill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sp>
        <p:nvSpPr>
          <p:cNvPr xmlns:c="http://schemas.openxmlformats.org/drawingml/2006/chart" xmlns:pic="http://schemas.openxmlformats.org/drawingml/2006/picture" xmlns:dgm="http://schemas.openxmlformats.org/drawingml/2006/diagram" id="4" name="橢圓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49695" y="1430592"/>
            <a:ext cx="1781265" cy="976372"/>
          </a:xfrm>
          <a:prstGeom prst="ellipse">
            <a:avLst/>
          </a:prstGeom>
          <a:noFill/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橢圓 3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54611" y="2512141"/>
            <a:ext cx="1781265" cy="976372"/>
          </a:xfrm>
          <a:prstGeom prst="ellipse">
            <a:avLst/>
          </a:prstGeom>
          <a:noFill/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橢圓 3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44780" y="3667431"/>
            <a:ext cx="1781265" cy="976372"/>
          </a:xfrm>
          <a:prstGeom prst="ellipse">
            <a:avLst/>
          </a:prstGeom>
          <a:noFill/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橢圓 3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59527" y="4788306"/>
            <a:ext cx="1781265" cy="976372"/>
          </a:xfrm>
          <a:prstGeom prst="ellipse">
            <a:avLst/>
          </a:prstGeom>
          <a:noFill/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3" name="圖片 32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 cstate="print">
            <a:lum bright="70000" contrast="-70000"/>
          </a:blip>
          <a:srcRect b="15037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823733" y="3714476"/>
            <a:ext cx="1354223" cy="1789742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55" name="圖片 5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 cstate="print">
            <a:lum bright="70000" contrast="-70000"/>
          </a:blip>
          <a:srcRect b="15037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9335107" y="1516181"/>
            <a:ext cx="1354223" cy="1789742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2530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2531" name="文本框 38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48278" y="144899"/>
            <a:ext cx="260292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eaLnBrk="1" hangingPunct="1"/>
            <a:r>
              <a:rPr altLang="en-US" b="1" dirty="0" lang="zh-TW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使用案例</a:t>
            </a:r>
            <a:r>
              <a:rPr altLang="en-US" b="1" dirty="0" lang="zh-TW" smtClean="0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圖</a:t>
            </a:r>
            <a:endParaRPr altLang="en-US" b="1" dirty="0" lang="zh-CN" sz="32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2532" name="组合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6850" y="182563"/>
            <a:ext cx="336776" cy="491692"/>
            <a:chOff x="0" y="0"/>
            <a:chExt cx="569789" cy="82990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2553" name="菱形 3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554" name="菱形 40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</p:grp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" name="表格 2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-305433" y="807899"/>
          <a:ext cx="10525759" cy="5584646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2834638"/>
                <a:gridCol w="3738880"/>
                <a:gridCol w="3952241"/>
              </a:tblGrid>
              <a:tr h="310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使用案例名稱</a:t>
                      </a: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7030A0">
                        <a:alpha val="450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altLang="en-US" b="1" baseline="0" dirty="0" kern="100" lang="zh-TW" smtClean="0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智慧教育</a:t>
                      </a:r>
                      <a:endParaRPr b="1" baseline="0" dirty="0" kern="100" lang="zh-TW" sz="2000">
                        <a:solidFill>
                          <a:schemeClr val="bg1"/>
                        </a:solidFill>
                        <a:effectLst>
                          <a:outerShdw algn="tl" blurRad="50800" dir="2700000" dist="38100" rotWithShape="0">
                            <a:srgbClr val="000000">
                              <a:alpha val="40000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2060">
                        <a:alpha val="4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altLang="en-US" lang="zh-TW">
                        <a:uFillTx/>
                      </a:endParaRPr>
                    </a:p>
                  </a:txBody>
                  <a:tcPr/>
                </a:tc>
              </a:tr>
              <a:tr h="310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使用案例描述</a:t>
                      </a: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7030A0">
                        <a:alpha val="450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使用者註冊帳號並使用</a:t>
                      </a: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App</a:t>
                      </a:r>
                      <a:endParaRPr b="1" baseline="0" dirty="0" kern="100" lang="zh-TW" sz="2000">
                        <a:solidFill>
                          <a:schemeClr val="bg1"/>
                        </a:solidFill>
                        <a:effectLst>
                          <a:outerShdw algn="tl" blurRad="50800" dir="2700000" dist="38100" rotWithShape="0">
                            <a:srgbClr val="000000">
                              <a:alpha val="40000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50000"/>
                        <a:alpha val="45098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altLang="en-US" lang="zh-TW">
                        <a:uFillTx/>
                      </a:endParaRPr>
                    </a:p>
                  </a:txBody>
                  <a:tcPr/>
                </a:tc>
              </a:tr>
              <a:tr h="310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主要參與者</a:t>
                      </a: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7030A0">
                        <a:alpha val="450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使用者</a:t>
                      </a: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2060">
                        <a:alpha val="4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altLang="en-US" lang="zh-TW">
                        <a:uFillTx/>
                      </a:endParaRPr>
                    </a:p>
                  </a:txBody>
                  <a:tcPr/>
                </a:tc>
              </a:tr>
              <a:tr h="310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利害關係人與目標</a:t>
                      </a: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7030A0">
                        <a:alpha val="450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使用者、學習、維護、</a:t>
                      </a: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App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喜愛程度</a:t>
                      </a: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50000"/>
                        <a:alpha val="45098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altLang="en-US" lang="zh-TW">
                        <a:uFillTx/>
                      </a:endParaRPr>
                    </a:p>
                  </a:txBody>
                  <a:tcPr/>
                </a:tc>
              </a:tr>
              <a:tr h="310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前置條件</a:t>
                      </a: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7030A0">
                        <a:alpha val="450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使用本</a:t>
                      </a: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App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註冊會員方可使用</a:t>
                      </a: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2060">
                        <a:alpha val="4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altLang="en-US" lang="zh-TW">
                        <a:uFillTx/>
                      </a:endParaRPr>
                    </a:p>
                  </a:txBody>
                  <a:tcPr/>
                </a:tc>
              </a:tr>
              <a:tr h="310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後置條件</a:t>
                      </a: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7030A0">
                        <a:alpha val="450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給予</a:t>
                      </a:r>
                      <a:r>
                        <a:rPr b="1" baseline="0" dirty="0" kern="100" lang="zh-TW" smtClean="0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管理</a:t>
                      </a:r>
                      <a:r>
                        <a:rPr altLang="en-US" b="1" baseline="0" dirty="0" kern="100" lang="zh-TW" smtClean="0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者</a:t>
                      </a:r>
                      <a:r>
                        <a:rPr b="1" baseline="0" dirty="0" kern="100" lang="zh-TW" smtClean="0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權限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維護以及管理</a:t>
                      </a: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App</a:t>
                      </a:r>
                      <a:endParaRPr b="1" baseline="0" dirty="0" kern="100" lang="zh-TW" sz="2000">
                        <a:solidFill>
                          <a:schemeClr val="bg1"/>
                        </a:solidFill>
                        <a:effectLst>
                          <a:outerShdw algn="tl" blurRad="50800" dir="2700000" dist="38100" rotWithShape="0">
                            <a:srgbClr val="000000">
                              <a:alpha val="40000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50000"/>
                        <a:alpha val="45098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altLang="en-US" lang="zh-TW">
                        <a:uFillTx/>
                      </a:endParaRPr>
                    </a:p>
                  </a:txBody>
                  <a:tcPr/>
                </a:tc>
              </a:tr>
              <a:tr h="31025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主要成功情節</a:t>
                      </a: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>
                      <a:noFill/>
                    </a:lnB>
                    <a:solidFill>
                      <a:srgbClr val="7030A0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參與者</a:t>
                      </a: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7030A0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系統</a:t>
                      </a: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7030A0">
                        <a:alpha val="45098"/>
                      </a:srgbClr>
                    </a:solidFill>
                  </a:tcPr>
                </a:tc>
              </a:tr>
              <a:tr h="3412840">
                <a:tc vMerge="1">
                  <a:txBody>
                    <a:bodyPr/>
                    <a:lstStyle/>
                    <a:p>
                      <a:endParaRPr altLang="en-US" lang="zh-TW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indent="-342900" lvl="0" marL="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點擊本</a:t>
                      </a: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App</a:t>
                      </a:r>
                      <a:endParaRPr b="1" baseline="0" dirty="0" kern="100" lang="zh-TW" sz="2000">
                        <a:solidFill>
                          <a:schemeClr val="bg1"/>
                        </a:solidFill>
                        <a:effectLst>
                          <a:outerShdw algn="tl" blurRad="50800" dir="2700000" dist="38100" rotWithShape="0">
                            <a:srgbClr val="000000">
                              <a:alpha val="40000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  <a:p>
                      <a:pPr algn="l" indent="-342900" lvl="0" marL="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註冊</a:t>
                      </a:r>
                    </a:p>
                    <a:p>
                      <a:pPr algn="l" indent="-342900" lvl="0" marL="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登入帳號</a:t>
                      </a:r>
                    </a:p>
                    <a:p>
                      <a:pPr algn="l" indent="-342900" lvl="0" marL="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選擇學習目標</a:t>
                      </a:r>
                    </a:p>
                    <a:p>
                      <a:pPr algn="l" indent="-342900" lvl="0" marL="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啟動相機功能</a:t>
                      </a:r>
                    </a:p>
                    <a:p>
                      <a:pPr algn="l" indent="-342900" lvl="0" marL="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鏡頭移向書本</a:t>
                      </a: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2060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1.1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啟動主畫面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2.1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啟用註冊畫面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3.1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啟用登入帳號，並核對帳號與密碼是否與資料相符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4.1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啟用學習目標類型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5.1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允許手機讓此</a:t>
                      </a: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App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開啟相機功能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6.1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將想學習的目標移置書本裡的指定圖示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6.2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以</a:t>
                      </a:r>
                      <a:r>
                        <a:rPr b="1" baseline="0" dirty="0" kern="100" lang="en-US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AR</a:t>
                      </a:r>
                      <a:r>
                        <a:rPr b="1" baseline="0" dirty="0" kern="100" lang="zh-TW" sz="2000">
                          <a:solidFill>
                            <a:schemeClr val="bg1"/>
                          </a:solidFill>
                          <a:effectLst>
                            <a:outerShdw algn="tl" blurRad="50800" dir="2700000" dist="381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  <a:cs charset="0" panose="02020603050405020304" pitchFamily="18" typeface="Times New Roman"/>
                        </a:rPr>
                        <a:t>方式呈現</a:t>
                      </a: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2060">
                        <a:alpha val="45098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4098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grpSp>
        <p:nvGrpSpPr>
          <p:cNvPr xmlns:c="http://schemas.openxmlformats.org/drawingml/2006/chart" xmlns:pic="http://schemas.openxmlformats.org/drawingml/2006/picture" xmlns:dgm="http://schemas.openxmlformats.org/drawingml/2006/diagram" id="2" name="组合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100" name="文本框 7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mtClean="0" sz="8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</a:t>
              </a:r>
              <a:r>
                <a:rPr altLang="zh-TW" b="1" dirty="0" lang="en-US" smtClean="0" sz="8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5</a:t>
              </a:r>
              <a:endParaRPr altLang="en-US" b="1" dirty="0" lang="zh-CN" sz="8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101" name="文本框 71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881003"/>
              <a:ext cx="4653650" cy="5847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TW" sz="32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軟體介面</a:t>
              </a:r>
              <a:endParaRPr altLang="en-US" b="1" dirty="0" lang="zh-CN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4102" name="组合 8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4132" name="椭圆 6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 sz="1400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3" name="直接连接符 72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4" name="直接连接符 87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4103" name="组合 2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4" name="组合 6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19" name="组合 1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22" name="菱形 2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3" name="组合 8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0" name="直接连接符 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1" name="直接连接符 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4" name="组合 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8" name="直接连接符 10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9" name="直接连接符 11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5" name="组合 12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6" name="直接连接符 1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7" name="直接连接符 1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0" name="直接连接符 31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1" name="直接连接符 33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5" name="组合 54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06" name="组合 5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09" name="菱形 58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0" name="组合 5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7" name="直接连接符 66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8" name="直接连接符 6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1" name="组合 60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5" name="直接连接符 6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6" name="直接连接符 65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2" name="组合 61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3" name="直接连接符 62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4" name="直接连接符 6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7" name="直接连接符 56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8" name="直接连接符 57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5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2530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2531" name="文本框 38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48278" y="144899"/>
            <a:ext cx="260292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 eaLnBrk="1" hangingPunct="1"/>
            <a:r>
              <a:rPr altLang="en-US" b="1" dirty="0" lang="zh-TW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軟體介面</a:t>
            </a:r>
            <a:endParaRPr altLang="en-US" b="1" dirty="0" lang="zh-CN" sz="32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2532" name="组合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6850" y="182563"/>
            <a:ext cx="336776" cy="491692"/>
            <a:chOff x="0" y="0"/>
            <a:chExt cx="569789" cy="82990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2553" name="菱形 3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554" name="菱形 40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</p:grpSp>
      <p:pic>
        <p:nvPicPr>
          <p:cNvPr xmlns:c="http://schemas.openxmlformats.org/drawingml/2006/chart" xmlns:pic="http://schemas.openxmlformats.org/drawingml/2006/picture" xmlns:dgm="http://schemas.openxmlformats.org/drawingml/2006/diagram" id="5" name="圖片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t="2076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365066" y="563157"/>
            <a:ext cx="3461868" cy="5731685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4098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-1497541" y="8466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grpSp>
        <p:nvGrpSpPr>
          <p:cNvPr xmlns:c="http://schemas.openxmlformats.org/drawingml/2006/chart" xmlns:pic="http://schemas.openxmlformats.org/drawingml/2006/picture" xmlns:dgm="http://schemas.openxmlformats.org/drawingml/2006/diagram" id="2" name="组合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100" name="文本框 7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mtClean="0" sz="8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</a:t>
              </a:r>
              <a:r>
                <a:rPr altLang="zh-TW" b="1" dirty="0" lang="en-US" smtClean="0" sz="8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6</a:t>
              </a:r>
              <a:endParaRPr altLang="en-US" b="1" dirty="0" lang="zh-CN" sz="8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101" name="文本框 71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881003"/>
              <a:ext cx="4653650" cy="5847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TW" sz="32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系統活動圖</a:t>
              </a:r>
              <a:endParaRPr altLang="en-US" b="1" dirty="0" lang="zh-CN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4102" name="组合 8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4132" name="椭圆 6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 sz="1400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3" name="直接连接符 72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4" name="直接连接符 87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4103" name="组合 2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4" name="组合 6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19" name="组合 1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22" name="菱形 2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3" name="组合 8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0" name="直接连接符 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1" name="直接连接符 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4" name="组合 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8" name="直接连接符 10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9" name="直接连接符 11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5" name="组合 12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6" name="直接连接符 1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7" name="直接连接符 1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0" name="直接连接符 31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1" name="直接连接符 33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5" name="组合 54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06" name="组合 5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09" name="菱形 58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0" name="组合 5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7" name="直接连接符 66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8" name="直接连接符 6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1" name="组合 60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5" name="直接连接符 6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6" name="直接连接符 65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2" name="组合 61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3" name="直接连接符 62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4" name="直接连接符 6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7" name="直接连接符 56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8" name="直接连接符 57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5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2530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8754" y="24673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2531" name="文本框 38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48278" y="144899"/>
            <a:ext cx="260292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eaLnBrk="1" hangingPunct="1"/>
            <a:r>
              <a:rPr altLang="en-US" b="1" dirty="0" lang="zh-TW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系統活動圖</a:t>
            </a:r>
            <a:endParaRPr altLang="en-US" b="1" dirty="0" lang="zh-CN" sz="32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2532" name="组合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6850" y="182563"/>
            <a:ext cx="336776" cy="491692"/>
            <a:chOff x="0" y="0"/>
            <a:chExt cx="569789" cy="82990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2553" name="菱形 3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554" name="菱形 40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7" name="矩形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96850" y="890461"/>
            <a:ext cx="11842750" cy="5818327"/>
          </a:xfrm>
          <a:prstGeom prst="rect">
            <a:avLst/>
          </a:prstGeom>
          <a:noFill/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8" name="直線接點 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101192" y="889337"/>
            <a:ext cx="1" cy="5674309"/>
          </a:xfrm>
          <a:prstGeom prst="line">
            <a:avLst/>
          </a:prstGeom>
          <a:solidFill>
            <a:schemeClr val="accent1"/>
          </a:solidFill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sp>
        <p:nvSpPr>
          <p:cNvPr xmlns:c="http://schemas.openxmlformats.org/drawingml/2006/chart" xmlns:pic="http://schemas.openxmlformats.org/drawingml/2006/picture" xmlns:dgm="http://schemas.openxmlformats.org/drawingml/2006/diagram" id="10" name="文字方塊 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8044" y="983907"/>
            <a:ext cx="1572209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altLang="en-US" dirty="0" lang="zh-TW" smtClean="0" sz="36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使用</a:t>
            </a:r>
            <a:r>
              <a:rPr altLang="en-US" dirty="0" lang="zh-TW" sz="36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者</a:t>
            </a:r>
            <a:endParaRPr altLang="en-US" dirty="0" lang="zh-TW">
              <a:solidFill>
                <a:schemeClr val="bg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文字方塊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40547" y="1025632"/>
            <a:ext cx="2155484" cy="580243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altLang="zh-TW" dirty="0" lang="en-US" smtClean="0" sz="32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0" panose="02020603050405020304" pitchFamily="18" typeface="Times New Roman"/>
                <a:ea charset="-120" panose="03000509000000000000" pitchFamily="65" typeface="標楷體"/>
              </a:rPr>
              <a:t>APP</a:t>
            </a:r>
            <a:r>
              <a:rPr altLang="en-US" dirty="0" lang="zh-TW" smtClean="0" sz="32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-120" pitchFamily="34" typeface="微軟正黑體"/>
                <a:ea charset="-120" pitchFamily="34" typeface="微軟正黑體"/>
              </a:rPr>
              <a:t>系統</a:t>
            </a:r>
            <a:endParaRPr altLang="en-US" dirty="0" lang="zh-TW" sz="3200">
              <a:solidFill>
                <a:schemeClr val="bg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uFillTx/>
              <a:latin charset="-120" pitchFamily="34" typeface="微軟正黑體"/>
              <a:ea charset="-120" pitchFamily="34" typeface="微軟正黑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橢圓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20231" y="1648075"/>
            <a:ext cx="662484" cy="604876"/>
          </a:xfrm>
          <a:prstGeom prst="ellipse">
            <a:avLst/>
          </a:prstGeom>
          <a:solidFill>
            <a:schemeClr val="accent3"/>
          </a:solidFill>
          <a:ln algn="ctr" cap="flat" cmpd="sng" w="9525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dirty="0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圓角矩形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8924" y="3224789"/>
            <a:ext cx="1390557" cy="763297"/>
          </a:xfrm>
          <a:prstGeom prst="roundRect">
            <a:avLst/>
          </a:prstGeom>
          <a:noFill/>
          <a:ln algn="ctr" cap="flat" cmpd="sng" w="254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文字方塊 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474595" y="5659087"/>
            <a:ext cx="2917424" cy="7024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altLang="en-US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請</a:t>
            </a:r>
            <a:r>
              <a:rPr altLang="en-US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註冊</a:t>
            </a:r>
            <a:endParaRPr altLang="zh-TW" dirty="0" lang="en-US" sz="20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r>
              <a:rPr altLang="en-US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會員通知</a:t>
            </a:r>
            <a:endParaRPr altLang="en-US" dirty="0" lang="zh-TW" sz="20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向右箭號 1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19456160">
            <a:off x="2306835" y="2881464"/>
            <a:ext cx="970825" cy="480876"/>
          </a:xfrm>
          <a:prstGeom prst="rightArrow">
            <a:avLst>
              <a:gd fmla="val 50000" name="adj1"/>
              <a:gd fmla="val 52995" name="adj2"/>
            </a:avLst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1" baseline="0" cap="none" dirty="0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6" name="群組 1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263669" y="2119292"/>
            <a:ext cx="2016478" cy="855925"/>
            <a:chOff x="4063772" y="2996951"/>
            <a:chExt cx="2032227" cy="86261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7" name="圓角矩形 1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063772" y="2996951"/>
              <a:ext cx="2032227" cy="862610"/>
            </a:xfrm>
            <a:prstGeom prst="roundRect">
              <a:avLst/>
            </a:prstGeom>
            <a:noFill/>
            <a:ln algn="ctr" cap="flat" cmpd="sng" w="25400">
              <a:solidFill>
                <a:schemeClr val="bg1"/>
              </a:solidFill>
              <a:prstDash val="solid"/>
              <a:round/>
              <a:headEnd len="med" type="none" w="med"/>
              <a:tailEnd len="med" type="none" w="me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t" anchorCtr="0" bIns="45720" compatLnSpc="1" lIns="91440" numCol="1" rIns="91440" rtlCol="0" tIns="45720" vert="horz" wrap="square">
              <a:prstTxWarp prst="textNoShape">
                <a:avLst/>
              </a:prstTxWarp>
            </a:bodyPr>
            <a:lstStyle/>
            <a:p>
              <a:pPr algn="l" defTabSz="914400" eaLnBrk="0" fontAlgn="base" hangingPunct="0" indent="0" latinLnBrk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charset="0" pitchFamily="34" typeface="Arial"/>
                <a:buNone/>
              </a:pPr>
              <a:endParaRPr altLang="en-US" b="0" baseline="0" cap="none" i="0" kumimoji="0" lang="zh-TW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34" typeface="Calibri"/>
                <a:ea charset="-122" pitchFamily="2" typeface="宋体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" name="文字方塊 17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84931" y="3198100"/>
              <a:ext cx="1989908" cy="400110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r>
                <a:rPr altLang="en-US" dirty="0" lang="zh-TW" smtClean="0" sz="2000">
                  <a:solidFill>
                    <a:schemeClr val="bg1"/>
                  </a:solidFill>
                  <a:uFillTx/>
                  <a:latin charset="-120" panose="03000509000000000000" pitchFamily="65" typeface="標楷體"/>
                  <a:ea charset="-120" panose="03000509000000000000" pitchFamily="65" typeface="標楷體"/>
                </a:rPr>
                <a:t>檢查是否為會員</a:t>
              </a:r>
              <a:endParaRPr altLang="en-US" dirty="0" lang="zh-TW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9" name="向下箭號 1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955677" y="3107893"/>
            <a:ext cx="504177" cy="583517"/>
          </a:xfrm>
          <a:prstGeom prst="downArrow">
            <a:avLst/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0" name="群組 1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965045" y="3501933"/>
            <a:ext cx="2171894" cy="1478984"/>
            <a:chOff x="3684821" y="4290298"/>
            <a:chExt cx="2453975" cy="1490536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1" name="菱形 2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079776" y="4581128"/>
              <a:ext cx="2017370" cy="965269"/>
            </a:xfrm>
            <a:prstGeom prst="diamond">
              <a:avLst/>
            </a:prstGeom>
            <a:noFill/>
            <a:ln algn="ctr" cap="flat" cmpd="sng" w="38100">
              <a:solidFill>
                <a:schemeClr val="bg1"/>
              </a:solidFill>
              <a:prstDash val="solid"/>
              <a:round/>
              <a:headEnd len="med" type="none" w="med"/>
              <a:tailEnd len="med" type="none" w="me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t" anchorCtr="0" bIns="45720" compatLnSpc="1" lIns="91440" numCol="1" rIns="91440" rtlCol="0" tIns="45720" vert="horz" wrap="square">
              <a:prstTxWarp prst="textNoShape">
                <a:avLst/>
              </a:prstTxWarp>
            </a:bodyPr>
            <a:lstStyle/>
            <a:p>
              <a:pPr algn="l" defTabSz="914400" eaLnBrk="0" fontAlgn="base" hangingPunct="0" indent="0" latinLnBrk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charset="0" pitchFamily="34" typeface="Arial"/>
                <a:buNone/>
              </a:pPr>
              <a:endParaRPr altLang="en-US" b="0" baseline="0" cap="none" i="0" kumimoji="0" lang="zh-TW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34" typeface="Calibri"/>
                <a:ea charset="-122" pitchFamily="2" typeface="宋体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" name="文字方塊 21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582396" y="4290298"/>
              <a:ext cx="556400" cy="465271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altLang="en-US" dirty="0" lang="zh-TW" smtClean="0" sz="2400">
                  <a:solidFill>
                    <a:schemeClr val="bg1"/>
                  </a:solidFill>
                  <a:uFillTx/>
                  <a:latin charset="-120" panose="03000509000000000000" pitchFamily="65" typeface="標楷體"/>
                  <a:ea charset="-120" panose="03000509000000000000" pitchFamily="65" typeface="標楷體"/>
                </a:rPr>
                <a:t>是</a:t>
              </a:r>
              <a:endParaRPr altLang="en-US" dirty="0" lang="zh-TW" sz="24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" name="文字方塊 22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684821" y="5315563"/>
              <a:ext cx="904150" cy="465271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altLang="en-US" dirty="0" lang="zh-TW" smtClean="0" sz="2400">
                  <a:solidFill>
                    <a:schemeClr val="bg1"/>
                  </a:solidFill>
                  <a:uFillTx/>
                  <a:latin charset="-120" panose="03000509000000000000" pitchFamily="65" typeface="標楷體"/>
                  <a:ea charset="-120" panose="03000509000000000000" pitchFamily="65" typeface="標楷體"/>
                </a:rPr>
                <a:t>不是</a:t>
              </a:r>
              <a:endParaRPr altLang="en-US" dirty="0" lang="zh-TW" sz="24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4" name="向下箭號 2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958644" y="4877633"/>
            <a:ext cx="504177" cy="583517"/>
          </a:xfrm>
          <a:prstGeom prst="downArrow">
            <a:avLst/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向下箭號 2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70667" y="2444580"/>
            <a:ext cx="504177" cy="583517"/>
          </a:xfrm>
          <a:prstGeom prst="downArrow">
            <a:avLst/>
          </a:prstGeom>
          <a:noFill/>
          <a:ln>
            <a:solidFill>
              <a:schemeClr val="bg1"/>
            </a:solidFill>
            <a:headEnd len="med" type="none" w="med"/>
            <a:tailEnd len="med" type="non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圓角矩形 2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83350" y="5534874"/>
            <a:ext cx="1628219" cy="835755"/>
          </a:xfrm>
          <a:prstGeom prst="roundRect">
            <a:avLst/>
          </a:prstGeom>
          <a:noFill/>
          <a:ln algn="ctr" cap="flat" cmpd="sng" w="254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" name="文字方塊 2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96501" y="3414984"/>
            <a:ext cx="1348565" cy="39700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altLang="en-US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使用</a:t>
            </a:r>
            <a:r>
              <a:rPr altLang="zh-TW" dirty="0" lang="en-US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APP</a:t>
            </a:r>
            <a:endParaRPr altLang="en-US" dirty="0" lang="zh-TW" sz="20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" name="向右箭號 2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10800000">
            <a:off x="1921310" y="5534874"/>
            <a:ext cx="1323443" cy="601274"/>
          </a:xfrm>
          <a:prstGeom prst="rightArrow">
            <a:avLst/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橢圓 2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090887" y="5555482"/>
            <a:ext cx="662484" cy="604876"/>
          </a:xfrm>
          <a:prstGeom prst="ellipse">
            <a:avLst/>
          </a:prstGeom>
          <a:solidFill>
            <a:schemeClr val="accent3"/>
          </a:solidFill>
          <a:ln algn="ctr" cap="flat" cmpd="sng" w="9525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dirty="0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30" name="群組 2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936986" y="2295035"/>
            <a:ext cx="1512971" cy="902019"/>
            <a:chOff x="6764808" y="3760957"/>
            <a:chExt cx="1524788" cy="90906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31" name="圓角矩形 3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6764808" y="3760957"/>
              <a:ext cx="1524788" cy="909064"/>
            </a:xfrm>
            <a:prstGeom prst="roundRect">
              <a:avLst/>
            </a:prstGeom>
            <a:noFill/>
            <a:ln algn="ctr" cap="flat" cmpd="sng" w="25400">
              <a:solidFill>
                <a:schemeClr val="bg1"/>
              </a:solidFill>
              <a:prstDash val="solid"/>
              <a:round/>
              <a:headEnd len="med" type="none" w="med"/>
              <a:tailEnd len="med" type="none" w="me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t" anchorCtr="0" bIns="45720" compatLnSpc="1" lIns="91440" numCol="1" rIns="91440" rtlCol="0" tIns="45720" vert="horz" wrap="square">
              <a:prstTxWarp prst="textNoShape">
                <a:avLst/>
              </a:prstTxWarp>
            </a:bodyPr>
            <a:lstStyle/>
            <a:p>
              <a:pPr algn="l" defTabSz="914400" eaLnBrk="0" fontAlgn="base" hangingPunct="0" indent="0" latinLnBrk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charset="0" pitchFamily="34" typeface="Arial"/>
                <a:buNone/>
              </a:pPr>
              <a:endParaRPr altLang="en-US" b="0" baseline="0" cap="none" i="0" kumimoji="0" lang="zh-TW" normalizeH="0" smtClean="0" strike="noStrike" sz="18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34" typeface="Calibri"/>
                <a:ea charset="-122" pitchFamily="2" typeface="宋体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2" name="文字方塊 31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873664" y="3873681"/>
              <a:ext cx="1401418" cy="707886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r>
                <a:rPr altLang="en-US" dirty="0" lang="zh-TW" sz="2000">
                  <a:solidFill>
                    <a:schemeClr val="bg1"/>
                  </a:solidFill>
                  <a:uFillTx/>
                  <a:latin charset="-120" panose="03000509000000000000" pitchFamily="65" typeface="標楷體"/>
                  <a:ea charset="-120" panose="03000509000000000000" pitchFamily="65" typeface="標楷體"/>
                </a:rPr>
                <a:t>啟動學習</a:t>
              </a:r>
              <a:r>
                <a:rPr altLang="en-US" dirty="0" lang="zh-TW" smtClean="0" sz="2000">
                  <a:solidFill>
                    <a:schemeClr val="bg1"/>
                  </a:solidFill>
                  <a:uFillTx/>
                  <a:latin charset="-120" panose="03000509000000000000" pitchFamily="65" typeface="標楷體"/>
                  <a:ea charset="-120" panose="03000509000000000000" pitchFamily="65" typeface="標楷體"/>
                </a:rPr>
                <a:t>目標類型</a:t>
              </a:r>
              <a:endParaRPr altLang="en-US" dirty="0" lang="zh-TW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33" name="向右箭號 3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18873813">
            <a:off x="5090895" y="3530073"/>
            <a:ext cx="1119219" cy="480876"/>
          </a:xfrm>
          <a:prstGeom prst="rightArrow">
            <a:avLst>
              <a:gd fmla="val 50000" name="adj1"/>
              <a:gd fmla="val 52995" name="adj2"/>
            </a:avLst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向右箭號 3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639028" y="2489449"/>
            <a:ext cx="815919" cy="480876"/>
          </a:xfrm>
          <a:prstGeom prst="rightArrow">
            <a:avLst>
              <a:gd fmla="val 50000" name="adj1"/>
              <a:gd fmla="val 52995" name="adj2"/>
            </a:avLst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圓角矩形 3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615657" y="2309613"/>
            <a:ext cx="1503064" cy="910033"/>
          </a:xfrm>
          <a:prstGeom prst="roundRect">
            <a:avLst/>
          </a:prstGeom>
          <a:noFill/>
          <a:ln algn="ctr" cap="flat" cmpd="sng" w="254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文字方塊 3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51566" y="2446728"/>
            <a:ext cx="1348566" cy="7024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altLang="en-US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檢查相機是否開啟</a:t>
            </a:r>
            <a:endParaRPr altLang="en-US" dirty="0" lang="zh-TW" sz="20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菱形 3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169949" y="3920561"/>
            <a:ext cx="1785476" cy="957788"/>
          </a:xfrm>
          <a:prstGeom prst="diamond">
            <a:avLst/>
          </a:prstGeom>
          <a:noFill/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向右箭號 3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7065957">
            <a:off x="8445375" y="3447628"/>
            <a:ext cx="793185" cy="480876"/>
          </a:xfrm>
          <a:prstGeom prst="rightArrow">
            <a:avLst>
              <a:gd fmla="val 50000" name="adj1"/>
              <a:gd fmla="val 52995" name="adj2"/>
            </a:avLst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文字方塊 3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918646" y="3988086"/>
            <a:ext cx="435838" cy="45808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altLang="en-US" dirty="0" lang="zh-TW" smtClean="0" sz="24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是</a:t>
            </a:r>
            <a:endParaRPr altLang="en-US" dirty="0" lang="zh-TW" sz="24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向右箭號 3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2142018">
            <a:off x="9374646" y="4203032"/>
            <a:ext cx="554082" cy="305459"/>
          </a:xfrm>
          <a:prstGeom prst="rightArrow">
            <a:avLst/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1" name="圓角矩形 4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9419730" y="4649581"/>
            <a:ext cx="1710191" cy="1111275"/>
          </a:xfrm>
          <a:prstGeom prst="roundRect">
            <a:avLst/>
          </a:prstGeom>
          <a:noFill/>
          <a:ln algn="ctr" cap="flat" cmpd="sng" w="254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2" name="文字方塊 4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477787" y="4722719"/>
            <a:ext cx="1710190" cy="100779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altLang="en-US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將想學習的目</a:t>
            </a:r>
            <a:endParaRPr altLang="zh-TW" dirty="0" lang="en-US" smtClean="0" sz="20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r>
              <a:rPr altLang="en-US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標移至書本裡</a:t>
            </a:r>
            <a:endParaRPr altLang="zh-TW" dirty="0" lang="en-US" smtClean="0" sz="20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  <a:p>
            <a:r>
              <a:rPr altLang="en-US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的指定圖示</a:t>
            </a:r>
            <a:endParaRPr altLang="en-US" dirty="0" lang="zh-TW" sz="20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3" name="向下箭號 4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788263" y="5030849"/>
            <a:ext cx="504177" cy="583517"/>
          </a:xfrm>
          <a:prstGeom prst="downArrow">
            <a:avLst/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4" name="文字方塊 4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80705" y="4877633"/>
            <a:ext cx="835862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altLang="en-US" dirty="0" lang="zh-TW" smtClean="0" sz="24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不是</a:t>
            </a:r>
            <a:endParaRPr altLang="en-US" dirty="0" lang="zh-TW" sz="24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" name="圓角矩形 4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12012" y="5738579"/>
            <a:ext cx="2418426" cy="749340"/>
          </a:xfrm>
          <a:prstGeom prst="roundRect">
            <a:avLst/>
          </a:prstGeom>
          <a:noFill/>
          <a:ln algn="ctr" cap="flat" cmpd="sng" w="254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" name="文字方塊 4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26041" y="5785519"/>
            <a:ext cx="2192138" cy="7024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altLang="en-US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允許手機讓此</a:t>
            </a:r>
            <a:r>
              <a:rPr altLang="zh-TW" dirty="0" lang="en-US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APP</a:t>
            </a:r>
          </a:p>
          <a:p>
            <a:r>
              <a:rPr altLang="en-US" dirty="0" lang="zh-TW" smtClean="0" sz="2000">
                <a:solidFill>
                  <a:schemeClr val="bg1"/>
                </a:solidFill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開啟相機功能</a:t>
            </a:r>
            <a:endParaRPr altLang="en-US" dirty="0" lang="zh-TW" sz="2000">
              <a:solidFill>
                <a:schemeClr val="bg1"/>
              </a:solidFill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" name="向右箭號 4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20438216">
            <a:off x="8507345" y="5612395"/>
            <a:ext cx="883936" cy="383299"/>
          </a:xfrm>
          <a:prstGeom prst="rightArrow">
            <a:avLst/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8" name="橢圓 4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998036" y="5467024"/>
            <a:ext cx="841285" cy="768129"/>
          </a:xfrm>
          <a:prstGeom prst="ellipse">
            <a:avLst/>
          </a:prstGeom>
          <a:noFill/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dirty="0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橢圓 4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301166" y="6070782"/>
            <a:ext cx="519233" cy="474082"/>
          </a:xfrm>
          <a:prstGeom prst="ellipse">
            <a:avLst/>
          </a:prstGeom>
          <a:solidFill>
            <a:schemeClr val="accent3"/>
          </a:solidFill>
          <a:ln algn="ctr" cap="flat" cmpd="sng" w="9525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dirty="0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橢圓 4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238795" y="6002385"/>
            <a:ext cx="659371" cy="602034"/>
          </a:xfrm>
          <a:prstGeom prst="ellipse">
            <a:avLst/>
          </a:prstGeom>
          <a:noFill/>
          <a:ln algn="ctr" cap="flat" cmpd="sng" w="38100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dirty="0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向右箭號 5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 rot="2142018">
            <a:off x="10624326" y="5955632"/>
            <a:ext cx="554082" cy="305459"/>
          </a:xfrm>
          <a:prstGeom prst="rightArrow">
            <a:avLst/>
          </a:prstGeom>
          <a:noFill/>
          <a:ln algn="ctr" cap="flat" cmpd="sng" w="28575">
            <a:solidFill>
              <a:schemeClr val="bg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charset="0" pitchFamily="34" typeface="Arial"/>
              <a:buNone/>
            </a:pPr>
            <a:endParaRPr altLang="en-US" b="0" baseline="0" cap="none" i="0" kumimoji="0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Calibri"/>
              <a:ea charset="-122" pitchFamily="2" typeface="宋体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9698" name="图片 7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9699" name="组合 1"/>
          <p:cNvPicPr xmlns:c="http://schemas.openxmlformats.org/drawingml/2006/chart" xmlns:pic="http://schemas.openxmlformats.org/drawingml/2006/picture" xmlns:dgm="http://schemas.openxmlformats.org/drawingml/2006/diagram">
            <a:picLocks noChangeArrowheads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</a:ln>
        </p:spPr>
      </p:pic>
      <p:cxnSp>
        <p:nvCxnSpPr>
          <p:cNvPr xmlns:c="http://schemas.openxmlformats.org/drawingml/2006/chart" xmlns:pic="http://schemas.openxmlformats.org/drawingml/2006/picture" xmlns:dgm="http://schemas.openxmlformats.org/drawingml/2006/diagram" id="29700" name="直接连接符 1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4833938" y="579438"/>
            <a:ext cx="1285875" cy="3238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01" name="直接连接符 1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119813" y="579438"/>
            <a:ext cx="1389062" cy="3238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02" name="直接连接符 1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508875" y="903288"/>
            <a:ext cx="990600" cy="909637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03" name="直接连接符 1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499475" y="1812925"/>
            <a:ext cx="500063" cy="130333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04" name="直接连接符 2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3789363" y="903288"/>
            <a:ext cx="1052512" cy="909637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05" name="直接连接符 2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3317875" y="1812925"/>
            <a:ext cx="471488" cy="12700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06" name="直接连接符 2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07" name="直接连接符 2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08" name="直接连接符 2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8812213" y="3108325"/>
            <a:ext cx="179387" cy="132238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09" name="直接连接符 2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8032750" y="4430713"/>
            <a:ext cx="779463" cy="11430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10" name="直接连接符 2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11" name="直接连接符 2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6813550" y="5573713"/>
            <a:ext cx="1219200" cy="6604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12" name="直接连接符 2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13" name="直接连接符 2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33938" y="903288"/>
            <a:ext cx="368300" cy="6604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14" name="直接连接符 3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33938" y="903288"/>
            <a:ext cx="1546225" cy="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15" name="直接连接符 3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119813" y="579438"/>
            <a:ext cx="260350" cy="3238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16" name="直接连接符 3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80163" y="903288"/>
            <a:ext cx="1128712" cy="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17" name="直接连接符 3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508875" y="903288"/>
            <a:ext cx="603250" cy="93027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18" name="直接连接符 3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8112125" y="1812925"/>
            <a:ext cx="387350" cy="23813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19" name="直接连接符 3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3817938" y="903288"/>
            <a:ext cx="1016000" cy="152241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20" name="直接连接符 3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317875" y="2387600"/>
            <a:ext cx="525463" cy="70643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21" name="直接连接符 3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22" name="直接连接符 3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23" name="直接连接符 3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24" name="直接连接符 4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490913" y="4321175"/>
            <a:ext cx="409575" cy="14128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25" name="直接连接符 4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4260850" y="5021263"/>
            <a:ext cx="941388" cy="5524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26" name="直接连接符 4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900488" y="4310063"/>
            <a:ext cx="360362" cy="127317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27" name="直接连接符 4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7897813" y="4440238"/>
            <a:ext cx="922337" cy="3048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28" name="直接箭头连接符 4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00988" y="4749800"/>
            <a:ext cx="134937" cy="833438"/>
          </a:xfrm>
          <a:prstGeom prst="straightConnector1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29" name="直接连接符 4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6542088" y="5573713"/>
            <a:ext cx="1490662" cy="12382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30" name="直接连接符 4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31" name="直接连接符 4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523038" y="5697538"/>
            <a:ext cx="290512" cy="53657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32" name="直接连接符 4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472113" y="5697538"/>
            <a:ext cx="1050925" cy="5080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33" name="直接连接符 4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8305800" y="3111500"/>
            <a:ext cx="693738" cy="19208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34" name="直接连接符 5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7891463" y="3094038"/>
            <a:ext cx="1100137" cy="1654175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35" name="直接连接符 5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80163" y="903288"/>
            <a:ext cx="1731962" cy="922337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36" name="直接连接符 5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37" name="直接连接符 5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959725" y="1836738"/>
            <a:ext cx="152400" cy="84931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38" name="直接连接符 5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39" name="直接连接符 5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4168775" y="1563688"/>
            <a:ext cx="1033463" cy="112236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40" name="直接连接符 5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5202238" y="903288"/>
            <a:ext cx="1173162" cy="66040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41" name="直接连接符 5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3817938" y="1570038"/>
            <a:ext cx="1384300" cy="8445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42" name="直接连接符 5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43" name="直接连接符 5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900488" y="3789363"/>
            <a:ext cx="268287" cy="52546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44" name="直接连接符 6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45" name="直接连接符 6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46" name="直接连接符 6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47" name="直接连接符 6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6523038" y="3789363"/>
            <a:ext cx="1436687" cy="1909762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48" name="直接连接符 6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7883525" y="3800475"/>
            <a:ext cx="76200" cy="944563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49" name="直接连接符 6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7897813" y="3298825"/>
            <a:ext cx="411162" cy="1446213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headEnd len="med" type="oval" w="med"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50" name="直接连接符 6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6537325" y="4749800"/>
            <a:ext cx="1363663" cy="941388"/>
          </a:xfrm>
          <a:prstGeom prst="line">
            <a:avLst/>
          </a:prstGeom>
          <a:noFill/>
          <a:ln cap="rnd" w="6350">
            <a:solidFill>
              <a:schemeClr val="bg1"/>
            </a:solidFill>
            <a:round/>
            <a:tailEnd len="med" type="oval" w="med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51" name="直接连接符 6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52" name="直接连接符 6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53" name="直接连接符 6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54" name="直接连接符 7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55" name="直接连接符 7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56" name="直接连接符 7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57" name="直接连接符 73"/>
          <p:cNvCxnSpPr xmlns:c="http://schemas.openxmlformats.org/drawingml/2006/chart" xmlns:pic="http://schemas.openxmlformats.org/drawingml/2006/picture" xmlns:dgm="http://schemas.openxmlformats.org/drawingml/2006/diagram">
            <a:endCxn id="29763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68775" y="3800475"/>
            <a:ext cx="1100137" cy="283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758" name="直接连接符 74"/>
          <p:cNvCxnSpPr xmlns:c="http://schemas.openxmlformats.org/drawingml/2006/chart" xmlns:pic="http://schemas.openxmlformats.org/drawingml/2006/picture" xmlns:dgm="http://schemas.openxmlformats.org/drawingml/2006/diagram">
            <a:stCxn id="29763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V="1">
            <a:off x="6813549" y="3800475"/>
            <a:ext cx="1146176" cy="283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29759" name="组合 7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359150" y="2713038"/>
            <a:ext cx="5448300" cy="1241608"/>
            <a:chOff x="0" y="0"/>
            <a:chExt cx="5448300" cy="124234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9762" name="文本框 76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dirty="0" lang="en-US" smtClean="0" sz="600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uFillTx/>
                  <a:latin charset="0" panose="04030905020B02020C02" pitchFamily="82" typeface="Bauhaus 93"/>
                  <a:ea charset="-122" pitchFamily="2" typeface="张海山锐谐体"/>
                </a:rPr>
                <a:t>THANKS FOR</a:t>
              </a:r>
              <a:endParaRPr altLang="en-US" dirty="0" lang="zh-CN" sz="60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0" panose="04030905020B02020C02" pitchFamily="82" typeface="Bauhaus 93"/>
                <a:ea charset="-122" pitchFamily="2" typeface="张海山锐谐体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763" name="文本框 77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909762" y="934385"/>
              <a:ext cx="1544637" cy="3079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wrap="square">
              <a:spAutoFit/>
            </a:bodyPr>
            <a:lstStyle/>
            <a:p>
              <a:pPr algn="ctr" eaLnBrk="1" hangingPunct="1"/>
              <a:r>
                <a:rPr altLang="zh-CN" dirty="0" lang="en-US" smtClean="0" sz="1400">
                  <a:solidFill>
                    <a:schemeClr val="bg1"/>
                  </a:solidFill>
                  <a:effectLst>
                    <a:outerShdw algn="tl" blurRad="38100" dir="2700000" dist="38100">
                      <a:srgbClr val="000000">
                        <a:alpha val="43137"/>
                      </a:srgbClr>
                    </a:outerShdw>
                  </a:effectLst>
                  <a:uFillTx/>
                  <a:latin charset="0" panose="04030905020B02020C02" pitchFamily="82" typeface="Bauhaus 93"/>
                  <a:ea charset="-122" pitchFamily="2" typeface="张海山锐谐体"/>
                </a:rPr>
                <a:t>YOUR ATTENTION</a:t>
              </a:r>
              <a:endParaRPr altLang="en-US" dirty="0" lang="zh-CN" sz="14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0" panose="04030905020B02020C02" pitchFamily="82" typeface="Bauhaus 93"/>
                <a:ea charset="-122" pitchFamily="2" typeface="张海山锐谐体"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3074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grpSp>
        <p:nvGrpSpPr>
          <p:cNvPr xmlns:c="http://schemas.openxmlformats.org/drawingml/2006/chart" xmlns:pic="http://schemas.openxmlformats.org/drawingml/2006/picture" xmlns:dgm="http://schemas.openxmlformats.org/drawingml/2006/diagram" id="2" name="组合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085850" y="2235200"/>
            <a:ext cx="9877425" cy="2460625"/>
            <a:chOff x="0" y="0"/>
            <a:chExt cx="9876025" cy="2460626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3087" name="文本框 58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44360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z="36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01</a:t>
              </a:r>
              <a:endParaRPr altLang="en-US" b="1" dirty="0" lang="zh-CN" sz="36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88" name="文本框 59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1347207"/>
              <a:ext cx="249300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CN" sz="2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專題簡介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89" name="菱形 55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788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 sz="2800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90" name="文本框 5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01677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mtClean="0" sz="36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02</a:t>
              </a:r>
              <a:endParaRPr altLang="en-US" b="1" dirty="0" lang="zh-CN" sz="36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91" name="文本框 51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472414" y="1347207"/>
              <a:ext cx="249300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TW" sz="2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利害關係</a:t>
              </a:r>
              <a:r>
                <a:rPr altLang="en-US" b="1" dirty="0" lang="zh-TW" smtClean="0" sz="2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人</a:t>
              </a:r>
              <a:endParaRPr altLang="en-US" b="1" dirty="0" lang="zh-CN" sz="2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92" name="菱形 52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48420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 sz="2800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93" name="文本框 62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475557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mtClean="0" sz="36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03</a:t>
              </a:r>
              <a:endParaRPr altLang="en-US" b="1" dirty="0" lang="zh-CN" sz="36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94" name="文本框 65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931197" y="1347207"/>
              <a:ext cx="249300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CN" sz="2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事件</a:t>
              </a:r>
              <a:r>
                <a:rPr altLang="en-US" b="1" dirty="0" lang="zh-CN" smtClean="0" sz="2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表</a:t>
              </a:r>
              <a:endParaRPr altLang="en-US" b="1" dirty="0" lang="zh-CN" sz="2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95" name="菱形 66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4942985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 sz="2800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96" name="文本框 75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92738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mtClean="0" sz="36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04</a:t>
              </a:r>
              <a:endParaRPr altLang="en-US" b="1" dirty="0" lang="zh-CN" sz="36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97" name="文本框 76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383024" y="1347207"/>
              <a:ext cx="249300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TW" sz="2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使用案例</a:t>
              </a:r>
              <a:r>
                <a:rPr altLang="en-US" b="1" dirty="0" lang="zh-TW" smtClean="0" sz="2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圖</a:t>
              </a:r>
              <a:endParaRPr altLang="en-US" b="1" dirty="0" lang="zh-CN" sz="2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98" name="菱形 7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39481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 sz="2800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3099" name="组合 6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510728" y="1190205"/>
              <a:ext cx="1450046" cy="80216"/>
              <a:chOff x="0" y="0"/>
              <a:chExt cx="1450046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3115" name="椭圆 3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3116" name="组合 5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3117" name="直接连接符 36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3118" name="直接连接符 42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100" name="组合 45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2975319" y="1190205"/>
              <a:ext cx="1450046" cy="80216"/>
              <a:chOff x="0" y="0"/>
              <a:chExt cx="1450046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3111" name="椭圆 46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3112" name="组合 47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3113" name="直接连接符 48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3114" name="直接连接符 63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101" name="组合 64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5439910" y="1190205"/>
              <a:ext cx="1450046" cy="80216"/>
              <a:chOff x="0" y="0"/>
              <a:chExt cx="1450046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3107" name="椭圆 70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3108" name="组合 71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3109" name="直接连接符 77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3110" name="直接连接符 78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102" name="组合 85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7904501" y="1190205"/>
              <a:ext cx="1450046" cy="80216"/>
              <a:chOff x="0" y="0"/>
              <a:chExt cx="1450046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3103" name="椭圆 86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3104" name="组合 87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3105" name="直接连接符 88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3106" name="直接连接符 89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1" name="组合 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22325" y="1379538"/>
            <a:ext cx="10242550" cy="5326062"/>
            <a:chOff x="0" y="0"/>
            <a:chExt cx="10241333" cy="3927266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3077" name="文本框 9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3928649" y="0"/>
              <a:ext cx="2493001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z="28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CONTENTS</a:t>
              </a:r>
              <a:endParaRPr altLang="en-US" b="1" dirty="0" lang="zh-CN" sz="28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3078" name="组合 106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xmlns:c="http://schemas.openxmlformats.org/drawingml/2006/chart" xmlns:pic="http://schemas.openxmlformats.org/drawingml/2006/picture" xmlns:dgm="http://schemas.openxmlformats.org/drawingml/2006/diagram" id="3085" name="直接连接符 107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3086" name="直接连接符 108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079" name="组合 74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xmlns:c="http://schemas.openxmlformats.org/drawingml/2006/chart" xmlns:pic="http://schemas.openxmlformats.org/drawingml/2006/picture" xmlns:dgm="http://schemas.openxmlformats.org/drawingml/2006/diagram" id="3083" name="直接连接符 80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3084" name="直接连接符 81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3080" name="组合 82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xmlns:c="http://schemas.openxmlformats.org/drawingml/2006/chart" xmlns:pic="http://schemas.openxmlformats.org/drawingml/2006/picture" xmlns:dgm="http://schemas.openxmlformats.org/drawingml/2006/diagram" id="3081" name="直接连接符 83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3082" name="直接连接符 84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</p:grp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8" name="组合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88440" y="3943505"/>
            <a:ext cx="2493354" cy="2460625"/>
            <a:chOff x="0" y="0"/>
            <a:chExt cx="2493001" cy="2460626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9" name="文本框 58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44360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mtClean="0" sz="36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05</a:t>
              </a:r>
              <a:endParaRPr altLang="en-US" b="1" dirty="0" lang="zh-CN" sz="36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0" name="文本框 59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1347207"/>
              <a:ext cx="249300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TW" smtClean="0" sz="2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軟體</a:t>
              </a:r>
              <a:r>
                <a:rPr altLang="en-US" b="1" dirty="0" lang="zh-TW" sz="2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介面</a:t>
              </a:r>
              <a:endParaRPr altLang="en-US" b="1" dirty="0" lang="zh-CN" sz="2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1" name="菱形 55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788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 sz="2800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61" name="组合 6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510728" y="1190205"/>
              <a:ext cx="1450046" cy="80216"/>
              <a:chOff x="0" y="0"/>
              <a:chExt cx="1450046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77" name="椭圆 3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78" name="组合 5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79" name="直接连接符 36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80" name="直接连接符 42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15" name="组合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240095" y="3943505"/>
            <a:ext cx="2493354" cy="2460625"/>
            <a:chOff x="0" y="0"/>
            <a:chExt cx="2493001" cy="2460626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16" name="文本框 58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544360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mtClean="0" sz="36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</a:t>
              </a:r>
              <a:r>
                <a:rPr altLang="zh-TW" b="1" dirty="0" lang="en-US" smtClean="0" sz="36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6</a:t>
              </a:r>
              <a:endParaRPr altLang="en-US" b="1" dirty="0" lang="zh-CN" sz="36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7" name="文本框 59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1347207"/>
              <a:ext cx="249300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TW" sz="2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系統活動圖</a:t>
              </a:r>
              <a:endParaRPr altLang="en-US" b="1" dirty="0" lang="zh-CN" sz="2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8" name="菱形 55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788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 sz="2800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119" name="组合 6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510728" y="1190205"/>
              <a:ext cx="1450046" cy="80216"/>
              <a:chOff x="0" y="0"/>
              <a:chExt cx="1450046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120" name="椭圆 3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121" name="组合 5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122" name="直接连接符 36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123" name="直接连接符 42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1200" id="7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1200" id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1200" id="13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1200" id="16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4098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grpSp>
        <p:nvGrpSpPr>
          <p:cNvPr xmlns:c="http://schemas.openxmlformats.org/drawingml/2006/chart" xmlns:pic="http://schemas.openxmlformats.org/drawingml/2006/picture" xmlns:dgm="http://schemas.openxmlformats.org/drawingml/2006/diagram" id="2" name="组合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100" name="文本框 7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lang="en-US" sz="8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01</a:t>
              </a:r>
              <a:endParaRPr altLang="en-US" b="1" lang="zh-CN" sz="8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101" name="文本框 71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CN" sz="32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專題簡介</a:t>
              </a: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4102" name="组合 8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4132" name="椭圆 6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 sz="1400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3" name="直接连接符 72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4" name="直接连接符 87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4103" name="组合 2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4" name="组合 6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19" name="组合 1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22" name="菱形 2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3" name="组合 8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0" name="直接连接符 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1" name="直接连接符 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4" name="组合 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8" name="直接连接符 10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9" name="直接连接符 11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5" name="组合 12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6" name="直接连接符 1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7" name="直接连接符 1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0" name="直接连接符 31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1" name="直接连接符 33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5" name="组合 54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06" name="组合 5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09" name="菱形 58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0" name="组合 5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7" name="直接连接符 66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8" name="直接连接符 6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1" name="组合 60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5" name="直接连接符 6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6" name="直接连接符 65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2" name="组合 61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3" name="直接连接符 62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4" name="直接连接符 6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7" name="直接连接符 56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8" name="直接连接符 57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5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2530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2531" name="文本框 38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48278" y="144899"/>
            <a:ext cx="213677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 eaLnBrk="1" hangingPunct="1"/>
            <a:r>
              <a:rPr altLang="en-US" b="1" dirty="0" lang="zh-CN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專題簡介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2532" name="组合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6850" y="182563"/>
            <a:ext cx="336776" cy="491692"/>
            <a:chOff x="0" y="0"/>
            <a:chExt cx="569789" cy="82990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2553" name="菱形 3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554" name="菱形 40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2533" name="TextBox 2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284913" y="1852613"/>
            <a:ext cx="2236787" cy="33972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 eaLnBrk="1" hangingPunct="1"/>
            <a:endParaRPr altLang="en-US" b="1" dirty="0" lang="id-ID" sz="16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534" name="Rectangle 2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284913" y="2160588"/>
            <a:ext cx="5192712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 eaLnBrk="1" hangingPunct="1" indent="457200"/>
            <a:r>
              <a:rPr altLang="en-US" dirty="0" lang="zh-TW" smtClean="0" sz="20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隨著</a:t>
            </a:r>
            <a:r>
              <a:rPr altLang="en-US" dirty="0" lang="zh-TW" sz="20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科技的進步，大家的生活越來越便利，物聯網、區塊鏈、智慧家電、智慧城市等等，都是現在開始發展的目標。而在這樣急速發展的時代下，要將一個簡單、貼近我們生活的概念以及服務帶給一般民眾，了解它們的需求，發現需求，滿足需求。而在幼兒教育這一塊，我們發現，很多的小朋友對於課本的文字內容感到無趣，甚至是不知道書上寫的東西是甚麼；例如：歷史故事、英語單字、地理位置等等</a:t>
            </a:r>
            <a:r>
              <a:rPr altLang="zh-TW" dirty="0" lang="en-US" sz="20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…</a:t>
            </a:r>
            <a:r>
              <a:rPr altLang="en-US" dirty="0" lang="zh-TW" sz="20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charset="-120" panose="03000509000000000000" pitchFamily="65" typeface="標楷體"/>
                <a:ea charset="-120" panose="03000509000000000000" pitchFamily="65" typeface="標楷體"/>
              </a:rPr>
              <a:t>，增加孩子們對於學習的熱誠與動力，讓學習變得更有趣。</a:t>
            </a:r>
            <a:endParaRPr altLang="en-US" dirty="0" lang="zh-CN" sz="2000">
              <a:solidFill>
                <a:schemeClr val="bg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uFillTx/>
              <a:latin charset="-120" panose="03000509000000000000" pitchFamily="65" typeface="標楷體"/>
              <a:ea charset="-120" panose="03000509000000000000" pitchFamily="65" typeface="標楷體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2535" name="Group 2"/>
          <p:cNvPicPr xmlns:c="http://schemas.openxmlformats.org/drawingml/2006/chart" xmlns:pic="http://schemas.openxmlformats.org/drawingml/2006/picture" xmlns:dgm="http://schemas.openxmlformats.org/drawingml/2006/diagram">
            <a:picLocks noChangeArrowheads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724275" y="2182813"/>
            <a:ext cx="1768475" cy="177323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2536" name="Group 5"/>
          <p:cNvPicPr xmlns:c="http://schemas.openxmlformats.org/drawingml/2006/chart" xmlns:pic="http://schemas.openxmlformats.org/drawingml/2006/picture" xmlns:dgm="http://schemas.openxmlformats.org/drawingml/2006/diagram">
            <a:picLocks noChangeArrowheads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225550" y="2176463"/>
            <a:ext cx="2571750" cy="257175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2537" name="Freeform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85825" y="2001838"/>
            <a:ext cx="1085850" cy="1087437"/>
          </a:xfrm>
          <a:custGeom>
            <a:avLst/>
            <a:gdLst>
              <a:gd fmla="*/ 1633061396 w 494" name="T0"/>
              <a:gd fmla="*/ 542714715 h 494" name="T1"/>
              <a:gd fmla="*/ 2147483647 w 494" name="T2"/>
              <a:gd fmla="*/ 125988605 h 494" name="T3"/>
              <a:gd fmla="*/ 2147483647 w 494" name="T4"/>
              <a:gd fmla="*/ 125988605 h 494" name="T5"/>
              <a:gd fmla="*/ 2147483647 w 494" name="T6"/>
              <a:gd fmla="*/ 121141367 h 494" name="T7"/>
              <a:gd fmla="*/ 2147483647 w 494" name="T8"/>
              <a:gd fmla="*/ 121141367 h 494" name="T9"/>
              <a:gd fmla="*/ 2147483647 w 494" name="T10"/>
              <a:gd fmla="*/ 121141367 h 494" name="T11"/>
              <a:gd fmla="*/ 1430137183 w 494" name="T12"/>
              <a:gd fmla="*/ 38764715 h 494" name="T13"/>
              <a:gd fmla="*/ 1512272703 w 494" name="T14"/>
              <a:gd fmla="*/ 87221706 h 494" name="T15"/>
              <a:gd fmla="*/ 1589576851 w 494" name="T16"/>
              <a:gd fmla="*/ 135678679 h 494" name="T17"/>
              <a:gd fmla="*/ 1579914107 w 494" name="T18"/>
              <a:gd fmla="*/ 140523716 h 494" name="T19"/>
              <a:gd fmla="*/ 1550925876 w 494" name="T20"/>
              <a:gd fmla="*/ 150216025 h 494" name="T21"/>
              <a:gd fmla="*/ 1439799926 w 494" name="T22"/>
              <a:gd fmla="*/ 193827962 h 494" name="T23"/>
              <a:gd fmla="*/ 1401146753 w 494" name="T24"/>
              <a:gd fmla="*/ 213210311 h 494" name="T25"/>
              <a:gd fmla="*/ 1343168093 w 494" name="T26"/>
              <a:gd fmla="*/ 242282734 h 494" name="T27"/>
              <a:gd fmla="*/ 1285189432 w 494" name="T28"/>
              <a:gd fmla="*/ 271357358 h 494" name="T29"/>
              <a:gd fmla="*/ 1159569367 w 494" name="T30"/>
              <a:gd fmla="*/ 339196749 h 494" name="T31"/>
              <a:gd fmla="*/ 1101592629 w 494" name="T32"/>
              <a:gd fmla="*/ 377963648 h 494" name="T33"/>
              <a:gd fmla="*/ 1038782597 w 494" name="T34"/>
              <a:gd fmla="*/ 416728346 h 494" name="T35"/>
              <a:gd fmla="*/ 917993904 w 494" name="T36"/>
              <a:gd fmla="*/ 508795054 h 494" name="T37"/>
              <a:gd fmla="*/ 855183871 w 494" name="T38"/>
              <a:gd fmla="*/ 557252028 h 494" name="T39"/>
              <a:gd fmla="*/ 797205210 w 494" name="T40"/>
              <a:gd fmla="*/ 605709138 h 494" name="T41"/>
              <a:gd fmla="*/ 574953174 w 494" name="T42"/>
              <a:gd fmla="*/ 833456692 h 494" name="T43"/>
              <a:gd fmla="*/ 236746083 w 494" name="T44"/>
              <a:gd fmla="*/ 1351944159 h 494" name="T45"/>
              <a:gd fmla="*/ 57978678 w 494" name="T46"/>
              <a:gd fmla="*/ 1865584113 h 494" name="T47"/>
              <a:gd fmla="*/ 4831374 w 494" name="T48"/>
              <a:gd fmla="*/ 2147483647 h 494" name="T49"/>
              <a:gd fmla="*/ 0 w 494" name="T50"/>
              <a:gd fmla="*/ 2147483647 h 494" name="T51"/>
              <a:gd fmla="*/ 0 w 494" name="T52"/>
              <a:gd fmla="*/ 2147483647 h 494" name="T53"/>
              <a:gd fmla="*/ 246408827 w 494" name="T54"/>
              <a:gd fmla="*/ 2147483647 h 494" name="T55"/>
              <a:gd fmla="*/ 246408827 w 494" name="T56"/>
              <a:gd fmla="*/ 2147483647 h 494" name="T57"/>
              <a:gd fmla="*/ 251240199 w 494" name="T58"/>
              <a:gd fmla="*/ 2147483647 h 494" name="T59"/>
              <a:gd fmla="*/ 299556185 w 494" name="T60"/>
              <a:gd fmla="*/ 1918888325 h 494" name="T61"/>
              <a:gd fmla="*/ 458995853 w 494" name="T62"/>
              <a:gd fmla="*/ 1463393217 h 494" name="T63"/>
              <a:gd fmla="*/ 763383409 w 494" name="T64"/>
              <a:gd fmla="*/ 993362723 h 494" name="T65"/>
              <a:gd fmla="*/ 961476251 w 494" name="T66"/>
              <a:gd fmla="*/ 794689793 h 494" name="T67"/>
              <a:gd fmla="*/ 1014623539 w 494" name="T68"/>
              <a:gd fmla="*/ 746235021 h 494" name="T69"/>
              <a:gd fmla="*/ 1067770828 w 494" name="T70"/>
              <a:gd fmla="*/ 702623085 h 494" name="T71"/>
              <a:gd fmla="*/ 1178897052 w 494" name="T72"/>
              <a:gd fmla="*/ 620246450 h 494" name="T73"/>
              <a:gd fmla="*/ 1232044341 w 494" name="T74"/>
              <a:gd fmla="*/ 586326789 h 494" name="T75"/>
              <a:gd fmla="*/ 1285189432 w 494" name="T76"/>
              <a:gd fmla="*/ 552406991 h 494" name="T77"/>
              <a:gd fmla="*/ 1396315381 w 494" name="T78"/>
              <a:gd fmla="*/ 489412705 h 494" name="T79"/>
              <a:gd fmla="*/ 1449462670 w 494" name="T80"/>
              <a:gd fmla="*/ 460340282 h 494" name="T81"/>
              <a:gd fmla="*/ 1502609959 w 494" name="T82"/>
              <a:gd fmla="*/ 436110695 h 494" name="T83"/>
              <a:gd fmla="*/ 1536429562 w 494" name="T84"/>
              <a:gd fmla="*/ 421573383 h 494" name="T85"/>
              <a:gd fmla="*/ 1633061396 w 494" name="T86"/>
              <a:gd fmla="*/ 382808685 h 494" name="T87"/>
              <a:gd fmla="*/ 1662049627 w 494" name="T88"/>
              <a:gd fmla="*/ 373116410 h 494" name="T89"/>
              <a:gd fmla="*/ 1671714569 w 494" name="T90"/>
              <a:gd fmla="*/ 368271373 h 494" name="T91"/>
              <a:gd fmla="*/ 1652386884 w 494" name="T92"/>
              <a:gd fmla="*/ 455493044 h 494" name="T93"/>
              <a:gd fmla="*/ 1633061396 w 494" name="T94"/>
              <a:gd fmla="*/ 542714715 h 494" name="T95"/>
              <a:gd fmla="*/ 0 60000 65536" name="T96"/>
              <a:gd fmla="*/ 0 60000 65536" name="T97"/>
              <a:gd fmla="*/ 0 60000 65536" name="T98"/>
              <a:gd fmla="*/ 0 60000 65536" name="T99"/>
              <a:gd fmla="*/ 0 60000 65536" name="T100"/>
              <a:gd fmla="*/ 0 60000 65536" name="T101"/>
              <a:gd fmla="*/ 0 60000 65536" name="T102"/>
              <a:gd fmla="*/ 0 60000 65536" name="T103"/>
              <a:gd fmla="*/ 0 60000 65536" name="T104"/>
              <a:gd fmla="*/ 0 60000 65536" name="T105"/>
              <a:gd fmla="*/ 0 60000 65536" name="T106"/>
              <a:gd fmla="*/ 0 60000 65536" name="T107"/>
              <a:gd fmla="*/ 0 60000 65536" name="T108"/>
              <a:gd fmla="*/ 0 60000 65536" name="T109"/>
              <a:gd fmla="*/ 0 60000 65536" name="T110"/>
              <a:gd fmla="*/ 0 60000 65536" name="T111"/>
              <a:gd fmla="*/ 0 60000 65536" name="T112"/>
              <a:gd fmla="*/ 0 60000 65536" name="T113"/>
              <a:gd fmla="*/ 0 60000 65536" name="T114"/>
              <a:gd fmla="*/ 0 60000 65536" name="T115"/>
              <a:gd fmla="*/ 0 60000 65536" name="T116"/>
              <a:gd fmla="*/ 0 60000 65536" name="T117"/>
              <a:gd fmla="*/ 0 60000 65536" name="T118"/>
              <a:gd fmla="*/ 0 60000 65536" name="T119"/>
              <a:gd fmla="*/ 0 60000 65536" name="T120"/>
              <a:gd fmla="*/ 0 60000 65536" name="T121"/>
              <a:gd fmla="*/ 0 60000 65536" name="T122"/>
              <a:gd fmla="*/ 0 60000 65536" name="T123"/>
              <a:gd fmla="*/ 0 60000 65536" name="T124"/>
              <a:gd fmla="*/ 0 60000 65536" name="T125"/>
              <a:gd fmla="*/ 0 60000 65536" name="T126"/>
              <a:gd fmla="*/ 0 60000 65536" name="T127"/>
              <a:gd fmla="*/ 0 60000 65536" name="T128"/>
              <a:gd fmla="*/ 0 60000 65536" name="T129"/>
              <a:gd fmla="*/ 0 60000 65536" name="T130"/>
              <a:gd fmla="*/ 0 60000 65536" name="T131"/>
              <a:gd fmla="*/ 0 60000 65536" name="T132"/>
              <a:gd fmla="*/ 0 60000 65536" name="T133"/>
              <a:gd fmla="*/ 0 60000 65536" name="T134"/>
              <a:gd fmla="*/ 0 60000 65536" name="T135"/>
              <a:gd fmla="*/ 0 60000 65536" name="T136"/>
              <a:gd fmla="*/ 0 60000 65536" name="T137"/>
              <a:gd fmla="*/ 0 60000 65536" name="T138"/>
              <a:gd fmla="*/ 0 60000 65536" name="T139"/>
              <a:gd fmla="*/ 0 60000 65536" name="T140"/>
              <a:gd fmla="*/ 0 60000 65536" name="T141"/>
              <a:gd fmla="*/ 0 60000 65536" name="T142"/>
              <a:gd fmla="*/ 0 60000 65536" name="T143"/>
              <a:gd fmla="*/ 0 w 494" name="T144"/>
              <a:gd fmla="*/ 0 h 494" name="T145"/>
              <a:gd fmla="*/ 494 w 494" name="T146"/>
              <a:gd fmla="*/ 494 h 494" name="T14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b="T147" l="T144" r="T146" t="T145"/>
            <a:pathLst>
              <a:path h="494" w="494">
                <a:moveTo>
                  <a:pt x="338" y="112"/>
                </a:moveTo>
                <a:cubicBezTo>
                  <a:pt x="380" y="75"/>
                  <a:pt x="433" y="44"/>
                  <a:pt x="494" y="26"/>
                </a:cubicBezTo>
                <a:cubicBezTo>
                  <a:pt x="494" y="26"/>
                  <a:pt x="494" y="26"/>
                  <a:pt x="494" y="26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33" y="7"/>
                  <a:pt x="366" y="0"/>
                  <a:pt x="296" y="8"/>
                </a:cubicBezTo>
                <a:cubicBezTo>
                  <a:pt x="296" y="8"/>
                  <a:pt x="305" y="13"/>
                  <a:pt x="313" y="18"/>
                </a:cubicBezTo>
                <a:cubicBezTo>
                  <a:pt x="321" y="23"/>
                  <a:pt x="329" y="28"/>
                  <a:pt x="329" y="28"/>
                </a:cubicBezTo>
                <a:cubicBezTo>
                  <a:pt x="329" y="28"/>
                  <a:pt x="328" y="28"/>
                  <a:pt x="327" y="29"/>
                </a:cubicBezTo>
                <a:cubicBezTo>
                  <a:pt x="325" y="29"/>
                  <a:pt x="323" y="30"/>
                  <a:pt x="321" y="31"/>
                </a:cubicBezTo>
                <a:cubicBezTo>
                  <a:pt x="315" y="34"/>
                  <a:pt x="307" y="36"/>
                  <a:pt x="298" y="40"/>
                </a:cubicBezTo>
                <a:cubicBezTo>
                  <a:pt x="296" y="42"/>
                  <a:pt x="293" y="43"/>
                  <a:pt x="290" y="44"/>
                </a:cubicBezTo>
                <a:cubicBezTo>
                  <a:pt x="286" y="46"/>
                  <a:pt x="282" y="48"/>
                  <a:pt x="278" y="50"/>
                </a:cubicBezTo>
                <a:cubicBezTo>
                  <a:pt x="274" y="52"/>
                  <a:pt x="270" y="54"/>
                  <a:pt x="266" y="56"/>
                </a:cubicBezTo>
                <a:cubicBezTo>
                  <a:pt x="257" y="60"/>
                  <a:pt x="249" y="65"/>
                  <a:pt x="240" y="70"/>
                </a:cubicBezTo>
                <a:cubicBezTo>
                  <a:pt x="236" y="72"/>
                  <a:pt x="232" y="75"/>
                  <a:pt x="228" y="78"/>
                </a:cubicBezTo>
                <a:cubicBezTo>
                  <a:pt x="223" y="81"/>
                  <a:pt x="219" y="83"/>
                  <a:pt x="215" y="86"/>
                </a:cubicBezTo>
                <a:cubicBezTo>
                  <a:pt x="207" y="92"/>
                  <a:pt x="198" y="98"/>
                  <a:pt x="190" y="105"/>
                </a:cubicBezTo>
                <a:cubicBezTo>
                  <a:pt x="186" y="108"/>
                  <a:pt x="181" y="111"/>
                  <a:pt x="177" y="115"/>
                </a:cubicBezTo>
                <a:cubicBezTo>
                  <a:pt x="173" y="118"/>
                  <a:pt x="169" y="122"/>
                  <a:pt x="165" y="125"/>
                </a:cubicBezTo>
                <a:cubicBezTo>
                  <a:pt x="149" y="140"/>
                  <a:pt x="133" y="155"/>
                  <a:pt x="119" y="172"/>
                </a:cubicBezTo>
                <a:cubicBezTo>
                  <a:pt x="91" y="205"/>
                  <a:pt x="67" y="242"/>
                  <a:pt x="49" y="279"/>
                </a:cubicBezTo>
                <a:cubicBezTo>
                  <a:pt x="31" y="316"/>
                  <a:pt x="19" y="353"/>
                  <a:pt x="12" y="385"/>
                </a:cubicBezTo>
                <a:cubicBezTo>
                  <a:pt x="5" y="417"/>
                  <a:pt x="2" y="445"/>
                  <a:pt x="1" y="464"/>
                </a:cubicBezTo>
                <a:cubicBezTo>
                  <a:pt x="0" y="473"/>
                  <a:pt x="0" y="481"/>
                  <a:pt x="0" y="486"/>
                </a:cubicBezTo>
                <a:cubicBezTo>
                  <a:pt x="0" y="491"/>
                  <a:pt x="0" y="494"/>
                  <a:pt x="0" y="494"/>
                </a:cubicBezTo>
                <a:cubicBezTo>
                  <a:pt x="51" y="494"/>
                  <a:pt x="51" y="494"/>
                  <a:pt x="51" y="494"/>
                </a:cubicBezTo>
                <a:cubicBezTo>
                  <a:pt x="51" y="494"/>
                  <a:pt x="51" y="491"/>
                  <a:pt x="51" y="487"/>
                </a:cubicBezTo>
                <a:cubicBezTo>
                  <a:pt x="51" y="482"/>
                  <a:pt x="51" y="475"/>
                  <a:pt x="52" y="467"/>
                </a:cubicBezTo>
                <a:cubicBezTo>
                  <a:pt x="53" y="450"/>
                  <a:pt x="55" y="425"/>
                  <a:pt x="62" y="396"/>
                </a:cubicBezTo>
                <a:cubicBezTo>
                  <a:pt x="68" y="368"/>
                  <a:pt x="79" y="335"/>
                  <a:pt x="95" y="302"/>
                </a:cubicBezTo>
                <a:cubicBezTo>
                  <a:pt x="111" y="269"/>
                  <a:pt x="132" y="235"/>
                  <a:pt x="158" y="205"/>
                </a:cubicBezTo>
                <a:cubicBezTo>
                  <a:pt x="171" y="190"/>
                  <a:pt x="185" y="177"/>
                  <a:pt x="199" y="164"/>
                </a:cubicBezTo>
                <a:cubicBezTo>
                  <a:pt x="203" y="160"/>
                  <a:pt x="206" y="157"/>
                  <a:pt x="210" y="154"/>
                </a:cubicBezTo>
                <a:cubicBezTo>
                  <a:pt x="213" y="151"/>
                  <a:pt x="217" y="148"/>
                  <a:pt x="221" y="145"/>
                </a:cubicBezTo>
                <a:cubicBezTo>
                  <a:pt x="228" y="139"/>
                  <a:pt x="236" y="134"/>
                  <a:pt x="244" y="128"/>
                </a:cubicBezTo>
                <a:cubicBezTo>
                  <a:pt x="247" y="126"/>
                  <a:pt x="251" y="123"/>
                  <a:pt x="255" y="121"/>
                </a:cubicBezTo>
                <a:cubicBezTo>
                  <a:pt x="259" y="119"/>
                  <a:pt x="263" y="116"/>
                  <a:pt x="266" y="114"/>
                </a:cubicBezTo>
                <a:cubicBezTo>
                  <a:pt x="274" y="110"/>
                  <a:pt x="281" y="105"/>
                  <a:pt x="289" y="101"/>
                </a:cubicBezTo>
                <a:cubicBezTo>
                  <a:pt x="293" y="99"/>
                  <a:pt x="297" y="97"/>
                  <a:pt x="300" y="95"/>
                </a:cubicBezTo>
                <a:cubicBezTo>
                  <a:pt x="304" y="94"/>
                  <a:pt x="308" y="92"/>
                  <a:pt x="311" y="90"/>
                </a:cubicBezTo>
                <a:cubicBezTo>
                  <a:pt x="314" y="89"/>
                  <a:pt x="316" y="88"/>
                  <a:pt x="318" y="87"/>
                </a:cubicBezTo>
                <a:cubicBezTo>
                  <a:pt x="327" y="84"/>
                  <a:pt x="334" y="81"/>
                  <a:pt x="338" y="79"/>
                </a:cubicBezTo>
                <a:cubicBezTo>
                  <a:pt x="341" y="78"/>
                  <a:pt x="343" y="77"/>
                  <a:pt x="344" y="77"/>
                </a:cubicBezTo>
                <a:cubicBezTo>
                  <a:pt x="345" y="77"/>
                  <a:pt x="346" y="76"/>
                  <a:pt x="346" y="76"/>
                </a:cubicBezTo>
                <a:cubicBezTo>
                  <a:pt x="346" y="76"/>
                  <a:pt x="344" y="85"/>
                  <a:pt x="342" y="94"/>
                </a:cubicBezTo>
                <a:cubicBezTo>
                  <a:pt x="340" y="103"/>
                  <a:pt x="338" y="112"/>
                  <a:pt x="338" y="112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endParaRPr altLang="en-US" dirty="0" lang="zh-CN">
              <a:uFillTx/>
              <a:ea charset="-122" panose="020B0503020204020204" pitchFamily="34" typeface="微软雅黑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538" name="Freeform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984750" y="4197350"/>
            <a:ext cx="360363" cy="1257300"/>
          </a:xfrm>
          <a:custGeom>
            <a:avLst/>
            <a:gdLst>
              <a:gd fmla="*/ 239497671 w 163" name="T0"/>
              <a:gd fmla="*/ 1937448467 h 572" name="T1"/>
              <a:gd fmla="*/ 0 w 163" name="T2"/>
              <a:gd fmla="*/ 2147483647 h 572" name="T3"/>
              <a:gd fmla="*/ 0 w 163" name="T4"/>
              <a:gd fmla="*/ 2147483647 h 572" name="T5"/>
              <a:gd fmla="*/ 0 w 163" name="T6"/>
              <a:gd fmla="*/ 2147483647 h 572" name="T7"/>
              <a:gd fmla="*/ 0 w 163" name="T8"/>
              <a:gd fmla="*/ 2147483647 h 572" name="T9"/>
              <a:gd fmla="*/ 0 w 163" name="T10"/>
              <a:gd fmla="*/ 2147483647 h 572" name="T11"/>
              <a:gd fmla="*/ 742931434 w 163" name="T12"/>
              <a:gd fmla="*/ 2147483647 h 572" name="T13"/>
              <a:gd fmla="*/ 650066144 w 163" name="T14"/>
              <a:gd fmla="*/ 2147483647 h 572" name="T15"/>
              <a:gd fmla="*/ 557198506 w 163" name="T16"/>
              <a:gd fmla="*/ 2147483647 h 572" name="T17"/>
              <a:gd fmla="*/ 576748744 w 163" name="T18"/>
              <a:gd fmla="*/ 2147483647 h 572" name="T19"/>
              <a:gd fmla="*/ 625625583 w 163" name="T20"/>
              <a:gd fmla="*/ 2043743025 h 572" name="T21"/>
              <a:gd fmla="*/ 630513695 w 163" name="T22"/>
              <a:gd fmla="*/ 2029246714 h 572" name="T23"/>
              <a:gd fmla="*/ 640289920 w 163" name="T24"/>
              <a:gd fmla="*/ 2009921230 h 572" name="T25"/>
              <a:gd fmla="*/ 669616382 w 163" name="T26"/>
              <a:gd fmla="*/ 1913289414 h 572" name="T27"/>
              <a:gd fmla="*/ 703828746 w 163" name="T28"/>
              <a:gd fmla="*/ 1811828424 h 572" name="T29"/>
              <a:gd fmla="*/ 718493083 w 163" name="T30"/>
              <a:gd fmla="*/ 1758681145 h 572" name="T31"/>
              <a:gd fmla="*/ 733155209 w 163" name="T32"/>
              <a:gd fmla="*/ 1705533866 h 572" name="T33"/>
              <a:gd fmla="*/ 772257896 w 163" name="T34"/>
              <a:gd fmla="*/ 1473619265 h 572" name="T35"/>
              <a:gd fmla="*/ 791808134 w 163" name="T36"/>
              <a:gd fmla="*/ 1236875491 h 572" name="T37"/>
              <a:gd fmla="*/ 757593559 w 163" name="T38"/>
              <a:gd fmla="*/ 763383272 h 572" name="T39"/>
              <a:gd fmla="*/ 654952046 w 163" name="T40"/>
              <a:gd fmla="*/ 367197523 h 572" name="T41"/>
              <a:gd fmla="*/ 537648268 w 163" name="T42"/>
              <a:gd fmla="*/ 96631851 h 572" name="T43"/>
              <a:gd fmla="*/ 498545581 w 163" name="T44"/>
              <a:gd fmla="*/ 24156864 h 572" name="T45"/>
              <a:gd fmla="*/ 488771567 w 163" name="T46"/>
              <a:gd fmla="*/ 0 h 572" name="T47"/>
              <a:gd fmla="*/ 268824134 w 163" name="T48"/>
              <a:gd fmla="*/ 120788706 h 572" name="T49"/>
              <a:gd fmla="*/ 283486260 w 163" name="T50"/>
              <a:gd fmla="*/ 144945595 h 572" name="T51"/>
              <a:gd fmla="*/ 317700904 w 163" name="T52"/>
              <a:gd fmla="*/ 207755617 h 572" name="T53"/>
              <a:gd fmla="*/ 420342418 w 163" name="T54"/>
              <a:gd fmla="*/ 449333028 h 572" name="T55"/>
              <a:gd fmla="*/ 542536380 w 163" name="T56"/>
              <a:gd fmla="*/ 1227212749 h 572" name="T57"/>
              <a:gd fmla="*/ 527872043 w 163" name="T58"/>
              <a:gd fmla="*/ 1444631039 h 572" name="T59"/>
              <a:gd fmla="*/ 488771567 w 163" name="T60"/>
              <a:gd fmla="*/ 1647555216 h 572" name="T61"/>
              <a:gd fmla="*/ 478995343 w 163" name="T62"/>
              <a:gd fmla="*/ 1695871124 h 572" name="T63"/>
              <a:gd fmla="*/ 464333217 w 163" name="T64"/>
              <a:gd fmla="*/ 1744187032 h 572" name="T65"/>
              <a:gd fmla="*/ 435006754 w 163" name="T66"/>
              <a:gd fmla="*/ 1835985279 h 572" name="T67"/>
              <a:gd fmla="*/ 405680292 w 163" name="T68"/>
              <a:gd fmla="*/ 1918122983 h 572" name="T69"/>
              <a:gd fmla="*/ 395904067 w 163" name="T70"/>
              <a:gd fmla="*/ 1937448467 h 572" name="T71"/>
              <a:gd fmla="*/ 391015955 w 163" name="T72"/>
              <a:gd fmla="*/ 1956773951 h 572" name="T73"/>
              <a:gd fmla="*/ 351915479 w 163" name="T74"/>
              <a:gd fmla="*/ 2048574396 h 572" name="T75"/>
              <a:gd fmla="*/ 332363030 w 163" name="T76"/>
              <a:gd fmla="*/ 2087225364 h 572" name="T77"/>
              <a:gd fmla="*/ 288374372 w 163" name="T78"/>
              <a:gd fmla="*/ 2009921230 h 572" name="T79"/>
              <a:gd fmla="*/ 254159797 w 163" name="T80"/>
              <a:gd fmla="*/ 1961605322 h 572" name="T81"/>
              <a:gd fmla="*/ 239497671 w 163" name="T82"/>
              <a:gd fmla="*/ 1937448467 h 572" name="T83"/>
              <a:gd fmla="*/ 0 60000 65536" name="T84"/>
              <a:gd fmla="*/ 0 60000 65536" name="T85"/>
              <a:gd fmla="*/ 0 60000 65536" name="T86"/>
              <a:gd fmla="*/ 0 60000 65536" name="T87"/>
              <a:gd fmla="*/ 0 60000 65536" name="T88"/>
              <a:gd fmla="*/ 0 60000 65536" name="T89"/>
              <a:gd fmla="*/ 0 60000 65536" name="T90"/>
              <a:gd fmla="*/ 0 60000 65536" name="T91"/>
              <a:gd fmla="*/ 0 60000 65536" name="T92"/>
              <a:gd fmla="*/ 0 60000 65536" name="T93"/>
              <a:gd fmla="*/ 0 60000 65536" name="T94"/>
              <a:gd fmla="*/ 0 60000 65536" name="T95"/>
              <a:gd fmla="*/ 0 60000 65536" name="T96"/>
              <a:gd fmla="*/ 0 60000 65536" name="T97"/>
              <a:gd fmla="*/ 0 60000 65536" name="T98"/>
              <a:gd fmla="*/ 0 60000 65536" name="T99"/>
              <a:gd fmla="*/ 0 60000 65536" name="T100"/>
              <a:gd fmla="*/ 0 60000 65536" name="T101"/>
              <a:gd fmla="*/ 0 60000 65536" name="T102"/>
              <a:gd fmla="*/ 0 60000 65536" name="T103"/>
              <a:gd fmla="*/ 0 60000 65536" name="T104"/>
              <a:gd fmla="*/ 0 60000 65536" name="T105"/>
              <a:gd fmla="*/ 0 60000 65536" name="T106"/>
              <a:gd fmla="*/ 0 60000 65536" name="T107"/>
              <a:gd fmla="*/ 0 60000 65536" name="T108"/>
              <a:gd fmla="*/ 0 60000 65536" name="T109"/>
              <a:gd fmla="*/ 0 60000 65536" name="T110"/>
              <a:gd fmla="*/ 0 60000 65536" name="T111"/>
              <a:gd fmla="*/ 0 60000 65536" name="T112"/>
              <a:gd fmla="*/ 0 60000 65536" name="T113"/>
              <a:gd fmla="*/ 0 60000 65536" name="T114"/>
              <a:gd fmla="*/ 0 60000 65536" name="T115"/>
              <a:gd fmla="*/ 0 60000 65536" name="T116"/>
              <a:gd fmla="*/ 0 60000 65536" name="T117"/>
              <a:gd fmla="*/ 0 60000 65536" name="T118"/>
              <a:gd fmla="*/ 0 60000 65536" name="T119"/>
              <a:gd fmla="*/ 0 60000 65536" name="T120"/>
              <a:gd fmla="*/ 0 60000 65536" name="T121"/>
              <a:gd fmla="*/ 0 60000 65536" name="T122"/>
              <a:gd fmla="*/ 0 60000 65536" name="T123"/>
              <a:gd fmla="*/ 0 60000 65536" name="T124"/>
              <a:gd fmla="*/ 0 60000 65536" name="T125"/>
              <a:gd fmla="*/ 0 w 163" name="T126"/>
              <a:gd fmla="*/ 0 h 572" name="T127"/>
              <a:gd fmla="*/ 163 w 163" name="T128"/>
              <a:gd fmla="*/ 572 h 572" name="T12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b="T129" l="T126" r="T128" t="T127"/>
            <a:pathLst>
              <a:path h="572" w="163">
                <a:moveTo>
                  <a:pt x="49" y="401"/>
                </a:moveTo>
                <a:cubicBezTo>
                  <a:pt x="45" y="457"/>
                  <a:pt x="29" y="516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55" y="543"/>
                  <a:pt x="108" y="500"/>
                  <a:pt x="152" y="445"/>
                </a:cubicBezTo>
                <a:cubicBezTo>
                  <a:pt x="152" y="445"/>
                  <a:pt x="142" y="448"/>
                  <a:pt x="133" y="450"/>
                </a:cubicBezTo>
                <a:cubicBezTo>
                  <a:pt x="123" y="452"/>
                  <a:pt x="114" y="454"/>
                  <a:pt x="114" y="454"/>
                </a:cubicBezTo>
                <a:cubicBezTo>
                  <a:pt x="114" y="454"/>
                  <a:pt x="116" y="451"/>
                  <a:pt x="118" y="446"/>
                </a:cubicBezTo>
                <a:cubicBezTo>
                  <a:pt x="121" y="440"/>
                  <a:pt x="124" y="433"/>
                  <a:pt x="128" y="423"/>
                </a:cubicBezTo>
                <a:cubicBezTo>
                  <a:pt x="128" y="422"/>
                  <a:pt x="129" y="421"/>
                  <a:pt x="129" y="420"/>
                </a:cubicBezTo>
                <a:cubicBezTo>
                  <a:pt x="130" y="418"/>
                  <a:pt x="130" y="417"/>
                  <a:pt x="131" y="416"/>
                </a:cubicBezTo>
                <a:cubicBezTo>
                  <a:pt x="133" y="409"/>
                  <a:pt x="135" y="403"/>
                  <a:pt x="137" y="396"/>
                </a:cubicBezTo>
                <a:cubicBezTo>
                  <a:pt x="140" y="389"/>
                  <a:pt x="142" y="382"/>
                  <a:pt x="144" y="375"/>
                </a:cubicBezTo>
                <a:cubicBezTo>
                  <a:pt x="145" y="371"/>
                  <a:pt x="146" y="368"/>
                  <a:pt x="147" y="364"/>
                </a:cubicBezTo>
                <a:cubicBezTo>
                  <a:pt x="148" y="360"/>
                  <a:pt x="149" y="356"/>
                  <a:pt x="150" y="353"/>
                </a:cubicBezTo>
                <a:cubicBezTo>
                  <a:pt x="153" y="337"/>
                  <a:pt x="156" y="321"/>
                  <a:pt x="158" y="305"/>
                </a:cubicBezTo>
                <a:cubicBezTo>
                  <a:pt x="160" y="289"/>
                  <a:pt x="162" y="272"/>
                  <a:pt x="162" y="256"/>
                </a:cubicBezTo>
                <a:cubicBezTo>
                  <a:pt x="163" y="222"/>
                  <a:pt x="161" y="189"/>
                  <a:pt x="155" y="158"/>
                </a:cubicBezTo>
                <a:cubicBezTo>
                  <a:pt x="150" y="127"/>
                  <a:pt x="142" y="99"/>
                  <a:pt x="134" y="76"/>
                </a:cubicBezTo>
                <a:cubicBezTo>
                  <a:pt x="125" y="52"/>
                  <a:pt x="117" y="33"/>
                  <a:pt x="110" y="20"/>
                </a:cubicBezTo>
                <a:cubicBezTo>
                  <a:pt x="107" y="14"/>
                  <a:pt x="104" y="9"/>
                  <a:pt x="102" y="5"/>
                </a:cubicBezTo>
                <a:cubicBezTo>
                  <a:pt x="101" y="2"/>
                  <a:pt x="100" y="0"/>
                  <a:pt x="100" y="0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6" y="26"/>
                  <a:pt x="58" y="30"/>
                </a:cubicBezTo>
                <a:cubicBezTo>
                  <a:pt x="59" y="33"/>
                  <a:pt x="62" y="37"/>
                  <a:pt x="65" y="43"/>
                </a:cubicBezTo>
                <a:cubicBezTo>
                  <a:pt x="70" y="55"/>
                  <a:pt x="78" y="72"/>
                  <a:pt x="86" y="93"/>
                </a:cubicBezTo>
                <a:cubicBezTo>
                  <a:pt x="101" y="135"/>
                  <a:pt x="113" y="194"/>
                  <a:pt x="111" y="254"/>
                </a:cubicBezTo>
                <a:cubicBezTo>
                  <a:pt x="111" y="269"/>
                  <a:pt x="109" y="284"/>
                  <a:pt x="108" y="299"/>
                </a:cubicBezTo>
                <a:cubicBezTo>
                  <a:pt x="106" y="313"/>
                  <a:pt x="103" y="327"/>
                  <a:pt x="100" y="341"/>
                </a:cubicBezTo>
                <a:cubicBezTo>
                  <a:pt x="99" y="344"/>
                  <a:pt x="98" y="348"/>
                  <a:pt x="98" y="351"/>
                </a:cubicBezTo>
                <a:cubicBezTo>
                  <a:pt x="97" y="354"/>
                  <a:pt x="96" y="358"/>
                  <a:pt x="95" y="361"/>
                </a:cubicBezTo>
                <a:cubicBezTo>
                  <a:pt x="93" y="368"/>
                  <a:pt x="91" y="374"/>
                  <a:pt x="89" y="380"/>
                </a:cubicBezTo>
                <a:cubicBezTo>
                  <a:pt x="87" y="386"/>
                  <a:pt x="85" y="392"/>
                  <a:pt x="83" y="397"/>
                </a:cubicBezTo>
                <a:cubicBezTo>
                  <a:pt x="82" y="399"/>
                  <a:pt x="82" y="400"/>
                  <a:pt x="81" y="401"/>
                </a:cubicBezTo>
                <a:cubicBezTo>
                  <a:pt x="81" y="402"/>
                  <a:pt x="81" y="403"/>
                  <a:pt x="80" y="405"/>
                </a:cubicBezTo>
                <a:cubicBezTo>
                  <a:pt x="77" y="413"/>
                  <a:pt x="74" y="420"/>
                  <a:pt x="72" y="424"/>
                </a:cubicBezTo>
                <a:cubicBezTo>
                  <a:pt x="69" y="429"/>
                  <a:pt x="68" y="432"/>
                  <a:pt x="68" y="432"/>
                </a:cubicBezTo>
                <a:cubicBezTo>
                  <a:pt x="68" y="432"/>
                  <a:pt x="64" y="424"/>
                  <a:pt x="59" y="416"/>
                </a:cubicBezTo>
                <a:cubicBezTo>
                  <a:pt x="56" y="413"/>
                  <a:pt x="54" y="409"/>
                  <a:pt x="52" y="406"/>
                </a:cubicBezTo>
                <a:cubicBezTo>
                  <a:pt x="50" y="403"/>
                  <a:pt x="49" y="401"/>
                  <a:pt x="49" y="401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endParaRPr altLang="en-US" dirty="0" lang="zh-CN">
              <a:uFillTx/>
              <a:ea charset="-122" panose="020B0503020204020204" pitchFamily="34" typeface="微软雅黑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539" name="Freeform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414963" y="2324100"/>
            <a:ext cx="358775" cy="1263650"/>
          </a:xfrm>
          <a:custGeom>
            <a:avLst/>
            <a:gdLst>
              <a:gd fmla="*/ 736397793 w 163" name="T0"/>
              <a:gd fmla="*/ 620355296 h 574" name="T1"/>
              <a:gd fmla="*/ 0 w 163" name="T2"/>
              <a:gd fmla="*/ 4845459 h 574" name="T3"/>
              <a:gd fmla="*/ 0 w 163" name="T4"/>
              <a:gd fmla="*/ 0 h 574" name="T5"/>
              <a:gd fmla="*/ 0 w 163" name="T6"/>
              <a:gd fmla="*/ 0 h 574" name="T7"/>
              <a:gd fmla="*/ 0 w 163" name="T8"/>
              <a:gd fmla="*/ 0 h 574" name="T9"/>
              <a:gd fmla="*/ 0 w 163" name="T10"/>
              <a:gd fmla="*/ 4845459 h 574" name="T11"/>
              <a:gd fmla="*/ 237392373 w 163" name="T12"/>
              <a:gd fmla="*/ 828753988 h 574" name="T13"/>
              <a:gd fmla="*/ 285837985 w 163" name="T14"/>
              <a:gd fmla="*/ 756056719 h 574" name="T15"/>
              <a:gd fmla="*/ 329441306 w 163" name="T16"/>
              <a:gd fmla="*/ 683359449 h 574" name="T17"/>
              <a:gd fmla="*/ 348819551 w 163" name="T18"/>
              <a:gd fmla="*/ 717284255 h 574" name="T19"/>
              <a:gd fmla="*/ 387578242 w 163" name="T20"/>
              <a:gd fmla="*/ 814215415 h 574" name="T21"/>
              <a:gd fmla="*/ 397267364 w 163" name="T22"/>
              <a:gd fmla="*/ 828753988 h 574" name="T23"/>
              <a:gd fmla="*/ 402111925 w 163" name="T24"/>
              <a:gd fmla="*/ 848140220 h 574" name="T25"/>
              <a:gd fmla="*/ 431181494 w 163" name="T26"/>
              <a:gd fmla="*/ 935378264 h 574" name="T27"/>
              <a:gd fmla="*/ 460248861 w 163" name="T28"/>
              <a:gd fmla="*/ 1027461765 h 574" name="T29"/>
              <a:gd fmla="*/ 474782545 w 163" name="T30"/>
              <a:gd fmla="*/ 1071079686 h 574" name="T31"/>
              <a:gd fmla="*/ 484471667 w 163" name="T32"/>
              <a:gd fmla="*/ 1124392925 h 574" name="T33"/>
              <a:gd fmla="*/ 523230358 w 163" name="T34"/>
              <a:gd fmla="*/ 1327946435 h 574" name="T35"/>
              <a:gd fmla="*/ 537764042 w 163" name="T36"/>
              <a:gd fmla="*/ 1546038243 h 574" name="T37"/>
              <a:gd fmla="*/ 416645609 w 163" name="T38"/>
              <a:gd fmla="*/ 2147483647 h 574" name="T39"/>
              <a:gd fmla="*/ 310063061 w 163" name="T40"/>
              <a:gd fmla="*/ 2147483647 h 574" name="T41"/>
              <a:gd fmla="*/ 276148863 w 163" name="T42"/>
              <a:gd fmla="*/ 2147483647 h 574" name="T43"/>
              <a:gd fmla="*/ 266459740 w 163" name="T44"/>
              <a:gd fmla="*/ 2147483647 h 574" name="T45"/>
              <a:gd fmla="*/ 479627106 w 163" name="T46"/>
              <a:gd fmla="*/ 2147483647 h 574" name="T47"/>
              <a:gd fmla="*/ 494162991 w 163" name="T48"/>
              <a:gd fmla="*/ 2147483647 h 574" name="T49"/>
              <a:gd fmla="*/ 532919481 w 163" name="T50"/>
              <a:gd fmla="*/ 2147483647 h 574" name="T51"/>
              <a:gd fmla="*/ 649193490 w 163" name="T52"/>
              <a:gd fmla="*/ 2147483647 h 574" name="T53"/>
              <a:gd fmla="*/ 750931476 w 163" name="T54"/>
              <a:gd fmla="*/ 2011305609 h 574" name="T55"/>
              <a:gd fmla="*/ 780001045 w 163" name="T56"/>
              <a:gd fmla="*/ 1778670825 h 574" name="T57"/>
              <a:gd fmla="*/ 784845606 w 163" name="T58"/>
              <a:gd fmla="*/ 1536345127 h 574" name="T59"/>
              <a:gd fmla="*/ 765467361 w 163" name="T60"/>
              <a:gd fmla="*/ 1298867087 h 574" name="T61"/>
              <a:gd fmla="*/ 726708670 w 163" name="T62"/>
              <a:gd fmla="*/ 1066234229 h 574" name="T63"/>
              <a:gd fmla="*/ 712174987 w 163" name="T64"/>
              <a:gd fmla="*/ 1012920990 h 574" name="T65"/>
              <a:gd fmla="*/ 697641303 w 163" name="T66"/>
              <a:gd fmla="*/ 959609953 h 574" name="T67"/>
              <a:gd fmla="*/ 668571735 w 163" name="T68"/>
              <a:gd fmla="*/ 857833336 h 574" name="T69"/>
              <a:gd fmla="*/ 634659806 w 163" name="T70"/>
              <a:gd fmla="*/ 760902176 h 574" name="T71"/>
              <a:gd fmla="*/ 624968483 w 163" name="T72"/>
              <a:gd fmla="*/ 741518145 h 574" name="T73"/>
              <a:gd fmla="*/ 620123921 w 163" name="T74"/>
              <a:gd fmla="*/ 722131913 h 574" name="T75"/>
              <a:gd fmla="*/ 571678172 w 163" name="T76"/>
              <a:gd fmla="*/ 615507637 h 574" name="T77"/>
              <a:gd fmla="*/ 552297726 w 163" name="T78"/>
              <a:gd fmla="*/ 576735036 h 574" name="T79"/>
              <a:gd fmla="*/ 644348928 w 163" name="T80"/>
              <a:gd fmla="*/ 596121405 h 574" name="T81"/>
              <a:gd fmla="*/ 736397793 w 163" name="T82"/>
              <a:gd fmla="*/ 620355296 h 574" name="T83"/>
              <a:gd fmla="*/ 0 60000 65536" name="T84"/>
              <a:gd fmla="*/ 0 60000 65536" name="T85"/>
              <a:gd fmla="*/ 0 60000 65536" name="T86"/>
              <a:gd fmla="*/ 0 60000 65536" name="T87"/>
              <a:gd fmla="*/ 0 60000 65536" name="T88"/>
              <a:gd fmla="*/ 0 60000 65536" name="T89"/>
              <a:gd fmla="*/ 0 60000 65536" name="T90"/>
              <a:gd fmla="*/ 0 60000 65536" name="T91"/>
              <a:gd fmla="*/ 0 60000 65536" name="T92"/>
              <a:gd fmla="*/ 0 60000 65536" name="T93"/>
              <a:gd fmla="*/ 0 60000 65536" name="T94"/>
              <a:gd fmla="*/ 0 60000 65536" name="T95"/>
              <a:gd fmla="*/ 0 60000 65536" name="T96"/>
              <a:gd fmla="*/ 0 60000 65536" name="T97"/>
              <a:gd fmla="*/ 0 60000 65536" name="T98"/>
              <a:gd fmla="*/ 0 60000 65536" name="T99"/>
              <a:gd fmla="*/ 0 60000 65536" name="T100"/>
              <a:gd fmla="*/ 0 60000 65536" name="T101"/>
              <a:gd fmla="*/ 0 60000 65536" name="T102"/>
              <a:gd fmla="*/ 0 60000 65536" name="T103"/>
              <a:gd fmla="*/ 0 60000 65536" name="T104"/>
              <a:gd fmla="*/ 0 60000 65536" name="T105"/>
              <a:gd fmla="*/ 0 60000 65536" name="T106"/>
              <a:gd fmla="*/ 0 60000 65536" name="T107"/>
              <a:gd fmla="*/ 0 60000 65536" name="T108"/>
              <a:gd fmla="*/ 0 60000 65536" name="T109"/>
              <a:gd fmla="*/ 0 60000 65536" name="T110"/>
              <a:gd fmla="*/ 0 60000 65536" name="T111"/>
              <a:gd fmla="*/ 0 60000 65536" name="T112"/>
              <a:gd fmla="*/ 0 60000 65536" name="T113"/>
              <a:gd fmla="*/ 0 60000 65536" name="T114"/>
              <a:gd fmla="*/ 0 60000 65536" name="T115"/>
              <a:gd fmla="*/ 0 60000 65536" name="T116"/>
              <a:gd fmla="*/ 0 60000 65536" name="T117"/>
              <a:gd fmla="*/ 0 60000 65536" name="T118"/>
              <a:gd fmla="*/ 0 60000 65536" name="T119"/>
              <a:gd fmla="*/ 0 60000 65536" name="T120"/>
              <a:gd fmla="*/ 0 60000 65536" name="T121"/>
              <a:gd fmla="*/ 0 60000 65536" name="T122"/>
              <a:gd fmla="*/ 0 60000 65536" name="T123"/>
              <a:gd fmla="*/ 0 60000 65536" name="T124"/>
              <a:gd fmla="*/ 0 60000 65536" name="T125"/>
              <a:gd fmla="*/ 0 w 163" name="T126"/>
              <a:gd fmla="*/ 0 h 574" name="T127"/>
              <a:gd fmla="*/ 163 w 163" name="T128"/>
              <a:gd fmla="*/ 574 h 574" name="T12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b="T129" l="T126" r="T128" t="T127"/>
            <a:pathLst>
              <a:path h="574" w="163">
                <a:moveTo>
                  <a:pt x="152" y="128"/>
                </a:moveTo>
                <a:cubicBezTo>
                  <a:pt x="109" y="73"/>
                  <a:pt x="56" y="3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29" y="56"/>
                  <a:pt x="46" y="115"/>
                  <a:pt x="49" y="171"/>
                </a:cubicBezTo>
                <a:cubicBezTo>
                  <a:pt x="49" y="171"/>
                  <a:pt x="54" y="164"/>
                  <a:pt x="59" y="156"/>
                </a:cubicBezTo>
                <a:cubicBezTo>
                  <a:pt x="64" y="149"/>
                  <a:pt x="68" y="141"/>
                  <a:pt x="68" y="141"/>
                </a:cubicBezTo>
                <a:cubicBezTo>
                  <a:pt x="68" y="141"/>
                  <a:pt x="70" y="143"/>
                  <a:pt x="72" y="148"/>
                </a:cubicBezTo>
                <a:cubicBezTo>
                  <a:pt x="74" y="153"/>
                  <a:pt x="77" y="160"/>
                  <a:pt x="80" y="168"/>
                </a:cubicBezTo>
                <a:cubicBezTo>
                  <a:pt x="81" y="169"/>
                  <a:pt x="81" y="170"/>
                  <a:pt x="82" y="171"/>
                </a:cubicBezTo>
                <a:cubicBezTo>
                  <a:pt x="82" y="172"/>
                  <a:pt x="83" y="174"/>
                  <a:pt x="83" y="175"/>
                </a:cubicBezTo>
                <a:cubicBezTo>
                  <a:pt x="85" y="181"/>
                  <a:pt x="87" y="186"/>
                  <a:pt x="89" y="193"/>
                </a:cubicBezTo>
                <a:cubicBezTo>
                  <a:pt x="91" y="199"/>
                  <a:pt x="93" y="205"/>
                  <a:pt x="95" y="212"/>
                </a:cubicBezTo>
                <a:cubicBezTo>
                  <a:pt x="96" y="215"/>
                  <a:pt x="97" y="218"/>
                  <a:pt x="98" y="221"/>
                </a:cubicBezTo>
                <a:cubicBezTo>
                  <a:pt x="99" y="225"/>
                  <a:pt x="99" y="228"/>
                  <a:pt x="100" y="232"/>
                </a:cubicBezTo>
                <a:cubicBezTo>
                  <a:pt x="103" y="245"/>
                  <a:pt x="106" y="260"/>
                  <a:pt x="108" y="274"/>
                </a:cubicBezTo>
                <a:cubicBezTo>
                  <a:pt x="110" y="289"/>
                  <a:pt x="111" y="304"/>
                  <a:pt x="111" y="319"/>
                </a:cubicBezTo>
                <a:cubicBezTo>
                  <a:pt x="114" y="379"/>
                  <a:pt x="101" y="438"/>
                  <a:pt x="86" y="481"/>
                </a:cubicBezTo>
                <a:cubicBezTo>
                  <a:pt x="78" y="502"/>
                  <a:pt x="70" y="519"/>
                  <a:pt x="64" y="530"/>
                </a:cubicBezTo>
                <a:cubicBezTo>
                  <a:pt x="62" y="536"/>
                  <a:pt x="59" y="541"/>
                  <a:pt x="57" y="544"/>
                </a:cubicBezTo>
                <a:cubicBezTo>
                  <a:pt x="56" y="547"/>
                  <a:pt x="55" y="549"/>
                  <a:pt x="55" y="549"/>
                </a:cubicBezTo>
                <a:cubicBezTo>
                  <a:pt x="99" y="574"/>
                  <a:pt x="99" y="574"/>
                  <a:pt x="99" y="574"/>
                </a:cubicBezTo>
                <a:cubicBezTo>
                  <a:pt x="99" y="574"/>
                  <a:pt x="100" y="572"/>
                  <a:pt x="102" y="568"/>
                </a:cubicBezTo>
                <a:cubicBezTo>
                  <a:pt x="104" y="565"/>
                  <a:pt x="107" y="560"/>
                  <a:pt x="110" y="553"/>
                </a:cubicBezTo>
                <a:cubicBezTo>
                  <a:pt x="116" y="540"/>
                  <a:pt x="125" y="521"/>
                  <a:pt x="134" y="498"/>
                </a:cubicBezTo>
                <a:cubicBezTo>
                  <a:pt x="142" y="474"/>
                  <a:pt x="150" y="446"/>
                  <a:pt x="155" y="415"/>
                </a:cubicBezTo>
                <a:cubicBezTo>
                  <a:pt x="158" y="400"/>
                  <a:pt x="160" y="384"/>
                  <a:pt x="161" y="367"/>
                </a:cubicBezTo>
                <a:cubicBezTo>
                  <a:pt x="162" y="351"/>
                  <a:pt x="163" y="334"/>
                  <a:pt x="162" y="317"/>
                </a:cubicBezTo>
                <a:cubicBezTo>
                  <a:pt x="162" y="301"/>
                  <a:pt x="160" y="284"/>
                  <a:pt x="158" y="268"/>
                </a:cubicBezTo>
                <a:cubicBezTo>
                  <a:pt x="156" y="251"/>
                  <a:pt x="153" y="236"/>
                  <a:pt x="150" y="220"/>
                </a:cubicBezTo>
                <a:cubicBezTo>
                  <a:pt x="149" y="216"/>
                  <a:pt x="148" y="213"/>
                  <a:pt x="147" y="209"/>
                </a:cubicBezTo>
                <a:cubicBezTo>
                  <a:pt x="146" y="205"/>
                  <a:pt x="145" y="202"/>
                  <a:pt x="144" y="198"/>
                </a:cubicBezTo>
                <a:cubicBezTo>
                  <a:pt x="142" y="191"/>
                  <a:pt x="140" y="184"/>
                  <a:pt x="138" y="177"/>
                </a:cubicBezTo>
                <a:cubicBezTo>
                  <a:pt x="136" y="170"/>
                  <a:pt x="133" y="163"/>
                  <a:pt x="131" y="157"/>
                </a:cubicBezTo>
                <a:cubicBezTo>
                  <a:pt x="130" y="156"/>
                  <a:pt x="130" y="154"/>
                  <a:pt x="129" y="153"/>
                </a:cubicBezTo>
                <a:cubicBezTo>
                  <a:pt x="129" y="152"/>
                  <a:pt x="128" y="150"/>
                  <a:pt x="128" y="149"/>
                </a:cubicBezTo>
                <a:cubicBezTo>
                  <a:pt x="124" y="140"/>
                  <a:pt x="121" y="132"/>
                  <a:pt x="118" y="127"/>
                </a:cubicBezTo>
                <a:cubicBezTo>
                  <a:pt x="116" y="122"/>
                  <a:pt x="114" y="119"/>
                  <a:pt x="114" y="119"/>
                </a:cubicBezTo>
                <a:cubicBezTo>
                  <a:pt x="114" y="119"/>
                  <a:pt x="124" y="121"/>
                  <a:pt x="133" y="123"/>
                </a:cubicBezTo>
                <a:cubicBezTo>
                  <a:pt x="143" y="125"/>
                  <a:pt x="152" y="128"/>
                  <a:pt x="152" y="128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  <a:round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endParaRPr altLang="en-US" dirty="0" lang="zh-CN">
              <a:uFillTx/>
              <a:ea charset="-122" panose="020B0503020204020204" pitchFamily="34" typeface="微软雅黑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2540" name="Group 11"/>
          <p:cNvPicPr xmlns:c="http://schemas.openxmlformats.org/drawingml/2006/chart" xmlns:pic="http://schemas.openxmlformats.org/drawingml/2006/picture" xmlns:dgm="http://schemas.openxmlformats.org/drawingml/2006/diagram">
            <a:picLocks noChangeArrowheads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316288" y="3865563"/>
            <a:ext cx="1719262" cy="171767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2541" name="Group 46"/>
          <p:cNvPicPr xmlns:c="http://schemas.openxmlformats.org/drawingml/2006/chart" xmlns:pic="http://schemas.openxmlformats.org/drawingml/2006/picture" xmlns:dgm="http://schemas.openxmlformats.org/drawingml/2006/diagram">
            <a:picLocks noChangeArrowheads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163763" y="3048000"/>
            <a:ext cx="639762" cy="731838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2542" name="Group 49"/>
          <p:cNvPicPr xmlns:c="http://schemas.openxmlformats.org/drawingml/2006/chart" xmlns:pic="http://schemas.openxmlformats.org/drawingml/2006/picture" xmlns:dgm="http://schemas.openxmlformats.org/drawingml/2006/diagram">
            <a:picLocks noChangeArrowheads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395788" y="2865438"/>
            <a:ext cx="438150" cy="41433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2543" name="Freeform 51"/>
          <p:cNvSpPr xmlns:c="http://schemas.openxmlformats.org/drawingml/2006/chart" xmlns:pic="http://schemas.openxmlformats.org/drawingml/2006/picture" xmlns:dgm="http://schemas.openxmlformats.org/drawingml/2006/diagram">
            <a:spLocks noEditPoint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03675" y="4514850"/>
            <a:ext cx="346075" cy="407988"/>
          </a:xfrm>
          <a:custGeom>
            <a:avLst/>
            <a:gdLst>
              <a:gd fmla="*/ 207930379 w 576" name="T0"/>
              <a:gd fmla="*/ 176948780 h 681" name="T1"/>
              <a:gd fmla="*/ 207930379 w 576" name="T2"/>
              <a:gd fmla="*/ 66759652 h 681" name="T3"/>
              <a:gd fmla="*/ 103965490 w 576" name="T4"/>
              <a:gd fmla="*/ 0 h 681" name="T5"/>
              <a:gd fmla="*/ 0 w 576" name="T6"/>
              <a:gd fmla="*/ 66759652 h 681" name="T7"/>
              <a:gd fmla="*/ 0 w 576" name="T8"/>
              <a:gd fmla="*/ 176948780 h 681" name="T9"/>
              <a:gd fmla="*/ 103965490 w 576" name="T10"/>
              <a:gd fmla="*/ 244426137 h 681" name="T11"/>
              <a:gd fmla="*/ 207930379 w 576" name="T12"/>
              <a:gd fmla="*/ 176948780 h 681" name="T13"/>
              <a:gd fmla="*/ 192046985 w 576" name="T14"/>
              <a:gd fmla="*/ 72861497 h 681" name="T15"/>
              <a:gd fmla="*/ 104687080 w 576" name="T16"/>
              <a:gd fmla="*/ 129930090 h 681" name="T17"/>
              <a:gd fmla="*/ 68949425 w 576" name="T18"/>
              <a:gd fmla="*/ 106599895 h 681" name="T19"/>
              <a:gd fmla="*/ 155947615 w 576" name="T20"/>
              <a:gd fmla="*/ 49531302 h 681" name="T21"/>
              <a:gd fmla="*/ 192046985 w 576" name="T22"/>
              <a:gd fmla="*/ 72861497 h 681" name="T23"/>
              <a:gd fmla="*/ 49816773 w 576" name="T24"/>
              <a:gd fmla="*/ 93319620 h 681" name="T25"/>
              <a:gd fmla="*/ 16966685 w 576" name="T26"/>
              <a:gd fmla="*/ 72143175 h 681" name="T27"/>
              <a:gd fmla="*/ 103965490 w 576" name="T28"/>
              <a:gd fmla="*/ 15792310 h 681" name="T29"/>
              <a:gd fmla="*/ 136454468 w 576" name="T30"/>
              <a:gd fmla="*/ 36968741 h 681" name="T31"/>
              <a:gd fmla="*/ 49816773 w 576" name="T32"/>
              <a:gd fmla="*/ 93319620 h 681" name="T33"/>
              <a:gd fmla="*/ 13717427 w 576" name="T34"/>
              <a:gd fmla="*/ 169411489 h 681" name="T35"/>
              <a:gd fmla="*/ 13717427 w 576" name="T36"/>
              <a:gd fmla="*/ 80039945 h 681" name="T37"/>
              <a:gd fmla="*/ 46207020 w 576" name="T38"/>
              <a:gd fmla="*/ 100856911 h 681" name="T39"/>
              <a:gd fmla="*/ 46207020 w 576" name="T40"/>
              <a:gd fmla="*/ 139620550 h 681" name="T41"/>
              <a:gd fmla="*/ 65700167 w 576" name="T42"/>
              <a:gd fmla="*/ 150388195 h 681" name="T43"/>
              <a:gd fmla="*/ 65700167 w 576" name="T44"/>
              <a:gd fmla="*/ 113778324 h 681" name="T45"/>
              <a:gd fmla="*/ 99994040 w 576" name="T46"/>
              <a:gd fmla="*/ 136031336 h 681" name="T47"/>
              <a:gd fmla="*/ 99994040 w 576" name="T48"/>
              <a:gd fmla="*/ 225403479 h 681" name="T49"/>
              <a:gd fmla="*/ 13717427 w 576" name="T50"/>
              <a:gd fmla="*/ 169411489 h 681" name="T51"/>
              <a:gd fmla="*/ 107214147 w 576" name="T52"/>
              <a:gd fmla="*/ 136390796 h 681" name="T53"/>
              <a:gd fmla="*/ 194573451 w 576" name="T54"/>
              <a:gd fmla="*/ 80039945 h 681" name="T55"/>
              <a:gd fmla="*/ 194573451 w 576" name="T56"/>
              <a:gd fmla="*/ 169411489 h 681" name="T57"/>
              <a:gd fmla="*/ 107214147 w 576" name="T58"/>
              <a:gd fmla="*/ 226480064 h 681" name="T59"/>
              <a:gd fmla="*/ 107214147 w 576" name="T60"/>
              <a:gd fmla="*/ 136390796 h 681" name="T61"/>
              <a:gd fmla="*/ 0 60000 65536" name="T62"/>
              <a:gd fmla="*/ 0 60000 65536" name="T63"/>
              <a:gd fmla="*/ 0 60000 65536" name="T64"/>
              <a:gd fmla="*/ 0 60000 65536" name="T65"/>
              <a:gd fmla="*/ 0 60000 65536" name="T66"/>
              <a:gd fmla="*/ 0 60000 65536" name="T67"/>
              <a:gd fmla="*/ 0 60000 65536" name="T68"/>
              <a:gd fmla="*/ 0 60000 65536" name="T69"/>
              <a:gd fmla="*/ 0 60000 65536" name="T70"/>
              <a:gd fmla="*/ 0 60000 65536" name="T71"/>
              <a:gd fmla="*/ 0 60000 65536" name="T72"/>
              <a:gd fmla="*/ 0 60000 65536" name="T73"/>
              <a:gd fmla="*/ 0 60000 65536" name="T74"/>
              <a:gd fmla="*/ 0 60000 65536" name="T75"/>
              <a:gd fmla="*/ 0 60000 65536" name="T76"/>
              <a:gd fmla="*/ 0 60000 65536" name="T77"/>
              <a:gd fmla="*/ 0 60000 65536" name="T78"/>
              <a:gd fmla="*/ 0 60000 65536" name="T79"/>
              <a:gd fmla="*/ 0 60000 65536" name="T80"/>
              <a:gd fmla="*/ 0 60000 65536" name="T81"/>
              <a:gd fmla="*/ 0 60000 65536" name="T82"/>
              <a:gd fmla="*/ 0 60000 65536" name="T83"/>
              <a:gd fmla="*/ 0 60000 65536" name="T84"/>
              <a:gd fmla="*/ 0 60000 65536" name="T85"/>
              <a:gd fmla="*/ 0 60000 65536" name="T86"/>
              <a:gd fmla="*/ 0 60000 65536" name="T87"/>
              <a:gd fmla="*/ 0 60000 65536" name="T88"/>
              <a:gd fmla="*/ 0 60000 65536" name="T89"/>
              <a:gd fmla="*/ 0 60000 65536" name="T90"/>
              <a:gd fmla="*/ 0 60000 65536" name="T91"/>
              <a:gd fmla="*/ 0 60000 65536" name="T92"/>
              <a:gd fmla="*/ 0 w 576" name="T93"/>
              <a:gd fmla="*/ 0 h 681" name="T94"/>
              <a:gd fmla="*/ 576 w 576" name="T95"/>
              <a:gd fmla="*/ 681 h 681" name="T9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b="T96" l="T93" r="T95" t="T94"/>
            <a:pathLst>
              <a:path h="681" w="576">
                <a:moveTo>
                  <a:pt x="576" y="493"/>
                </a:moveTo>
                <a:lnTo>
                  <a:pt x="576" y="186"/>
                </a:lnTo>
                <a:lnTo>
                  <a:pt x="288" y="0"/>
                </a:lnTo>
                <a:lnTo>
                  <a:pt x="0" y="186"/>
                </a:lnTo>
                <a:lnTo>
                  <a:pt x="0" y="493"/>
                </a:lnTo>
                <a:lnTo>
                  <a:pt x="288" y="681"/>
                </a:lnTo>
                <a:lnTo>
                  <a:pt x="576" y="493"/>
                </a:lnTo>
                <a:close/>
                <a:moveTo>
                  <a:pt x="532" y="203"/>
                </a:moveTo>
                <a:lnTo>
                  <a:pt x="290" y="362"/>
                </a:lnTo>
                <a:lnTo>
                  <a:pt x="191" y="297"/>
                </a:lnTo>
                <a:lnTo>
                  <a:pt x="432" y="138"/>
                </a:lnTo>
                <a:lnTo>
                  <a:pt x="532" y="203"/>
                </a:lnTo>
                <a:close/>
                <a:moveTo>
                  <a:pt x="138" y="260"/>
                </a:moveTo>
                <a:lnTo>
                  <a:pt x="47" y="201"/>
                </a:lnTo>
                <a:lnTo>
                  <a:pt x="288" y="44"/>
                </a:lnTo>
                <a:lnTo>
                  <a:pt x="378" y="103"/>
                </a:lnTo>
                <a:lnTo>
                  <a:pt x="138" y="260"/>
                </a:lnTo>
                <a:close/>
                <a:moveTo>
                  <a:pt x="38" y="472"/>
                </a:moveTo>
                <a:lnTo>
                  <a:pt x="38" y="223"/>
                </a:lnTo>
                <a:lnTo>
                  <a:pt x="128" y="281"/>
                </a:lnTo>
                <a:lnTo>
                  <a:pt x="128" y="389"/>
                </a:lnTo>
                <a:lnTo>
                  <a:pt x="182" y="419"/>
                </a:lnTo>
                <a:lnTo>
                  <a:pt x="182" y="317"/>
                </a:lnTo>
                <a:lnTo>
                  <a:pt x="277" y="379"/>
                </a:lnTo>
                <a:lnTo>
                  <a:pt x="277" y="628"/>
                </a:lnTo>
                <a:lnTo>
                  <a:pt x="38" y="472"/>
                </a:lnTo>
                <a:close/>
                <a:moveTo>
                  <a:pt x="297" y="380"/>
                </a:moveTo>
                <a:lnTo>
                  <a:pt x="539" y="223"/>
                </a:lnTo>
                <a:lnTo>
                  <a:pt x="539" y="472"/>
                </a:lnTo>
                <a:lnTo>
                  <a:pt x="297" y="631"/>
                </a:lnTo>
                <a:lnTo>
                  <a:pt x="297" y="38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  <a:round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endParaRPr altLang="en-US" dirty="0" lang="zh-CN">
              <a:uFillTx/>
              <a:ea charset="-122" panose="020B0503020204020204" pitchFamily="34" typeface="微软雅黑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4098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grpSp>
        <p:nvGrpSpPr>
          <p:cNvPr xmlns:c="http://schemas.openxmlformats.org/drawingml/2006/chart" xmlns:pic="http://schemas.openxmlformats.org/drawingml/2006/picture" xmlns:dgm="http://schemas.openxmlformats.org/drawingml/2006/diagram" id="2" name="组合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100" name="文本框 7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mtClean="0" sz="8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02</a:t>
              </a:r>
              <a:endParaRPr altLang="en-US" b="1" dirty="0" lang="zh-CN" sz="8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101" name="文本框 71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CN" sz="32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利害關係人</a:t>
              </a: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4102" name="组合 8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4132" name="椭圆 6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 sz="1400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3" name="直接连接符 72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4" name="直接连接符 87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4103" name="组合 2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4" name="组合 6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19" name="组合 1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22" name="菱形 2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3" name="组合 8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0" name="直接连接符 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1" name="直接连接符 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4" name="组合 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8" name="直接连接符 10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9" name="直接连接符 11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5" name="组合 12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6" name="直接连接符 1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7" name="直接连接符 1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0" name="直接连接符 31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1" name="直接连接符 33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5" name="组合 54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06" name="组合 5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09" name="菱形 58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0" name="组合 5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7" name="直接连接符 66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8" name="直接连接符 6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1" name="组合 60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5" name="直接连接符 6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6" name="直接连接符 65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2" name="组合 61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3" name="直接连接符 62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4" name="直接连接符 6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7" name="直接连接符 56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8" name="直接连接符 57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5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2530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2531" name="文本框 38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48278" y="144899"/>
            <a:ext cx="260292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 eaLnBrk="1" hangingPunct="1"/>
            <a:r>
              <a:rPr altLang="en-US" b="1" dirty="0" lang="zh-CN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利害關係人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2532" name="组合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6850" y="182563"/>
            <a:ext cx="336776" cy="491692"/>
            <a:chOff x="0" y="0"/>
            <a:chExt cx="569789" cy="82990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2553" name="菱形 3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554" name="菱形 40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</p:grp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2" name="表格 1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806979" y="1498552"/>
          <a:ext cx="10578042" cy="4865303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>
                <a:tableStyleId>{BDBED569-4797-4DF1-A0F4-6AAB3CD982D8}</a:tableStyleId>
              </a:tblPr>
              <a:tblGrid>
                <a:gridCol w="5289021"/>
                <a:gridCol w="5289021"/>
              </a:tblGrid>
              <a:tr h="810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利害關係人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baseline="0" dirty="0" kern="100" lang="en-US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(</a:t>
                      </a: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參與者</a:t>
                      </a:r>
                      <a:r>
                        <a:rPr baseline="0" dirty="0" kern="100" lang="en-US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)</a:t>
                      </a:r>
                      <a:endParaRPr baseline="0" dirty="0" kern="100" lang="zh-TW" sz="24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marB="0" marL="137608" marR="137608" marT="0">
                    <a:solidFill>
                      <a:srgbClr val="7030A0">
                        <a:alpha val="3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目標</a:t>
                      </a:r>
                      <a:endParaRPr baseline="0" dirty="0" kern="100" lang="zh-TW" sz="24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anchor="ctr" marB="0" marL="137608" marR="137608" marT="0">
                    <a:solidFill>
                      <a:srgbClr val="7030A0">
                        <a:alpha val="32157"/>
                      </a:srgbClr>
                    </a:solidFill>
                  </a:tcPr>
                </a:tc>
              </a:tr>
              <a:tr h="1621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軟體管理者</a:t>
                      </a:r>
                      <a:endParaRPr baseline="0" dirty="0" kern="100" lang="zh-TW" sz="24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anchor="ctr" marB="0" marL="137608" marR="137608" marT="0">
                    <a:solidFill>
                      <a:srgbClr val="002060">
                        <a:alpha val="3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透過使用者預覽的次數，得知教材是否吸引顧客</a:t>
                      </a:r>
                      <a:r>
                        <a:rPr baseline="0" dirty="0" kern="100" lang="zh-TW" smtClean="0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。</a:t>
                      </a:r>
                      <a:endParaRPr altLang="zh-TW" baseline="0" dirty="0" kern="100" lang="en-US" smtClean="0" sz="24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</a:endParaRPr>
                    </a:p>
                    <a:p>
                      <a:pPr indent="-342900" lvl="0" marL="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aseline="0" dirty="0" kern="100" lang="zh-TW" smtClean="0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透過</a:t>
                      </a: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使用者建議，進而改善</a:t>
                      </a:r>
                      <a:r>
                        <a:rPr baseline="0" dirty="0" kern="100" lang="en-US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AR</a:t>
                      </a: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書本的內容。</a:t>
                      </a:r>
                      <a:endParaRPr baseline="0" dirty="0" kern="100" lang="zh-TW" sz="24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marB="0" marL="137608" marR="137608" marT="0">
                    <a:solidFill>
                      <a:srgbClr val="002060">
                        <a:alpha val="34118"/>
                      </a:srgbClr>
                    </a:solidFill>
                  </a:tcPr>
                </a:tc>
              </a:tr>
              <a:tr h="24326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使用者</a:t>
                      </a:r>
                      <a:endParaRPr baseline="0" dirty="0" kern="100" lang="zh-TW" sz="24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anchor="ctr" marB="0" marL="137608" marR="137608" marT="0">
                    <a:solidFill>
                      <a:schemeClr val="accent5">
                        <a:lumMod val="10000"/>
                        <a:alpha val="2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45720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aseline="0" dirty="0" kern="100" lang="zh-TW" smtClean="0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透過</a:t>
                      </a:r>
                      <a:r>
                        <a:rPr baseline="0" dirty="0" kern="100" lang="en-US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AR</a:t>
                      </a: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讓書本更加有趣，增加</a:t>
                      </a:r>
                      <a:r>
                        <a:rPr baseline="0" dirty="0" kern="100" lang="zh-TW" smtClean="0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使</a:t>
                      </a:r>
                      <a:r>
                        <a:rPr altLang="zh-TW" baseline="0" dirty="0" kern="100" lang="en-US" smtClean="0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  </a:t>
                      </a:r>
                      <a:r>
                        <a:rPr baseline="0" dirty="0" kern="100" lang="zh-TW" smtClean="0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用</a:t>
                      </a: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者對學習的熱忱。</a:t>
                      </a:r>
                    </a:p>
                    <a:p>
                      <a:pPr indent="-45720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aseline="0" dirty="0" kern="100" lang="zh-TW" smtClean="0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讓</a:t>
                      </a: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使用者不須滿滿的想像力就可以看到書本中形容的形體。</a:t>
                      </a:r>
                    </a:p>
                    <a:p>
                      <a:pPr indent="-45720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aseline="0" dirty="0" kern="100" lang="zh-TW" smtClean="0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透過</a:t>
                      </a:r>
                      <a:r>
                        <a:rPr baseline="0" dirty="0" kern="100" lang="en-US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AR</a:t>
                      </a:r>
                      <a:r>
                        <a:rPr baseline="0" dirty="0" kern="100" lang="zh-TW" sz="24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與使用者的互動性促進親子同樂。</a:t>
                      </a:r>
                      <a:endParaRPr baseline="0" dirty="0" kern="100" lang="zh-TW" sz="24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marB="0" marL="137608" marR="137608" marT="0">
                    <a:solidFill>
                      <a:schemeClr val="accent5">
                        <a:lumMod val="10000"/>
                        <a:alpha val="2902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4098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grpSp>
        <p:nvGrpSpPr>
          <p:cNvPr xmlns:c="http://schemas.openxmlformats.org/drawingml/2006/chart" xmlns:pic="http://schemas.openxmlformats.org/drawingml/2006/picture" xmlns:dgm="http://schemas.openxmlformats.org/drawingml/2006/diagram" id="2" name="组合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100" name="文本框 7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20187" y="1058302"/>
              <a:ext cx="2371276" cy="13233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z="8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03</a:t>
              </a:r>
              <a:endParaRPr altLang="en-US" b="1" dirty="0" lang="zh-CN" sz="8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101" name="文本框 71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TW" smtClean="0" sz="32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事件</a:t>
              </a:r>
              <a:r>
                <a:rPr altLang="en-US" b="1" dirty="0" lang="zh-TW" sz="32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表</a:t>
              </a:r>
              <a:endParaRPr altLang="en-US" b="1" dirty="0" lang="zh-CN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4102" name="组合 8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4132" name="椭圆 6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 sz="1400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3" name="直接连接符 72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4" name="直接连接符 87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4103" name="组合 2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4" name="组合 6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19" name="组合 1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22" name="菱形 2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3" name="组合 8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0" name="直接连接符 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1" name="直接连接符 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4" name="组合 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8" name="直接连接符 10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9" name="直接连接符 11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5" name="组合 12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6" name="直接连接符 1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7" name="直接连接符 1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0" name="直接连接符 31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1" name="直接连接符 33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5" name="组合 54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06" name="组合 5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09" name="菱形 58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0" name="组合 5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7" name="直接连接符 66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8" name="直接连接符 6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1" name="组合 60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5" name="直接连接符 6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6" name="直接连接符 65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2" name="组合 61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3" name="直接连接符 62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4" name="直接连接符 6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7" name="直接连接符 56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8" name="直接连接符 57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5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2530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-852802" y="63896"/>
            <a:ext cx="13235302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2531" name="文本框 38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48278" y="144899"/>
            <a:ext cx="260292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eaLnBrk="1" hangingPunct="1"/>
            <a:r>
              <a:rPr altLang="en-US" b="1" dirty="0" lang="zh-TW" smtClean="0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事件</a:t>
            </a:r>
            <a:r>
              <a:rPr altLang="en-US" b="1" dirty="0" lang="zh-TW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rPr>
              <a:t>表</a:t>
            </a:r>
            <a:endParaRPr altLang="en-US" b="1" dirty="0" lang="zh-CN" sz="3200">
              <a:solidFill>
                <a:schemeClr val="bg1"/>
              </a:solidFill>
              <a:uFillTx/>
              <a:latin charset="-122" pitchFamily="34" typeface="微软雅黑"/>
              <a:ea charset="-122" pitchFamily="34" typeface="微软雅黑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2532" name="组合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6850" y="182563"/>
            <a:ext cx="336776" cy="491692"/>
            <a:chOff x="0" y="0"/>
            <a:chExt cx="569789" cy="82990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2553" name="菱形 39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0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554" name="菱形 40"/>
            <p:cNvSpPr xmlns:c="http://schemas.openxmlformats.org/drawingml/2006/chart" xmlns:pic="http://schemas.openxmlformats.org/drawingml/2006/picture" xmlns:dgm="http://schemas.openxmlformats.org/drawingml/2006/diagram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60114"/>
              <a:ext cx="569789" cy="569790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 eaLnBrk="1" hangingPunct="1"/>
              <a:endParaRPr altLang="en-US" dirty="0" lang="zh-CN">
                <a:solidFill>
                  <a:srgbClr val="FFFFFF"/>
                </a:solidFill>
                <a:uFillTx/>
                <a:ea charset="-122" panose="020B0503020204020204" pitchFamily="34" typeface="微软雅黑"/>
              </a:endParaRPr>
            </a:p>
          </p:txBody>
        </p:sp>
      </p:grp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" name="表格 2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124125" y="2296259"/>
          <a:ext cx="9943750" cy="2865675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>
                <a:tableStyleId>{5C22544A-7EE6-4342-B048-85BDC9FD1C3A}</a:tableStyleId>
              </a:tblPr>
              <a:tblGrid>
                <a:gridCol w="4971875"/>
                <a:gridCol w="4971875"/>
              </a:tblGrid>
              <a:tr h="600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aseline="0" dirty="0" kern="100" lang="zh-TW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事件</a:t>
                      </a:r>
                      <a:endParaRPr baseline="0" dirty="0" kern="100" lang="zh-TW" sz="23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anchor="ctr" marB="0" marL="129357" marR="129357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70C0">
                        <a:alpha val="4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baseline="0" dirty="0" kern="100" lang="zh-TW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使用案例</a:t>
                      </a:r>
                      <a:endParaRPr baseline="0" dirty="0" kern="100" lang="zh-TW" sz="23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anchor="ctr" marB="0" marL="129357" marR="129357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7030A0">
                        <a:alpha val="47059"/>
                      </a:srgbClr>
                    </a:solidFill>
                  </a:tcPr>
                </a:tc>
              </a:tr>
              <a:tr h="2265302">
                <a:tc>
                  <a:txBody>
                    <a:bodyPr/>
                    <a:lstStyle/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altLang="en-US" baseline="0" dirty="0" kern="100" lang="zh-TW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登入會員</a:t>
                      </a:r>
                      <a:endParaRPr altLang="zh-TW" baseline="0" dirty="0" kern="100" lang="en-US" smtClean="0" sz="23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</a:endParaRPr>
                    </a:p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altLang="en-US" baseline="0" dirty="0" kern="100" lang="zh-TW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使用者是否為會員</a:t>
                      </a:r>
                      <a:endParaRPr altLang="zh-TW" baseline="0" dirty="0" kern="100" lang="en-US" smtClean="0" sz="23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</a:endParaRPr>
                    </a:p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altLang="en-US" baseline="0" dirty="0" kern="100" lang="zh-TW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選擇學習課程</a:t>
                      </a:r>
                      <a:endParaRPr altLang="zh-TW" baseline="0" dirty="0" kern="100" lang="en-US" smtClean="0" sz="23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</a:endParaRPr>
                    </a:p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aseline="0" dirty="0" kern="100" lang="zh-TW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利用</a:t>
                      </a:r>
                      <a:r>
                        <a:rPr baseline="0" dirty="0" kern="100" lang="en-US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AR</a:t>
                      </a:r>
                      <a:r>
                        <a:rPr baseline="0" dirty="0" kern="100" lang="zh-TW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與書本的結合，增加書本的互動性</a:t>
                      </a:r>
                    </a:p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aseline="0" dirty="0" kern="100" lang="zh-TW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使用者</a:t>
                      </a:r>
                      <a:r>
                        <a:rPr baseline="0" dirty="0" kern="100" lang="zh-TW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回饋</a:t>
                      </a:r>
                      <a:endParaRPr baseline="0" dirty="0" kern="100" lang="zh-TW" sz="23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anchor="ctr" marB="0" marL="129357" marR="129357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altLang="en-US" baseline="0" dirty="0" kern="100" lang="zh-TW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登入會員</a:t>
                      </a:r>
                      <a:r>
                        <a:rPr altLang="zh-TW" baseline="0" dirty="0" kern="100" lang="en-US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(</a:t>
                      </a:r>
                      <a:r>
                        <a:rPr altLang="en-US" baseline="0" dirty="0" kern="100" lang="zh-TW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註冊會員</a:t>
                      </a:r>
                      <a:r>
                        <a:rPr altLang="zh-TW" baseline="0" dirty="0" kern="100" lang="en-US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)</a:t>
                      </a:r>
                    </a:p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baseline="0" dirty="0" kern="100" lang="en-US" smtClean="0" sz="23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</a:endParaRPr>
                    </a:p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baseline="0" dirty="0" kern="100" lang="en-US" smtClean="0" sz="23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</a:endParaRPr>
                    </a:p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aseline="0" dirty="0" kern="100" lang="en-US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AR</a:t>
                      </a:r>
                      <a:r>
                        <a:rPr baseline="0" dirty="0" kern="100" lang="zh-TW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互動書</a:t>
                      </a:r>
                      <a:r>
                        <a:rPr baseline="0" dirty="0" kern="100" lang="en-US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APP</a:t>
                      </a:r>
                    </a:p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baseline="0" dirty="0" kern="100" lang="en-US" smtClean="0" sz="23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</a:endParaRPr>
                    </a:p>
                    <a:p>
                      <a:pPr algn="l" indent="-457200" lvl="0" marL="4572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baseline="0" dirty="0" kern="100" lang="en-US" smtClean="0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APP</a:t>
                      </a:r>
                      <a:r>
                        <a:rPr baseline="0" dirty="0" kern="100" lang="zh-TW" sz="2300">
                          <a:solidFill>
                            <a:schemeClr val="bg1"/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uFillTx/>
                          <a:latin charset="0" panose="02020603050405020304" pitchFamily="18" typeface="Times New Roman"/>
                          <a:ea charset="-120" panose="03000509000000000000" pitchFamily="65" typeface="標楷體"/>
                        </a:rPr>
                        <a:t>留言系統</a:t>
                      </a:r>
                      <a:endParaRPr baseline="0" dirty="0" kern="100" lang="zh-TW" sz="2300">
                        <a:solidFill>
                          <a:schemeClr val="bg1"/>
                        </a:solidFill>
                        <a:effectLst>
                          <a:outerShdw algn="tl" blurRad="38100" dir="2700000" dist="38100">
                            <a:srgbClr val="000000">
                              <a:alpha val="43137"/>
                            </a:srgbClr>
                          </a:outerShdw>
                        </a:effectLst>
                        <a:uFillTx/>
                        <a:latin charset="0" panose="02020603050405020304" pitchFamily="18" typeface="Times New Roman"/>
                        <a:ea charset="-120" panose="03000509000000000000" pitchFamily="65" typeface="標楷體"/>
                        <a:cs charset="0" panose="02020603050405020304" pitchFamily="18" typeface="Times New Roman"/>
                      </a:endParaRPr>
                    </a:p>
                  </a:txBody>
                  <a:tcPr anchor="ctr" marB="0" marL="129357" marR="129357" marT="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xmlns:c="http://schemas.openxmlformats.org/drawingml/2006/chart" xmlns:pic="http://schemas.openxmlformats.org/drawingml/2006/picture" xmlns:dgm="http://schemas.openxmlformats.org/drawingml/2006/diagram" id="4" name="直線接點 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24125" y="3583857"/>
            <a:ext cx="9943750" cy="0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2" name="直線接點 1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099546" y="4635912"/>
            <a:ext cx="9943750" cy="0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4098" name="图片 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email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</a:ln>
        </p:spPr>
      </p:pic>
      <p:grpSp>
        <p:nvGrpSpPr>
          <p:cNvPr xmlns:c="http://schemas.openxmlformats.org/drawingml/2006/chart" xmlns:pic="http://schemas.openxmlformats.org/drawingml/2006/picture" xmlns:dgm="http://schemas.openxmlformats.org/drawingml/2006/diagram" id="2" name="组合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100" name="文本框 70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zh-CN" b="1" dirty="0" lang="en-US" smtClean="0" sz="8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0</a:t>
              </a:r>
              <a:r>
                <a:rPr altLang="zh-TW" b="1" dirty="0" lang="en-US" smtClean="0" sz="80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4</a:t>
              </a:r>
              <a:endParaRPr altLang="en-US" b="1" dirty="0" lang="zh-CN" sz="80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101" name="文本框 71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0" y="2881003"/>
              <a:ext cx="4653650" cy="5847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 eaLnBrk="1" hangingPunct="1"/>
              <a:r>
                <a:rPr altLang="en-US" b="1" dirty="0" lang="zh-TW" sz="3200">
                  <a:solidFill>
                    <a:schemeClr val="bg1"/>
                  </a:solidFill>
                  <a:uFillTx/>
                  <a:latin charset="-122" pitchFamily="34" typeface="微软雅黑"/>
                  <a:ea charset="-122" pitchFamily="34" typeface="微软雅黑"/>
                </a:rPr>
                <a:t>使用案例圖</a:t>
              </a:r>
              <a:endParaRPr altLang="en-US" b="1" dirty="0" lang="zh-CN" sz="3200">
                <a:solidFill>
                  <a:schemeClr val="bg1"/>
                </a:solidFill>
                <a:uFillTx/>
                <a:latin charset="-122" pitchFamily="34" typeface="微软雅黑"/>
                <a:ea charset="-122" pitchFamily="34" typeface="微软雅黑"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4102" name="组合 8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4132" name="椭圆 68"/>
              <p:cNvSpPr xmlns:c="http://schemas.openxmlformats.org/drawingml/2006/chart" xmlns:pic="http://schemas.openxmlformats.org/drawingml/2006/picture" xmlns:dgm="http://schemas.openxmlformats.org/drawingml/2006/diagram">
                <a:spLocks noChangeArrowheads="1"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 eaLnBrk="1" hangingPunct="1"/>
                <a:endParaRPr altLang="en-US" dirty="0" lang="zh-CN" sz="1400">
                  <a:solidFill>
                    <a:srgbClr val="FFFFFF"/>
                  </a:solidFill>
                  <a:uFillTx/>
                  <a:ea charset="-122" panose="020B0503020204020204" pitchFamily="34" typeface="微软雅黑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3" name="直接连接符 72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4134" name="直接连接符 87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cap="rnd" w="6350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4103" name="组合 2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4" name="组合 6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19" name="组合 1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22" name="菱形 2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3" name="组合 8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0" name="直接连接符 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31" name="直接连接符 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4" name="组合 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8" name="直接连接符 10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9" name="直接连接符 11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25" name="组合 12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6" name="直接连接符 1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27" name="直接连接符 1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0" name="直接连接符 31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21" name="直接连接符 33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4105" name="组合 54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xmlns:c="http://schemas.openxmlformats.org/drawingml/2006/chart" xmlns:pic="http://schemas.openxmlformats.org/drawingml/2006/picture" xmlns:dgm="http://schemas.openxmlformats.org/drawingml/2006/diagram" id="4106" name="组合 55"/>
                <p:cNvGrpSpPr xmlns:c="http://schemas.openxmlformats.org/drawingml/2006/chart" xmlns:pic="http://schemas.openxmlformats.org/drawingml/2006/picture" xmlns:dgm="http://schemas.openxmlformats.org/drawingml/2006/diagram"/>
                <p:nvPr/>
              </p:nvGrpSpPr>
              <p:grpSpPr xmlns:c="http://schemas.openxmlformats.org/drawingml/2006/chart" xmlns:pic="http://schemas.openxmlformats.org/drawingml/2006/picture" xmlns:dgm="http://schemas.openxmlformats.org/drawingml/2006/diagram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xmlns:c="http://schemas.openxmlformats.org/drawingml/2006/chart" xmlns:pic="http://schemas.openxmlformats.org/drawingml/2006/picture" xmlns:dgm="http://schemas.openxmlformats.org/drawingml/2006/diagram" id="4109" name="菱形 58"/>
                  <p:cNvSpPr xmlns:c="http://schemas.openxmlformats.org/drawingml/2006/chart" xmlns:pic="http://schemas.openxmlformats.org/drawingml/2006/picture" xmlns:dgm="http://schemas.openxmlformats.org/drawingml/2006/diagram">
                    <a:spLocks noChangeArrowheads="1"/>
                  </p:cNvSpPr>
                  <p:nvPr/>
                </p:nvSpPr>
                <p:spPr xmlns:c="http://schemas.openxmlformats.org/drawingml/2006/chart" xmlns:pic="http://schemas.openxmlformats.org/drawingml/2006/picture" xmlns:dgm="http://schemas.openxmlformats.org/drawingml/2006/diagram"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 xmlns:c="http://schemas.openxmlformats.org/drawingml/2006/chart" xmlns:pic="http://schemas.openxmlformats.org/drawingml/2006/picture" xmlns:dgm="http://schemas.openxmlformats.org/drawingml/2006/diagram">
                  <a:bodyPr anchor="ctr"/>
                  <a:lstStyle/>
                  <a:p>
                    <a:pPr algn="ctr" eaLnBrk="1" hangingPunct="1"/>
                    <a:endParaRPr altLang="en-US" dirty="0" lang="zh-CN">
                      <a:solidFill>
                        <a:srgbClr val="FFFFFF"/>
                      </a:solidFill>
                      <a:uFillTx/>
                      <a:ea charset="-122" panose="020B0503020204020204" pitchFamily="34" typeface="微软雅黑"/>
                    </a:endParaRPr>
                  </a:p>
                </p:txBody>
              </p: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0" name="组合 59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7" name="直接连接符 66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8" name="直接连接符 67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1" name="组合 60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5" name="直接连接符 64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6" name="直接连接符 65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xmlns:c="http://schemas.openxmlformats.org/drawingml/2006/chart" xmlns:pic="http://schemas.openxmlformats.org/drawingml/2006/picture" xmlns:dgm="http://schemas.openxmlformats.org/drawingml/2006/diagram" id="4112" name="组合 61"/>
                  <p:cNvGrpSpPr xmlns:c="http://schemas.openxmlformats.org/drawingml/2006/chart" xmlns:pic="http://schemas.openxmlformats.org/drawingml/2006/picture" xmlns:dgm="http://schemas.openxmlformats.org/drawingml/2006/diagram"/>
                  <p:nvPr/>
                </p:nvGrpSpPr>
                <p:grpSpPr xmlns:c="http://schemas.openxmlformats.org/drawingml/2006/chart" xmlns:pic="http://schemas.openxmlformats.org/drawingml/2006/picture" xmlns:dgm="http://schemas.openxmlformats.org/drawingml/2006/diagram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3" name="直接连接符 62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xmlns:c="http://schemas.openxmlformats.org/drawingml/2006/chart" xmlns:pic="http://schemas.openxmlformats.org/drawingml/2006/picture" xmlns:dgm="http://schemas.openxmlformats.org/drawingml/2006/diagram" id="4114" name="直接连接符 63"/>
                    <p:cNvCxnSpPr xmlns:c="http://schemas.openxmlformats.org/drawingml/2006/chart" xmlns:pic="http://schemas.openxmlformats.org/drawingml/2006/picture" xmlns:dgm="http://schemas.openxmlformats.org/drawingml/2006/diagram"/>
                    <p:nvPr/>
                  </p:nvCxnSpPr>
                  <p:spPr xmlns:c="http://schemas.openxmlformats.org/drawingml/2006/chart" xmlns:pic="http://schemas.openxmlformats.org/drawingml/2006/picture" xmlns:dgm="http://schemas.openxmlformats.org/drawingml/2006/diagram"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cap="rnd" w="12700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7" name="直接连接符 56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xmlns:c="http://schemas.openxmlformats.org/drawingml/2006/chart" xmlns:pic="http://schemas.openxmlformats.org/drawingml/2006/picture" xmlns:dgm="http://schemas.openxmlformats.org/drawingml/2006/diagram" id="4108" name="直接连接符 57"/>
                <p:cNvCxnSpPr xmlns:c="http://schemas.openxmlformats.org/drawingml/2006/chart" xmlns:pic="http://schemas.openxmlformats.org/drawingml/2006/picture" xmlns:dgm="http://schemas.openxmlformats.org/drawingml/2006/diagram"/>
                <p:nvPr/>
              </p:nvCxnSpPr>
              <p:spPr xmlns:c="http://schemas.openxmlformats.org/drawingml/2006/chart" xmlns:pic="http://schemas.openxmlformats.org/drawingml/2006/picture" xmlns:dgm="http://schemas.openxmlformats.org/drawingml/2006/diagram"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cap="rnd" w="6350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>
                                        <p:cTn dur="5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 charset="0" pitchFamily="34" typeface="Arial"/>
          <a:buNone/>
          <a:defRPr altLang="zh-CN" b="0" baseline="0" cap="none" i="0" kumimoji="0" lang="zh-CN" normalizeH="0" smtClean="0" strike="noStrike" sz="1800" u="none">
            <a:ln>
              <a:noFill/>
            </a:ln>
            <a:solidFill>
              <a:schemeClr val="tx1"/>
            </a:solidFill>
            <a:effectLst/>
            <a:uFillTx/>
            <a:latin charset="0" pitchFamily="34" typeface="Calibri"/>
            <a:ea charset="-122" pitchFamily="2" typeface="宋体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 charset="0" pitchFamily="34" typeface="Arial"/>
          <a:buNone/>
          <a:defRPr altLang="zh-CN" b="0" baseline="0" cap="none" i="0" kumimoji="0" lang="zh-CN" normalizeH="0" smtClean="0" strike="noStrike" sz="1800" u="none">
            <a:ln>
              <a:noFill/>
            </a:ln>
            <a:solidFill>
              <a:schemeClr val="tx1"/>
            </a:solidFill>
            <a:effectLst/>
            <a:uFillTx/>
            <a:latin charset="0" pitchFamily="34" typeface="Calibri"/>
            <a:ea charset="-122" pitchFamily="2" typeface="宋体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514</Words>
  <Application>Microsoft Office PowerPoint</Application>
  <PresentationFormat>寬螢幕</PresentationFormat>
  <Paragraphs>120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Billboard</vt:lpstr>
      <vt:lpstr>微软雅黑</vt:lpstr>
      <vt:lpstr>宋体</vt:lpstr>
      <vt:lpstr>张海山锐谐体</vt:lpstr>
      <vt:lpstr>微軟正黑體</vt:lpstr>
      <vt:lpstr>標楷體</vt:lpstr>
      <vt:lpstr>Arial</vt:lpstr>
      <vt:lpstr>Bauhaus 93</vt:lpstr>
      <vt:lpstr>Calibri</vt:lpstr>
      <vt:lpstr>Calibri Light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Windows 使用者</cp:lastModifiedBy>
  <cp:revision>33</cp:revision>
  <dcterms:modified xsi:type="dcterms:W3CDTF">2018-10-25T02:53:09Z</dcterms:modified>
</cp:coreProperties>
</file>