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10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772816"/>
            <a:ext cx="7772400" cy="1470025"/>
          </a:xfrm>
        </p:spPr>
        <p:txBody>
          <a:bodyPr/>
          <a:lstStyle/>
          <a:p>
            <a:r>
              <a:rPr lang="en-US" altLang="zh-TW" b="1" dirty="0" smtClean="0">
                <a:latin typeface="+mn-ea"/>
                <a:ea typeface="+mn-ea"/>
              </a:rPr>
              <a:t>XAMP</a:t>
            </a:r>
            <a:r>
              <a:rPr lang="zh-TW" altLang="en-US" b="1" dirty="0" smtClean="0">
                <a:latin typeface="+mn-ea"/>
                <a:ea typeface="+mn-ea"/>
              </a:rPr>
              <a:t>伺服器安裝作業</a:t>
            </a:r>
            <a:endParaRPr lang="zh-TW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899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3322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3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nOTEPAD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47936" y="1988096"/>
            <a:ext cx="8229600" cy="446524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cap="all" spc="5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77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26" b="55264"/>
          <a:stretch/>
        </p:blipFill>
        <p:spPr>
          <a:xfrm>
            <a:off x="251520" y="260648"/>
            <a:ext cx="8484566" cy="6093295"/>
          </a:xfrm>
        </p:spPr>
      </p:pic>
    </p:spTree>
    <p:extLst>
      <p:ext uri="{BB962C8B-B14F-4D97-AF65-F5344CB8AC3E}">
        <p14:creationId xmlns:p14="http://schemas.microsoft.com/office/powerpoint/2010/main" val="131828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45968"/>
          <a:stretch/>
        </p:blipFill>
        <p:spPr bwMode="auto">
          <a:xfrm>
            <a:off x="1187624" y="548680"/>
            <a:ext cx="6632376" cy="577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37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8"/>
            <a:ext cx="6734964" cy="604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2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8352928" cy="183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3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095708" cy="512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04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6192688" cy="535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02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61928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7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6078639" cy="50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31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6408712" cy="545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6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7187814" cy="607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64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667337" cy="363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59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118676" cy="466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297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69</TotalTime>
  <Words>8</Words>
  <Application>Microsoft Office PowerPoint</Application>
  <PresentationFormat>如螢幕大小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行雲流水</vt:lpstr>
      <vt:lpstr>XAMP伺服器安裝作業</vt:lpstr>
      <vt:lpstr>PowerPoint 簡報</vt:lpstr>
      <vt:lpstr>PowerPoint 簡報</vt:lpstr>
      <vt:lpstr>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使用nOTEPAD++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XAMP伺服器安裝作業</dc:title>
  <dc:creator>I3301</dc:creator>
  <cp:lastModifiedBy>I3301</cp:lastModifiedBy>
  <cp:revision>5</cp:revision>
  <dcterms:created xsi:type="dcterms:W3CDTF">2019-09-30T06:43:17Z</dcterms:created>
  <dcterms:modified xsi:type="dcterms:W3CDTF">2019-09-30T08:06:11Z</dcterms:modified>
</cp:coreProperties>
</file>