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38F57-9F6F-4A78-B254-46ED237C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3C2D4-FFE2-475C-A787-9D7043C6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BA3C38-430A-4C03-B894-138DD018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32C15-915C-4935-8351-8992E11A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7CCD6-8D09-48E4-AEAD-18CC89F3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0A473-8BB6-47A0-A6B6-196A5F10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3D6FAC-3DFD-4F86-9869-1375C3C7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E84169-CDCD-43CA-8E1D-B34D5252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CE468-7ECE-41E9-8BE9-86E34FE4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DBDE4-3144-48D7-A41B-5DD39B0B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E19DC0-3E14-4C74-81B8-A7836887D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DBB560-5B6A-44BF-9F8D-3143CAA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26CEA-56BB-44C5-AC13-8372252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734C-4B59-416E-B694-6C88305F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DD2B7-32D3-46B1-B928-5E1A4DD5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6AF16-20ED-40F4-8A96-565F803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289F8-F8DC-4DBD-A4D5-403FFC96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B2DC2-FD98-4C72-95E0-85A4478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4C4E7-A810-483D-B0E3-9CDEBAB4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F5D21-75EB-4A9C-85C5-83CD27C1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35242-98C1-4146-9BB8-A1491570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B123B-5A27-49C7-AFFE-3004F7C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391CE-37AA-487F-8154-1B594C1C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98BB5-4139-4B8A-B687-E0BC1D86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8DD53-E555-4400-B833-34EB3F34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F89AB-73A9-47FA-9972-B4BB0AAF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EBB4A-4E59-4B2D-8F05-CBD96B74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F283C7-7BE9-4885-830F-AFC05DFB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4DFA0-3624-4946-93AC-A761CC6F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CDB5C-AEDC-4A31-A0AB-1DF92148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BECD91-8AD7-4559-8AB3-B0A0CD02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F83C6-D150-4578-BD42-D543F274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F122B4-51CD-444B-91C3-0B1BDA3D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32FFBA-E853-4DA4-96FB-B771C8C4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64D043-6169-4347-8DCB-914763F51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85BE8D-947F-44F5-854B-412CEBBB0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D9C626-6E5A-4014-98ED-4692C3FA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A9A86C-C61B-47E2-9ACF-5959204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C66AE4-2A3A-4F67-B53C-6E9D194A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61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5071-6EC6-4145-BB88-B33C7783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9A4071-8CC7-41E8-9A51-EC96CD47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E09BED-7231-4016-8C97-F0B99311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0EC36-9445-4138-BF44-C0AE8330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19618C-CCA5-42E4-BE56-38105A6F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DAE24C-2527-492F-80CC-9EC4084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47975F-1608-4B16-AF3D-36CB3AB1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29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A470F-D1CE-4F69-9A54-D53200C1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294ED-41AA-4EAF-8A16-27F43248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E731F7-DF6C-4D6A-BE0A-180FAEE4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ED65D0-D865-4D75-8B5E-FAD14AF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BE9080-14C2-47E5-B728-C995EDC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13DC80-4E3A-489E-AECF-9599880E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9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A53EC-0411-44A7-B9BC-BFE1F6B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25EC84-0BA8-4A22-9F7D-741AA78B6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757FC6-FCDB-4DA6-BA70-F8405399D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0F006-DB9F-4750-9D95-F0DB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46C02-BD48-49F9-8CF0-7FF38451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493D25-01CE-4476-BC5A-F187D2C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09E346-3FE2-440D-AF9A-6F534617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814810-FFE5-4935-8B93-C66C5464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ABFC7-A2ED-4E8D-AF1C-3213FA2E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8DA0-4EA9-4066-BB44-F7C59DB5C09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81F9A-C889-43D4-9A79-3D2AA799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80D-755D-44D2-A715-3647DF3CE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E486-0256-43C6-98D3-72A2F4236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8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1F408B-D23F-4ABD-9EC6-722D1534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3311"/>
            <a:ext cx="4876665" cy="3429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96287-6002-4762-B2EA-08C264886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41"/>
            <a:ext cx="3538194" cy="49536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1.</a:t>
            </a:r>
            <a:r>
              <a:rPr lang="zh-TW" altLang="en-US" sz="2000" dirty="0"/>
              <a:t>開啟</a:t>
            </a:r>
            <a:r>
              <a:rPr lang="en-US" altLang="zh-TW" sz="2000" dirty="0"/>
              <a:t>notepad++</a:t>
            </a:r>
            <a:endParaRPr lang="zh-TW" altLang="en-US" sz="2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0CDDA-EEB1-4A53-8BE5-CA34716C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4165" y="2129159"/>
            <a:ext cx="4572000" cy="66830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2.</a:t>
            </a:r>
            <a:r>
              <a:rPr lang="zh-TW" altLang="en-US" sz="2000" dirty="0"/>
              <a:t>開啟新頁面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DB67BB-EDD8-4BA7-94D6-F89F5D2C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849" y="2528109"/>
            <a:ext cx="4876665" cy="34274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DA68F4-2677-4CE8-B67E-3FA3A532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14" y="1621411"/>
            <a:ext cx="5578609" cy="2893135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4E699303-BB03-4986-9CE3-3B2693F31A89}"/>
              </a:ext>
            </a:extLst>
          </p:cNvPr>
          <p:cNvSpPr txBox="1">
            <a:spLocks/>
          </p:cNvSpPr>
          <p:nvPr/>
        </p:nvSpPr>
        <p:spPr>
          <a:xfrm>
            <a:off x="6096000" y="1287259"/>
            <a:ext cx="4572000" cy="66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/>
              <a:t>3.</a:t>
            </a:r>
            <a:r>
              <a:rPr lang="zh-TW" altLang="en-US" sz="2000" dirty="0"/>
              <a:t>輸入程式碼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91DD5E-62B3-4800-83D5-94705DDE8243}"/>
              </a:ext>
            </a:extLst>
          </p:cNvPr>
          <p:cNvCxnSpPr/>
          <p:nvPr/>
        </p:nvCxnSpPr>
        <p:spPr>
          <a:xfrm>
            <a:off x="0" y="1216058"/>
            <a:ext cx="5005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804057-38C1-47D7-A37A-9FC7951ECA94}"/>
              </a:ext>
            </a:extLst>
          </p:cNvPr>
          <p:cNvCxnSpPr/>
          <p:nvPr/>
        </p:nvCxnSpPr>
        <p:spPr>
          <a:xfrm>
            <a:off x="5005633" y="21941"/>
            <a:ext cx="0" cy="705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A5346-58F3-413A-AE7F-2DD2FA8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068"/>
            <a:ext cx="1509074" cy="72838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4.</a:t>
            </a:r>
            <a:r>
              <a:rPr lang="zh-TW" altLang="en-US" sz="2000" dirty="0"/>
              <a:t>另存新檔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6A76F-AFAE-4566-8D9A-C3635EC8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" y="3921550"/>
            <a:ext cx="5257800" cy="1614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/>
              <a:t>5.</a:t>
            </a:r>
            <a:r>
              <a:rPr lang="zh-TW" altLang="en-US" sz="2000" dirty="0"/>
              <a:t>變更檔案格式</a:t>
            </a:r>
            <a:endParaRPr lang="zh-TW" altLang="en-US" sz="20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6A4EA3-5CC6-4335-A5EF-AA4760B2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535"/>
            <a:ext cx="5269584" cy="2555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825EF5-4E9A-4182-A6A0-20151919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4925"/>
            <a:ext cx="4892511" cy="230307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BCA8CD2-559B-41AA-A28B-D901EAC66CFC}"/>
              </a:ext>
            </a:extLst>
          </p:cNvPr>
          <p:cNvSpPr txBox="1">
            <a:spLocks/>
          </p:cNvSpPr>
          <p:nvPr/>
        </p:nvSpPr>
        <p:spPr>
          <a:xfrm>
            <a:off x="6242116" y="901815"/>
            <a:ext cx="5286867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/>
              <a:t>6.</a:t>
            </a:r>
            <a:r>
              <a:rPr lang="zh-TW" altLang="en-US" sz="2000" dirty="0"/>
              <a:t>改為</a:t>
            </a:r>
            <a:r>
              <a:rPr lang="en-US" altLang="zh-TW" sz="2000" dirty="0"/>
              <a:t>php</a:t>
            </a:r>
            <a:r>
              <a:rPr lang="zh-TW" altLang="en-US" sz="2000" dirty="0"/>
              <a:t>檔案格式</a:t>
            </a:r>
            <a:r>
              <a:rPr lang="en-US" altLang="zh-TW" sz="2000" dirty="0"/>
              <a:t>,</a:t>
            </a:r>
            <a:r>
              <a:rPr lang="zh-TW" altLang="en-US" sz="2000" dirty="0"/>
              <a:t>並存於</a:t>
            </a:r>
            <a:r>
              <a:rPr lang="en-US" altLang="zh-TW" sz="2000" dirty="0" err="1"/>
              <a:t>xmapp</a:t>
            </a:r>
            <a:r>
              <a:rPr lang="en-US" altLang="zh-TW" sz="2000" dirty="0"/>
              <a:t>/</a:t>
            </a:r>
            <a:r>
              <a:rPr lang="en-US" altLang="zh-TW" sz="2000" dirty="0" err="1"/>
              <a:t>htdocs</a:t>
            </a:r>
            <a:r>
              <a:rPr lang="zh-TW" altLang="en-US" sz="2000" dirty="0"/>
              <a:t>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DA0830-C3B4-4630-8196-0979A132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37" y="2094276"/>
            <a:ext cx="6001000" cy="305123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A1F1616-59B3-434C-BF2E-BC8A3EBC8969}"/>
              </a:ext>
            </a:extLst>
          </p:cNvPr>
          <p:cNvCxnSpPr/>
          <p:nvPr/>
        </p:nvCxnSpPr>
        <p:spPr>
          <a:xfrm>
            <a:off x="5646656" y="0"/>
            <a:ext cx="0" cy="6956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B26C823-6850-467C-BCAD-8AC00555DD59}"/>
              </a:ext>
            </a:extLst>
          </p:cNvPr>
          <p:cNvCxnSpPr/>
          <p:nvPr/>
        </p:nvCxnSpPr>
        <p:spPr>
          <a:xfrm flipH="1">
            <a:off x="-235670" y="3619893"/>
            <a:ext cx="588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10516-427C-4E15-8869-613E6862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4" y="298309"/>
            <a:ext cx="1964703" cy="502911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7.</a:t>
            </a:r>
            <a:r>
              <a:rPr lang="zh-TW" altLang="en-US" sz="2000" dirty="0"/>
              <a:t>開啟</a:t>
            </a:r>
            <a:r>
              <a:rPr lang="en-US" altLang="zh-TW" sz="2000" dirty="0" err="1"/>
              <a:t>xmapp</a:t>
            </a:r>
            <a:endParaRPr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51515-BE3B-4B66-B5BD-620C01D5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4" y="3590655"/>
            <a:ext cx="4799028" cy="54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/>
              <a:t>8.</a:t>
            </a:r>
            <a:r>
              <a:rPr lang="zh-TW" altLang="en-US" sz="2000" dirty="0"/>
              <a:t>開啟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F7BB7-BADF-44E9-AE56-F1E20935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" y="759098"/>
            <a:ext cx="3817856" cy="23187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B98F19-EC03-40E6-B1F6-DA6FB484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7" y="4132745"/>
            <a:ext cx="5184742" cy="2649779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5911165-A547-4417-A8EF-40D395DFD37E}"/>
              </a:ext>
            </a:extLst>
          </p:cNvPr>
          <p:cNvSpPr txBox="1">
            <a:spLocks/>
          </p:cNvSpPr>
          <p:nvPr/>
        </p:nvSpPr>
        <p:spPr>
          <a:xfrm>
            <a:off x="5700074" y="217008"/>
            <a:ext cx="4799028" cy="54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/>
              <a:t>9.</a:t>
            </a:r>
            <a:r>
              <a:rPr lang="zh-TW" altLang="en-US" sz="2000" b="1" dirty="0"/>
              <a:t>網址輸入</a:t>
            </a:r>
            <a:r>
              <a:rPr lang="en-US" altLang="zh-TW" sz="2000" b="1" dirty="0"/>
              <a:t>localhost/</a:t>
            </a:r>
            <a:r>
              <a:rPr lang="en-US" altLang="zh-TW" sz="2000" b="1" dirty="0" err="1"/>
              <a:t>a.php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36AD15-6B02-41EA-BD5E-19B8203B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074" y="549764"/>
            <a:ext cx="8002050" cy="33144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5592DA-781D-4AF1-A2D7-C62C177F4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074" y="3861700"/>
            <a:ext cx="10363718" cy="5274295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9BC7497-C511-4575-9C19-E5815141EB5F}"/>
              </a:ext>
            </a:extLst>
          </p:cNvPr>
          <p:cNvCxnSpPr>
            <a:cxnSpLocks/>
          </p:cNvCxnSpPr>
          <p:nvPr/>
        </p:nvCxnSpPr>
        <p:spPr>
          <a:xfrm>
            <a:off x="52140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3DE0A76-D590-49A3-A9D0-98123994F38C}"/>
              </a:ext>
            </a:extLst>
          </p:cNvPr>
          <p:cNvCxnSpPr/>
          <p:nvPr/>
        </p:nvCxnSpPr>
        <p:spPr>
          <a:xfrm flipH="1">
            <a:off x="-77821" y="3429000"/>
            <a:ext cx="529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1.開啟notepad++</vt:lpstr>
      <vt:lpstr>4.另存新檔</vt:lpstr>
      <vt:lpstr>7.開啟xmapp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1.開啟notepad++</dc:title>
  <dc:creator>PMMD</dc:creator>
  <cp:lastModifiedBy>PMMD</cp:lastModifiedBy>
  <cp:revision>2</cp:revision>
  <dcterms:created xsi:type="dcterms:W3CDTF">2019-09-23T16:46:27Z</dcterms:created>
  <dcterms:modified xsi:type="dcterms:W3CDTF">2019-09-23T17:05:15Z</dcterms:modified>
</cp:coreProperties>
</file>