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361EB9F-2596-42A3-86B1-C99B8826F77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B2F7B1F-9022-4660-965A-F7D855B2AD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26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B9F-2596-42A3-86B1-C99B8826F77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7B1F-9022-4660-965A-F7D855B2AD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97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B9F-2596-42A3-86B1-C99B8826F77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7B1F-9022-4660-965A-F7D855B2AD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364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B9F-2596-42A3-86B1-C99B8826F77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7B1F-9022-4660-965A-F7D855B2AD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878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B9F-2596-42A3-86B1-C99B8826F77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7B1F-9022-4660-965A-F7D855B2AD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382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B9F-2596-42A3-86B1-C99B8826F77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7B1F-9022-4660-965A-F7D855B2AD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073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B9F-2596-42A3-86B1-C99B8826F77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7B1F-9022-4660-965A-F7D855B2AD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341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B9F-2596-42A3-86B1-C99B8826F77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7B1F-9022-4660-965A-F7D855B2AD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686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B9F-2596-42A3-86B1-C99B8826F77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7B1F-9022-4660-965A-F7D855B2AD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04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B9F-2596-42A3-86B1-C99B8826F77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7B1F-9022-4660-965A-F7D855B2AD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27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B9F-2596-42A3-86B1-C99B8826F77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7B1F-9022-4660-965A-F7D855B2AD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84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B9F-2596-42A3-86B1-C99B8826F77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7B1F-9022-4660-965A-F7D855B2AD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3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B9F-2596-42A3-86B1-C99B8826F77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7B1F-9022-4660-965A-F7D855B2AD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7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B9F-2596-42A3-86B1-C99B8826F77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7B1F-9022-4660-965A-F7D855B2AD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6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B9F-2596-42A3-86B1-C99B8826F77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7B1F-9022-4660-965A-F7D855B2AD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26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B9F-2596-42A3-86B1-C99B8826F77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7B1F-9022-4660-965A-F7D855B2AD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0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B9F-2596-42A3-86B1-C99B8826F77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7B1F-9022-4660-965A-F7D855B2AD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88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61EB9F-2596-42A3-86B1-C99B8826F77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2F7B1F-9022-4660-965A-F7D855B2AD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48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EF1BD-C90F-4B39-9D99-FE7045F8C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3750"/>
            <a:ext cx="9144000" cy="1728814"/>
          </a:xfrm>
        </p:spPr>
        <p:txBody>
          <a:bodyPr/>
          <a:lstStyle/>
          <a:p>
            <a:r>
              <a:rPr lang="en-US" altLang="zh-TW" dirty="0"/>
              <a:t>Wireshark</a:t>
            </a:r>
            <a:r>
              <a:rPr lang="zh-TW" altLang="en-US" dirty="0"/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59555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6D32A0-8368-45C3-82AB-3305941C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B7E473B-5C9A-410D-A167-5BF78B388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245" y="858830"/>
            <a:ext cx="7119509" cy="5140340"/>
          </a:xfrm>
        </p:spPr>
      </p:pic>
    </p:spTree>
    <p:extLst>
      <p:ext uri="{BB962C8B-B14F-4D97-AF65-F5344CB8AC3E}">
        <p14:creationId xmlns:p14="http://schemas.microsoft.com/office/powerpoint/2010/main" val="3496853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AE835-9510-427F-A604-CC0093A6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0E37847-C28C-4DF5-B2A9-74B37A3C0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9838" b="24373"/>
          <a:stretch/>
        </p:blipFill>
        <p:spPr>
          <a:xfrm>
            <a:off x="1978702" y="867936"/>
            <a:ext cx="8259580" cy="500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3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744BC-7BE3-48CC-8A09-68640DA2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8CD9F6C-DA90-4F03-9E37-B3755CDE0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24" y="982133"/>
            <a:ext cx="8992998" cy="4893736"/>
          </a:xfrm>
        </p:spPr>
      </p:pic>
    </p:spTree>
    <p:extLst>
      <p:ext uri="{BB962C8B-B14F-4D97-AF65-F5344CB8AC3E}">
        <p14:creationId xmlns:p14="http://schemas.microsoft.com/office/powerpoint/2010/main" val="169734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45B5E9-6CC5-432A-88E8-08157A14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82DF62D-52E1-4E42-86AE-2229363B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11" y="1199214"/>
            <a:ext cx="8904978" cy="4031548"/>
          </a:xfrm>
        </p:spPr>
      </p:pic>
    </p:spTree>
    <p:extLst>
      <p:ext uri="{BB962C8B-B14F-4D97-AF65-F5344CB8AC3E}">
        <p14:creationId xmlns:p14="http://schemas.microsoft.com/office/powerpoint/2010/main" val="280445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129C9E-131D-4BF6-BFAE-E26C0C31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Ip.addr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A06B16F-BCC7-4F31-9D5D-4DA2F532D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68" y="2285999"/>
            <a:ext cx="7719264" cy="3919654"/>
          </a:xfrm>
        </p:spPr>
      </p:pic>
    </p:spTree>
    <p:extLst>
      <p:ext uri="{BB962C8B-B14F-4D97-AF65-F5344CB8AC3E}">
        <p14:creationId xmlns:p14="http://schemas.microsoft.com/office/powerpoint/2010/main" val="3114067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81C2EC-6D40-4B22-8514-FE56CDD9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Ip.src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7EF80FA-38BC-448D-A303-4D7D3BF8B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33" y="2224860"/>
            <a:ext cx="6464492" cy="4006080"/>
          </a:xfrm>
        </p:spPr>
      </p:pic>
    </p:spTree>
    <p:extLst>
      <p:ext uri="{BB962C8B-B14F-4D97-AF65-F5344CB8AC3E}">
        <p14:creationId xmlns:p14="http://schemas.microsoft.com/office/powerpoint/2010/main" val="3515240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4BFC9-1905-462E-8E91-39DA6590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Ip.dst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066F128-AC3E-4A5E-B92F-6E383513C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34" y="2285999"/>
            <a:ext cx="5954332" cy="3690613"/>
          </a:xfrm>
        </p:spPr>
      </p:pic>
    </p:spTree>
    <p:extLst>
      <p:ext uri="{BB962C8B-B14F-4D97-AF65-F5344CB8AC3E}">
        <p14:creationId xmlns:p14="http://schemas.microsoft.com/office/powerpoint/2010/main" val="1418872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53C53A-CD02-4F83-9444-D294BEEB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dns</a:t>
            </a:r>
            <a:r>
              <a:rPr lang="en-US" altLang="zh-TW" dirty="0"/>
              <a:t> ||http             </a:t>
            </a:r>
            <a:r>
              <a:rPr lang="en-US" altLang="zh-TW" dirty="0" err="1"/>
              <a:t>dns</a:t>
            </a:r>
            <a:r>
              <a:rPr lang="en-US" altLang="zh-TW" dirty="0"/>
              <a:t> or http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02FC33A-8057-4D72-8233-7598C6F40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538" y="2285999"/>
            <a:ext cx="6818924" cy="3806953"/>
          </a:xfrm>
        </p:spPr>
      </p:pic>
    </p:spTree>
    <p:extLst>
      <p:ext uri="{BB962C8B-B14F-4D97-AF65-F5344CB8AC3E}">
        <p14:creationId xmlns:p14="http://schemas.microsoft.com/office/powerpoint/2010/main" val="3131194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C5F57-A09E-4387-AFF8-A95C89CF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tcp.port</a:t>
            </a:r>
            <a:r>
              <a:rPr lang="en-US" altLang="zh-TW" dirty="0"/>
              <a:t> ==443  (443</a:t>
            </a:r>
            <a:r>
              <a:rPr lang="zh-TW" altLang="en-US" dirty="0"/>
              <a:t>通常為安全</a:t>
            </a:r>
            <a:r>
              <a:rPr lang="en-US" altLang="zh-TW" dirty="0"/>
              <a:t>port)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7CB7C9A-204A-4B14-B0AD-0E3238CD1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561" y="2335810"/>
            <a:ext cx="5596844" cy="3854322"/>
          </a:xfrm>
        </p:spPr>
      </p:pic>
    </p:spTree>
    <p:extLst>
      <p:ext uri="{BB962C8B-B14F-4D97-AF65-F5344CB8AC3E}">
        <p14:creationId xmlns:p14="http://schemas.microsoft.com/office/powerpoint/2010/main" val="2175269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06770E-D9B8-43E4-9C68-CA9787E7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Udp</a:t>
            </a:r>
            <a:r>
              <a:rPr lang="zh-TW" altLang="en-US" dirty="0"/>
              <a:t> </a:t>
            </a:r>
            <a:r>
              <a:rPr lang="en-US" altLang="zh-TW" dirty="0"/>
              <a:t>contains</a:t>
            </a:r>
            <a:r>
              <a:rPr lang="zh-TW" altLang="en-US" dirty="0"/>
              <a:t> </a:t>
            </a:r>
            <a:r>
              <a:rPr lang="en-US" altLang="zh-TW" dirty="0" err="1"/>
              <a:t>xxxxx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AE78F4A-F0B7-42F7-85B0-2361E15F9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190" y="2412907"/>
            <a:ext cx="7029619" cy="3717263"/>
          </a:xfrm>
        </p:spPr>
      </p:pic>
    </p:spTree>
    <p:extLst>
      <p:ext uri="{BB962C8B-B14F-4D97-AF65-F5344CB8AC3E}">
        <p14:creationId xmlns:p14="http://schemas.microsoft.com/office/powerpoint/2010/main" val="302206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B2E7949-5A52-451C-A182-DA27E7396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117" y="718946"/>
            <a:ext cx="6624574" cy="5420107"/>
          </a:xfrm>
        </p:spPr>
      </p:pic>
    </p:spTree>
    <p:extLst>
      <p:ext uri="{BB962C8B-B14F-4D97-AF65-F5344CB8AC3E}">
        <p14:creationId xmlns:p14="http://schemas.microsoft.com/office/powerpoint/2010/main" val="630017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71C9EA-A463-4BD2-A022-F2ECF641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http.request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B3220E5-CF1E-42D0-8004-4E1A0DE48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037" y="2452532"/>
            <a:ext cx="5221925" cy="3657067"/>
          </a:xfrm>
        </p:spPr>
      </p:pic>
    </p:spTree>
    <p:extLst>
      <p:ext uri="{BB962C8B-B14F-4D97-AF65-F5344CB8AC3E}">
        <p14:creationId xmlns:p14="http://schemas.microsoft.com/office/powerpoint/2010/main" val="3052236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BB569-9D9A-4E90-919E-A0ECFC57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http.response.code</a:t>
            </a:r>
            <a:r>
              <a:rPr lang="en-US" altLang="zh-TW" dirty="0"/>
              <a:t> ==200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ED93B18-705C-4EB2-8710-19249213F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180" y="2557463"/>
            <a:ext cx="5691639" cy="3317875"/>
          </a:xfrm>
        </p:spPr>
      </p:pic>
    </p:spTree>
    <p:extLst>
      <p:ext uri="{BB962C8B-B14F-4D97-AF65-F5344CB8AC3E}">
        <p14:creationId xmlns:p14="http://schemas.microsoft.com/office/powerpoint/2010/main" val="1548819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617104-DA04-41E5-B2B4-FB62543C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udp.port</a:t>
            </a:r>
            <a:r>
              <a:rPr lang="en-US" altLang="zh-TW" dirty="0"/>
              <a:t> ==1234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2F77F80-8715-4892-9727-589DCF368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253" y="2557463"/>
            <a:ext cx="4865493" cy="3317875"/>
          </a:xfrm>
        </p:spPr>
      </p:pic>
    </p:spTree>
    <p:extLst>
      <p:ext uri="{BB962C8B-B14F-4D97-AF65-F5344CB8AC3E}">
        <p14:creationId xmlns:p14="http://schemas.microsoft.com/office/powerpoint/2010/main" val="423896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142509-340C-4B75-9C6E-74F6425E8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47FA40C-9B65-435C-BC49-4D6BA51F3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606" y="703472"/>
            <a:ext cx="6900714" cy="5451056"/>
          </a:xfrm>
        </p:spPr>
      </p:pic>
    </p:spTree>
    <p:extLst>
      <p:ext uri="{BB962C8B-B14F-4D97-AF65-F5344CB8AC3E}">
        <p14:creationId xmlns:p14="http://schemas.microsoft.com/office/powerpoint/2010/main" val="272895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222248-7CBF-4CA0-8421-D48CB531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0E20CA5-9EA7-4547-BF7E-463D12A54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837" y="795467"/>
            <a:ext cx="5244459" cy="5267065"/>
          </a:xfrm>
        </p:spPr>
      </p:pic>
    </p:spTree>
    <p:extLst>
      <p:ext uri="{BB962C8B-B14F-4D97-AF65-F5344CB8AC3E}">
        <p14:creationId xmlns:p14="http://schemas.microsoft.com/office/powerpoint/2010/main" val="185098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E628B-D5C0-4A54-8BCC-20B125B9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7BFB625-47AC-4306-8354-12C21B25D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85" y="680337"/>
            <a:ext cx="7034629" cy="5497325"/>
          </a:xfrm>
        </p:spPr>
      </p:pic>
    </p:spTree>
    <p:extLst>
      <p:ext uri="{BB962C8B-B14F-4D97-AF65-F5344CB8AC3E}">
        <p14:creationId xmlns:p14="http://schemas.microsoft.com/office/powerpoint/2010/main" val="301858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36DF12-D012-43C1-9B9C-CED1790F9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C12CDD1-45E4-4288-9A00-5C21DDC28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02" y="674018"/>
            <a:ext cx="7177796" cy="5509963"/>
          </a:xfrm>
        </p:spPr>
      </p:pic>
    </p:spTree>
    <p:extLst>
      <p:ext uri="{BB962C8B-B14F-4D97-AF65-F5344CB8AC3E}">
        <p14:creationId xmlns:p14="http://schemas.microsoft.com/office/powerpoint/2010/main" val="334223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41AECA-9496-42A9-9107-5D4EB895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60144E2-039B-4C59-809C-2B9D6D33D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564" y="708298"/>
            <a:ext cx="7518872" cy="5441404"/>
          </a:xfrm>
        </p:spPr>
      </p:pic>
    </p:spTree>
    <p:extLst>
      <p:ext uri="{BB962C8B-B14F-4D97-AF65-F5344CB8AC3E}">
        <p14:creationId xmlns:p14="http://schemas.microsoft.com/office/powerpoint/2010/main" val="315265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532018-7983-4895-90D5-A6A0E7A6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61F1965-4CFA-47C9-AFF9-4D5562427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179" y="801111"/>
            <a:ext cx="6257225" cy="5255778"/>
          </a:xfrm>
        </p:spPr>
      </p:pic>
    </p:spTree>
    <p:extLst>
      <p:ext uri="{BB962C8B-B14F-4D97-AF65-F5344CB8AC3E}">
        <p14:creationId xmlns:p14="http://schemas.microsoft.com/office/powerpoint/2010/main" val="4163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24D903-275B-4EA8-AB47-173D18AD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146F731-BF6C-4469-8994-651E84454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083" y="853275"/>
            <a:ext cx="6625770" cy="5151450"/>
          </a:xfrm>
        </p:spPr>
      </p:pic>
    </p:spTree>
    <p:extLst>
      <p:ext uri="{BB962C8B-B14F-4D97-AF65-F5344CB8AC3E}">
        <p14:creationId xmlns:p14="http://schemas.microsoft.com/office/powerpoint/2010/main" val="1921236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</TotalTime>
  <Words>47</Words>
  <Application>Microsoft Office PowerPoint</Application>
  <PresentationFormat>寬螢幕</PresentationFormat>
  <Paragraphs>10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5" baseType="lpstr">
      <vt:lpstr>Arial</vt:lpstr>
      <vt:lpstr>Garamond</vt:lpstr>
      <vt:lpstr>有機</vt:lpstr>
      <vt:lpstr>Wireshark操作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Ip.addr</vt:lpstr>
      <vt:lpstr>Ip.src</vt:lpstr>
      <vt:lpstr>Ip.dst</vt:lpstr>
      <vt:lpstr>dns ||http             dns or http</vt:lpstr>
      <vt:lpstr>tcp.port ==443  (443通常為安全port)</vt:lpstr>
      <vt:lpstr>Udp contains xxxxx</vt:lpstr>
      <vt:lpstr>http.request</vt:lpstr>
      <vt:lpstr>http.response.code ==200</vt:lpstr>
      <vt:lpstr>udp.port ==1234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Wireshark操作</dc:title>
  <dc:creator>PMMD</dc:creator>
  <cp:lastModifiedBy>PMMD</cp:lastModifiedBy>
  <cp:revision>3</cp:revision>
  <dcterms:created xsi:type="dcterms:W3CDTF">2019-10-01T16:02:42Z</dcterms:created>
  <dcterms:modified xsi:type="dcterms:W3CDTF">2019-10-01T16:21:06Z</dcterms:modified>
</cp:coreProperties>
</file>