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612" r:id="rId3"/>
    <p:sldId id="556" r:id="rId4"/>
    <p:sldId id="547" r:id="rId5"/>
    <p:sldId id="549" r:id="rId6"/>
    <p:sldId id="550" r:id="rId7"/>
    <p:sldId id="614" r:id="rId8"/>
    <p:sldId id="557" r:id="rId9"/>
    <p:sldId id="548" r:id="rId10"/>
    <p:sldId id="559" r:id="rId11"/>
    <p:sldId id="613" r:id="rId12"/>
    <p:sldId id="609" r:id="rId13"/>
    <p:sldId id="61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7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6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5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4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46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51952-AC28-4C8E-9A6A-8209CDAA602D}" type="datetimeFigureOut">
              <a:rPr lang="zh-TW" altLang="en-US" smtClean="0"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6081-1E8F-4392-AEAE-AD124807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%E5%B0%81%E5%8C%8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95851" y="319149"/>
            <a:ext cx="1019614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23333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894275" y="2591676"/>
            <a:ext cx="7653982" cy="86262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網路封包分析</a:t>
            </a:r>
            <a:r>
              <a:rPr lang="en-US" altLang="zh-TW" b="1" dirty="0"/>
              <a:t>::</a:t>
            </a:r>
            <a:r>
              <a:rPr lang="en-US" altLang="zh-TW" b="1" dirty="0" err="1"/>
              <a:t>wireshark</a:t>
            </a:r>
            <a:endParaRPr lang="zh-TW" altLang="en-US" sz="3200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524000" y="4107426"/>
            <a:ext cx="9144000" cy="1150374"/>
          </a:xfrm>
        </p:spPr>
        <p:txBody>
          <a:bodyPr/>
          <a:lstStyle/>
          <a:p>
            <a:pPr algn="l"/>
            <a:r>
              <a:rPr lang="zh-TW" altLang="en-US" b="1" dirty="0"/>
              <a:t>授課教師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6070042"/>
            <a:ext cx="12192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</a:t>
            </a:r>
            <a:r>
              <a:rPr lang="zh-TW" altLang="en-US" sz="280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課程                           </a:t>
            </a:r>
            <a:r>
              <a:rPr lang="en-US" altLang="zh-TW" sz="240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altLang="zh-TW" sz="2400" dirty="0">
                <a:latin typeface="Adobe Gothic Std B" pitchFamily="34" charset="-128"/>
                <a:ea typeface="Adobe Gothic Std B" pitchFamily="34" charset="-128"/>
              </a:rPr>
              <a:t>practical introduction to security</a:t>
            </a:r>
            <a:endParaRPr lang="zh-TW" altLang="en-US" sz="2400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64" y="784225"/>
            <a:ext cx="9551943" cy="5904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98794" y="1185359"/>
            <a:ext cx="8226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來源</a:t>
            </a:r>
            <a:r>
              <a:rPr lang="en-US" altLang="zh-TW" dirty="0">
                <a:solidFill>
                  <a:srgbClr val="FFFF00"/>
                </a:solidFill>
              </a:rPr>
              <a:t>IP</a:t>
            </a:r>
          </a:p>
        </p:txBody>
      </p:sp>
      <p:sp>
        <p:nvSpPr>
          <p:cNvPr id="8" name="矩形 7"/>
          <p:cNvSpPr/>
          <p:nvPr/>
        </p:nvSpPr>
        <p:spPr>
          <a:xfrm>
            <a:off x="3794194" y="1183784"/>
            <a:ext cx="8226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目的</a:t>
            </a:r>
            <a:r>
              <a:rPr lang="en-US" altLang="zh-TW" dirty="0">
                <a:solidFill>
                  <a:srgbClr val="FFFF00"/>
                </a:solidFill>
              </a:rPr>
              <a:t>IP</a:t>
            </a:r>
          </a:p>
        </p:txBody>
      </p:sp>
      <p:sp>
        <p:nvSpPr>
          <p:cNvPr id="9" name="矩形 8"/>
          <p:cNvSpPr/>
          <p:nvPr/>
        </p:nvSpPr>
        <p:spPr>
          <a:xfrm>
            <a:off x="4844061" y="1180634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協定</a:t>
            </a:r>
            <a:endParaRPr lang="en-US" altLang="zh-TW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90392" y="4148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長度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782733" y="797764"/>
            <a:ext cx="25400" cy="752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21726" y="4148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訊息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4" name="直線單箭頭接點 13"/>
          <p:cNvCxnSpPr>
            <a:stCxn id="13" idx="2"/>
          </p:cNvCxnSpPr>
          <p:nvPr/>
        </p:nvCxnSpPr>
        <p:spPr>
          <a:xfrm flipH="1">
            <a:off x="6075078" y="784225"/>
            <a:ext cx="669814" cy="772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1303" y="408593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編號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</p:cNvCxnSpPr>
          <p:nvPr/>
        </p:nvCxnSpPr>
        <p:spPr>
          <a:xfrm>
            <a:off x="764469" y="777925"/>
            <a:ext cx="612342" cy="736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01237" y="298526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時間</a:t>
            </a:r>
            <a:endParaRPr lang="en-US" altLang="zh-TW" dirty="0">
              <a:solidFill>
                <a:srgbClr val="FFFF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936072" y="646225"/>
            <a:ext cx="54082" cy="910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8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測試情境與分析</a:t>
            </a:r>
          </a:p>
        </p:txBody>
      </p:sp>
    </p:spTree>
    <p:extLst>
      <p:ext uri="{BB962C8B-B14F-4D97-AF65-F5344CB8AC3E}">
        <p14:creationId xmlns:p14="http://schemas.microsoft.com/office/powerpoint/2010/main" val="29598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10" y="1655696"/>
            <a:ext cx="4450988" cy="4926336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5903" y="533168"/>
            <a:ext cx="12192000" cy="1027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善用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找出需要分析的封包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27" y="1655696"/>
            <a:ext cx="4034594" cy="492633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B87EE6-B8F2-413F-9527-3A4D438F1934}"/>
              </a:ext>
            </a:extLst>
          </p:cNvPr>
          <p:cNvSpPr/>
          <p:nvPr/>
        </p:nvSpPr>
        <p:spPr>
          <a:xfrm>
            <a:off x="1846555" y="2698812"/>
            <a:ext cx="106532" cy="1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016994"/>
            <a:ext cx="12180975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500" dirty="0"/>
              <a:t>http://opencourse.ncyu.edu.tw/ncyu/file.php/15/week11/%E5%B0%81%E5%8C%85%E6%93%B7%E5%8F%96%E8%88%87%E5%88%86%E6%9E%90.pdf</a:t>
            </a:r>
            <a:endParaRPr lang="zh-TW" altLang="en-US" sz="15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185997"/>
            <a:ext cx="766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4800" dirty="0"/>
              <a:t>Wireshark</a:t>
            </a:r>
            <a:r>
              <a:rPr lang="zh-TW" altLang="en-US" sz="4800" dirty="0"/>
              <a:t>常用封包過濾條件</a:t>
            </a:r>
            <a:endParaRPr lang="en-US" altLang="zh-TW" sz="4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42434" y="1340159"/>
          <a:ext cx="5779633" cy="540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36">
                <a:tc gridSpan="2">
                  <a:txBody>
                    <a:bodyPr/>
                    <a:lstStyle/>
                    <a:p>
                      <a:r>
                        <a:rPr lang="zh-TW" altLang="en-US" sz="1500" dirty="0"/>
                        <a:t>類型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作用說明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3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eth.dst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</a:t>
                      </a:r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ff:ff:ff:ff:ff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src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eth.src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00:e0:18:64:ce:f2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 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eth.addr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</a:t>
                      </a:r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ff:ff:ff:ff:ff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下一層協定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eth.type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0x0800(IP) </a:t>
                      </a:r>
                    </a:p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eth.type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0x0806(ARP)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3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ip.dst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==140.134.4.1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src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ip.src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140.134.30.72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 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ip.addr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==140.134.30.72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9504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下一層協定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0x06(TCP) </a:t>
                      </a:r>
                    </a:p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0x01(ICMP)</a:t>
                      </a:r>
                    </a:p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ip.proto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0x11(UDP)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3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tcp.dstport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80(HTTP)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tcp.scrport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==21(FTP)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tcp.port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==23(</a:t>
                      </a:r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Talnet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3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udp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dstport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目的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ucp.dstport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53(DNS)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來源 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ucp.scrport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69(TSTP)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43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Port </a:t>
                      </a:r>
                      <a:r>
                        <a:rPr lang="zh-TW" alt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編號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ucp.port</a:t>
                      </a:r>
                      <a:r>
                        <a:rPr lang="en-US" altLang="zh-TW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== 53 </a:t>
                      </a:r>
                      <a:endParaRPr lang="zh-TW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86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課程宗旨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1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本課程</a:t>
            </a:r>
            <a:r>
              <a:rPr lang="zh-TW" altLang="zh-TW" dirty="0"/>
              <a:t>教導學生</a:t>
            </a:r>
            <a:r>
              <a:rPr lang="zh-TW" altLang="en-US" dirty="0"/>
              <a:t>使用</a:t>
            </a:r>
            <a:r>
              <a:rPr lang="en-US" altLang="zh-TW" dirty="0" err="1"/>
              <a:t>wireshark</a:t>
            </a:r>
            <a:r>
              <a:rPr lang="zh-TW" altLang="en-US" dirty="0"/>
              <a:t>進行</a:t>
            </a:r>
            <a:r>
              <a:rPr lang="zh-TW" altLang="zh-TW" dirty="0"/>
              <a:t>網路協定分析與攻擊封包分析。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</a:t>
            </a:r>
            <a:r>
              <a:rPr lang="zh-TW" altLang="zh-TW" dirty="0"/>
              <a:t>以</a:t>
            </a:r>
            <a:r>
              <a:rPr lang="en-US" altLang="zh-TW" dirty="0" err="1"/>
              <a:t>wireshark</a:t>
            </a:r>
            <a:r>
              <a:rPr lang="en-US" altLang="zh-TW" dirty="0"/>
              <a:t> /</a:t>
            </a:r>
            <a:r>
              <a:rPr lang="en-US" altLang="zh-TW" dirty="0" err="1"/>
              <a:t>tshark</a:t>
            </a:r>
            <a:r>
              <a:rPr lang="zh-TW" altLang="zh-TW" dirty="0"/>
              <a:t>讓學生由實作中了解</a:t>
            </a:r>
            <a:r>
              <a:rPr lang="en-US" altLang="zh-TW" dirty="0"/>
              <a:t>TCP/IP</a:t>
            </a:r>
            <a:r>
              <a:rPr lang="zh-TW" altLang="zh-TW" dirty="0"/>
              <a:t>網路協定中的</a:t>
            </a:r>
            <a:r>
              <a:rPr lang="en-US" altLang="zh-TW" dirty="0"/>
              <a:t>HTTP/TCP/DNS</a:t>
            </a:r>
            <a:r>
              <a:rPr lang="zh-TW" altLang="zh-TW" dirty="0"/>
              <a:t>　</a:t>
            </a:r>
            <a:r>
              <a:rPr lang="en-US" altLang="zh-TW" dirty="0"/>
              <a:t>/UDP/IP</a:t>
            </a:r>
            <a:r>
              <a:rPr lang="zh-TW" altLang="zh-TW" dirty="0"/>
              <a:t>協定規範。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</a:t>
            </a:r>
            <a:r>
              <a:rPr lang="zh-TW" altLang="zh-TW" dirty="0"/>
              <a:t>以</a:t>
            </a:r>
            <a:r>
              <a:rPr lang="en-US" altLang="zh-TW" dirty="0"/>
              <a:t>CTF</a:t>
            </a:r>
            <a:r>
              <a:rPr lang="zh-TW" altLang="zh-TW" dirty="0"/>
              <a:t>題目來深刻化學生學習。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56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1" y="3315041"/>
            <a:ext cx="8369615" cy="2886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11191" y="1578819"/>
            <a:ext cx="38577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>
                <a:solidFill>
                  <a:schemeClr val="bg1"/>
                </a:solidFill>
              </a:rPr>
              <a:t>wireshark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8978" y="242520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</a:rPr>
              <a:t>封包分析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7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47" y="1716468"/>
            <a:ext cx="8125985" cy="5022999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5903" y="533168"/>
            <a:ext cx="12192000" cy="102707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9" y="3328182"/>
            <a:ext cx="10254361" cy="14570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900" y="420242"/>
            <a:ext cx="3218799" cy="11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903" y="533168"/>
            <a:ext cx="12192000" cy="1027070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b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https://www.wireshark.org/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027" y="1865754"/>
            <a:ext cx="5595551" cy="126356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/>
              <a:t>Wireshark</a:t>
            </a:r>
            <a:r>
              <a:rPr lang="zh-TW" altLang="en-US" dirty="0"/>
              <a:t>（前稱</a:t>
            </a:r>
            <a:r>
              <a:rPr lang="en-US" altLang="zh-TW" b="1" dirty="0"/>
              <a:t>Ethereal</a:t>
            </a:r>
            <a:r>
              <a:rPr lang="zh-TW" altLang="en-US" dirty="0"/>
              <a:t>）是一個免費開源的網路</a:t>
            </a:r>
            <a:r>
              <a:rPr lang="zh-TW" altLang="en-US" dirty="0">
                <a:hlinkClick r:id="rId2" tooltip="封包"/>
              </a:rPr>
              <a:t>封包</a:t>
            </a:r>
            <a:r>
              <a:rPr lang="zh-TW" altLang="en-US" dirty="0"/>
              <a:t>分析軟體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網路封包分析軟體的功能是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截取網路封包</a:t>
            </a:r>
            <a:r>
              <a:rPr lang="zh-TW" altLang="en-US" dirty="0"/>
              <a:t>，並盡可能顯示出最為</a:t>
            </a:r>
            <a:r>
              <a:rPr lang="zh-TW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詳細的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網路封包資料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02" y="3872567"/>
            <a:ext cx="585538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/>
              <a:t>Wireshark</a:t>
            </a:r>
            <a:r>
              <a:rPr lang="zh-TW" altLang="en-US" sz="2800" b="1" dirty="0"/>
              <a:t>使用情境</a:t>
            </a:r>
            <a:r>
              <a:rPr lang="en-US" altLang="zh-TW" sz="2800" b="1" dirty="0"/>
              <a:t>:</a:t>
            </a:r>
            <a:endParaRPr lang="zh-TW" altLang="en-US" sz="28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網路管理員</a:t>
            </a:r>
            <a:r>
              <a:rPr lang="zh-TW" altLang="en-US" sz="2000" dirty="0"/>
              <a:t>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來檢測網路問題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網路安全工程師</a:t>
            </a:r>
            <a:r>
              <a:rPr lang="zh-TW" altLang="en-US" sz="2000" dirty="0"/>
              <a:t>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來檢查資訊安全相關問題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開發者使用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來為新的通訊協定除錯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普通使用者使用</a:t>
            </a:r>
            <a:r>
              <a:rPr lang="en-US" altLang="zh-TW" sz="2000" dirty="0"/>
              <a:t>Wireshark</a:t>
            </a:r>
            <a:r>
              <a:rPr lang="zh-TW" altLang="en-US" sz="2000" dirty="0"/>
              <a:t>來學習網路協定的相關知識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03DD-6E6F-4126-B9A9-0E8A94E5A4B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900" y="420242"/>
            <a:ext cx="3218799" cy="1109931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38" y="2496065"/>
            <a:ext cx="3011919" cy="41363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83" y="1865754"/>
            <a:ext cx="2890161" cy="35602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8027" y="3197719"/>
            <a:ext cx="341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Stable Release (2.6.11) : 2019.9.11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23400" y="129636"/>
            <a:ext cx="271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https://wiki.wireshark.org/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4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65"/>
          <a:stretch/>
        </p:blipFill>
        <p:spPr>
          <a:xfrm>
            <a:off x="0" y="1486098"/>
            <a:ext cx="6793145" cy="514536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65903" y="533168"/>
            <a:ext cx="12192000" cy="1027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Wireshark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使用者介面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https://www.wireshark.org/docs/wsug_html/#ChapterUsing</a:t>
            </a:r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12" r="5055"/>
          <a:stretch/>
        </p:blipFill>
        <p:spPr>
          <a:xfrm>
            <a:off x="5633934" y="1560238"/>
            <a:ext cx="6500401" cy="51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Wireshark </a:t>
            </a:r>
            <a:r>
              <a:rPr lang="zh-TW" altLang="en-US" sz="6000" dirty="0"/>
              <a:t>安裝</a:t>
            </a:r>
            <a:endParaRPr lang="en-US" altLang="zh-TW" sz="6000" dirty="0"/>
          </a:p>
          <a:p>
            <a:pPr algn="ctr"/>
            <a:r>
              <a:rPr lang="en-US" altLang="zh-TW" sz="6000" dirty="0"/>
              <a:t>@windows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1739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測試情境與分析</a:t>
            </a:r>
          </a:p>
        </p:txBody>
      </p:sp>
    </p:spTree>
    <p:extLst>
      <p:ext uri="{BB962C8B-B14F-4D97-AF65-F5344CB8AC3E}">
        <p14:creationId xmlns:p14="http://schemas.microsoft.com/office/powerpoint/2010/main" val="39278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467" y="1100667"/>
            <a:ext cx="999067" cy="454554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zh-TW" altLang="en-US" sz="3200" dirty="0">
                <a:solidFill>
                  <a:srgbClr val="FFFF00"/>
                </a:solidFill>
              </a:rPr>
              <a:t>步驟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" t="8245"/>
          <a:stretch/>
        </p:blipFill>
        <p:spPr>
          <a:xfrm>
            <a:off x="1397002" y="3435731"/>
            <a:ext cx="5909732" cy="2947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2634" y="974001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1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2194086" y="1062167"/>
            <a:ext cx="55934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先打開瀏覽器到</a:t>
            </a:r>
            <a:r>
              <a:rPr lang="en-US" altLang="zh-TW" sz="2000" dirty="0"/>
              <a:t>www.pchome.com.tw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在網址欄輸入</a:t>
            </a:r>
            <a:r>
              <a:rPr lang="en-US" altLang="zh-TW" sz="2000" dirty="0"/>
              <a:t>www.google.com==&gt;</a:t>
            </a:r>
            <a:r>
              <a:rPr lang="zh-TW" altLang="en-US" sz="2000" dirty="0"/>
              <a:t>不要按</a:t>
            </a:r>
            <a:r>
              <a:rPr lang="en-US" altLang="zh-TW" sz="2000" dirty="0"/>
              <a:t>enter</a:t>
            </a:r>
            <a:endParaRPr lang="zh-TW" altLang="en-US" sz="20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398485" y="2131179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14652" y="2004513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2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9236971" y="2118914"/>
            <a:ext cx="206979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啟動</a:t>
            </a:r>
            <a:r>
              <a:rPr lang="en-US" altLang="zh-TW" sz="2000" dirty="0" err="1"/>
              <a:t>wireshark</a:t>
            </a: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開始傾聽封包</a:t>
            </a:r>
            <a:endParaRPr lang="en-US" altLang="zh-TW" sz="20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516467" y="2740110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>
                <a:solidFill>
                  <a:srgbClr val="FFFF00"/>
                </a:solidFill>
              </a:rPr>
              <a:t>步驟</a:t>
            </a:r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2634" y="2613444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2354953" y="2727845"/>
            <a:ext cx="21191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瀏覽器按</a:t>
            </a:r>
            <a:r>
              <a:rPr lang="en-US" altLang="zh-TW" sz="2000" dirty="0"/>
              <a:t>enter</a:t>
            </a:r>
            <a:endParaRPr lang="zh-TW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dirty="0"/>
              <a:t>連線到</a:t>
            </a:r>
            <a:r>
              <a:rPr lang="en-US" altLang="zh-TW" sz="2000" dirty="0"/>
              <a:t>google</a:t>
            </a: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7423834" y="3435731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FFFF00"/>
                </a:solidFill>
              </a:rPr>
              <a:t>步驟</a:t>
            </a:r>
          </a:p>
        </p:txBody>
      </p:sp>
      <p:sp>
        <p:nvSpPr>
          <p:cNvPr id="14" name="矩形 13"/>
          <p:cNvSpPr/>
          <p:nvPr/>
        </p:nvSpPr>
        <p:spPr>
          <a:xfrm>
            <a:off x="8540001" y="3309065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4</a:t>
            </a:r>
            <a:endParaRPr lang="zh-TW" altLang="en-US" sz="4000" dirty="0"/>
          </a:p>
        </p:txBody>
      </p:sp>
      <p:sp>
        <p:nvSpPr>
          <p:cNvPr id="15" name="矩形 14"/>
          <p:cNvSpPr/>
          <p:nvPr/>
        </p:nvSpPr>
        <p:spPr>
          <a:xfrm>
            <a:off x="8136518" y="4145270"/>
            <a:ext cx="318856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dirty="0"/>
              <a:t>一看到瀏覽器有</a:t>
            </a:r>
            <a:r>
              <a:rPr lang="en-US" altLang="zh-TW" sz="2000" dirty="0"/>
              <a:t>google</a:t>
            </a:r>
            <a:r>
              <a:rPr lang="zh-TW" altLang="en-US" sz="2000" dirty="0"/>
              <a:t>畫面</a:t>
            </a:r>
            <a:endParaRPr lang="en-US" altLang="zh-TW" sz="2000" dirty="0"/>
          </a:p>
          <a:p>
            <a:r>
              <a:rPr lang="zh-TW" altLang="en-US" sz="2000" dirty="0"/>
              <a:t>立刻停止</a:t>
            </a:r>
            <a:r>
              <a:rPr lang="en-US" altLang="zh-TW" sz="2000" dirty="0" err="1"/>
              <a:t>wireshark</a:t>
            </a:r>
            <a:r>
              <a:rPr lang="en-US" altLang="zh-TW" sz="2000" dirty="0"/>
              <a:t>[stop]</a:t>
            </a:r>
          </a:p>
        </p:txBody>
      </p:sp>
      <p:sp>
        <p:nvSpPr>
          <p:cNvPr id="16" name="矩形 15"/>
          <p:cNvSpPr/>
          <p:nvPr/>
        </p:nvSpPr>
        <p:spPr>
          <a:xfrm>
            <a:off x="1515534" y="4716076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動作要快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你只有約一秒的時間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7423834" y="5087619"/>
            <a:ext cx="999067" cy="45455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FFFF00"/>
                </a:solidFill>
              </a:rPr>
              <a:t>步驟</a:t>
            </a:r>
          </a:p>
        </p:txBody>
      </p:sp>
      <p:sp>
        <p:nvSpPr>
          <p:cNvPr id="18" name="矩形 17"/>
          <p:cNvSpPr/>
          <p:nvPr/>
        </p:nvSpPr>
        <p:spPr>
          <a:xfrm>
            <a:off x="8540001" y="4960953"/>
            <a:ext cx="44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5</a:t>
            </a:r>
            <a:endParaRPr lang="zh-TW" altLang="en-US" sz="4000" dirty="0"/>
          </a:p>
        </p:txBody>
      </p:sp>
      <p:sp>
        <p:nvSpPr>
          <p:cNvPr id="19" name="矩形 18"/>
          <p:cNvSpPr/>
          <p:nvPr/>
        </p:nvSpPr>
        <p:spPr>
          <a:xfrm>
            <a:off x="8191187" y="5812873"/>
            <a:ext cx="69762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存檔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77800"/>
            <a:ext cx="12192000" cy="7962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000" dirty="0"/>
              <a:t>測試案例</a:t>
            </a:r>
            <a:r>
              <a:rPr lang="en-US" altLang="zh-TW" sz="4000" dirty="0"/>
              <a:t>::::</a:t>
            </a:r>
            <a:r>
              <a:rPr lang="zh-TW" altLang="en-US" sz="4000" dirty="0"/>
              <a:t>封包側錄實戰</a:t>
            </a:r>
          </a:p>
        </p:txBody>
      </p:sp>
    </p:spTree>
    <p:extLst>
      <p:ext uri="{BB962C8B-B14F-4D97-AF65-F5344CB8AC3E}">
        <p14:creationId xmlns:p14="http://schemas.microsoft.com/office/powerpoint/2010/main" val="421603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8384</TotalTime>
  <Words>541</Words>
  <Application>Microsoft Office PowerPoint</Application>
  <PresentationFormat>寬螢幕</PresentationFormat>
  <Paragraphs>113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Adobe Gothic Std B</vt:lpstr>
      <vt:lpstr>華康康楷體W5(P)</vt:lpstr>
      <vt:lpstr>Arial</vt:lpstr>
      <vt:lpstr>Calibri</vt:lpstr>
      <vt:lpstr>Calibri Light</vt:lpstr>
      <vt:lpstr>Wingdings</vt:lpstr>
      <vt:lpstr>Office 佈景主題</vt:lpstr>
      <vt:lpstr>網路封包分析::wireshark</vt:lpstr>
      <vt:lpstr>課程宗旨</vt:lpstr>
      <vt:lpstr>PowerPoint 簡報</vt:lpstr>
      <vt:lpstr>Wireshark https://www.wireshark.org/</vt:lpstr>
      <vt:lpstr>Wireshark https://www.wireshark.org/</vt:lpstr>
      <vt:lpstr>PowerPoint 簡報</vt:lpstr>
      <vt:lpstr>PowerPoint 簡報</vt:lpstr>
      <vt:lpstr>PowerPoint 簡報</vt:lpstr>
      <vt:lpstr>步驟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攻擊你電腦的駭客技術 別以為使用最新的windows 10就不會被駭 駭客是如何製作惡意程式的密技大公開</dc:title>
  <dc:creator>ksu</dc:creator>
  <cp:lastModifiedBy>PMMD</cp:lastModifiedBy>
  <cp:revision>1077</cp:revision>
  <dcterms:created xsi:type="dcterms:W3CDTF">2017-03-24T04:26:28Z</dcterms:created>
  <dcterms:modified xsi:type="dcterms:W3CDTF">2019-10-01T12:10:49Z</dcterms:modified>
</cp:coreProperties>
</file>