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"/>
  </p:sldMasterIdLst>
  <p:sldIdLst>
    <p:sldId id="256" r:id="rId17"/>
    <p:sldId id="257" r:id="rId18"/>
    <p:sldId id="259" r:id="rId19"/>
    <p:sldId id="258" r:id="rId20"/>
    <p:sldId id="275" r:id="rId21"/>
    <p:sldId id="261" r:id="rId22"/>
    <p:sldId id="263" r:id="rId23"/>
    <p:sldId id="269" r:id="rId24"/>
    <p:sldId id="274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AD1BB-D271-442F-B612-E8381B8E30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ED818F-F45A-4B66-9206-40088F84703B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Observes or Learns About a Problem</a:t>
          </a:r>
          <a:endParaRPr lang="en-US" dirty="0">
            <a:solidFill>
              <a:schemeClr val="tx1"/>
            </a:solidFill>
          </a:endParaRPr>
        </a:p>
      </dgm:t>
    </dgm:pt>
    <dgm:pt modelId="{8616A406-689B-45A6-BAF4-0D8CF0255937}" type="parTrans" cxnId="{32D1E459-48A8-4BD1-81EB-DD2149B07ADF}">
      <dgm:prSet/>
      <dgm:spPr/>
      <dgm:t>
        <a:bodyPr/>
        <a:lstStyle/>
        <a:p>
          <a:endParaRPr lang="en-US"/>
        </a:p>
      </dgm:t>
    </dgm:pt>
    <dgm:pt modelId="{39C98F1D-D257-4ED3-A407-E75ACDADF9E1}" type="sibTrans" cxnId="{32D1E459-48A8-4BD1-81EB-DD2149B07ADF}">
      <dgm:prSet/>
      <dgm:spPr>
        <a:solidFill>
          <a:srgbClr val="92D050"/>
        </a:solidFill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C73536-2B8F-4F7E-AE69-30B75C4E5DE4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Impulsive Share on Facebook or WhatsApp</a:t>
          </a:r>
          <a:endParaRPr lang="en-US" dirty="0">
            <a:solidFill>
              <a:schemeClr val="tx1"/>
            </a:solidFill>
          </a:endParaRPr>
        </a:p>
      </dgm:t>
    </dgm:pt>
    <dgm:pt modelId="{2FAE731A-31B8-474F-9290-6AB35EA01303}" type="parTrans" cxnId="{959BFE76-7E89-4729-ACBB-3D12FD393CA4}">
      <dgm:prSet/>
      <dgm:spPr/>
      <dgm:t>
        <a:bodyPr/>
        <a:lstStyle/>
        <a:p>
          <a:endParaRPr lang="en-US"/>
        </a:p>
      </dgm:t>
    </dgm:pt>
    <dgm:pt modelId="{5852F58F-AD06-4051-92F4-DD42721FD2D6}" type="sibTrans" cxnId="{959BFE76-7E89-4729-ACBB-3D12FD393CA4}">
      <dgm:prSet/>
      <dgm:spPr>
        <a:solidFill>
          <a:srgbClr val="92D050"/>
        </a:solidFill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15668C-3018-48DA-AC94-86BBE11B83C3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Discussions with Friends or Family</a:t>
          </a:r>
          <a:endParaRPr lang="en-US" dirty="0">
            <a:solidFill>
              <a:schemeClr val="tx1"/>
            </a:solidFill>
          </a:endParaRPr>
        </a:p>
      </dgm:t>
    </dgm:pt>
    <dgm:pt modelId="{5DA63B06-53A3-4CBD-A4C3-4D98FFCEAE9D}" type="parTrans" cxnId="{4091BC66-6D67-44F2-9B75-8E5A3B8BAFBD}">
      <dgm:prSet/>
      <dgm:spPr/>
      <dgm:t>
        <a:bodyPr/>
        <a:lstStyle/>
        <a:p>
          <a:endParaRPr lang="en-US"/>
        </a:p>
      </dgm:t>
    </dgm:pt>
    <dgm:pt modelId="{4F492C2B-4C93-4663-9939-214DA443AF96}" type="sibTrans" cxnId="{4091BC66-6D67-44F2-9B75-8E5A3B8BAFBD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F272B835-B0F0-4209-8950-54E9E459207C}">
      <dgm:prSet custT="1"/>
      <dgm:spPr>
        <a:solidFill>
          <a:schemeClr val="accent6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Activate</a:t>
          </a:r>
          <a:endParaRPr lang="en-US" sz="2400" b="1" dirty="0">
            <a:solidFill>
              <a:schemeClr val="tx1"/>
            </a:solidFill>
          </a:endParaRPr>
        </a:p>
      </dgm:t>
    </dgm:pt>
    <dgm:pt modelId="{B5F7FA00-7230-4221-A97C-3AF8B0459792}" type="parTrans" cxnId="{E08E222D-A041-4E01-A50C-5DC2F71E34B4}">
      <dgm:prSet/>
      <dgm:spPr/>
      <dgm:t>
        <a:bodyPr/>
        <a:lstStyle/>
        <a:p>
          <a:endParaRPr lang="en-US"/>
        </a:p>
      </dgm:t>
    </dgm:pt>
    <dgm:pt modelId="{42C8378B-830E-4E5C-B839-91A4D095F72F}" type="sibTrans" cxnId="{E08E222D-A041-4E01-A50C-5DC2F71E34B4}">
      <dgm:prSet/>
      <dgm:spPr>
        <a:solidFill>
          <a:srgbClr val="92D050"/>
        </a:solidFill>
      </dgm:spPr>
      <dgm:t>
        <a:bodyPr/>
        <a:lstStyle/>
        <a:p>
          <a:endParaRPr lang="en-US" dirty="0"/>
        </a:p>
      </dgm:t>
    </dgm:pt>
    <dgm:pt modelId="{A5F4833A-E08F-44F6-87F8-E92629C770D3}">
      <dgm:prSet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Approach Institutions or Connections</a:t>
          </a:r>
          <a:endParaRPr lang="en-US" b="0" dirty="0">
            <a:solidFill>
              <a:schemeClr val="tx1"/>
            </a:solidFill>
          </a:endParaRPr>
        </a:p>
      </dgm:t>
    </dgm:pt>
    <dgm:pt modelId="{9407C69D-A28A-465B-8787-3B86656A9641}" type="parTrans" cxnId="{4D387EE1-0457-41F4-BEBC-2CFFCFB4C09A}">
      <dgm:prSet/>
      <dgm:spPr/>
      <dgm:t>
        <a:bodyPr/>
        <a:lstStyle/>
        <a:p>
          <a:endParaRPr lang="en-US"/>
        </a:p>
      </dgm:t>
    </dgm:pt>
    <dgm:pt modelId="{6A6A1F9E-30FB-4B04-87D8-61CE5F64DD6A}" type="sibTrans" cxnId="{4D387EE1-0457-41F4-BEBC-2CFFCFB4C09A}">
      <dgm:prSet/>
      <dgm:spPr/>
      <dgm:t>
        <a:bodyPr/>
        <a:lstStyle/>
        <a:p>
          <a:endParaRPr lang="en-US"/>
        </a:p>
      </dgm:t>
    </dgm:pt>
    <dgm:pt modelId="{25256CAC-99ED-4D1C-801E-24BE44EED12A}" type="pres">
      <dgm:prSet presAssocID="{3A2AD1BB-D271-442F-B612-E8381B8E30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CB3DCC-6EA7-4A74-BAFA-B59B359B1657}" type="pres">
      <dgm:prSet presAssocID="{DDED818F-F45A-4B66-9206-40088F84703B}" presName="node" presStyleLbl="node1" presStyleIdx="0" presStyleCnt="5" custLinFactX="17748" custLinFactY="-17880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59FA1-430E-471E-8606-C455382BCF3B}" type="pres">
      <dgm:prSet presAssocID="{39C98F1D-D257-4ED3-A407-E75ACDADF9E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8C9B266-2216-4715-A100-49E3F23A4BD6}" type="pres">
      <dgm:prSet presAssocID="{39C98F1D-D257-4ED3-A407-E75ACDADF9E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F4FABDB-3879-4D00-9FA6-411833A1FFB2}" type="pres">
      <dgm:prSet presAssocID="{32C73536-2B8F-4F7E-AE69-30B75C4E5DE4}" presName="node" presStyleLbl="node1" presStyleIdx="1" presStyleCnt="5" custLinFactX="17748" custLinFactY="-17880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F657E-D90E-46CD-B5AB-1978207642C2}" type="pres">
      <dgm:prSet presAssocID="{5852F58F-AD06-4051-92F4-DD42721FD2D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A9221F9-27BC-4D47-907D-6140BF358516}" type="pres">
      <dgm:prSet presAssocID="{5852F58F-AD06-4051-92F4-DD42721FD2D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20DEFC5-FCBA-4E5D-8C26-F9EFF4873C34}" type="pres">
      <dgm:prSet presAssocID="{1815668C-3018-48DA-AC94-86BBE11B83C3}" presName="node" presStyleLbl="node1" presStyleIdx="2" presStyleCnt="5" custLinFactX="17748" custLinFactY="-17880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7A886-FA97-4039-8628-53A198969CCB}" type="pres">
      <dgm:prSet presAssocID="{4F492C2B-4C93-4663-9939-214DA443AF96}" presName="sibTrans" presStyleLbl="sibTrans2D1" presStyleIdx="2" presStyleCnt="4" custScaleX="104902"/>
      <dgm:spPr/>
      <dgm:t>
        <a:bodyPr/>
        <a:lstStyle/>
        <a:p>
          <a:endParaRPr lang="en-US"/>
        </a:p>
      </dgm:t>
    </dgm:pt>
    <dgm:pt modelId="{C0391722-F282-4ACC-8ACB-1E9BDBD6AFC4}" type="pres">
      <dgm:prSet presAssocID="{4F492C2B-4C93-4663-9939-214DA443AF9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318AA2F-26EC-4A05-A46F-08F50B7579C1}" type="pres">
      <dgm:prSet presAssocID="{F272B835-B0F0-4209-8950-54E9E459207C}" presName="node" presStyleLbl="node1" presStyleIdx="3" presStyleCnt="5" custLinFactX="14569" custLinFactY="-2019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3A81C-BA90-4CB5-B65A-6D1326A6B794}" type="pres">
      <dgm:prSet presAssocID="{42C8378B-830E-4E5C-B839-91A4D095F72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CDC56C0-12C2-4D8F-B2B8-8C364C33C5B6}" type="pres">
      <dgm:prSet presAssocID="{42C8378B-830E-4E5C-B839-91A4D095F72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2D14BF0-B666-4533-B065-37292FF7B9DD}" type="pres">
      <dgm:prSet presAssocID="{A5F4833A-E08F-44F6-87F8-E92629C770D3}" presName="node" presStyleLbl="node1" presStyleIdx="4" presStyleCnt="5" custLinFactX="-46660" custLinFactNeighborX="-100000" custLinFactNeighborY="70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BD39A-6870-4093-AC32-426A2F2B0E9C}" type="presOf" srcId="{5852F58F-AD06-4051-92F4-DD42721FD2D6}" destId="{CA9221F9-27BC-4D47-907D-6140BF358516}" srcOrd="1" destOrd="0" presId="urn:microsoft.com/office/officeart/2005/8/layout/process1"/>
    <dgm:cxn modelId="{E08E222D-A041-4E01-A50C-5DC2F71E34B4}" srcId="{3A2AD1BB-D271-442F-B612-E8381B8E3000}" destId="{F272B835-B0F0-4209-8950-54E9E459207C}" srcOrd="3" destOrd="0" parTransId="{B5F7FA00-7230-4221-A97C-3AF8B0459792}" sibTransId="{42C8378B-830E-4E5C-B839-91A4D095F72F}"/>
    <dgm:cxn modelId="{D1B114C2-C22B-4ADB-939D-C44F56A3B708}" type="presOf" srcId="{4F492C2B-4C93-4663-9939-214DA443AF96}" destId="{C0391722-F282-4ACC-8ACB-1E9BDBD6AFC4}" srcOrd="1" destOrd="0" presId="urn:microsoft.com/office/officeart/2005/8/layout/process1"/>
    <dgm:cxn modelId="{A19545C0-4097-494D-BD72-9E12D3C5368C}" type="presOf" srcId="{39C98F1D-D257-4ED3-A407-E75ACDADF9E1}" destId="{49C59FA1-430E-471E-8606-C455382BCF3B}" srcOrd="0" destOrd="0" presId="urn:microsoft.com/office/officeart/2005/8/layout/process1"/>
    <dgm:cxn modelId="{2B973EB0-FED8-4CFA-95CA-C20CC12CBF07}" type="presOf" srcId="{42C8378B-830E-4E5C-B839-91A4D095F72F}" destId="{A113A81C-BA90-4CB5-B65A-6D1326A6B794}" srcOrd="0" destOrd="0" presId="urn:microsoft.com/office/officeart/2005/8/layout/process1"/>
    <dgm:cxn modelId="{0299CA08-1921-46D1-83E1-7DF009362085}" type="presOf" srcId="{32C73536-2B8F-4F7E-AE69-30B75C4E5DE4}" destId="{CF4FABDB-3879-4D00-9FA6-411833A1FFB2}" srcOrd="0" destOrd="0" presId="urn:microsoft.com/office/officeart/2005/8/layout/process1"/>
    <dgm:cxn modelId="{F7D904C1-F48C-4AFA-8139-BEEA77191BC2}" type="presOf" srcId="{DDED818F-F45A-4B66-9206-40088F84703B}" destId="{05CB3DCC-6EA7-4A74-BAFA-B59B359B1657}" srcOrd="0" destOrd="0" presId="urn:microsoft.com/office/officeart/2005/8/layout/process1"/>
    <dgm:cxn modelId="{CBEE05BA-B3E2-4332-BCEA-A9545AF1C714}" type="presOf" srcId="{1815668C-3018-48DA-AC94-86BBE11B83C3}" destId="{820DEFC5-FCBA-4E5D-8C26-F9EFF4873C34}" srcOrd="0" destOrd="0" presId="urn:microsoft.com/office/officeart/2005/8/layout/process1"/>
    <dgm:cxn modelId="{6864893D-5E87-4CCD-A54B-4A9A0A8E210A}" type="presOf" srcId="{5852F58F-AD06-4051-92F4-DD42721FD2D6}" destId="{D8AF657E-D90E-46CD-B5AB-1978207642C2}" srcOrd="0" destOrd="0" presId="urn:microsoft.com/office/officeart/2005/8/layout/process1"/>
    <dgm:cxn modelId="{D73D3CED-2C22-4316-99DB-18B9E7695A40}" type="presOf" srcId="{A5F4833A-E08F-44F6-87F8-E92629C770D3}" destId="{B2D14BF0-B666-4533-B065-37292FF7B9DD}" srcOrd="0" destOrd="0" presId="urn:microsoft.com/office/officeart/2005/8/layout/process1"/>
    <dgm:cxn modelId="{4091BC66-6D67-44F2-9B75-8E5A3B8BAFBD}" srcId="{3A2AD1BB-D271-442F-B612-E8381B8E3000}" destId="{1815668C-3018-48DA-AC94-86BBE11B83C3}" srcOrd="2" destOrd="0" parTransId="{5DA63B06-53A3-4CBD-A4C3-4D98FFCEAE9D}" sibTransId="{4F492C2B-4C93-4663-9939-214DA443AF96}"/>
    <dgm:cxn modelId="{4D387EE1-0457-41F4-BEBC-2CFFCFB4C09A}" srcId="{3A2AD1BB-D271-442F-B612-E8381B8E3000}" destId="{A5F4833A-E08F-44F6-87F8-E92629C770D3}" srcOrd="4" destOrd="0" parTransId="{9407C69D-A28A-465B-8787-3B86656A9641}" sibTransId="{6A6A1F9E-30FB-4B04-87D8-61CE5F64DD6A}"/>
    <dgm:cxn modelId="{EB5F73A8-4F89-48DA-BDC7-D03D93D27B1F}" type="presOf" srcId="{3A2AD1BB-D271-442F-B612-E8381B8E3000}" destId="{25256CAC-99ED-4D1C-801E-24BE44EED12A}" srcOrd="0" destOrd="0" presId="urn:microsoft.com/office/officeart/2005/8/layout/process1"/>
    <dgm:cxn modelId="{959BFE76-7E89-4729-ACBB-3D12FD393CA4}" srcId="{3A2AD1BB-D271-442F-B612-E8381B8E3000}" destId="{32C73536-2B8F-4F7E-AE69-30B75C4E5DE4}" srcOrd="1" destOrd="0" parTransId="{2FAE731A-31B8-474F-9290-6AB35EA01303}" sibTransId="{5852F58F-AD06-4051-92F4-DD42721FD2D6}"/>
    <dgm:cxn modelId="{7AAAE8AA-54A4-4CF7-B73F-A01358EE22EB}" type="presOf" srcId="{4F492C2B-4C93-4663-9939-214DA443AF96}" destId="{0057A886-FA97-4039-8628-53A198969CCB}" srcOrd="0" destOrd="0" presId="urn:microsoft.com/office/officeart/2005/8/layout/process1"/>
    <dgm:cxn modelId="{0432F80F-E052-4EA1-88D1-092A99632E7E}" type="presOf" srcId="{F272B835-B0F0-4209-8950-54E9E459207C}" destId="{9318AA2F-26EC-4A05-A46F-08F50B7579C1}" srcOrd="0" destOrd="0" presId="urn:microsoft.com/office/officeart/2005/8/layout/process1"/>
    <dgm:cxn modelId="{309E088F-3237-4A1B-AEDD-60470C5EE6B5}" type="presOf" srcId="{42C8378B-830E-4E5C-B839-91A4D095F72F}" destId="{DCDC56C0-12C2-4D8F-B2B8-8C364C33C5B6}" srcOrd="1" destOrd="0" presId="urn:microsoft.com/office/officeart/2005/8/layout/process1"/>
    <dgm:cxn modelId="{32D1E459-48A8-4BD1-81EB-DD2149B07ADF}" srcId="{3A2AD1BB-D271-442F-B612-E8381B8E3000}" destId="{DDED818F-F45A-4B66-9206-40088F84703B}" srcOrd="0" destOrd="0" parTransId="{8616A406-689B-45A6-BAF4-0D8CF0255937}" sibTransId="{39C98F1D-D257-4ED3-A407-E75ACDADF9E1}"/>
    <dgm:cxn modelId="{173BA504-DC4E-4187-8779-287765879066}" type="presOf" srcId="{39C98F1D-D257-4ED3-A407-E75ACDADF9E1}" destId="{F8C9B266-2216-4715-A100-49E3F23A4BD6}" srcOrd="1" destOrd="0" presId="urn:microsoft.com/office/officeart/2005/8/layout/process1"/>
    <dgm:cxn modelId="{E262A411-C5FA-45D5-8299-244FA3D6D98B}" type="presParOf" srcId="{25256CAC-99ED-4D1C-801E-24BE44EED12A}" destId="{05CB3DCC-6EA7-4A74-BAFA-B59B359B1657}" srcOrd="0" destOrd="0" presId="urn:microsoft.com/office/officeart/2005/8/layout/process1"/>
    <dgm:cxn modelId="{9A5B395E-9B9A-497F-9FF5-12E0D347DB58}" type="presParOf" srcId="{25256CAC-99ED-4D1C-801E-24BE44EED12A}" destId="{49C59FA1-430E-471E-8606-C455382BCF3B}" srcOrd="1" destOrd="0" presId="urn:microsoft.com/office/officeart/2005/8/layout/process1"/>
    <dgm:cxn modelId="{ECD0F684-DCEE-463B-A61D-88B92062FCB0}" type="presParOf" srcId="{49C59FA1-430E-471E-8606-C455382BCF3B}" destId="{F8C9B266-2216-4715-A100-49E3F23A4BD6}" srcOrd="0" destOrd="0" presId="urn:microsoft.com/office/officeart/2005/8/layout/process1"/>
    <dgm:cxn modelId="{A3E4CAFD-066C-4173-854C-4D4294265D88}" type="presParOf" srcId="{25256CAC-99ED-4D1C-801E-24BE44EED12A}" destId="{CF4FABDB-3879-4D00-9FA6-411833A1FFB2}" srcOrd="2" destOrd="0" presId="urn:microsoft.com/office/officeart/2005/8/layout/process1"/>
    <dgm:cxn modelId="{1417CD20-3933-47B1-969E-89542664C469}" type="presParOf" srcId="{25256CAC-99ED-4D1C-801E-24BE44EED12A}" destId="{D8AF657E-D90E-46CD-B5AB-1978207642C2}" srcOrd="3" destOrd="0" presId="urn:microsoft.com/office/officeart/2005/8/layout/process1"/>
    <dgm:cxn modelId="{A925C4BC-81A4-48B3-829D-6D119F6D3FF1}" type="presParOf" srcId="{D8AF657E-D90E-46CD-B5AB-1978207642C2}" destId="{CA9221F9-27BC-4D47-907D-6140BF358516}" srcOrd="0" destOrd="0" presId="urn:microsoft.com/office/officeart/2005/8/layout/process1"/>
    <dgm:cxn modelId="{2B39926B-5989-4599-980D-D3EE55F218BF}" type="presParOf" srcId="{25256CAC-99ED-4D1C-801E-24BE44EED12A}" destId="{820DEFC5-FCBA-4E5D-8C26-F9EFF4873C34}" srcOrd="4" destOrd="0" presId="urn:microsoft.com/office/officeart/2005/8/layout/process1"/>
    <dgm:cxn modelId="{1B975224-9032-46D2-8DF8-41284C227903}" type="presParOf" srcId="{25256CAC-99ED-4D1C-801E-24BE44EED12A}" destId="{0057A886-FA97-4039-8628-53A198969CCB}" srcOrd="5" destOrd="0" presId="urn:microsoft.com/office/officeart/2005/8/layout/process1"/>
    <dgm:cxn modelId="{67D532D2-6A69-49FB-A93C-2404D8241CF3}" type="presParOf" srcId="{0057A886-FA97-4039-8628-53A198969CCB}" destId="{C0391722-F282-4ACC-8ACB-1E9BDBD6AFC4}" srcOrd="0" destOrd="0" presId="urn:microsoft.com/office/officeart/2005/8/layout/process1"/>
    <dgm:cxn modelId="{0BCDC498-FFB1-4FEC-BA40-CDAE2B3B0A0C}" type="presParOf" srcId="{25256CAC-99ED-4D1C-801E-24BE44EED12A}" destId="{9318AA2F-26EC-4A05-A46F-08F50B7579C1}" srcOrd="6" destOrd="0" presId="urn:microsoft.com/office/officeart/2005/8/layout/process1"/>
    <dgm:cxn modelId="{7B0BF539-A592-438C-93BC-9EB32C356AEC}" type="presParOf" srcId="{25256CAC-99ED-4D1C-801E-24BE44EED12A}" destId="{A113A81C-BA90-4CB5-B65A-6D1326A6B794}" srcOrd="7" destOrd="0" presId="urn:microsoft.com/office/officeart/2005/8/layout/process1"/>
    <dgm:cxn modelId="{6FE64417-56E5-44B2-8190-55642C707ED0}" type="presParOf" srcId="{A113A81C-BA90-4CB5-B65A-6D1326A6B794}" destId="{DCDC56C0-12C2-4D8F-B2B8-8C364C33C5B6}" srcOrd="0" destOrd="0" presId="urn:microsoft.com/office/officeart/2005/8/layout/process1"/>
    <dgm:cxn modelId="{82A5A568-F6C3-49CE-AEFD-869D05FAE326}" type="presParOf" srcId="{25256CAC-99ED-4D1C-801E-24BE44EED12A}" destId="{B2D14BF0-B666-4533-B065-37292FF7B9D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AD1BB-D271-442F-B612-E8381B8E30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ED818F-F45A-4B66-9206-40088F84703B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Observes or Learns About a Problem</a:t>
          </a:r>
          <a:endParaRPr lang="en-US" dirty="0">
            <a:solidFill>
              <a:schemeClr val="tx1"/>
            </a:solidFill>
          </a:endParaRPr>
        </a:p>
      </dgm:t>
    </dgm:pt>
    <dgm:pt modelId="{8616A406-689B-45A6-BAF4-0D8CF0255937}" type="parTrans" cxnId="{32D1E459-48A8-4BD1-81EB-DD2149B07ADF}">
      <dgm:prSet/>
      <dgm:spPr/>
      <dgm:t>
        <a:bodyPr/>
        <a:lstStyle/>
        <a:p>
          <a:endParaRPr lang="en-US"/>
        </a:p>
      </dgm:t>
    </dgm:pt>
    <dgm:pt modelId="{39C98F1D-D257-4ED3-A407-E75ACDADF9E1}" type="sibTrans" cxnId="{32D1E459-48A8-4BD1-81EB-DD2149B07ADF}">
      <dgm:prSet/>
      <dgm:spPr>
        <a:solidFill>
          <a:srgbClr val="92D050"/>
        </a:solidFill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C73536-2B8F-4F7E-AE69-30B75C4E5DE4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Impulsive Share on Facebook or WhatsApp</a:t>
          </a:r>
          <a:endParaRPr lang="en-US" dirty="0">
            <a:solidFill>
              <a:schemeClr val="tx1"/>
            </a:solidFill>
          </a:endParaRPr>
        </a:p>
      </dgm:t>
    </dgm:pt>
    <dgm:pt modelId="{2FAE731A-31B8-474F-9290-6AB35EA01303}" type="parTrans" cxnId="{959BFE76-7E89-4729-ACBB-3D12FD393CA4}">
      <dgm:prSet/>
      <dgm:spPr/>
      <dgm:t>
        <a:bodyPr/>
        <a:lstStyle/>
        <a:p>
          <a:endParaRPr lang="en-US"/>
        </a:p>
      </dgm:t>
    </dgm:pt>
    <dgm:pt modelId="{5852F58F-AD06-4051-92F4-DD42721FD2D6}" type="sibTrans" cxnId="{959BFE76-7E89-4729-ACBB-3D12FD393CA4}">
      <dgm:prSet/>
      <dgm:spPr>
        <a:solidFill>
          <a:srgbClr val="92D050"/>
        </a:solidFill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15668C-3018-48DA-AC94-86BBE11B83C3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Discussions with Friends or Family</a:t>
          </a:r>
          <a:endParaRPr lang="en-US" dirty="0">
            <a:solidFill>
              <a:schemeClr val="tx1"/>
            </a:solidFill>
          </a:endParaRPr>
        </a:p>
      </dgm:t>
    </dgm:pt>
    <dgm:pt modelId="{5DA63B06-53A3-4CBD-A4C3-4D98FFCEAE9D}" type="parTrans" cxnId="{4091BC66-6D67-44F2-9B75-8E5A3B8BAFBD}">
      <dgm:prSet/>
      <dgm:spPr/>
      <dgm:t>
        <a:bodyPr/>
        <a:lstStyle/>
        <a:p>
          <a:endParaRPr lang="en-US"/>
        </a:p>
      </dgm:t>
    </dgm:pt>
    <dgm:pt modelId="{4F492C2B-4C93-4663-9939-214DA443AF96}" type="sibTrans" cxnId="{4091BC66-6D67-44F2-9B75-8E5A3B8BAFBD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F272B835-B0F0-4209-8950-54E9E459207C}">
      <dgm:prSet custT="1"/>
      <dgm:spPr>
        <a:solidFill>
          <a:schemeClr val="accent6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Activate</a:t>
          </a:r>
          <a:endParaRPr lang="en-US" sz="2400" b="1" dirty="0">
            <a:solidFill>
              <a:schemeClr val="tx1"/>
            </a:solidFill>
          </a:endParaRPr>
        </a:p>
      </dgm:t>
    </dgm:pt>
    <dgm:pt modelId="{B5F7FA00-7230-4221-A97C-3AF8B0459792}" type="parTrans" cxnId="{E08E222D-A041-4E01-A50C-5DC2F71E34B4}">
      <dgm:prSet/>
      <dgm:spPr/>
      <dgm:t>
        <a:bodyPr/>
        <a:lstStyle/>
        <a:p>
          <a:endParaRPr lang="en-US"/>
        </a:p>
      </dgm:t>
    </dgm:pt>
    <dgm:pt modelId="{42C8378B-830E-4E5C-B839-91A4D095F72F}" type="sibTrans" cxnId="{E08E222D-A041-4E01-A50C-5DC2F71E34B4}">
      <dgm:prSet/>
      <dgm:spPr>
        <a:solidFill>
          <a:srgbClr val="92D050"/>
        </a:solidFill>
      </dgm:spPr>
      <dgm:t>
        <a:bodyPr/>
        <a:lstStyle/>
        <a:p>
          <a:endParaRPr lang="en-US" dirty="0"/>
        </a:p>
      </dgm:t>
    </dgm:pt>
    <dgm:pt modelId="{A5F4833A-E08F-44F6-87F8-E92629C770D3}">
      <dgm:prSet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Approach Institutions or Connections</a:t>
          </a:r>
          <a:endParaRPr lang="en-US" b="0" dirty="0">
            <a:solidFill>
              <a:schemeClr val="tx1"/>
            </a:solidFill>
          </a:endParaRPr>
        </a:p>
      </dgm:t>
    </dgm:pt>
    <dgm:pt modelId="{9407C69D-A28A-465B-8787-3B86656A9641}" type="parTrans" cxnId="{4D387EE1-0457-41F4-BEBC-2CFFCFB4C09A}">
      <dgm:prSet/>
      <dgm:spPr/>
      <dgm:t>
        <a:bodyPr/>
        <a:lstStyle/>
        <a:p>
          <a:endParaRPr lang="en-US"/>
        </a:p>
      </dgm:t>
    </dgm:pt>
    <dgm:pt modelId="{6A6A1F9E-30FB-4B04-87D8-61CE5F64DD6A}" type="sibTrans" cxnId="{4D387EE1-0457-41F4-BEBC-2CFFCFB4C09A}">
      <dgm:prSet/>
      <dgm:spPr/>
      <dgm:t>
        <a:bodyPr/>
        <a:lstStyle/>
        <a:p>
          <a:endParaRPr lang="en-US"/>
        </a:p>
      </dgm:t>
    </dgm:pt>
    <dgm:pt modelId="{25256CAC-99ED-4D1C-801E-24BE44EED12A}" type="pres">
      <dgm:prSet presAssocID="{3A2AD1BB-D271-442F-B612-E8381B8E30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CB3DCC-6EA7-4A74-BAFA-B59B359B1657}" type="pres">
      <dgm:prSet presAssocID="{DDED818F-F45A-4B66-9206-40088F84703B}" presName="node" presStyleLbl="node1" presStyleIdx="0" presStyleCnt="5" custLinFactX="17748" custLinFactY="-17880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59FA1-430E-471E-8606-C455382BCF3B}" type="pres">
      <dgm:prSet presAssocID="{39C98F1D-D257-4ED3-A407-E75ACDADF9E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8C9B266-2216-4715-A100-49E3F23A4BD6}" type="pres">
      <dgm:prSet presAssocID="{39C98F1D-D257-4ED3-A407-E75ACDADF9E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F4FABDB-3879-4D00-9FA6-411833A1FFB2}" type="pres">
      <dgm:prSet presAssocID="{32C73536-2B8F-4F7E-AE69-30B75C4E5DE4}" presName="node" presStyleLbl="node1" presStyleIdx="1" presStyleCnt="5" custLinFactX="17748" custLinFactY="-17880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F657E-D90E-46CD-B5AB-1978207642C2}" type="pres">
      <dgm:prSet presAssocID="{5852F58F-AD06-4051-92F4-DD42721FD2D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A9221F9-27BC-4D47-907D-6140BF358516}" type="pres">
      <dgm:prSet presAssocID="{5852F58F-AD06-4051-92F4-DD42721FD2D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20DEFC5-FCBA-4E5D-8C26-F9EFF4873C34}" type="pres">
      <dgm:prSet presAssocID="{1815668C-3018-48DA-AC94-86BBE11B83C3}" presName="node" presStyleLbl="node1" presStyleIdx="2" presStyleCnt="5" custLinFactX="17748" custLinFactY="-17880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7A886-FA97-4039-8628-53A198969CCB}" type="pres">
      <dgm:prSet presAssocID="{4F492C2B-4C93-4663-9939-214DA443AF96}" presName="sibTrans" presStyleLbl="sibTrans2D1" presStyleIdx="2" presStyleCnt="4" custScaleX="104902"/>
      <dgm:spPr/>
      <dgm:t>
        <a:bodyPr/>
        <a:lstStyle/>
        <a:p>
          <a:endParaRPr lang="en-US"/>
        </a:p>
      </dgm:t>
    </dgm:pt>
    <dgm:pt modelId="{C0391722-F282-4ACC-8ACB-1E9BDBD6AFC4}" type="pres">
      <dgm:prSet presAssocID="{4F492C2B-4C93-4663-9939-214DA443AF9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318AA2F-26EC-4A05-A46F-08F50B7579C1}" type="pres">
      <dgm:prSet presAssocID="{F272B835-B0F0-4209-8950-54E9E459207C}" presName="node" presStyleLbl="node1" presStyleIdx="3" presStyleCnt="5" custLinFactX="14569" custLinFactY="-2019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3A81C-BA90-4CB5-B65A-6D1326A6B794}" type="pres">
      <dgm:prSet presAssocID="{42C8378B-830E-4E5C-B839-91A4D095F72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CDC56C0-12C2-4D8F-B2B8-8C364C33C5B6}" type="pres">
      <dgm:prSet presAssocID="{42C8378B-830E-4E5C-B839-91A4D095F72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2D14BF0-B666-4533-B065-37292FF7B9DD}" type="pres">
      <dgm:prSet presAssocID="{A5F4833A-E08F-44F6-87F8-E92629C770D3}" presName="node" presStyleLbl="node1" presStyleIdx="4" presStyleCnt="5" custLinFactX="-46660" custLinFactNeighborX="-100000" custLinFactNeighborY="70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8E222D-A041-4E01-A50C-5DC2F71E34B4}" srcId="{3A2AD1BB-D271-442F-B612-E8381B8E3000}" destId="{F272B835-B0F0-4209-8950-54E9E459207C}" srcOrd="3" destOrd="0" parTransId="{B5F7FA00-7230-4221-A97C-3AF8B0459792}" sibTransId="{42C8378B-830E-4E5C-B839-91A4D095F72F}"/>
    <dgm:cxn modelId="{FAA2C399-DA3C-4BED-9A2E-561DF07C755F}" type="presOf" srcId="{A5F4833A-E08F-44F6-87F8-E92629C770D3}" destId="{B2D14BF0-B666-4533-B065-37292FF7B9DD}" srcOrd="0" destOrd="0" presId="urn:microsoft.com/office/officeart/2005/8/layout/process1"/>
    <dgm:cxn modelId="{973AD448-7407-4FC6-B316-E0C0DB0AF173}" type="presOf" srcId="{39C98F1D-D257-4ED3-A407-E75ACDADF9E1}" destId="{49C59FA1-430E-471E-8606-C455382BCF3B}" srcOrd="0" destOrd="0" presId="urn:microsoft.com/office/officeart/2005/8/layout/process1"/>
    <dgm:cxn modelId="{74469A3B-0BCB-4FF3-BB9D-88DFDFECE428}" type="presOf" srcId="{32C73536-2B8F-4F7E-AE69-30B75C4E5DE4}" destId="{CF4FABDB-3879-4D00-9FA6-411833A1FFB2}" srcOrd="0" destOrd="0" presId="urn:microsoft.com/office/officeart/2005/8/layout/process1"/>
    <dgm:cxn modelId="{4091BC66-6D67-44F2-9B75-8E5A3B8BAFBD}" srcId="{3A2AD1BB-D271-442F-B612-E8381B8E3000}" destId="{1815668C-3018-48DA-AC94-86BBE11B83C3}" srcOrd="2" destOrd="0" parTransId="{5DA63B06-53A3-4CBD-A4C3-4D98FFCEAE9D}" sibTransId="{4F492C2B-4C93-4663-9939-214DA443AF96}"/>
    <dgm:cxn modelId="{063D67BF-07FD-471E-BBD5-0C09A5EEA832}" type="presOf" srcId="{4F492C2B-4C93-4663-9939-214DA443AF96}" destId="{0057A886-FA97-4039-8628-53A198969CCB}" srcOrd="0" destOrd="0" presId="urn:microsoft.com/office/officeart/2005/8/layout/process1"/>
    <dgm:cxn modelId="{4D387EE1-0457-41F4-BEBC-2CFFCFB4C09A}" srcId="{3A2AD1BB-D271-442F-B612-E8381B8E3000}" destId="{A5F4833A-E08F-44F6-87F8-E92629C770D3}" srcOrd="4" destOrd="0" parTransId="{9407C69D-A28A-465B-8787-3B86656A9641}" sibTransId="{6A6A1F9E-30FB-4B04-87D8-61CE5F64DD6A}"/>
    <dgm:cxn modelId="{26336D1F-E86E-4BF4-B249-834CF47AC01B}" type="presOf" srcId="{3A2AD1BB-D271-442F-B612-E8381B8E3000}" destId="{25256CAC-99ED-4D1C-801E-24BE44EED12A}" srcOrd="0" destOrd="0" presId="urn:microsoft.com/office/officeart/2005/8/layout/process1"/>
    <dgm:cxn modelId="{715F5265-3B00-494B-BDFF-16C624C3CE10}" type="presOf" srcId="{42C8378B-830E-4E5C-B839-91A4D095F72F}" destId="{A113A81C-BA90-4CB5-B65A-6D1326A6B794}" srcOrd="0" destOrd="0" presId="urn:microsoft.com/office/officeart/2005/8/layout/process1"/>
    <dgm:cxn modelId="{C81A361F-2411-454F-8AFE-7A3748A9B5D8}" type="presOf" srcId="{4F492C2B-4C93-4663-9939-214DA443AF96}" destId="{C0391722-F282-4ACC-8ACB-1E9BDBD6AFC4}" srcOrd="1" destOrd="0" presId="urn:microsoft.com/office/officeart/2005/8/layout/process1"/>
    <dgm:cxn modelId="{DB4E7795-8A55-400C-BCFB-31972170D163}" type="presOf" srcId="{42C8378B-830E-4E5C-B839-91A4D095F72F}" destId="{DCDC56C0-12C2-4D8F-B2B8-8C364C33C5B6}" srcOrd="1" destOrd="0" presId="urn:microsoft.com/office/officeart/2005/8/layout/process1"/>
    <dgm:cxn modelId="{FEB7618A-00F7-4A46-A6FD-45D6B3C5B01B}" type="presOf" srcId="{DDED818F-F45A-4B66-9206-40088F84703B}" destId="{05CB3DCC-6EA7-4A74-BAFA-B59B359B1657}" srcOrd="0" destOrd="0" presId="urn:microsoft.com/office/officeart/2005/8/layout/process1"/>
    <dgm:cxn modelId="{ACC2DECC-65EA-4763-A57C-4467676BD290}" type="presOf" srcId="{5852F58F-AD06-4051-92F4-DD42721FD2D6}" destId="{D8AF657E-D90E-46CD-B5AB-1978207642C2}" srcOrd="0" destOrd="0" presId="urn:microsoft.com/office/officeart/2005/8/layout/process1"/>
    <dgm:cxn modelId="{32D1E459-48A8-4BD1-81EB-DD2149B07ADF}" srcId="{3A2AD1BB-D271-442F-B612-E8381B8E3000}" destId="{DDED818F-F45A-4B66-9206-40088F84703B}" srcOrd="0" destOrd="0" parTransId="{8616A406-689B-45A6-BAF4-0D8CF0255937}" sibTransId="{39C98F1D-D257-4ED3-A407-E75ACDADF9E1}"/>
    <dgm:cxn modelId="{959BFE76-7E89-4729-ACBB-3D12FD393CA4}" srcId="{3A2AD1BB-D271-442F-B612-E8381B8E3000}" destId="{32C73536-2B8F-4F7E-AE69-30B75C4E5DE4}" srcOrd="1" destOrd="0" parTransId="{2FAE731A-31B8-474F-9290-6AB35EA01303}" sibTransId="{5852F58F-AD06-4051-92F4-DD42721FD2D6}"/>
    <dgm:cxn modelId="{128295FE-2C31-4874-B291-DE6A5513FBD1}" type="presOf" srcId="{F272B835-B0F0-4209-8950-54E9E459207C}" destId="{9318AA2F-26EC-4A05-A46F-08F50B7579C1}" srcOrd="0" destOrd="0" presId="urn:microsoft.com/office/officeart/2005/8/layout/process1"/>
    <dgm:cxn modelId="{D9CC3E2E-EBAA-491A-9079-7545EB613E8F}" type="presOf" srcId="{1815668C-3018-48DA-AC94-86BBE11B83C3}" destId="{820DEFC5-FCBA-4E5D-8C26-F9EFF4873C34}" srcOrd="0" destOrd="0" presId="urn:microsoft.com/office/officeart/2005/8/layout/process1"/>
    <dgm:cxn modelId="{0748719F-D92E-46B7-B3E1-EC49F0446ED0}" type="presOf" srcId="{5852F58F-AD06-4051-92F4-DD42721FD2D6}" destId="{CA9221F9-27BC-4D47-907D-6140BF358516}" srcOrd="1" destOrd="0" presId="urn:microsoft.com/office/officeart/2005/8/layout/process1"/>
    <dgm:cxn modelId="{AF37ED65-1CAB-4D01-81DD-7BC12255475C}" type="presOf" srcId="{39C98F1D-D257-4ED3-A407-E75ACDADF9E1}" destId="{F8C9B266-2216-4715-A100-49E3F23A4BD6}" srcOrd="1" destOrd="0" presId="urn:microsoft.com/office/officeart/2005/8/layout/process1"/>
    <dgm:cxn modelId="{55D6E952-1D6C-4C19-B8E5-6D0CB9788F6D}" type="presParOf" srcId="{25256CAC-99ED-4D1C-801E-24BE44EED12A}" destId="{05CB3DCC-6EA7-4A74-BAFA-B59B359B1657}" srcOrd="0" destOrd="0" presId="urn:microsoft.com/office/officeart/2005/8/layout/process1"/>
    <dgm:cxn modelId="{ACD3670F-4E06-4E98-B7C9-3BA5B8A89578}" type="presParOf" srcId="{25256CAC-99ED-4D1C-801E-24BE44EED12A}" destId="{49C59FA1-430E-471E-8606-C455382BCF3B}" srcOrd="1" destOrd="0" presId="urn:microsoft.com/office/officeart/2005/8/layout/process1"/>
    <dgm:cxn modelId="{8C58D456-F774-46C2-982D-58AD3406FDA0}" type="presParOf" srcId="{49C59FA1-430E-471E-8606-C455382BCF3B}" destId="{F8C9B266-2216-4715-A100-49E3F23A4BD6}" srcOrd="0" destOrd="0" presId="urn:microsoft.com/office/officeart/2005/8/layout/process1"/>
    <dgm:cxn modelId="{70630FEF-A8DA-471D-9647-9DA65F7F0C3B}" type="presParOf" srcId="{25256CAC-99ED-4D1C-801E-24BE44EED12A}" destId="{CF4FABDB-3879-4D00-9FA6-411833A1FFB2}" srcOrd="2" destOrd="0" presId="urn:microsoft.com/office/officeart/2005/8/layout/process1"/>
    <dgm:cxn modelId="{FDD1267B-1A11-4768-81B4-CB6D4D07F4C9}" type="presParOf" srcId="{25256CAC-99ED-4D1C-801E-24BE44EED12A}" destId="{D8AF657E-D90E-46CD-B5AB-1978207642C2}" srcOrd="3" destOrd="0" presId="urn:microsoft.com/office/officeart/2005/8/layout/process1"/>
    <dgm:cxn modelId="{28087575-A4EE-49FC-B465-1822B7BE277F}" type="presParOf" srcId="{D8AF657E-D90E-46CD-B5AB-1978207642C2}" destId="{CA9221F9-27BC-4D47-907D-6140BF358516}" srcOrd="0" destOrd="0" presId="urn:microsoft.com/office/officeart/2005/8/layout/process1"/>
    <dgm:cxn modelId="{ECF352FE-A5D7-49A8-8CF6-FE67401E5328}" type="presParOf" srcId="{25256CAC-99ED-4D1C-801E-24BE44EED12A}" destId="{820DEFC5-FCBA-4E5D-8C26-F9EFF4873C34}" srcOrd="4" destOrd="0" presId="urn:microsoft.com/office/officeart/2005/8/layout/process1"/>
    <dgm:cxn modelId="{6D318381-8BF6-4B5B-95A9-EE4D63831888}" type="presParOf" srcId="{25256CAC-99ED-4D1C-801E-24BE44EED12A}" destId="{0057A886-FA97-4039-8628-53A198969CCB}" srcOrd="5" destOrd="0" presId="urn:microsoft.com/office/officeart/2005/8/layout/process1"/>
    <dgm:cxn modelId="{E5924E29-8BC0-403B-B7A9-33C8BF97E1F8}" type="presParOf" srcId="{0057A886-FA97-4039-8628-53A198969CCB}" destId="{C0391722-F282-4ACC-8ACB-1E9BDBD6AFC4}" srcOrd="0" destOrd="0" presId="urn:microsoft.com/office/officeart/2005/8/layout/process1"/>
    <dgm:cxn modelId="{A658335B-87C1-4242-8B34-39976396BCD9}" type="presParOf" srcId="{25256CAC-99ED-4D1C-801E-24BE44EED12A}" destId="{9318AA2F-26EC-4A05-A46F-08F50B7579C1}" srcOrd="6" destOrd="0" presId="urn:microsoft.com/office/officeart/2005/8/layout/process1"/>
    <dgm:cxn modelId="{473E32A1-E7D4-4BB8-9597-67B6E264CC35}" type="presParOf" srcId="{25256CAC-99ED-4D1C-801E-24BE44EED12A}" destId="{A113A81C-BA90-4CB5-B65A-6D1326A6B794}" srcOrd="7" destOrd="0" presId="urn:microsoft.com/office/officeart/2005/8/layout/process1"/>
    <dgm:cxn modelId="{57555890-B1C1-4ED4-A449-79211A9064A4}" type="presParOf" srcId="{A113A81C-BA90-4CB5-B65A-6D1326A6B794}" destId="{DCDC56C0-12C2-4D8F-B2B8-8C364C33C5B6}" srcOrd="0" destOrd="0" presId="urn:microsoft.com/office/officeart/2005/8/layout/process1"/>
    <dgm:cxn modelId="{A9593C06-9B09-41BE-9606-7C5760E8B4ED}" type="presParOf" srcId="{25256CAC-99ED-4D1C-801E-24BE44EED12A}" destId="{B2D14BF0-B666-4533-B065-37292FF7B9D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B3DCC-6EA7-4A74-BAFA-B59B359B1657}">
      <dsp:nvSpPr>
        <dsp:cNvPr id="0" name=""/>
        <dsp:cNvSpPr/>
      </dsp:nvSpPr>
      <dsp:spPr>
        <a:xfrm>
          <a:off x="950432" y="666753"/>
          <a:ext cx="1636685" cy="125820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Observes or Learns About a Problem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87283" y="703604"/>
        <a:ext cx="1562983" cy="1184500"/>
      </dsp:txXfrm>
    </dsp:sp>
    <dsp:sp modelId="{49C59FA1-430E-471E-8606-C455382BCF3B}">
      <dsp:nvSpPr>
        <dsp:cNvPr id="0" name=""/>
        <dsp:cNvSpPr/>
      </dsp:nvSpPr>
      <dsp:spPr>
        <a:xfrm>
          <a:off x="2750787" y="1092905"/>
          <a:ext cx="346977" cy="4058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2750787" y="1174085"/>
        <a:ext cx="242884" cy="243538"/>
      </dsp:txXfrm>
    </dsp:sp>
    <dsp:sp modelId="{CF4FABDB-3879-4D00-9FA6-411833A1FFB2}">
      <dsp:nvSpPr>
        <dsp:cNvPr id="0" name=""/>
        <dsp:cNvSpPr/>
      </dsp:nvSpPr>
      <dsp:spPr>
        <a:xfrm>
          <a:off x="3241793" y="666753"/>
          <a:ext cx="1636685" cy="125820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Impulsive Share on Facebook or WhatsApp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78644" y="703604"/>
        <a:ext cx="1562983" cy="1184500"/>
      </dsp:txXfrm>
    </dsp:sp>
    <dsp:sp modelId="{D8AF657E-D90E-46CD-B5AB-1978207642C2}">
      <dsp:nvSpPr>
        <dsp:cNvPr id="0" name=""/>
        <dsp:cNvSpPr/>
      </dsp:nvSpPr>
      <dsp:spPr>
        <a:xfrm>
          <a:off x="5034499" y="1092905"/>
          <a:ext cx="330763" cy="4058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5034499" y="1174085"/>
        <a:ext cx="231534" cy="243538"/>
      </dsp:txXfrm>
    </dsp:sp>
    <dsp:sp modelId="{820DEFC5-FCBA-4E5D-8C26-F9EFF4873C34}">
      <dsp:nvSpPr>
        <dsp:cNvPr id="0" name=""/>
        <dsp:cNvSpPr/>
      </dsp:nvSpPr>
      <dsp:spPr>
        <a:xfrm>
          <a:off x="5502560" y="666753"/>
          <a:ext cx="1636685" cy="125820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Discussions with Friends or Family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539411" y="703604"/>
        <a:ext cx="1562983" cy="1184500"/>
      </dsp:txXfrm>
    </dsp:sp>
    <dsp:sp modelId="{0057A886-FA97-4039-8628-53A198969CCB}">
      <dsp:nvSpPr>
        <dsp:cNvPr id="0" name=""/>
        <dsp:cNvSpPr/>
      </dsp:nvSpPr>
      <dsp:spPr>
        <a:xfrm rot="21555928">
          <a:off x="7289315" y="1078232"/>
          <a:ext cx="352096" cy="4058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289319" y="1160089"/>
        <a:ext cx="246467" cy="243538"/>
      </dsp:txXfrm>
    </dsp:sp>
    <dsp:sp modelId="{9318AA2F-26EC-4A05-A46F-08F50B7579C1}">
      <dsp:nvSpPr>
        <dsp:cNvPr id="0" name=""/>
        <dsp:cNvSpPr/>
      </dsp:nvSpPr>
      <dsp:spPr>
        <a:xfrm>
          <a:off x="7772483" y="637650"/>
          <a:ext cx="1636685" cy="125820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Activate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7809334" y="674501"/>
        <a:ext cx="1562983" cy="1184500"/>
      </dsp:txXfrm>
    </dsp:sp>
    <dsp:sp modelId="{A113A81C-BA90-4CB5-B65A-6D1326A6B794}">
      <dsp:nvSpPr>
        <dsp:cNvPr id="0" name=""/>
        <dsp:cNvSpPr/>
      </dsp:nvSpPr>
      <dsp:spPr>
        <a:xfrm rot="5428812">
          <a:off x="8278032" y="2280940"/>
          <a:ext cx="605185" cy="4058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8339427" y="2301238"/>
        <a:ext cx="483416" cy="243538"/>
      </dsp:txXfrm>
    </dsp:sp>
    <dsp:sp modelId="{B2D14BF0-B666-4533-B065-37292FF7B9DD}">
      <dsp:nvSpPr>
        <dsp:cNvPr id="0" name=""/>
        <dsp:cNvSpPr/>
      </dsp:nvSpPr>
      <dsp:spPr>
        <a:xfrm>
          <a:off x="7752368" y="3037671"/>
          <a:ext cx="1636685" cy="125820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Approach Institutions or Connections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7789219" y="3074522"/>
        <a:ext cx="1562983" cy="1184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B3DCC-6EA7-4A74-BAFA-B59B359B1657}">
      <dsp:nvSpPr>
        <dsp:cNvPr id="0" name=""/>
        <dsp:cNvSpPr/>
      </dsp:nvSpPr>
      <dsp:spPr>
        <a:xfrm>
          <a:off x="950432" y="666753"/>
          <a:ext cx="1636685" cy="125820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Observes or Learns About a Problem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87283" y="703604"/>
        <a:ext cx="1562983" cy="1184500"/>
      </dsp:txXfrm>
    </dsp:sp>
    <dsp:sp modelId="{49C59FA1-430E-471E-8606-C455382BCF3B}">
      <dsp:nvSpPr>
        <dsp:cNvPr id="0" name=""/>
        <dsp:cNvSpPr/>
      </dsp:nvSpPr>
      <dsp:spPr>
        <a:xfrm>
          <a:off x="2750787" y="1092905"/>
          <a:ext cx="346977" cy="4058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2750787" y="1174085"/>
        <a:ext cx="242884" cy="243538"/>
      </dsp:txXfrm>
    </dsp:sp>
    <dsp:sp modelId="{CF4FABDB-3879-4D00-9FA6-411833A1FFB2}">
      <dsp:nvSpPr>
        <dsp:cNvPr id="0" name=""/>
        <dsp:cNvSpPr/>
      </dsp:nvSpPr>
      <dsp:spPr>
        <a:xfrm>
          <a:off x="3241793" y="666753"/>
          <a:ext cx="1636685" cy="125820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Impulsive Share on Facebook or WhatsApp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78644" y="703604"/>
        <a:ext cx="1562983" cy="1184500"/>
      </dsp:txXfrm>
    </dsp:sp>
    <dsp:sp modelId="{D8AF657E-D90E-46CD-B5AB-1978207642C2}">
      <dsp:nvSpPr>
        <dsp:cNvPr id="0" name=""/>
        <dsp:cNvSpPr/>
      </dsp:nvSpPr>
      <dsp:spPr>
        <a:xfrm>
          <a:off x="5034499" y="1092905"/>
          <a:ext cx="330763" cy="4058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5034499" y="1174085"/>
        <a:ext cx="231534" cy="243538"/>
      </dsp:txXfrm>
    </dsp:sp>
    <dsp:sp modelId="{820DEFC5-FCBA-4E5D-8C26-F9EFF4873C34}">
      <dsp:nvSpPr>
        <dsp:cNvPr id="0" name=""/>
        <dsp:cNvSpPr/>
      </dsp:nvSpPr>
      <dsp:spPr>
        <a:xfrm>
          <a:off x="5502560" y="666753"/>
          <a:ext cx="1636685" cy="125820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Discussions with Friends or Family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539411" y="703604"/>
        <a:ext cx="1562983" cy="1184500"/>
      </dsp:txXfrm>
    </dsp:sp>
    <dsp:sp modelId="{0057A886-FA97-4039-8628-53A198969CCB}">
      <dsp:nvSpPr>
        <dsp:cNvPr id="0" name=""/>
        <dsp:cNvSpPr/>
      </dsp:nvSpPr>
      <dsp:spPr>
        <a:xfrm rot="21555928">
          <a:off x="7289315" y="1078232"/>
          <a:ext cx="352096" cy="4058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289319" y="1160089"/>
        <a:ext cx="246467" cy="243538"/>
      </dsp:txXfrm>
    </dsp:sp>
    <dsp:sp modelId="{9318AA2F-26EC-4A05-A46F-08F50B7579C1}">
      <dsp:nvSpPr>
        <dsp:cNvPr id="0" name=""/>
        <dsp:cNvSpPr/>
      </dsp:nvSpPr>
      <dsp:spPr>
        <a:xfrm>
          <a:off x="7772483" y="637650"/>
          <a:ext cx="1636685" cy="125820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Activate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7809334" y="674501"/>
        <a:ext cx="1562983" cy="1184500"/>
      </dsp:txXfrm>
    </dsp:sp>
    <dsp:sp modelId="{A113A81C-BA90-4CB5-B65A-6D1326A6B794}">
      <dsp:nvSpPr>
        <dsp:cNvPr id="0" name=""/>
        <dsp:cNvSpPr/>
      </dsp:nvSpPr>
      <dsp:spPr>
        <a:xfrm rot="5428812">
          <a:off x="8278032" y="2280940"/>
          <a:ext cx="605185" cy="4058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8339427" y="2301238"/>
        <a:ext cx="483416" cy="243538"/>
      </dsp:txXfrm>
    </dsp:sp>
    <dsp:sp modelId="{B2D14BF0-B666-4533-B065-37292FF7B9DD}">
      <dsp:nvSpPr>
        <dsp:cNvPr id="0" name=""/>
        <dsp:cNvSpPr/>
      </dsp:nvSpPr>
      <dsp:spPr>
        <a:xfrm>
          <a:off x="7752368" y="3037671"/>
          <a:ext cx="1636685" cy="125820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Approach Institutions or Connections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7789219" y="3074522"/>
        <a:ext cx="1562983" cy="118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60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66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8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18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48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0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4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4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75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7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51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5BF7-8A71-4213-876A-2A168FF166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CF84-F4C3-42D6-A54A-FE7CF3AD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561" y="2139568"/>
            <a:ext cx="2262389" cy="985726"/>
          </a:xfrm>
        </p:spPr>
        <p:txBody>
          <a:bodyPr anchor="t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8157" y="3215446"/>
            <a:ext cx="2743199" cy="1021477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sz="2000" dirty="0" smtClean="0"/>
              <a:t>Discussions Reimagined.</a:t>
            </a:r>
          </a:p>
          <a:p>
            <a:pPr>
              <a:lnSpc>
                <a:spcPct val="50000"/>
              </a:lnSpc>
            </a:pPr>
            <a:r>
              <a:rPr lang="en-US" sz="2000" dirty="0" smtClean="0"/>
              <a:t>Visions In Action.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94" y="1403571"/>
            <a:ext cx="2833352" cy="283335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25328" y="4471909"/>
            <a:ext cx="5558251" cy="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2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489783" y="3902022"/>
            <a:ext cx="74349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/>
              <a:t>A Brighter Future: </a:t>
            </a:r>
            <a:r>
              <a:rPr lang="en-US" sz="2400" dirty="0"/>
              <a:t>Enable The </a:t>
            </a:r>
            <a:r>
              <a:rPr lang="en-US" sz="2400" dirty="0" smtClean="0"/>
              <a:t>Arab Youth’s Next </a:t>
            </a:r>
            <a:r>
              <a:rPr lang="en-US" sz="2400" dirty="0"/>
              <a:t>Step…</a:t>
            </a:r>
          </a:p>
          <a:p>
            <a:pPr marL="342900" lvl="0" indent="-342900" algn="ctr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Creating a platform for discussion, engagement, and action</a:t>
            </a:r>
          </a:p>
          <a:p>
            <a:pPr marL="342900" lvl="0" indent="-342900" algn="ctr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Allow for petitions, suggestions, and support for action</a:t>
            </a:r>
          </a:p>
          <a:p>
            <a:pPr marL="342900" lvl="0" indent="-342900" algn="ctr">
              <a:lnSpc>
                <a:spcPct val="150000"/>
              </a:lnSpc>
              <a:buFontTx/>
              <a:buChar char="-"/>
            </a:pP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-207117" y="2773169"/>
            <a:ext cx="2696900" cy="58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4961207" y="1314815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4720803" y="2390693"/>
            <a:ext cx="2743199" cy="10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r>
              <a:rPr lang="en-US" sz="2000" dirty="0" smtClean="0"/>
              <a:t>Discussions Reimagined.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2000" dirty="0" smtClean="0"/>
              <a:t>Visions In Action.</a:t>
            </a:r>
            <a:endParaRPr lang="en-US" sz="20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40" y="578818"/>
            <a:ext cx="2833352" cy="2833352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3577974" y="3647156"/>
            <a:ext cx="5558251" cy="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2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2763"/>
              </p:ext>
            </p:extLst>
          </p:nvPr>
        </p:nvGraphicFramePr>
        <p:xfrm>
          <a:off x="-585713" y="2000745"/>
          <a:ext cx="10940716" cy="38685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7315"/>
                <a:gridCol w="3006916"/>
                <a:gridCol w="2671306"/>
                <a:gridCol w="2735179"/>
              </a:tblGrid>
              <a:tr h="1694494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Dania Abu-Hussein</a:t>
                      </a:r>
                    </a:p>
                    <a:p>
                      <a:pPr algn="ctr"/>
                      <a:endParaRPr lang="en-US" sz="1600" b="0" dirty="0" smtClean="0"/>
                    </a:p>
                    <a:p>
                      <a:pPr algn="ctr"/>
                      <a:endParaRPr lang="en-US" sz="1600" b="0" dirty="0" smtClean="0"/>
                    </a:p>
                    <a:p>
                      <a:pPr algn="ctr"/>
                      <a:endParaRPr lang="en-US" sz="1600" b="0" dirty="0" smtClean="0"/>
                    </a:p>
                    <a:p>
                      <a:pPr algn="ctr"/>
                      <a:endParaRPr lang="en-US" sz="1600" b="0" dirty="0" smtClean="0"/>
                    </a:p>
                    <a:p>
                      <a:pPr algn="ctr"/>
                      <a:endParaRPr lang="en-US" sz="1600" b="0" dirty="0" smtClean="0"/>
                    </a:p>
                    <a:p>
                      <a:pPr algn="ctr"/>
                      <a:endParaRPr lang="en-US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William Long</a:t>
                      </a:r>
                      <a:endParaRPr lang="en-US" sz="20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Samuel</a:t>
                      </a:r>
                      <a:r>
                        <a:rPr lang="en-US" sz="2000" b="0" baseline="0" dirty="0" smtClean="0"/>
                        <a:t> Z Liu</a:t>
                      </a:r>
                    </a:p>
                    <a:p>
                      <a:pPr algn="ctr"/>
                      <a:endParaRPr lang="en-US" sz="1600" b="0" baseline="0" dirty="0" smtClean="0"/>
                    </a:p>
                    <a:p>
                      <a:pPr algn="ctr"/>
                      <a:endParaRPr lang="en-US" sz="1600" b="0" baseline="0" dirty="0" smtClean="0"/>
                    </a:p>
                    <a:p>
                      <a:pPr algn="ctr"/>
                      <a:endParaRPr lang="en-US" sz="1600" b="0" baseline="0" dirty="0" smtClean="0"/>
                    </a:p>
                    <a:p>
                      <a:pPr algn="ctr"/>
                      <a:endParaRPr lang="en-US" sz="1600" b="0" baseline="0" dirty="0" smtClean="0"/>
                    </a:p>
                    <a:p>
                      <a:pPr algn="ctr"/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87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rgbClr val="FFF3CC"/>
                        </a:gs>
                        <a:gs pos="100000">
                          <a:schemeClr val="accent4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rgbClr val="FFF3CC"/>
                        </a:gs>
                        <a:gs pos="100000">
                          <a:schemeClr val="accent4">
                            <a:lumMod val="40000"/>
                            <a:lumOff val="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466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400" dirty="0" smtClean="0"/>
                        <a:t>Business, Economics, &amp; International Affairs</a:t>
                      </a:r>
                      <a:endParaRPr lang="en-US" sz="1400" b="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rgbClr val="FFF3CC"/>
                        </a:gs>
                        <a:gs pos="100000">
                          <a:schemeClr val="accent4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Computer </a:t>
                      </a:r>
                      <a:r>
                        <a:rPr lang="en-US" sz="1400" dirty="0" smtClean="0"/>
                        <a:t>Science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smtClean="0"/>
                        <a:t>&amp; Government</a:t>
                      </a:r>
                      <a:endParaRPr lang="en-US" sz="14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Physics &amp; Philosophy</a:t>
                      </a:r>
                      <a:endParaRPr lang="en-US" sz="1400" b="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rgbClr val="FFF3CC"/>
                        </a:gs>
                        <a:gs pos="100000">
                          <a:schemeClr val="accent4">
                            <a:lumMod val="40000"/>
                            <a:lumOff val="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466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400" i="1" dirty="0" smtClean="0"/>
                        <a:t>Analyst at </a:t>
                      </a:r>
                      <a:r>
                        <a:rPr lang="en-US" sz="1400" b="1" dirty="0" smtClean="0"/>
                        <a:t>Wayfair</a:t>
                      </a:r>
                      <a:endParaRPr lang="en-US" sz="14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rgbClr val="FFF3CC"/>
                        </a:gs>
                        <a:gs pos="100000">
                          <a:schemeClr val="accent4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 smtClean="0"/>
                        <a:t>Software Engineer </a:t>
                      </a:r>
                      <a:r>
                        <a:rPr lang="en-US" sz="1400" i="1" dirty="0" smtClean="0"/>
                        <a:t>at </a:t>
                      </a:r>
                      <a:r>
                        <a:rPr lang="en-US" sz="1400" b="1" dirty="0" smtClean="0"/>
                        <a:t>Amazon</a:t>
                      </a:r>
                      <a:endParaRPr lang="en-US" sz="14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i="1" dirty="0" smtClean="0"/>
                        <a:t>Software </a:t>
                      </a:r>
                      <a:r>
                        <a:rPr lang="en-US" sz="1400" i="1" dirty="0" smtClean="0"/>
                        <a:t>Engineer </a:t>
                      </a:r>
                      <a:r>
                        <a:rPr lang="en-US" sz="1400" i="1" dirty="0" smtClean="0"/>
                        <a:t>at </a:t>
                      </a:r>
                      <a:r>
                        <a:rPr lang="en-US" sz="1400" b="1" dirty="0" smtClean="0"/>
                        <a:t>Google</a:t>
                      </a:r>
                      <a:endParaRPr lang="en-US" sz="14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rgbClr val="FFF3CC"/>
                        </a:gs>
                        <a:gs pos="100000">
                          <a:schemeClr val="accent4">
                            <a:lumMod val="40000"/>
                            <a:lumOff val="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466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Founder of </a:t>
                      </a:r>
                      <a:r>
                        <a:rPr lang="en-US" sz="1400" b="1" dirty="0" smtClean="0"/>
                        <a:t>Bread for </a:t>
                      </a:r>
                      <a:r>
                        <a:rPr lang="en-US" sz="1400" b="1" dirty="0" smtClean="0"/>
                        <a:t>Life</a:t>
                      </a:r>
                      <a:endParaRPr lang="en-US" sz="1400" b="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rgbClr val="FFF3CC"/>
                        </a:gs>
                        <a:gs pos="100000">
                          <a:schemeClr val="accent4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Founder of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b="1" i="0" baseline="0" dirty="0" smtClean="0"/>
                        <a:t>Soccer for Everyone</a:t>
                      </a:r>
                      <a:endParaRPr lang="en-US" sz="1400" b="1" i="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Co-President of </a:t>
                      </a:r>
                      <a:r>
                        <a:rPr lang="en-US" sz="1400" b="1" dirty="0" smtClean="0"/>
                        <a:t>D4D</a:t>
                      </a:r>
                      <a:endParaRPr lang="en-US" sz="1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50000">
                          <a:srgbClr val="FFF3CC"/>
                        </a:gs>
                        <a:gs pos="100000">
                          <a:schemeClr val="accent4">
                            <a:lumMod val="40000"/>
                            <a:lumOff val="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5107" r="3245" b="24105"/>
          <a:stretch/>
        </p:blipFill>
        <p:spPr>
          <a:xfrm>
            <a:off x="8453402" y="2511363"/>
            <a:ext cx="1122518" cy="1191318"/>
          </a:xfrm>
          <a:prstGeom prst="ellipse">
            <a:avLst/>
          </a:prstGeom>
        </p:spPr>
      </p:pic>
      <p:pic>
        <p:nvPicPr>
          <p:cNvPr id="9" name="Picture 8" descr="11755658_1009010272443419_7197368492243129591_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r="4003"/>
          <a:stretch/>
        </p:blipFill>
        <p:spPr bwMode="auto">
          <a:xfrm>
            <a:off x="5564884" y="2483428"/>
            <a:ext cx="1117600" cy="12192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northeaste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41" y="3945683"/>
            <a:ext cx="2109910" cy="3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s://scontent.fzty2-1.fna.fbcdn.net/v/t34.0-12/17141116_752283691605009_1176965043_n.jpg?oh=f8d1a10dcd0ccfa67bec48a40fcc3c80&amp;oe=58BE5FD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7" b="13031"/>
          <a:stretch/>
        </p:blipFill>
        <p:spPr bwMode="auto">
          <a:xfrm>
            <a:off x="2730719" y="2469599"/>
            <a:ext cx="1134154" cy="12469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news.harvard.edu/gazette/wp-content/themes/gazette20/a/i/harvard-logo-2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964" y="3945683"/>
            <a:ext cx="1697394" cy="4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news.harvard.edu/gazette/wp-content/themes/gazette20/a/i/harvard-logo-2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87" y="3945683"/>
            <a:ext cx="1697394" cy="4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5299226" y="382528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0" y="37786"/>
            <a:ext cx="1262167" cy="1262167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267916" y="154295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0721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newstatesman.com/sites/default/files/styles/nodeimage/public/blogs_2015/05/gettyimages-134083902.jpg?itok=Qhwt4uF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23792" r="-664" b="18970"/>
          <a:stretch/>
        </p:blipFill>
        <p:spPr bwMode="auto">
          <a:xfrm>
            <a:off x="-904797" y="2366682"/>
            <a:ext cx="13491244" cy="405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867" y="1611255"/>
            <a:ext cx="10515600" cy="66103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Social media can empower change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99226" y="382528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0" y="37786"/>
            <a:ext cx="1262167" cy="126216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7916" y="154295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8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9" t="61670" r="11434"/>
          <a:stretch/>
        </p:blipFill>
        <p:spPr>
          <a:xfrm>
            <a:off x="1331495" y="1791301"/>
            <a:ext cx="834190" cy="1550802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59134"/>
              </p:ext>
            </p:extLst>
          </p:nvPr>
        </p:nvGraphicFramePr>
        <p:xfrm>
          <a:off x="1208760" y="1299954"/>
          <a:ext cx="10812686" cy="555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299226" y="382528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0" y="37786"/>
            <a:ext cx="1262167" cy="126216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67916" y="154295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ent Arrow 1"/>
          <p:cNvSpPr/>
          <p:nvPr/>
        </p:nvSpPr>
        <p:spPr>
          <a:xfrm flipH="1" flipV="1">
            <a:off x="8764172" y="5759165"/>
            <a:ext cx="1125416" cy="682284"/>
          </a:xfrm>
          <a:prstGeom prst="ben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05" y="5456561"/>
            <a:ext cx="1262167" cy="126216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8426548" y="2307102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482818" y="2376788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53156" y="2441131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567223" y="2359394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496883" y="2441131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440607" y="2511823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9140" y="5316479"/>
            <a:ext cx="6777317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Problem Statement: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</a:rPr>
              <a:t>Current dialogue is isolated with no view to action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368987" y="3466560"/>
            <a:ext cx="405898" cy="605185"/>
            <a:chOff x="8377676" y="2181296"/>
            <a:chExt cx="405898" cy="605185"/>
          </a:xfrm>
        </p:grpSpPr>
        <p:sp>
          <p:nvSpPr>
            <p:cNvPr id="21" name="Right Arrow 20"/>
            <p:cNvSpPr/>
            <p:nvPr/>
          </p:nvSpPr>
          <p:spPr>
            <a:xfrm rot="5428812">
              <a:off x="8278032" y="2280940"/>
              <a:ext cx="605185" cy="405898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95000">
                  <a:srgbClr val="D01A00"/>
                </a:gs>
                <a:gs pos="84000">
                  <a:srgbClr val="E03300"/>
                </a:gs>
                <a:gs pos="0">
                  <a:srgbClr val="FF6600"/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/>
            <p:nvPr/>
          </p:nvSpPr>
          <p:spPr>
            <a:xfrm rot="16228812">
              <a:off x="8339427" y="2301238"/>
              <a:ext cx="483416" cy="24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17154" y="4198359"/>
            <a:ext cx="1636685" cy="951921"/>
            <a:chOff x="7752368" y="3037671"/>
            <a:chExt cx="1636685" cy="1258202"/>
          </a:xfrm>
          <a:solidFill>
            <a:srgbClr val="C00000"/>
          </a:solidFill>
        </p:grpSpPr>
        <p:sp>
          <p:nvSpPr>
            <p:cNvPr id="24" name="Rounded Rectangle 23"/>
            <p:cNvSpPr/>
            <p:nvPr/>
          </p:nvSpPr>
          <p:spPr>
            <a:xfrm>
              <a:off x="7752368" y="3037671"/>
              <a:ext cx="1636685" cy="125820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789219" y="3074522"/>
              <a:ext cx="1562983" cy="11845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/>
                <a:t>Drop Out</a:t>
              </a:r>
              <a:endParaRPr lang="en-US" sz="2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20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9" t="61670" r="11434"/>
          <a:stretch/>
        </p:blipFill>
        <p:spPr>
          <a:xfrm>
            <a:off x="1331495" y="1791301"/>
            <a:ext cx="834190" cy="1550802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59134"/>
              </p:ext>
            </p:extLst>
          </p:nvPr>
        </p:nvGraphicFramePr>
        <p:xfrm>
          <a:off x="1208760" y="1299954"/>
          <a:ext cx="10812686" cy="555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299226" y="382528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0" y="37786"/>
            <a:ext cx="1262167" cy="126216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67916" y="154295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ent Arrow 1"/>
          <p:cNvSpPr/>
          <p:nvPr/>
        </p:nvSpPr>
        <p:spPr>
          <a:xfrm flipH="1" flipV="1">
            <a:off x="8764172" y="5759165"/>
            <a:ext cx="1125416" cy="682284"/>
          </a:xfrm>
          <a:prstGeom prst="ben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05" y="5456561"/>
            <a:ext cx="1262167" cy="126216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8426548" y="2307102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482818" y="2376788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53156" y="2441131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567223" y="2359394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496883" y="2441131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440607" y="2511823"/>
            <a:ext cx="337624" cy="3798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7916" y="5149068"/>
            <a:ext cx="87879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Our Vision:</a:t>
            </a: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Empower those who drop out for lack of time/resources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Generate &amp; </a:t>
            </a:r>
            <a:r>
              <a:rPr lang="en-US" sz="2400" dirty="0"/>
              <a:t>s</a:t>
            </a:r>
            <a:r>
              <a:rPr lang="en-US" sz="2400" dirty="0" smtClean="0"/>
              <a:t>upport projects (discussion</a:t>
            </a:r>
            <a:r>
              <a:rPr lang="en-US" sz="2400" dirty="0"/>
              <a:t>, </a:t>
            </a:r>
            <a:r>
              <a:rPr lang="en-US" sz="2400" dirty="0" smtClean="0"/>
              <a:t>donation)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368987" y="3466560"/>
            <a:ext cx="405898" cy="605185"/>
            <a:chOff x="8377676" y="2181296"/>
            <a:chExt cx="405898" cy="605185"/>
          </a:xfrm>
        </p:grpSpPr>
        <p:sp>
          <p:nvSpPr>
            <p:cNvPr id="21" name="Right Arrow 20"/>
            <p:cNvSpPr/>
            <p:nvPr/>
          </p:nvSpPr>
          <p:spPr>
            <a:xfrm rot="5428812">
              <a:off x="8278032" y="2280940"/>
              <a:ext cx="605185" cy="405898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95000">
                  <a:srgbClr val="D01A00"/>
                </a:gs>
                <a:gs pos="84000">
                  <a:srgbClr val="E03300"/>
                </a:gs>
                <a:gs pos="0">
                  <a:srgbClr val="FF6600"/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/>
            <p:nvPr/>
          </p:nvSpPr>
          <p:spPr>
            <a:xfrm rot="16228812">
              <a:off x="8339427" y="2301238"/>
              <a:ext cx="483416" cy="24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17154" y="4198359"/>
            <a:ext cx="1636685" cy="951921"/>
            <a:chOff x="7752368" y="3037671"/>
            <a:chExt cx="1636685" cy="1258202"/>
          </a:xfrm>
          <a:solidFill>
            <a:srgbClr val="C00000"/>
          </a:solidFill>
        </p:grpSpPr>
        <p:sp>
          <p:nvSpPr>
            <p:cNvPr id="24" name="Rounded Rectangle 23"/>
            <p:cNvSpPr/>
            <p:nvPr/>
          </p:nvSpPr>
          <p:spPr>
            <a:xfrm>
              <a:off x="7752368" y="3037671"/>
              <a:ext cx="1636685" cy="125820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789219" y="3074522"/>
              <a:ext cx="1562983" cy="11845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/>
                <a:t>Drop Out</a:t>
              </a:r>
              <a:endParaRPr lang="en-US" sz="2400" b="1" kern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332783" y="3637209"/>
            <a:ext cx="478303" cy="4501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537735" y="3653029"/>
            <a:ext cx="478303" cy="4501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8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455" y="1644695"/>
            <a:ext cx="3854771" cy="109265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chemeClr val="accent6">
                    <a:lumMod val="50000"/>
                  </a:schemeClr>
                </a:solidFill>
              </a:rPr>
              <a:t>Means of Enablement:</a:t>
            </a:r>
            <a:endParaRPr lang="en-US" sz="28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414" y="2938083"/>
            <a:ext cx="3949623" cy="37767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olling for a</a:t>
            </a:r>
            <a:r>
              <a:rPr lang="en-US" sz="2400" dirty="0" smtClean="0"/>
              <a:t>n </a:t>
            </a:r>
            <a:r>
              <a:rPr lang="en-US" sz="2400" dirty="0" smtClean="0"/>
              <a:t>o</a:t>
            </a:r>
            <a:r>
              <a:rPr lang="en-US" sz="2400" dirty="0" smtClean="0"/>
              <a:t>ver-arching Vision</a:t>
            </a:r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r>
              <a:rPr lang="en-US" sz="2400" dirty="0" smtClean="0"/>
              <a:t>Crowdsourcing </a:t>
            </a:r>
            <a:r>
              <a:rPr lang="en-US" sz="2400" dirty="0" smtClean="0"/>
              <a:t>Projects as solutions to Problems</a:t>
            </a:r>
          </a:p>
          <a:p>
            <a:pPr marL="0" indent="0">
              <a:buNone/>
            </a:pPr>
            <a:endParaRPr lang="en-US" sz="1400" dirty="0" smtClean="0"/>
          </a:p>
          <a:p>
            <a:pPr>
              <a:buFontTx/>
              <a:buChar char="-"/>
            </a:pPr>
            <a:r>
              <a:rPr lang="en-US" sz="2400" dirty="0" smtClean="0"/>
              <a:t>“Reaction” donation scheme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65750" y="2459600"/>
            <a:ext cx="1758665" cy="3620789"/>
            <a:chOff x="8905873" y="1690688"/>
            <a:chExt cx="1758665" cy="3620789"/>
          </a:xfrm>
        </p:grpSpPr>
        <p:pic>
          <p:nvPicPr>
            <p:cNvPr id="3074" name="Picture 2" descr="Image result for petitio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873" y="1690688"/>
              <a:ext cx="1758665" cy="175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donatio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576" y="4282219"/>
              <a:ext cx="1029258" cy="1029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poll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526" y="3260197"/>
              <a:ext cx="797358" cy="797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7906188" y="1912035"/>
            <a:ext cx="3149600" cy="45865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Wireframe image here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99226" y="382528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0" y="37786"/>
            <a:ext cx="1262167" cy="126216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67916" y="154295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8" y="1785956"/>
            <a:ext cx="3177575" cy="4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665" y="1644695"/>
            <a:ext cx="4257509" cy="98503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</a:rPr>
              <a:t>Technology </a:t>
            </a:r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</a:rPr>
              <a:t>Stack: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AutoShape 6" descr="Image result for i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59718" y="4612418"/>
            <a:ext cx="3884764" cy="1743052"/>
            <a:chOff x="847271" y="2468910"/>
            <a:chExt cx="4546600" cy="1826380"/>
          </a:xfrm>
        </p:grpSpPr>
        <p:pic>
          <p:nvPicPr>
            <p:cNvPr id="5124" name="Picture 4" descr="Image result for flas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944" y="3050006"/>
              <a:ext cx="2409371" cy="942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Image result for pyth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900" y="2953545"/>
              <a:ext cx="1135513" cy="113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847271" y="2468910"/>
              <a:ext cx="4546600" cy="182638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  <a:p>
              <a:pPr algn="ctr"/>
              <a:endParaRPr lang="en-US" sz="28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  <a:p>
              <a:pPr algn="ctr"/>
              <a:endParaRPr lang="en-US" sz="28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59718" y="2682569"/>
            <a:ext cx="3884765" cy="1733106"/>
            <a:chOff x="1004882" y="4939696"/>
            <a:chExt cx="4546600" cy="1826380"/>
          </a:xfrm>
        </p:grpSpPr>
        <p:pic>
          <p:nvPicPr>
            <p:cNvPr id="5132" name="Picture 12" descr="Image result for html cs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1119" y="5647403"/>
              <a:ext cx="1658258" cy="829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Image result for reac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042" y="5542305"/>
              <a:ext cx="1030061" cy="1030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ounded Rectangle 14"/>
            <p:cNvSpPr/>
            <p:nvPr/>
          </p:nvSpPr>
          <p:spPr>
            <a:xfrm>
              <a:off x="1004882" y="4939696"/>
              <a:ext cx="4546600" cy="182638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  <a:p>
              <a:pPr algn="ctr"/>
              <a:endParaRPr lang="en-US" sz="28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  <a:p>
              <a:pPr algn="ctr"/>
              <a:endParaRPr lang="en-US" sz="28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3276" y="3857421"/>
            <a:ext cx="3328798" cy="1419564"/>
            <a:chOff x="5680982" y="4696428"/>
            <a:chExt cx="4084408" cy="1826380"/>
          </a:xfrm>
        </p:grpSpPr>
        <p:pic>
          <p:nvPicPr>
            <p:cNvPr id="5122" name="Picture 2" descr="Image result for cordov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087" y="5163605"/>
              <a:ext cx="2762936" cy="821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ight Arrow 8"/>
            <p:cNvSpPr/>
            <p:nvPr/>
          </p:nvSpPr>
          <p:spPr>
            <a:xfrm>
              <a:off x="5680982" y="4696428"/>
              <a:ext cx="4084408" cy="1826380"/>
            </a:xfrm>
            <a:prstGeom prst="rightArrow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6"/>
                  </a:solidFill>
                </a:rPr>
                <a:t>Convert</a:t>
              </a:r>
              <a:endParaRPr lang="en-US" sz="32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3200" dirty="0">
                <a:solidFill>
                  <a:schemeClr val="accent6"/>
                </a:solidFill>
              </a:endParaRPr>
            </a:p>
            <a:p>
              <a:pPr algn="ctr"/>
              <a:endParaRPr lang="en-US" sz="32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3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15417" y="3106080"/>
            <a:ext cx="1561962" cy="2922245"/>
            <a:chOff x="10047114" y="2840339"/>
            <a:chExt cx="1620952" cy="3372911"/>
          </a:xfrm>
        </p:grpSpPr>
        <p:pic>
          <p:nvPicPr>
            <p:cNvPr id="5130" name="Picture 10" descr="Image result for androi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7068" y="3977372"/>
              <a:ext cx="1101044" cy="109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Image result for appl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2195" y="5076218"/>
              <a:ext cx="708477" cy="708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/>
            <p:cNvSpPr/>
            <p:nvPr/>
          </p:nvSpPr>
          <p:spPr>
            <a:xfrm>
              <a:off x="10047114" y="2840339"/>
              <a:ext cx="1620952" cy="3372911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6"/>
                  </a:solidFill>
                </a:rPr>
                <a:t>Mobile</a:t>
              </a:r>
            </a:p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  <a:p>
              <a:pPr algn="ctr"/>
              <a:endParaRPr lang="en-US" sz="28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  <a:p>
              <a:pPr algn="ctr"/>
              <a:endParaRPr lang="en-US" sz="2800" dirty="0" smtClean="0">
                <a:solidFill>
                  <a:schemeClr val="accent6"/>
                </a:solidFill>
              </a:endParaRPr>
            </a:p>
            <a:p>
              <a:pPr algn="ctr"/>
              <a:endParaRPr lang="en-US" sz="2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5299226" y="382528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0" y="37786"/>
            <a:ext cx="1262167" cy="126216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67916" y="154295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00633" y="2741833"/>
            <a:ext cx="1467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AD47"/>
                </a:solidFill>
              </a:rPr>
              <a:t>Frontend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688798" y="4689587"/>
            <a:ext cx="123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srgbClr val="70AD47"/>
                </a:solidFill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88305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20" y="1848574"/>
            <a:ext cx="6510800" cy="98503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</a:rPr>
              <a:t>Similar Platforms in Different Markets: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AutoShape 6" descr="Image result for i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299226" y="382528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0" y="37786"/>
            <a:ext cx="1262167" cy="126216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67916" y="154295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Image result for red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58" y="4691593"/>
            <a:ext cx="1189421" cy="11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go fund 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55" y="3210124"/>
            <a:ext cx="2944313" cy="9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kickstar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62" y="4651142"/>
            <a:ext cx="1289949" cy="128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quo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493" y="3127113"/>
            <a:ext cx="1105296" cy="11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Image result for brigade: The World’s First Voter Networ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02" y="3252337"/>
            <a:ext cx="1809405" cy="9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Image result for change.or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93" y="4822568"/>
            <a:ext cx="4137950" cy="9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39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87" y="1801580"/>
            <a:ext cx="1049449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Timeline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&amp; Vision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99226" y="382528"/>
            <a:ext cx="2262389" cy="98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0" y="37786"/>
            <a:ext cx="1262167" cy="126216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7916" y="154295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8" descr="Image result for jordan tim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18790" y="2773172"/>
            <a:ext cx="11227733" cy="1458955"/>
            <a:chOff x="570412" y="3744686"/>
            <a:chExt cx="11227733" cy="1458955"/>
          </a:xfrm>
        </p:grpSpPr>
        <p:grpSp>
          <p:nvGrpSpPr>
            <p:cNvPr id="16" name="Group 15"/>
            <p:cNvGrpSpPr/>
            <p:nvPr/>
          </p:nvGrpSpPr>
          <p:grpSpPr>
            <a:xfrm>
              <a:off x="1088570" y="3744686"/>
              <a:ext cx="10709575" cy="275771"/>
              <a:chOff x="1088570" y="3744686"/>
              <a:chExt cx="10709575" cy="275771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088570" y="3744686"/>
                <a:ext cx="10709575" cy="0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103084" y="3744686"/>
                <a:ext cx="0" cy="275771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84400" y="3744686"/>
                <a:ext cx="0" cy="275771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956962" y="3744686"/>
                <a:ext cx="0" cy="275771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441542" y="3744686"/>
                <a:ext cx="0" cy="275771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70412" y="4020457"/>
              <a:ext cx="12906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March </a:t>
              </a:r>
              <a:r>
                <a:rPr lang="en-US" b="1" dirty="0" smtClean="0"/>
                <a:t>4</a:t>
              </a:r>
              <a:endParaRPr lang="en-US" b="1" dirty="0" smtClean="0"/>
            </a:p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Spring</a:t>
              </a:r>
              <a:r>
                <a:rPr lang="en-US" dirty="0" smtClean="0"/>
                <a:t>     is Envisioned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8741" y="4003312"/>
              <a:ext cx="17894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Late April</a:t>
              </a:r>
              <a:endParaRPr lang="en-US" dirty="0" smtClean="0"/>
            </a:p>
            <a:p>
              <a:r>
                <a:rPr lang="en-US" dirty="0" smtClean="0"/>
                <a:t>MVP </a:t>
              </a:r>
              <a:r>
                <a:rPr lang="en-US" dirty="0" smtClean="0"/>
                <a:t>Web + App are Rolled </a:t>
              </a:r>
              <a:r>
                <a:rPr lang="en-US" dirty="0" smtClean="0"/>
                <a:t>out 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36833" y="4003312"/>
              <a:ext cx="19178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Late December</a:t>
              </a:r>
              <a:endParaRPr lang="en-US" b="1" dirty="0" smtClean="0"/>
            </a:p>
            <a:p>
              <a:r>
                <a:rPr lang="en-US" dirty="0" smtClean="0"/>
                <a:t>… A steady implementation of Feedback results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0491" y="4003311"/>
              <a:ext cx="22422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Early July </a:t>
              </a:r>
              <a:endParaRPr lang="en-US" b="1" dirty="0" smtClean="0"/>
            </a:p>
            <a:p>
              <a:r>
                <a:rPr lang="en-US" dirty="0" smtClean="0"/>
                <a:t>Final Web + App is Ready for Launch</a:t>
              </a:r>
            </a:p>
            <a:p>
              <a:r>
                <a:rPr lang="en-US" dirty="0" smtClean="0"/>
                <a:t>&amp; Marketing Released</a:t>
              </a:r>
              <a:endParaRPr lang="en-US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7294329" y="2802280"/>
            <a:ext cx="0" cy="2757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03814" y="3045196"/>
            <a:ext cx="1810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October</a:t>
            </a:r>
            <a:endParaRPr lang="en-US" b="1" dirty="0" smtClean="0"/>
          </a:p>
          <a:p>
            <a:r>
              <a:rPr lang="en-US" dirty="0" smtClean="0"/>
              <a:t>Feedback #1 on UE &amp; Marketing Strategy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8" y="3292278"/>
            <a:ext cx="494875" cy="4948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452019" y="2475915"/>
            <a:ext cx="2306636" cy="602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1344272" y="2773171"/>
            <a:ext cx="1375819" cy="38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2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80CAE546-982B-4848-92F3-8531903428F6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7A5A8043-81B8-41D5-870B-B784D6E2329F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2967DC5C-F74D-48B4-8B3A-92070812532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782A3763-D170-45D0-92FE-5703CD7548E4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44EB3271-7B07-4961-BBD9-BCD6A3778B6F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439258B4-6361-45D3-B25D-8C57DBD810DD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428675FE-5873-475C-B5CB-F3C28D20D83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6660B017-8C97-4080-892F-43E9B0E8B32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A687894-569A-4523-BDD1-360834E7E0FA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F376C252-1D2D-477C-9D09-96401A51EBA6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988B7DA1-0758-4174-BC22-B6413EA54AE5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8C85C7FA-5BB5-4F52-81BD-C64F35A6F98D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A160AB6-75B1-4261-8FD3-2D448F97D477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25B6DE72-9DE0-44B2-A905-EE1A089A911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A0AC7A19-9AC1-49C2-B6B7-9BC7D627AF3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Spring</vt:lpstr>
      <vt:lpstr>PowerPoint Presentation</vt:lpstr>
      <vt:lpstr>Social media can empower change</vt:lpstr>
      <vt:lpstr>PowerPoint Presentation</vt:lpstr>
      <vt:lpstr>PowerPoint Presentation</vt:lpstr>
      <vt:lpstr>Means of Enablement:</vt:lpstr>
      <vt:lpstr>Technology Stack:</vt:lpstr>
      <vt:lpstr>Similar Platforms in Different Markets: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HCL Patron</dc:creator>
  <cp:lastModifiedBy>HCL Patron</cp:lastModifiedBy>
  <cp:revision>47</cp:revision>
  <dcterms:created xsi:type="dcterms:W3CDTF">2017-03-05T08:02:49Z</dcterms:created>
  <dcterms:modified xsi:type="dcterms:W3CDTF">2017-03-05T17:04:44Z</dcterms:modified>
</cp:coreProperties>
</file>