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4" r:id="rId2"/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4F2414"/>
    <a:srgbClr val="D0C8DF"/>
    <a:srgbClr val="483287"/>
    <a:srgbClr val="F0F3F8"/>
    <a:srgbClr val="E2C383"/>
    <a:srgbClr val="3F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687D-8206-463D-BF6A-2719F80AFF77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E050D-019B-4419-A9F2-EC454126E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6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2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2000-C69B-4469-BF40-908DF1B0B79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82BA-A598-4586-98BA-86C35C582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2842" y="690113"/>
            <a:ext cx="1114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活动专题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产品硬广，共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MateBook1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952842" y="245953"/>
            <a:ext cx="239520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端活动专题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设计稿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9339" y="1179633"/>
            <a:ext cx="10079665" cy="4182767"/>
            <a:chOff x="620486" y="1392150"/>
            <a:chExt cx="10682150" cy="4432781"/>
          </a:xfrm>
        </p:grpSpPr>
        <p:grpSp>
          <p:nvGrpSpPr>
            <p:cNvPr id="8" name="Group 7"/>
            <p:cNvGrpSpPr/>
            <p:nvPr/>
          </p:nvGrpSpPr>
          <p:grpSpPr>
            <a:xfrm>
              <a:off x="620486" y="1392150"/>
              <a:ext cx="10682150" cy="4432781"/>
              <a:chOff x="620486" y="1392150"/>
              <a:chExt cx="10682150" cy="443278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86" y="1392150"/>
                <a:ext cx="10682150" cy="4432781"/>
              </a:xfrm>
              <a:prstGeom prst="rect">
                <a:avLst/>
              </a:prstGeom>
            </p:spPr>
          </p:pic>
          <p:sp>
            <p:nvSpPr>
              <p:cNvPr id="6" name="Rectangle 1"/>
              <p:cNvSpPr/>
              <p:nvPr/>
            </p:nvSpPr>
            <p:spPr>
              <a:xfrm>
                <a:off x="2558143" y="1392150"/>
                <a:ext cx="6999514" cy="7075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129" y="1468794"/>
              <a:ext cx="6414863" cy="48111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96862" y="5628182"/>
            <a:ext cx="11430000" cy="1134249"/>
            <a:chOff x="326575" y="1522322"/>
            <a:chExt cx="11430000" cy="1134249"/>
          </a:xfrm>
        </p:grpSpPr>
        <p:sp>
          <p:nvSpPr>
            <p:cNvPr id="17" name="TextBox 16"/>
            <p:cNvSpPr txBox="1"/>
            <p:nvPr/>
          </p:nvSpPr>
          <p:spPr>
            <a:xfrm>
              <a:off x="326575" y="1522322"/>
              <a:ext cx="5733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MateBook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素材（交付件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图基础上，保持左右留白相同）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75" y="1799321"/>
              <a:ext cx="11430000" cy="85725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705205" y="5411471"/>
            <a:ext cx="11047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跳转链接：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https://sale.vmall.com/huawei.html#cid=92227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（该链接为目前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跳转华为商城华为礼遇圣诞页面）</a:t>
            </a:r>
          </a:p>
        </p:txBody>
      </p:sp>
    </p:spTree>
    <p:extLst>
      <p:ext uri="{BB962C8B-B14F-4D97-AF65-F5344CB8AC3E}">
        <p14:creationId xmlns:p14="http://schemas.microsoft.com/office/powerpoint/2010/main" val="17233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2842" y="690113"/>
            <a:ext cx="1114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活动专题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产品硬广，共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nova1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952842" y="245953"/>
            <a:ext cx="239520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端活动专题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设计稿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8937" y="1226606"/>
            <a:ext cx="10023110" cy="4159299"/>
            <a:chOff x="620486" y="1392150"/>
            <a:chExt cx="10682150" cy="4432781"/>
          </a:xfrm>
        </p:grpSpPr>
        <p:grpSp>
          <p:nvGrpSpPr>
            <p:cNvPr id="8" name="Group 7"/>
            <p:cNvGrpSpPr/>
            <p:nvPr/>
          </p:nvGrpSpPr>
          <p:grpSpPr>
            <a:xfrm>
              <a:off x="620486" y="1392150"/>
              <a:ext cx="10682150" cy="4432781"/>
              <a:chOff x="620486" y="1392150"/>
              <a:chExt cx="10682150" cy="443278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86" y="1392150"/>
                <a:ext cx="10682150" cy="4432781"/>
              </a:xfrm>
              <a:prstGeom prst="rect">
                <a:avLst/>
              </a:prstGeom>
            </p:spPr>
          </p:pic>
          <p:sp>
            <p:nvSpPr>
              <p:cNvPr id="6" name="Rectangle 1"/>
              <p:cNvSpPr/>
              <p:nvPr/>
            </p:nvSpPr>
            <p:spPr>
              <a:xfrm>
                <a:off x="2558143" y="1392150"/>
                <a:ext cx="6999514" cy="7075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241" y="1458510"/>
              <a:ext cx="6410809" cy="48081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731" y="5645399"/>
            <a:ext cx="11434088" cy="1134249"/>
            <a:chOff x="322487" y="2977474"/>
            <a:chExt cx="11434088" cy="11342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75" y="3254473"/>
              <a:ext cx="11430000" cy="857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2487" y="2977474"/>
              <a:ext cx="4010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nova</a:t>
              </a:r>
              <a:r>
                <a:rPr lang="zh-CN" altLang="en-US" dirty="0"/>
                <a:t>素材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05205" y="5411471"/>
            <a:ext cx="11047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跳转链接：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https://sale.vmall.com/huawei.html#cid=92186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（该链接为目前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跳转华为商城华为礼遇圣诞页面）</a:t>
            </a:r>
          </a:p>
        </p:txBody>
      </p:sp>
    </p:spTree>
    <p:extLst>
      <p:ext uri="{BB962C8B-B14F-4D97-AF65-F5344CB8AC3E}">
        <p14:creationId xmlns:p14="http://schemas.microsoft.com/office/powerpoint/2010/main" val="7475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俞金燕</dc:creator>
  <cp:lastModifiedBy>Pauline Bao</cp:lastModifiedBy>
  <cp:revision>183</cp:revision>
  <dcterms:created xsi:type="dcterms:W3CDTF">2017-11-24T03:41:20Z</dcterms:created>
  <dcterms:modified xsi:type="dcterms:W3CDTF">2017-12-21T07:19:52Z</dcterms:modified>
</cp:coreProperties>
</file>