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
      <p:font typeface="La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Nunito-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3fd2c6a43_0_1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3fd2c6a43_0_1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83fd2c6a43_0_1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3fd2c6a43_0_1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83fd2c6a43_0_1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3fd2c6a43_0_1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83fd2c6a43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3fd2c6a43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461350" y="3307675"/>
            <a:ext cx="45414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latin typeface="Comic Sans MS"/>
                <a:ea typeface="Comic Sans MS"/>
                <a:cs typeface="Comic Sans MS"/>
                <a:sym typeface="Comic Sans MS"/>
              </a:rPr>
              <a:t>APROVISIONAMIENTO DE SOFTWARE</a:t>
            </a:r>
            <a:endParaRPr sz="1700">
              <a:latin typeface="Comic Sans MS"/>
              <a:ea typeface="Comic Sans MS"/>
              <a:cs typeface="Comic Sans MS"/>
              <a:sym typeface="Comic Sans MS"/>
            </a:endParaRPr>
          </a:p>
        </p:txBody>
      </p:sp>
      <p:sp>
        <p:nvSpPr>
          <p:cNvPr id="278" name="Google Shape;278;p13"/>
          <p:cNvSpPr txBox="1"/>
          <p:nvPr>
            <p:ph idx="1" type="subTitle"/>
          </p:nvPr>
        </p:nvSpPr>
        <p:spPr>
          <a:xfrm>
            <a:off x="74000" y="4583400"/>
            <a:ext cx="1776300" cy="5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rgbClr val="000000"/>
                </a:solidFill>
                <a:latin typeface="Comic Sans MS"/>
                <a:ea typeface="Comic Sans MS"/>
                <a:cs typeface="Comic Sans MS"/>
                <a:sym typeface="Comic Sans MS"/>
              </a:rPr>
              <a:t>William L.O.</a:t>
            </a:r>
            <a:endParaRPr sz="1200">
              <a:solidFill>
                <a:srgbClr val="000000"/>
              </a:solidFill>
              <a:latin typeface="Comic Sans MS"/>
              <a:ea typeface="Comic Sans MS"/>
              <a:cs typeface="Comic Sans MS"/>
              <a:sym typeface="Comic Sans MS"/>
            </a:endParaRPr>
          </a:p>
          <a:p>
            <a:pPr indent="0" lvl="0" marL="0" rtl="0" algn="l">
              <a:spcBef>
                <a:spcPts val="0"/>
              </a:spcBef>
              <a:spcAft>
                <a:spcPts val="0"/>
              </a:spcAft>
              <a:buNone/>
            </a:pPr>
            <a:r>
              <a:rPr lang="es-419" sz="1200">
                <a:solidFill>
                  <a:srgbClr val="000000"/>
                </a:solidFill>
                <a:latin typeface="Comic Sans MS"/>
                <a:ea typeface="Comic Sans MS"/>
                <a:cs typeface="Comic Sans MS"/>
                <a:sym typeface="Comic Sans MS"/>
              </a:rPr>
              <a:t>wlopezob@gmail.com</a:t>
            </a:r>
            <a:endParaRPr sz="1200">
              <a:solidFill>
                <a:srgbClr val="000000"/>
              </a:solidFill>
              <a:latin typeface="Comic Sans MS"/>
              <a:ea typeface="Comic Sans MS"/>
              <a:cs typeface="Comic Sans MS"/>
              <a:sym typeface="Comic Sans MS"/>
            </a:endParaRPr>
          </a:p>
        </p:txBody>
      </p:sp>
      <p:pic>
        <p:nvPicPr>
          <p:cNvPr id="279" name="Google Shape;279;p13"/>
          <p:cNvPicPr preferRelativeResize="0"/>
          <p:nvPr/>
        </p:nvPicPr>
        <p:blipFill>
          <a:blip r:embed="rId3">
            <a:alphaModFix/>
          </a:blip>
          <a:stretch>
            <a:fillRect/>
          </a:stretch>
        </p:blipFill>
        <p:spPr>
          <a:xfrm>
            <a:off x="659638" y="907300"/>
            <a:ext cx="4144826" cy="2341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id="284" name="Google Shape;284;p14"/>
          <p:cNvPicPr preferRelativeResize="0"/>
          <p:nvPr/>
        </p:nvPicPr>
        <p:blipFill rotWithShape="1">
          <a:blip r:embed="rId3">
            <a:alphaModFix/>
          </a:blip>
          <a:srcRect b="0" l="7133" r="14219" t="0"/>
          <a:stretch/>
        </p:blipFill>
        <p:spPr>
          <a:xfrm>
            <a:off x="207225" y="1315825"/>
            <a:ext cx="3234100" cy="2266125"/>
          </a:xfrm>
          <a:prstGeom prst="rect">
            <a:avLst/>
          </a:prstGeom>
          <a:noFill/>
          <a:ln>
            <a:noFill/>
          </a:ln>
        </p:spPr>
      </p:pic>
      <p:sp>
        <p:nvSpPr>
          <p:cNvPr id="285" name="Google Shape;285;p14"/>
          <p:cNvSpPr txBox="1"/>
          <p:nvPr>
            <p:ph idx="1" type="subTitle"/>
          </p:nvPr>
        </p:nvSpPr>
        <p:spPr>
          <a:xfrm>
            <a:off x="2866575" y="436175"/>
            <a:ext cx="42555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500" u="sng">
                <a:solidFill>
                  <a:srgbClr val="000000"/>
                </a:solidFill>
                <a:latin typeface="Comic Sans MS"/>
                <a:ea typeface="Comic Sans MS"/>
                <a:cs typeface="Comic Sans MS"/>
                <a:sym typeface="Comic Sans MS"/>
              </a:rPr>
              <a:t>¿Que es ansible?</a:t>
            </a:r>
            <a:endParaRPr sz="2500" u="sng">
              <a:solidFill>
                <a:srgbClr val="000000"/>
              </a:solidFill>
              <a:latin typeface="Comic Sans MS"/>
              <a:ea typeface="Comic Sans MS"/>
              <a:cs typeface="Comic Sans MS"/>
              <a:sym typeface="Comic Sans MS"/>
            </a:endParaRPr>
          </a:p>
        </p:txBody>
      </p:sp>
      <p:sp>
        <p:nvSpPr>
          <p:cNvPr id="286" name="Google Shape;286;p14"/>
          <p:cNvSpPr txBox="1"/>
          <p:nvPr>
            <p:ph idx="1" type="subTitle"/>
          </p:nvPr>
        </p:nvSpPr>
        <p:spPr>
          <a:xfrm>
            <a:off x="74000" y="4583400"/>
            <a:ext cx="1776300" cy="5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rgbClr val="000000"/>
                </a:solidFill>
                <a:latin typeface="Comic Sans MS"/>
                <a:ea typeface="Comic Sans MS"/>
                <a:cs typeface="Comic Sans MS"/>
                <a:sym typeface="Comic Sans MS"/>
              </a:rPr>
              <a:t>William L.O.</a:t>
            </a:r>
            <a:endParaRPr sz="1200">
              <a:solidFill>
                <a:srgbClr val="000000"/>
              </a:solidFill>
              <a:latin typeface="Comic Sans MS"/>
              <a:ea typeface="Comic Sans MS"/>
              <a:cs typeface="Comic Sans MS"/>
              <a:sym typeface="Comic Sans MS"/>
            </a:endParaRPr>
          </a:p>
          <a:p>
            <a:pPr indent="0" lvl="0" marL="0" rtl="0" algn="l">
              <a:spcBef>
                <a:spcPts val="0"/>
              </a:spcBef>
              <a:spcAft>
                <a:spcPts val="0"/>
              </a:spcAft>
              <a:buNone/>
            </a:pPr>
            <a:r>
              <a:rPr lang="es-419" sz="1200">
                <a:solidFill>
                  <a:srgbClr val="000000"/>
                </a:solidFill>
                <a:latin typeface="Comic Sans MS"/>
                <a:ea typeface="Comic Sans MS"/>
                <a:cs typeface="Comic Sans MS"/>
                <a:sym typeface="Comic Sans MS"/>
              </a:rPr>
              <a:t>wlopezob@gmail.com</a:t>
            </a:r>
            <a:endParaRPr sz="1200">
              <a:solidFill>
                <a:srgbClr val="000000"/>
              </a:solidFill>
              <a:latin typeface="Comic Sans MS"/>
              <a:ea typeface="Comic Sans MS"/>
              <a:cs typeface="Comic Sans MS"/>
              <a:sym typeface="Comic Sans MS"/>
            </a:endParaRPr>
          </a:p>
        </p:txBody>
      </p:sp>
      <p:sp>
        <p:nvSpPr>
          <p:cNvPr id="287" name="Google Shape;287;p14"/>
          <p:cNvSpPr txBox="1"/>
          <p:nvPr/>
        </p:nvSpPr>
        <p:spPr>
          <a:xfrm>
            <a:off x="3722575" y="1084200"/>
            <a:ext cx="4950900" cy="2660700"/>
          </a:xfrm>
          <a:prstGeom prst="rect">
            <a:avLst/>
          </a:prstGeom>
          <a:noFill/>
          <a:ln>
            <a:noFill/>
          </a:ln>
        </p:spPr>
        <p:txBody>
          <a:bodyPr anchorCtr="0" anchor="t" bIns="91425" lIns="91425" spcFirstLastPara="1" rIns="91425" wrap="square" tIns="91425">
            <a:noAutofit/>
          </a:bodyPr>
          <a:lstStyle/>
          <a:p>
            <a:pPr indent="-314325" lvl="0" marL="457200" rtl="0" algn="just">
              <a:spcBef>
                <a:spcPts val="0"/>
              </a:spcBef>
              <a:spcAft>
                <a:spcPts val="0"/>
              </a:spcAft>
              <a:buClr>
                <a:schemeClr val="lt1"/>
              </a:buClr>
              <a:buSzPts val="1350"/>
              <a:buFont typeface="Lato"/>
              <a:buChar char="●"/>
            </a:pPr>
            <a:r>
              <a:rPr b="1" lang="es-419" sz="1350">
                <a:solidFill>
                  <a:schemeClr val="lt1"/>
                </a:solidFill>
                <a:latin typeface="Lato"/>
                <a:ea typeface="Lato"/>
                <a:cs typeface="Lato"/>
                <a:sym typeface="Lato"/>
              </a:rPr>
              <a:t>Ansible es un software que automatiza el aprovisionamiento de software, la gestión de configuraciones y el despliegue de aplicaciones. </a:t>
            </a:r>
            <a:endParaRPr b="1" sz="1350">
              <a:solidFill>
                <a:schemeClr val="lt1"/>
              </a:solidFill>
              <a:latin typeface="Lato"/>
              <a:ea typeface="Lato"/>
              <a:cs typeface="Lato"/>
              <a:sym typeface="Lato"/>
            </a:endParaRPr>
          </a:p>
          <a:p>
            <a:pPr indent="-314325" lvl="0" marL="457200" rtl="0" algn="just">
              <a:spcBef>
                <a:spcPts val="0"/>
              </a:spcBef>
              <a:spcAft>
                <a:spcPts val="0"/>
              </a:spcAft>
              <a:buClr>
                <a:schemeClr val="lt1"/>
              </a:buClr>
              <a:buSzPts val="1350"/>
              <a:buFont typeface="Lato"/>
              <a:buChar char="●"/>
            </a:pPr>
            <a:r>
              <a:rPr b="1" lang="es-419" sz="1350">
                <a:solidFill>
                  <a:schemeClr val="lt1"/>
                </a:solidFill>
                <a:latin typeface="Lato"/>
                <a:ea typeface="Lato"/>
                <a:cs typeface="Lato"/>
                <a:sym typeface="Lato"/>
              </a:rPr>
              <a:t>Está categorizado como una herramienta de orquestación, muy útil para los administradores de sistema y DevOps</a:t>
            </a:r>
            <a:endParaRPr b="1" sz="1350">
              <a:solidFill>
                <a:schemeClr val="lt1"/>
              </a:solidFill>
              <a:latin typeface="Lato"/>
              <a:ea typeface="Lato"/>
              <a:cs typeface="Lato"/>
              <a:sym typeface="Lato"/>
            </a:endParaRPr>
          </a:p>
          <a:p>
            <a:pPr indent="-314325" lvl="0" marL="457200" rtl="0" algn="just">
              <a:spcBef>
                <a:spcPts val="0"/>
              </a:spcBef>
              <a:spcAft>
                <a:spcPts val="0"/>
              </a:spcAft>
              <a:buClr>
                <a:schemeClr val="lt1"/>
              </a:buClr>
              <a:buSzPts val="1350"/>
              <a:buFont typeface="Lato"/>
              <a:buChar char="●"/>
            </a:pPr>
            <a:r>
              <a:rPr b="1" lang="es-419" sz="1350">
                <a:solidFill>
                  <a:schemeClr val="lt1"/>
                </a:solidFill>
                <a:latin typeface="Lato"/>
                <a:ea typeface="Lato"/>
                <a:cs typeface="Lato"/>
                <a:sym typeface="Lato"/>
              </a:rPr>
              <a:t>Ansible gestiona sus diferentes nodos a través de SSH y únicamente requiere Python en el servidor remoto en el que se vaya a ejecutar para poder utilizarlo. </a:t>
            </a:r>
            <a:endParaRPr b="1" sz="1350">
              <a:solidFill>
                <a:schemeClr val="lt1"/>
              </a:solidFill>
              <a:latin typeface="Lato"/>
              <a:ea typeface="Lato"/>
              <a:cs typeface="Lato"/>
              <a:sym typeface="Lato"/>
            </a:endParaRPr>
          </a:p>
          <a:p>
            <a:pPr indent="-314325" lvl="0" marL="457200" rtl="0" algn="just">
              <a:spcBef>
                <a:spcPts val="0"/>
              </a:spcBef>
              <a:spcAft>
                <a:spcPts val="0"/>
              </a:spcAft>
              <a:buClr>
                <a:schemeClr val="lt1"/>
              </a:buClr>
              <a:buSzPts val="1350"/>
              <a:buFont typeface="Lato"/>
              <a:buChar char="●"/>
            </a:pPr>
            <a:r>
              <a:rPr b="1" lang="es-419" sz="1350">
                <a:solidFill>
                  <a:schemeClr val="lt1"/>
                </a:solidFill>
                <a:latin typeface="Lato"/>
                <a:ea typeface="Lato"/>
                <a:cs typeface="Lato"/>
                <a:sym typeface="Lato"/>
              </a:rPr>
              <a:t>usa YAML para describir acciones a realizar y las configuraciones que se deben propagar a los diferentes nodos</a:t>
            </a:r>
            <a:endParaRPr b="1" sz="1350">
              <a:solidFill>
                <a:schemeClr val="lt1"/>
              </a:solidFill>
              <a:latin typeface="Lato"/>
              <a:ea typeface="Lato"/>
              <a:cs typeface="Lato"/>
              <a:sym typeface="Lato"/>
            </a:endParaRPr>
          </a:p>
        </p:txBody>
      </p:sp>
      <p:sp>
        <p:nvSpPr>
          <p:cNvPr id="288" name="Google Shape;288;p14"/>
          <p:cNvSpPr txBox="1"/>
          <p:nvPr/>
        </p:nvSpPr>
        <p:spPr>
          <a:xfrm>
            <a:off x="643875" y="3693425"/>
            <a:ext cx="7963200" cy="976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a:latin typeface="Nunito"/>
                <a:ea typeface="Nunito"/>
                <a:cs typeface="Nunito"/>
                <a:sym typeface="Nunito"/>
              </a:rPr>
              <a:t>Ansible playbook:</a:t>
            </a:r>
            <a:r>
              <a:rPr lang="es-419">
                <a:latin typeface="Nunito"/>
                <a:ea typeface="Nunito"/>
                <a:cs typeface="Nunito"/>
                <a:sym typeface="Nunito"/>
              </a:rPr>
              <a:t> </a:t>
            </a:r>
            <a:r>
              <a:rPr b="1" lang="es-419" sz="1350">
                <a:solidFill>
                  <a:schemeClr val="lt1"/>
                </a:solidFill>
                <a:latin typeface="Lato"/>
                <a:ea typeface="Lato"/>
                <a:cs typeface="Lato"/>
                <a:sym typeface="Lato"/>
              </a:rPr>
              <a:t>Un playbook se compone de varios plays, el objetivo de un play es mapear un grupo de hosts, los cuales son representados por tareas (tasks). en su expresión más básica, una tarea no es más que la llamada a un determinado módulo de Ansible.</a:t>
            </a:r>
            <a:endParaRPr b="1">
              <a:solidFill>
                <a:schemeClr val="lt1"/>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15"/>
          <p:cNvSpPr txBox="1"/>
          <p:nvPr>
            <p:ph idx="1" type="subTitle"/>
          </p:nvPr>
        </p:nvSpPr>
        <p:spPr>
          <a:xfrm>
            <a:off x="2866575" y="436175"/>
            <a:ext cx="42555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500" u="sng">
                <a:solidFill>
                  <a:srgbClr val="000000"/>
                </a:solidFill>
                <a:latin typeface="Comic Sans MS"/>
                <a:ea typeface="Comic Sans MS"/>
                <a:cs typeface="Comic Sans MS"/>
                <a:sym typeface="Comic Sans MS"/>
              </a:rPr>
              <a:t>Infraestructura</a:t>
            </a:r>
            <a:endParaRPr sz="2500" u="sng">
              <a:solidFill>
                <a:srgbClr val="000000"/>
              </a:solidFill>
              <a:latin typeface="Comic Sans MS"/>
              <a:ea typeface="Comic Sans MS"/>
              <a:cs typeface="Comic Sans MS"/>
              <a:sym typeface="Comic Sans MS"/>
            </a:endParaRPr>
          </a:p>
        </p:txBody>
      </p:sp>
      <p:sp>
        <p:nvSpPr>
          <p:cNvPr id="294" name="Google Shape;294;p15"/>
          <p:cNvSpPr txBox="1"/>
          <p:nvPr>
            <p:ph idx="1" type="subTitle"/>
          </p:nvPr>
        </p:nvSpPr>
        <p:spPr>
          <a:xfrm>
            <a:off x="74000" y="4583400"/>
            <a:ext cx="1776300" cy="5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rgbClr val="000000"/>
                </a:solidFill>
                <a:latin typeface="Comic Sans MS"/>
                <a:ea typeface="Comic Sans MS"/>
                <a:cs typeface="Comic Sans MS"/>
                <a:sym typeface="Comic Sans MS"/>
              </a:rPr>
              <a:t>William L.O.</a:t>
            </a:r>
            <a:endParaRPr sz="1200">
              <a:solidFill>
                <a:srgbClr val="000000"/>
              </a:solidFill>
              <a:latin typeface="Comic Sans MS"/>
              <a:ea typeface="Comic Sans MS"/>
              <a:cs typeface="Comic Sans MS"/>
              <a:sym typeface="Comic Sans MS"/>
            </a:endParaRPr>
          </a:p>
          <a:p>
            <a:pPr indent="0" lvl="0" marL="0" rtl="0" algn="l">
              <a:spcBef>
                <a:spcPts val="0"/>
              </a:spcBef>
              <a:spcAft>
                <a:spcPts val="0"/>
              </a:spcAft>
              <a:buNone/>
            </a:pPr>
            <a:r>
              <a:rPr lang="es-419" sz="1200">
                <a:solidFill>
                  <a:srgbClr val="000000"/>
                </a:solidFill>
                <a:latin typeface="Comic Sans MS"/>
                <a:ea typeface="Comic Sans MS"/>
                <a:cs typeface="Comic Sans MS"/>
                <a:sym typeface="Comic Sans MS"/>
              </a:rPr>
              <a:t>wlopezob@gmail.com</a:t>
            </a:r>
            <a:endParaRPr sz="1200">
              <a:solidFill>
                <a:srgbClr val="000000"/>
              </a:solidFill>
              <a:latin typeface="Comic Sans MS"/>
              <a:ea typeface="Comic Sans MS"/>
              <a:cs typeface="Comic Sans MS"/>
              <a:sym typeface="Comic Sans MS"/>
            </a:endParaRPr>
          </a:p>
        </p:txBody>
      </p:sp>
      <p:pic>
        <p:nvPicPr>
          <p:cNvPr id="295" name="Google Shape;295;p15"/>
          <p:cNvPicPr preferRelativeResize="0"/>
          <p:nvPr/>
        </p:nvPicPr>
        <p:blipFill>
          <a:blip r:embed="rId3">
            <a:alphaModFix/>
          </a:blip>
          <a:stretch>
            <a:fillRect/>
          </a:stretch>
        </p:blipFill>
        <p:spPr>
          <a:xfrm>
            <a:off x="5495850" y="1103677"/>
            <a:ext cx="3237026" cy="3393975"/>
          </a:xfrm>
          <a:prstGeom prst="rect">
            <a:avLst/>
          </a:prstGeom>
          <a:noFill/>
          <a:ln>
            <a:noFill/>
          </a:ln>
        </p:spPr>
      </p:pic>
      <p:grpSp>
        <p:nvGrpSpPr>
          <p:cNvPr id="296" name="Google Shape;296;p15"/>
          <p:cNvGrpSpPr/>
          <p:nvPr/>
        </p:nvGrpSpPr>
        <p:grpSpPr>
          <a:xfrm>
            <a:off x="486785" y="1103675"/>
            <a:ext cx="4602464" cy="3393975"/>
            <a:chOff x="562985" y="1103675"/>
            <a:chExt cx="4602464" cy="3393975"/>
          </a:xfrm>
        </p:grpSpPr>
        <p:pic>
          <p:nvPicPr>
            <p:cNvPr id="297" name="Google Shape;297;p15"/>
            <p:cNvPicPr preferRelativeResize="0"/>
            <p:nvPr/>
          </p:nvPicPr>
          <p:blipFill>
            <a:blip r:embed="rId4">
              <a:alphaModFix/>
            </a:blip>
            <a:stretch>
              <a:fillRect/>
            </a:stretch>
          </p:blipFill>
          <p:spPr>
            <a:xfrm>
              <a:off x="562985" y="1103675"/>
              <a:ext cx="4602464" cy="3393975"/>
            </a:xfrm>
            <a:prstGeom prst="rect">
              <a:avLst/>
            </a:prstGeom>
            <a:noFill/>
            <a:ln>
              <a:noFill/>
            </a:ln>
          </p:spPr>
        </p:pic>
        <p:pic>
          <p:nvPicPr>
            <p:cNvPr id="298" name="Google Shape;298;p15"/>
            <p:cNvPicPr preferRelativeResize="0"/>
            <p:nvPr/>
          </p:nvPicPr>
          <p:blipFill>
            <a:blip r:embed="rId5">
              <a:alphaModFix/>
            </a:blip>
            <a:stretch>
              <a:fillRect/>
            </a:stretch>
          </p:blipFill>
          <p:spPr>
            <a:xfrm>
              <a:off x="1117500" y="3276100"/>
              <a:ext cx="858474" cy="280550"/>
            </a:xfrm>
            <a:prstGeom prst="rect">
              <a:avLst/>
            </a:prstGeom>
            <a:noFill/>
            <a:ln>
              <a:noFill/>
            </a:ln>
          </p:spPr>
        </p:pic>
        <p:sp>
          <p:nvSpPr>
            <p:cNvPr id="299" name="Google Shape;299;p15"/>
            <p:cNvSpPr txBox="1"/>
            <p:nvPr/>
          </p:nvSpPr>
          <p:spPr>
            <a:xfrm>
              <a:off x="1687350" y="2534750"/>
              <a:ext cx="584700" cy="2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latin typeface="Nunito"/>
                  <a:ea typeface="Nunito"/>
                  <a:cs typeface="Nunito"/>
                  <a:sym typeface="Nunito"/>
                </a:rPr>
                <a:t>ssh</a:t>
              </a:r>
              <a:endParaRPr sz="1300">
                <a:latin typeface="Nunito"/>
                <a:ea typeface="Nunito"/>
                <a:cs typeface="Nunito"/>
                <a:sym typeface="Nuni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16"/>
          <p:cNvSpPr txBox="1"/>
          <p:nvPr>
            <p:ph idx="1" type="subTitle"/>
          </p:nvPr>
        </p:nvSpPr>
        <p:spPr>
          <a:xfrm>
            <a:off x="74000" y="4583400"/>
            <a:ext cx="1776300" cy="5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rgbClr val="000000"/>
                </a:solidFill>
                <a:latin typeface="Comic Sans MS"/>
                <a:ea typeface="Comic Sans MS"/>
                <a:cs typeface="Comic Sans MS"/>
                <a:sym typeface="Comic Sans MS"/>
              </a:rPr>
              <a:t>William L.O.</a:t>
            </a:r>
            <a:endParaRPr sz="1200">
              <a:solidFill>
                <a:srgbClr val="000000"/>
              </a:solidFill>
              <a:latin typeface="Comic Sans MS"/>
              <a:ea typeface="Comic Sans MS"/>
              <a:cs typeface="Comic Sans MS"/>
              <a:sym typeface="Comic Sans MS"/>
            </a:endParaRPr>
          </a:p>
          <a:p>
            <a:pPr indent="0" lvl="0" marL="0" rtl="0" algn="l">
              <a:spcBef>
                <a:spcPts val="0"/>
              </a:spcBef>
              <a:spcAft>
                <a:spcPts val="0"/>
              </a:spcAft>
              <a:buNone/>
            </a:pPr>
            <a:r>
              <a:rPr lang="es-419" sz="1200">
                <a:solidFill>
                  <a:srgbClr val="000000"/>
                </a:solidFill>
                <a:latin typeface="Comic Sans MS"/>
                <a:ea typeface="Comic Sans MS"/>
                <a:cs typeface="Comic Sans MS"/>
                <a:sym typeface="Comic Sans MS"/>
              </a:rPr>
              <a:t>wlopezob@gmail.com</a:t>
            </a:r>
            <a:endParaRPr sz="1200">
              <a:solidFill>
                <a:srgbClr val="000000"/>
              </a:solidFill>
              <a:latin typeface="Comic Sans MS"/>
              <a:ea typeface="Comic Sans MS"/>
              <a:cs typeface="Comic Sans MS"/>
              <a:sym typeface="Comic Sans MS"/>
            </a:endParaRPr>
          </a:p>
        </p:txBody>
      </p:sp>
      <p:sp>
        <p:nvSpPr>
          <p:cNvPr id="305" name="Google Shape;305;p16"/>
          <p:cNvSpPr txBox="1"/>
          <p:nvPr>
            <p:ph idx="1" type="subTitle"/>
          </p:nvPr>
        </p:nvSpPr>
        <p:spPr>
          <a:xfrm>
            <a:off x="2244925" y="1968125"/>
            <a:ext cx="42555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4000">
                <a:solidFill>
                  <a:srgbClr val="000000"/>
                </a:solidFill>
                <a:latin typeface="Comic Sans MS"/>
                <a:ea typeface="Comic Sans MS"/>
                <a:cs typeface="Comic Sans MS"/>
                <a:sym typeface="Comic Sans MS"/>
              </a:rPr>
              <a:t>DEMO!</a:t>
            </a:r>
            <a:endParaRPr sz="4000">
              <a:solidFill>
                <a:srgbClr val="000000"/>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7"/>
          <p:cNvSpPr txBox="1"/>
          <p:nvPr>
            <p:ph idx="1" type="subTitle"/>
          </p:nvPr>
        </p:nvSpPr>
        <p:spPr>
          <a:xfrm>
            <a:off x="74000" y="4583400"/>
            <a:ext cx="1776300" cy="5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rgbClr val="000000"/>
                </a:solidFill>
                <a:latin typeface="Comic Sans MS"/>
                <a:ea typeface="Comic Sans MS"/>
                <a:cs typeface="Comic Sans MS"/>
                <a:sym typeface="Comic Sans MS"/>
              </a:rPr>
              <a:t>William L.O.</a:t>
            </a:r>
            <a:endParaRPr sz="1200">
              <a:solidFill>
                <a:srgbClr val="000000"/>
              </a:solidFill>
              <a:latin typeface="Comic Sans MS"/>
              <a:ea typeface="Comic Sans MS"/>
              <a:cs typeface="Comic Sans MS"/>
              <a:sym typeface="Comic Sans MS"/>
            </a:endParaRPr>
          </a:p>
          <a:p>
            <a:pPr indent="0" lvl="0" marL="0" rtl="0" algn="l">
              <a:spcBef>
                <a:spcPts val="0"/>
              </a:spcBef>
              <a:spcAft>
                <a:spcPts val="0"/>
              </a:spcAft>
              <a:buNone/>
            </a:pPr>
            <a:r>
              <a:rPr lang="es-419" sz="1200">
                <a:solidFill>
                  <a:srgbClr val="000000"/>
                </a:solidFill>
                <a:latin typeface="Comic Sans MS"/>
                <a:ea typeface="Comic Sans MS"/>
                <a:cs typeface="Comic Sans MS"/>
                <a:sym typeface="Comic Sans MS"/>
              </a:rPr>
              <a:t>wlopezob@gmail.com</a:t>
            </a:r>
            <a:endParaRPr sz="1200">
              <a:solidFill>
                <a:srgbClr val="000000"/>
              </a:solidFill>
              <a:latin typeface="Comic Sans MS"/>
              <a:ea typeface="Comic Sans MS"/>
              <a:cs typeface="Comic Sans MS"/>
              <a:sym typeface="Comic Sans MS"/>
            </a:endParaRPr>
          </a:p>
        </p:txBody>
      </p:sp>
      <p:sp>
        <p:nvSpPr>
          <p:cNvPr id="311" name="Google Shape;311;p17"/>
          <p:cNvSpPr txBox="1"/>
          <p:nvPr>
            <p:ph idx="1" type="subTitle"/>
          </p:nvPr>
        </p:nvSpPr>
        <p:spPr>
          <a:xfrm>
            <a:off x="2244925" y="1968125"/>
            <a:ext cx="42555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4000">
                <a:solidFill>
                  <a:srgbClr val="000000"/>
                </a:solidFill>
                <a:latin typeface="Comic Sans MS"/>
                <a:ea typeface="Comic Sans MS"/>
                <a:cs typeface="Comic Sans MS"/>
                <a:sym typeface="Comic Sans MS"/>
              </a:rPr>
              <a:t>GRACIAS TOTALES</a:t>
            </a:r>
            <a:r>
              <a:rPr lang="es-419" sz="4000">
                <a:solidFill>
                  <a:srgbClr val="000000"/>
                </a:solidFill>
                <a:latin typeface="Comic Sans MS"/>
                <a:ea typeface="Comic Sans MS"/>
                <a:cs typeface="Comic Sans MS"/>
                <a:sym typeface="Comic Sans MS"/>
              </a:rPr>
              <a:t>!</a:t>
            </a:r>
            <a:endParaRPr sz="4000">
              <a:solidFill>
                <a:srgbClr val="000000"/>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