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8C10-7C1A-2142-82B3-B324A2CE7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BED70-0FFB-1C40-A537-29FE02AAA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3B92-67BE-2D42-AFB4-8392E40D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CCED-AE21-084B-B3CE-5C0A3A30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7EEE-5A48-E241-A197-EE2D505B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7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D634-1B0E-2647-932F-646545FD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C0DC7-FA19-2945-BEA8-CC1ECADA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12D4-7891-7548-95D6-4F4A83A1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D05EF-6632-8740-9485-779B4A21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3BD4-5064-3245-8C17-05F9C133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4E9FB-03CD-C849-A4DC-A1097CFE5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BE6F2-E730-3A4A-914C-6C145967B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F2CB-D552-1C4E-87E4-C850078B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3C6E-CD8A-B845-8424-290CEF3F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BBB4-5FD3-9348-92E1-08D893FF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5E19-4974-B740-B24A-D9ECEB74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BADF-4AE9-6B46-912B-50436170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2FEF-F518-8141-B04B-E435196C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DAB8-88DC-A846-9C26-464670CC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FD87-D974-994B-BEC7-3480269E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9B8D-8C14-2341-BC2F-734DCDA5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C7D1B-C829-4F4C-9DA8-DC283D7B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34F6-B43C-E544-A332-8F30464A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E0AE9-2DEE-CB45-8A53-7B6D5570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1C27-2FF4-4D45-9B25-4209016D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D137-1A04-9946-83DD-74FD6E55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652B-22C3-F644-8CAA-496846697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3D78D-4076-0F4A-AFDD-6A95AABE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864A-A9E7-C648-9588-78A9CF93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C175-D0E7-3D45-9FAA-33BE3AEB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1AE5-F098-B14C-9688-290323FF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7E9F-2565-E34A-9ED9-02032B2C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D56B-0488-3C4A-98D9-F193FDEC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7B0A-D7C4-A44E-915B-7EF8FC11E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A8F2-2A11-2845-A234-6B13C7D26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83177-F5E0-164B-A668-3636A55A9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EF983-9918-5343-98B6-4782C58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B7241-C2F0-3040-A356-5594AAAD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F7D35-4710-BF4D-8484-91CC78DE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45A4-D192-E14F-8466-7827B0F9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E593F-D284-3543-BBBD-87B591CC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C5C39-5A84-B747-A9AD-414956D4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A3202-3EA5-1F49-BB02-1E304AAD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59DE5-33B5-E147-8C06-E3B88F1E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C7D33-DE00-2244-ADDC-3138651F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E66FA-404B-824A-9824-69641892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4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83E4-3E9D-BA4A-A367-20E791AF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2736-E325-A64A-987A-5EFF5F38E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C077E-0D60-DB41-A7AA-5A51027E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52E58-E92E-2944-8E18-6761CFE8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64E4E-4D7D-9144-899B-D1BCC7A4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A2927-2863-3E47-B69B-D1DF321A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7F3F-907F-E444-8764-C9EBEF8A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F66F7-0947-7B4C-A78B-8807DB611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A780-F360-FC4D-B8F0-93739218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04A7-C920-7649-A07A-3A7C4518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63AF8-9671-774F-AA66-4525725D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96B1D-8B7B-684F-ABFD-3D8F295E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0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E1E03-F2FB-D64A-A0E8-AF99AD6B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BF8F-B475-454C-92BB-976759A00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1C6D0-F26C-814D-9E28-91F5E8403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6156-3796-C345-AEFE-8EF22C5565C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BFCB-A0D6-8E4A-83AA-70C76725D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D6C4F-EC74-3E49-AF5B-EB98BA68F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E1D8-4B29-F845-A3AE-5658222B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76A27-75F1-D640-B6A4-FF6D7891B549}"/>
              </a:ext>
            </a:extLst>
          </p:cNvPr>
          <p:cNvSpPr/>
          <p:nvPr/>
        </p:nvSpPr>
        <p:spPr>
          <a:xfrm>
            <a:off x="380010" y="3509963"/>
            <a:ext cx="855024" cy="251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50E88-84EE-044A-84F1-F9180DEC61E1}"/>
              </a:ext>
            </a:extLst>
          </p:cNvPr>
          <p:cNvSpPr/>
          <p:nvPr/>
        </p:nvSpPr>
        <p:spPr>
          <a:xfrm>
            <a:off x="1524000" y="1122363"/>
            <a:ext cx="6444343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F7D46-D096-BD46-8BF3-DC090E7D5995}"/>
              </a:ext>
            </a:extLst>
          </p:cNvPr>
          <p:cNvSpPr/>
          <p:nvPr/>
        </p:nvSpPr>
        <p:spPr>
          <a:xfrm>
            <a:off x="8277101" y="1122363"/>
            <a:ext cx="1080654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017D8-EA86-E643-BFF6-64507D461644}"/>
              </a:ext>
            </a:extLst>
          </p:cNvPr>
          <p:cNvSpPr/>
          <p:nvPr/>
        </p:nvSpPr>
        <p:spPr>
          <a:xfrm>
            <a:off x="9666514" y="1122363"/>
            <a:ext cx="1001486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96A71-7B2C-4D41-A7C0-C6EE11FBC061}"/>
              </a:ext>
            </a:extLst>
          </p:cNvPr>
          <p:cNvSpPr/>
          <p:nvPr/>
        </p:nvSpPr>
        <p:spPr>
          <a:xfrm>
            <a:off x="380010" y="1122363"/>
            <a:ext cx="997528" cy="200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D8DE5-0021-1F4A-940C-5622CB0564CB}"/>
              </a:ext>
            </a:extLst>
          </p:cNvPr>
          <p:cNvSpPr/>
          <p:nvPr/>
        </p:nvSpPr>
        <p:spPr>
          <a:xfrm>
            <a:off x="1524000" y="451262"/>
            <a:ext cx="1054133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FA1A5-99AD-B54F-9545-6B8BD725858E}"/>
              </a:ext>
            </a:extLst>
          </p:cNvPr>
          <p:cNvSpPr txBox="1"/>
          <p:nvPr/>
        </p:nvSpPr>
        <p:spPr>
          <a:xfrm>
            <a:off x="5400675" y="492227"/>
            <a:ext cx="230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Patio – Exhibitors  (10)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F55FE-DE88-4349-BA0E-4CE9FD18056E}"/>
              </a:ext>
            </a:extLst>
          </p:cNvPr>
          <p:cNvSpPr/>
          <p:nvPr/>
        </p:nvSpPr>
        <p:spPr>
          <a:xfrm>
            <a:off x="3667738" y="3050144"/>
            <a:ext cx="3998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Ballroom – Conference Area (450 seats)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E814C-A06E-CD40-AB57-8B7F458D6A6E}"/>
              </a:ext>
            </a:extLst>
          </p:cNvPr>
          <p:cNvSpPr/>
          <p:nvPr/>
        </p:nvSpPr>
        <p:spPr>
          <a:xfrm>
            <a:off x="9666513" y="2650034"/>
            <a:ext cx="1071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Talent Room</a:t>
            </a:r>
          </a:p>
          <a:p>
            <a:r>
              <a:rPr lang="en-US" sz="1000" dirty="0"/>
              <a:t> / Dressing Room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93F13A-5B35-CB44-BDA8-5540397576C8}"/>
              </a:ext>
            </a:extLst>
          </p:cNvPr>
          <p:cNvSpPr/>
          <p:nvPr/>
        </p:nvSpPr>
        <p:spPr>
          <a:xfrm>
            <a:off x="8353852" y="2723100"/>
            <a:ext cx="8867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Workshops ?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533E9-6C6C-F54F-8219-E072AF5D18EE}"/>
              </a:ext>
            </a:extLst>
          </p:cNvPr>
          <p:cNvSpPr/>
          <p:nvPr/>
        </p:nvSpPr>
        <p:spPr>
          <a:xfrm>
            <a:off x="442545" y="2476879"/>
            <a:ext cx="1011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Reception Area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438AA7-0FF0-7046-BF6D-7DFD890F8F66}"/>
              </a:ext>
            </a:extLst>
          </p:cNvPr>
          <p:cNvSpPr/>
          <p:nvPr/>
        </p:nvSpPr>
        <p:spPr>
          <a:xfrm>
            <a:off x="380010" y="4488377"/>
            <a:ext cx="9332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Entry way 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Step &amp; Repeat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B5DCF-D9E0-064E-A673-82BC694826DE}"/>
              </a:ext>
            </a:extLst>
          </p:cNvPr>
          <p:cNvSpPr txBox="1"/>
          <p:nvPr/>
        </p:nvSpPr>
        <p:spPr>
          <a:xfrm>
            <a:off x="-18835" y="639883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ENTRANCE 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71703BD9-F8F6-B641-BABC-A61ABD0A01A3}"/>
              </a:ext>
            </a:extLst>
          </p:cNvPr>
          <p:cNvSpPr/>
          <p:nvPr/>
        </p:nvSpPr>
        <p:spPr>
          <a:xfrm>
            <a:off x="1313279" y="6020790"/>
            <a:ext cx="310564" cy="7560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066913-D2A5-8041-9897-D0B928C0F4B4}"/>
              </a:ext>
            </a:extLst>
          </p:cNvPr>
          <p:cNvSpPr/>
          <p:nvPr/>
        </p:nvSpPr>
        <p:spPr>
          <a:xfrm>
            <a:off x="4214812" y="828675"/>
            <a:ext cx="3128963" cy="445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86B7C-5E77-D349-9E26-3DDC710B66B6}"/>
              </a:ext>
            </a:extLst>
          </p:cNvPr>
          <p:cNvSpPr/>
          <p:nvPr/>
        </p:nvSpPr>
        <p:spPr>
          <a:xfrm>
            <a:off x="114301" y="4686300"/>
            <a:ext cx="388620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Walkway – Exhibitors (10-15)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728D79-AB4B-F840-B15A-4A45317ABBF0}"/>
              </a:ext>
            </a:extLst>
          </p:cNvPr>
          <p:cNvSpPr/>
          <p:nvPr/>
        </p:nvSpPr>
        <p:spPr>
          <a:xfrm>
            <a:off x="7558086" y="828675"/>
            <a:ext cx="1928814" cy="165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Patio -</a:t>
            </a:r>
          </a:p>
          <a:p>
            <a:pPr algn="ctr"/>
            <a:r>
              <a:rPr lang="en-US" dirty="0"/>
              <a:t>Exhibitors 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1BFDE-2418-EF42-ACC4-7AE5B65A7A71}"/>
              </a:ext>
            </a:extLst>
          </p:cNvPr>
          <p:cNvSpPr/>
          <p:nvPr/>
        </p:nvSpPr>
        <p:spPr>
          <a:xfrm>
            <a:off x="114301" y="5586413"/>
            <a:ext cx="1047273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Tennis Court – Youth Panel (???) </a:t>
            </a:r>
          </a:p>
          <a:p>
            <a:pPr algn="ctr"/>
            <a:r>
              <a:rPr lang="en-US" sz="1400" dirty="0"/>
              <a:t>if you use this must consider cost of TENT and additional chairs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B11DE-B132-EC4F-AE31-2316910D687C}"/>
              </a:ext>
            </a:extLst>
          </p:cNvPr>
          <p:cNvSpPr txBox="1"/>
          <p:nvPr/>
        </p:nvSpPr>
        <p:spPr>
          <a:xfrm>
            <a:off x="4914901" y="1914525"/>
            <a:ext cx="159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Gazebo Area – </a:t>
            </a:r>
          </a:p>
          <a:p>
            <a:r>
              <a:rPr lang="en-US" dirty="0">
                <a:solidFill>
                  <a:schemeClr val="bg1"/>
                </a:solidFill>
              </a:rPr>
              <a:t>Exhibitors (10) </a:t>
            </a:r>
          </a:p>
        </p:txBody>
      </p:sp>
    </p:spTree>
    <p:extLst>
      <p:ext uri="{BB962C8B-B14F-4D97-AF65-F5344CB8AC3E}">
        <p14:creationId xmlns:p14="http://schemas.microsoft.com/office/powerpoint/2010/main" val="287838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alvarado</dc:creator>
  <cp:lastModifiedBy>veronica alvarado</cp:lastModifiedBy>
  <cp:revision>3</cp:revision>
  <dcterms:created xsi:type="dcterms:W3CDTF">2018-10-28T00:41:33Z</dcterms:created>
  <dcterms:modified xsi:type="dcterms:W3CDTF">2018-10-28T01:06:31Z</dcterms:modified>
</cp:coreProperties>
</file>