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handoutMasterIdLst>
    <p:handoutMasterId r:id="rId50"/>
  </p:handoutMasterIdLst>
  <p:sldIdLst>
    <p:sldId id="2391" r:id="rId2"/>
    <p:sldId id="2407" r:id="rId3"/>
    <p:sldId id="366" r:id="rId4"/>
    <p:sldId id="2437" r:id="rId5"/>
    <p:sldId id="2425" r:id="rId6"/>
    <p:sldId id="2372" r:id="rId7"/>
    <p:sldId id="2362" r:id="rId8"/>
    <p:sldId id="410" r:id="rId9"/>
    <p:sldId id="2360" r:id="rId10"/>
    <p:sldId id="2361" r:id="rId11"/>
    <p:sldId id="2375" r:id="rId12"/>
    <p:sldId id="2424" r:id="rId13"/>
    <p:sldId id="334" r:id="rId14"/>
    <p:sldId id="339" r:id="rId15"/>
    <p:sldId id="337" r:id="rId16"/>
    <p:sldId id="341" r:id="rId17"/>
    <p:sldId id="342" r:id="rId18"/>
    <p:sldId id="343" r:id="rId19"/>
    <p:sldId id="2453" r:id="rId20"/>
    <p:sldId id="2454"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49" r:id="rId34"/>
    <p:sldId id="2431" r:id="rId35"/>
    <p:sldId id="2440" r:id="rId36"/>
    <p:sldId id="2450" r:id="rId37"/>
    <p:sldId id="2436" r:id="rId38"/>
    <p:sldId id="2432" r:id="rId39"/>
    <p:sldId id="2443" r:id="rId40"/>
    <p:sldId id="626" r:id="rId41"/>
    <p:sldId id="2442" r:id="rId42"/>
    <p:sldId id="2422" r:id="rId43"/>
    <p:sldId id="2377" r:id="rId44"/>
    <p:sldId id="2395" r:id="rId45"/>
    <p:sldId id="2400" r:id="rId46"/>
    <p:sldId id="2401" r:id="rId47"/>
    <p:sldId id="237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1" autoAdjust="0"/>
    <p:restoredTop sz="96311" autoAdjust="0"/>
  </p:normalViewPr>
  <p:slideViewPr>
    <p:cSldViewPr snapToGrid="0" snapToObjects="1">
      <p:cViewPr>
        <p:scale>
          <a:sx n="68" d="100"/>
          <a:sy n="68" d="100"/>
        </p:scale>
        <p:origin x="474" y="51"/>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44</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46</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47</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6</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7</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9</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16</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2/4/2022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2/4/2022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2/4/2022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2/4/2022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2/4/2022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2/4/2022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2/4/2022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14</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17</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19</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20</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pPr lvl="1"/>
            <a:r>
              <a:rPr lang="en-US" b="1" dirty="0"/>
              <a:t> EDA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176719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229894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35</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955466"/>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(Summary Stats and Visuals)</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 </a:t>
            </a:r>
          </a:p>
          <a:p>
            <a:pPr lvl="1"/>
            <a:r>
              <a:rPr lang="en-US" b="1" dirty="0"/>
              <a:t> Non-parametric modelling (random state)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361727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7324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307537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3535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41</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43</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47</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7</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9</a:t>
            </a:fld>
            <a:endParaRPr lang="en-US" dirty="0"/>
          </a:p>
        </p:txBody>
      </p:sp>
    </p:spTree>
    <p:extLst>
      <p:ext uri="{BB962C8B-B14F-4D97-AF65-F5344CB8AC3E}">
        <p14:creationId xmlns:p14="http://schemas.microsoft.com/office/powerpoint/2010/main" val="158707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39096</TotalTime>
  <Words>3143</Words>
  <Application>Microsoft Office PowerPoint</Application>
  <PresentationFormat>Widescreen</PresentationFormat>
  <Paragraphs>395</Paragraphs>
  <Slides>47</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47</vt:i4>
      </vt:variant>
    </vt:vector>
  </HeadingPairs>
  <TitlesOfParts>
    <vt:vector size="63"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Overview of SOME Key ML Methods/Terms </vt:lpstr>
      <vt:lpstr>Overview of Key ML Methods/Terms </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91</cp:revision>
  <dcterms:created xsi:type="dcterms:W3CDTF">2020-08-13T20:04:25Z</dcterms:created>
  <dcterms:modified xsi:type="dcterms:W3CDTF">2022-02-07T18:40:02Z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