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handoutMasterIdLst>
    <p:handoutMasterId r:id="rId49"/>
  </p:handoutMasterIdLst>
  <p:sldIdLst>
    <p:sldId id="256" r:id="rId2"/>
    <p:sldId id="257" r:id="rId3"/>
    <p:sldId id="275" r:id="rId4"/>
    <p:sldId id="276" r:id="rId5"/>
    <p:sldId id="354" r:id="rId6"/>
    <p:sldId id="355" r:id="rId7"/>
    <p:sldId id="356" r:id="rId8"/>
    <p:sldId id="357" r:id="rId9"/>
    <p:sldId id="258" r:id="rId10"/>
    <p:sldId id="358" r:id="rId11"/>
    <p:sldId id="277" r:id="rId12"/>
    <p:sldId id="286" r:id="rId13"/>
    <p:sldId id="359" r:id="rId14"/>
    <p:sldId id="260" r:id="rId15"/>
    <p:sldId id="261" r:id="rId16"/>
    <p:sldId id="281" r:id="rId17"/>
    <p:sldId id="360" r:id="rId18"/>
    <p:sldId id="294" r:id="rId19"/>
    <p:sldId id="372" r:id="rId20"/>
    <p:sldId id="283" r:id="rId21"/>
    <p:sldId id="284" r:id="rId22"/>
    <p:sldId id="285" r:id="rId23"/>
    <p:sldId id="346" r:id="rId24"/>
    <p:sldId id="347" r:id="rId25"/>
    <p:sldId id="348" r:id="rId26"/>
    <p:sldId id="349" r:id="rId27"/>
    <p:sldId id="350" r:id="rId28"/>
    <p:sldId id="375" r:id="rId29"/>
    <p:sldId id="376" r:id="rId30"/>
    <p:sldId id="273" r:id="rId31"/>
    <p:sldId id="362" r:id="rId32"/>
    <p:sldId id="379" r:id="rId33"/>
    <p:sldId id="377" r:id="rId34"/>
    <p:sldId id="378" r:id="rId35"/>
    <p:sldId id="380" r:id="rId36"/>
    <p:sldId id="262" r:id="rId37"/>
    <p:sldId id="263" r:id="rId38"/>
    <p:sldId id="264" r:id="rId39"/>
    <p:sldId id="265" r:id="rId40"/>
    <p:sldId id="365" r:id="rId41"/>
    <p:sldId id="364" r:id="rId42"/>
    <p:sldId id="259" r:id="rId43"/>
    <p:sldId id="373" r:id="rId44"/>
    <p:sldId id="336" r:id="rId45"/>
    <p:sldId id="337" r:id="rId46"/>
    <p:sldId id="35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F7CD7-7E3B-4E34-B322-37D9D8276A5F}" v="29" dt="2021-04-28T19:05:39.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7044" autoAdjust="0"/>
  </p:normalViewPr>
  <p:slideViewPr>
    <p:cSldViewPr snapToGrid="0" snapToObjects="1">
      <p:cViewPr varScale="1">
        <p:scale>
          <a:sx n="141" d="100"/>
          <a:sy n="141" d="100"/>
        </p:scale>
        <p:origin x="102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10/20/2022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060"/>
    </inkml:context>
    <inkml:brush xml:id="br0">
      <inkml:brushProperty name="width" value="0.1" units="cm"/>
      <inkml:brushProperty name="height" value="0.1" units="cm"/>
      <inkml:brushProperty name="color" value="#AB008B"/>
    </inkml:brush>
  </inkml:definitions>
  <inkml:trace contextRef="#ctx0" brushRef="#br0">0 4 15808 0 0,'0'0'663'0'0,"10"-4"-463"0"0,-1 4-136 0 0,-5 0-64 0 0,5 8 96 0 0,0 5-96 0 0,1 10 0 0 0,-6 6 64 0 0,5 6-64 0 0,0 10 0 0 0,0 11 72 0 0,-5 4-72 0 0,10 13 64 0 0,-5 2-64 0 0,5 5 0 0 0,4 9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878"/>
    </inkml:context>
    <inkml:brush xml:id="br0">
      <inkml:brushProperty name="width" value="0.1" units="cm"/>
      <inkml:brushProperty name="height" value="0.1" units="cm"/>
      <inkml:brushProperty name="color" value="#AB008B"/>
    </inkml:brush>
  </inkml:definitions>
  <inkml:trace contextRef="#ctx0" brushRef="#br0">1 180 14368 0 0,'0'0'330'0'0,"1"-2"45"0"0,2-4-268 0 0,1 0 0 0 0,0 0 1 0 0,0 0-1 0 0,1 1 0 0 0,0 0 0 0 0,0 0 0 0 0,9-8 1 0 0,9-8-206 0 0,-13 12 71 0 0,1 0 1 0 0,1 1-1 0 0,-1 0 1 0 0,1 1-1 0 0,0 1 0 0 0,22-9 1 0 0,-19 8 155 0 0,3 0-277 0 0,0 0 1 0 0,1 1 0 0 0,0 1 0 0 0,32-5 0 0 0,-36 9-509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281"/>
    </inkml:context>
    <inkml:brush xml:id="br0">
      <inkml:brushProperty name="width" value="0.1" units="cm"/>
      <inkml:brushProperty name="height" value="0.1" units="cm"/>
      <inkml:brushProperty name="color" value="#AB008B"/>
    </inkml:brush>
  </inkml:definitions>
  <inkml:trace contextRef="#ctx0" brushRef="#br0">94 60 15736 0 0,'0'0'991'0'0,"10"0"-887"0"0,-2 0-104 0 0,10 0 0 0 0,1-4 0 0 0,-1 0 256 0 0,4-3 24 0 0,1 3 8 0 0,-5-4 0 0 0,5 0-1000 0 0,-5 0-199 0 0,-1-1-41 0 0,1 1-8 0 0</inkml:trace>
  <inkml:trace contextRef="#ctx0" brushRef="#br0" timeOffset="1">0 362 13584 0 0,'18'3'384'0'0,"-9"1"88"0"0,4-4-376 0 0,6 4-96 0 0,-1-4 0 0 0,-1 4 0 0 0,7-4 296 0 0,-3 0 48 0 0,-3 0 8 0 0,5 0 0 0 0,-1 0-488 0 0,2 0-96 0 0,-3-4-24 0 0,3 0 0 0 0,-7 0 56 0 0,1-3 8 0 0,5-1 0 0 0,-5 0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653"/>
    </inkml:context>
    <inkml:brush xml:id="br0">
      <inkml:brushProperty name="width" value="0.1" units="cm"/>
      <inkml:brushProperty name="height" value="0.1" units="cm"/>
      <inkml:brushProperty name="color" value="#AB008B"/>
    </inkml:brush>
  </inkml:definitions>
  <inkml:trace contextRef="#ctx0" brushRef="#br0">0 81 18287 0 0,'0'0'1828'0'0,"9"-7"-1644"0"0,50-6-521 0 0,-38 9-1294 0 0,0-1 1 0 0,31-11-1 0 0,-9-2-522 0 0,-5 1-20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1.009"/>
    </inkml:context>
    <inkml:brush xml:id="br0">
      <inkml:brushProperty name="width" value="0.1" units="cm"/>
      <inkml:brushProperty name="height" value="0.1" units="cm"/>
      <inkml:brushProperty name="color" value="#AB008B"/>
    </inkml:brush>
  </inkml:definitions>
  <inkml:trace contextRef="#ctx0" brushRef="#br0">0 1 9760 0 0,'0'0'216'0'0,"8"4"40"0"0,6 4 16 0 0,4-4 0 0 0,5 0-272 0 0,4-4 0 0 0,-1 0 0 0 0,2-8-4288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4.781"/>
    </inkml:context>
    <inkml:brush xml:id="br0">
      <inkml:brushProperty name="width" value="0.1" units="cm"/>
      <inkml:brushProperty name="height" value="0.1" units="cm"/>
      <inkml:brushProperty name="color" value="#AB008B"/>
    </inkml:brush>
  </inkml:definitions>
  <inkml:trace contextRef="#ctx0" brushRef="#br0">88 258 7920 0 0,'0'0'593'0'0,"1"-1"-408"0"0,2-1-147 0 0,1 5 906 0 0,-3-2-651 0 0,0 2-243 0 0,1 0-1 0 0,-1 0 1 0 0,0 1 0 0 0,0-1 0 0 0,0 0-1 0 0,-1 0 1 0 0,1 1 0 0 0,-1-1-1 0 0,0 0 1 0 0,0 6 0 0 0,-4 37-186 0 0,-1-22-14 0 0,2-9 67 0 0,1 0-1 0 0,-1 20 1 0 0,2-24 87 0 0,0 1 1 0 0,-1-1-1 0 0,-6 22 1 0 0,-2 12 102 0 0,7-30 59 0 0,-1 0 0 0 0,-9 24 0 0 0,0-1 35 0 0,3-18-201 0 0,8-19 0 0 0,1 1 0 0 0,0 0 0 0 0,0 0 0 0 0,-1 0 0 0 0,1 0 0 0 0,1 0 0 0 0,-1 0 0 0 0,-1 4 0 0 0,2-2 0 0 0,0-4 0 0 0,0 1 0 0 0,0 0 0 0 0,0 0 0 0 0,0 0 0 0 0,0 0 0 0 0,0 0 0 0 0,0 0 0 0 0,0-1 0 0 0,-1 1 0 0 0,1 0 0 0 0,0 0 0 0 0,-1 0 0 0 0,1-1 0 0 0,-1 1 0 0 0,1 0 0 0 0,-1 0 0 0 0,1-1 0 0 0,-1 1 0 0 0,0 0 0 0 0,-4 20 3577 0 0,6-29-2914 0 0,8-32-662 0 0,14-93-298 0 0,-9 29 121 0 0,-5 28 96 0 0,5-21-240 0 0,-11 77 260 0 0,0 0 0 0 0,2 1 0 0 0,10-30 0 0 0,-13 42 75 0 0,1-1 0 0 0,0 1 1 0 0,1 0-1 0 0,-1 1 1 0 0,1-1-1 0 0,1 1 1 0 0,-1-1-1 0 0,1 1 0 0 0,0 0 1 0 0,0 1-1 0 0,1-1 1 0 0,0 1-1 0 0,6-5 1 0 0,14-6 40 0 0,-13 8-40 0 0,0 0 0 0 0,1 0 0 0 0,0 1 0 0 0,19-6 0 0 0,-22 9-16 0 0,1 1 0 0 0,0 0 0 0 0,0 1 0 0 0,22-2 0 0 0,-31 4 0 0 0,-1 1 0 0 0,1-1 0 0 0,0 1 0 0 0,0-1 0 0 0,-1 1 0 0 0,1 0 0 0 0,-1 0 0 0 0,1 0 0 0 0,-1 1 0 0 0,1-1 0 0 0,-1 1-1 0 0,0-1 1 0 0,0 1 0 0 0,3 2 0 0 0,9 7 11 0 0,-11-9 10 0 0,0 1 0 0 0,-1-1 0 0 0,1 1 0 0 0,-1 0-1 0 0,0 0 1 0 0,1 0 0 0 0,-1 1 0 0 0,-1-1 0 0 0,1 0 0 0 0,2 7 0 0 0,23 55-229 0 0,-14-41 208 0 0,-11-20 0 0 0,1 0 0 0 0,-1 0 0 0 0,0 0 0 0 0,-1 0 0 0 0,3 8 0 0 0,8 32-1 0 0,-5-22 43 0 0,5 41 1 0 0,-7 61 194 0 0,-5-109-204 0 0,1 7 26 0 0,4 24 0 0 0,13 27-94 0 0,-13-57 47 0 0,-3-13-16 0 0,-1 0-1 0 0,0 0 1 0 0,0 0-1 0 0,0 1 1 0 0,0-1-1 0 0,-1 0 1 0 0,0 0-1 0 0,1 7 1 0 0,3 3 220 0 0,-4-6-88 0 0,0-1-25 0 0,0-1 0 0 0,0 1 0 0 0,-1-1 0 0 0,0 1 0 0 0,0-1 0 0 0,0 0 0 0 0,-3 7 0 0 0,4 14-1452 0 0,0-25 1153 0 0,0-1 88 0 0,0 1 1 0 0,1 0 0 0 0,-1-1-1 0 0,1 1 1 0 0,-1-1-1 0 0,1 1 1 0 0,-1-1 0 0 0,1 1-1 0 0,-1-1 1 0 0,1 1 0 0 0,-1-1-1 0 0,1 0 1 0 0,0 1 0 0 0,-1-1-1 0 0,1 0 1 0 0,0 1 0 0 0,-1-1-1 0 0,1 0 1 0 0,0 0 0 0 0,-1 0-1 0 0,1 0 1 0 0,0 1 0 0 0,0-1-1 0 0,-1 0 1 0 0,1 0 0 0 0,0 0-1 0 0,-1-1 1 0 0,1 1 0 0 0,0 0-1 0 0,-1 0 1 0 0,1 0-1 0 0,0 0 1 0 0,-1-1 0 0 0,1 1-1 0 0,0 0 1 0 0,-1-1 0 0 0,1 1-1 0 0,0 0 1 0 0,-1-1 0 0 0,2 0-1 0 0,11-6-1330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327"/>
    </inkml:context>
    <inkml:brush xml:id="br0">
      <inkml:brushProperty name="width" value="0.1" units="cm"/>
      <inkml:brushProperty name="height" value="0.1" units="cm"/>
      <inkml:brushProperty name="color" value="#AB008B"/>
    </inkml:brush>
  </inkml:definitions>
  <inkml:trace contextRef="#ctx0" brushRef="#br0">0 17 11072 0 0,'0'-13'324'0'0,"0"10"-3"0"0,10 15-190 0 0,-7-10-142 0 0,-2-1 36 0 0,-1-1 1 0 0,0 0-1 0 0,0 1 1 0 0,1-1-1 0 0,-1 0 1 0 0,0 0-1 0 0,1 1 1 0 0,-1-1-1 0 0,0 0 1 0 0,1 0-1 0 0,-1 0 1 0 0,0 1 0 0 0,1-1-1 0 0,-1 0 1 0 0,1 0-1 0 0,-1 0 1 0 0,0 0-1 0 0,1 0 1 0 0,-1 0-1 0 0,1 0 1 0 0,-1 0-1 0 0,0 0 1 0 0,1 0-1 0 0,-1 0 1 0 0,1 0 0 0 0,-1 0-1 0 0,0 0 1 0 0,1 0-1 0 0,-1 0 1 0 0,1 0-1 0 0,-1-1 1 0 0,0 1-1 0 0,1 0 1 0 0,-1 0-1 0 0,0 0 1 0 0,1-1-1 0 0,-1 1 1 0 0,0 0 0 0 0,1 0-1 0 0,-1-1 1 0 0,1 0 15 0 0,-1 1 0 0 0,1-1 0 0 0,-1 0 1 0 0,0 1-1 0 0,1-1 0 0 0,-1 1 1 0 0,1-1-1 0 0,0 1 0 0 0,-1-1 0 0 0,1 1 1 0 0,-1 0-1 0 0,1-1 0 0 0,0 1 1 0 0,-1 0-1 0 0,1-1 0 0 0,0 1 0 0 0,-1 0 1 0 0,1 0-1 0 0,0-1 0 0 0,-1 1 1 0 0,3 0-1 0 0,-2 0-9 0 0,0 1-1 0 0,0-1 1 0 0,0 1 0 0 0,0-1 0 0 0,0 1 0 0 0,0-1-1 0 0,0 1 1 0 0,0-1 0 0 0,0 1 0 0 0,0 0 0 0 0,0 0-1 0 0,0-1 1 0 0,0 1 0 0 0,0 1 0 0 0,1 0 3 0 0,0 0 0 0 0,0-1-1 0 0,0 1 1 0 0,0 0 0 0 0,0-1 0 0 0,1 0 0 0 0,-1 0 0 0 0,0 0 0 0 0,0 0-1 0 0,1 0 1 0 0,-1 0 0 0 0,1 0 0 0 0,-1-1 0 0 0,1 1 0 0 0,4 0-1 0 0,12 2 17 0 0,21 15-6 0 0,-27-12-191 0 0,-12-5 131 0 0,0-1 0 0 0,0 1 0 0 0,0-1-1 0 0,0 1 1 0 0,0-1 0 0 0,0 1 0 0 0,0-1 0 0 0,0 0 0 0 0,0 0 0 0 0,0 1 0 0 0,0-1 0 0 0,0 0 0 0 0,0 0 0 0 0,0 0 0 0 0,0 0 0 0 0,0 0 0 0 0,0 0 0 0 0,0-1 0 0 0,0 1 0 0 0,0 0 0 0 0,0 0 0 0 0,1-1 0 0 0,-1 0-27 0 0,1 1 0 0 0,-1 0 0 0 0,0 0 0 0 0,0 0-1 0 0,1 0 1 0 0,-1 0 0 0 0,0 0 0 0 0,0 0 0 0 0,1 0 0 0 0,-1 1-1 0 0,0-1 1 0 0,0 0 0 0 0,1 1 0 0 0,-1-1 0 0 0,2 2 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652"/>
    </inkml:context>
    <inkml:brush xml:id="br0">
      <inkml:brushProperty name="width" value="0.1" units="cm"/>
      <inkml:brushProperty name="height" value="0.1" units="cm"/>
      <inkml:brushProperty name="color" value="#AB008B"/>
    </inkml:brush>
  </inkml:definitions>
  <inkml:trace contextRef="#ctx0" brushRef="#br0">1 17 11432 0 0,'0'0'666'0'0,"13"4"-532"0"0,2-5 310 0 0,-13 0-293 0 0,1 1 1 0 0,-1 0 0 0 0,0 0-1 0 0,0 0 1 0 0,0 0-1 0 0,0 0 1 0 0,0 0-1 0 0,1 1 1 0 0,3 0 0 0 0,-3 0-31 0 0,0-1 1 0 0,0 1 0 0 0,0-1 0 0 0,1 0-1 0 0,-1 0 1 0 0,0 0 0 0 0,0 0 0 0 0,0-1-1 0 0,0 1 1 0 0,6-3 0 0 0,6 0 203 0 0,7-2-91 0 0,-18 3-460 0 0,1 1 0 0 0,0 0 0 0 0,-1 0 1 0 0,9 0-1 0 0,-3 0-3437 0 0,3-2-1195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527"/>
    </inkml:context>
    <inkml:brush xml:id="br0">
      <inkml:brushProperty name="width" value="0.1" units="cm"/>
      <inkml:brushProperty name="height" value="0.1" units="cm"/>
      <inkml:brushProperty name="color" value="#AB008B"/>
    </inkml:brush>
  </inkml:definitions>
  <inkml:trace contextRef="#ctx0" brushRef="#br0">16 53 9936 0 0,'0'0'1593'0'0,"-5"7"-668"0"0,4-4-893 0 0,-1 0-1 0 0,1 0 0 0 0,-1 0 0 0 0,1 1 1 0 0,0-1-1 0 0,1 0 0 0 0,-1 1 0 0 0,0-1 1 0 0,1 1-1 0 0,0-1 0 0 0,0 1 0 0 0,0 3 1 0 0,2 8-28 0 0,5 23 1 0 0,-1-9 61 0 0,12 67-50 0 0,4 27-35 0 0,12 61 327 0 0,-28-158-293 0 0,-1-7-71 0 0,0 0 0 0 0,2 0 0 0 0,0-1 0 0 0,15 27 0 0 0,-15-31 4 0 0,-2-4 307 0 0,14 20 1 0 0,-18-28-218 0 0,0-1-1 0 0,0 1 1 0 0,0-1 0 0 0,0 1-1 0 0,1-1 1 0 0,-1 1-1 0 0,1-1 1 0 0,-1 0 0 0 0,1 0-1 0 0,-1 0 1 0 0,1 0 0 0 0,0 0-1 0 0,0 0 1 0 0,-1 0 0 0 0,1-1-1 0 0,0 1 1 0 0,0 0 0 0 0,3 0-1 0 0,-3-2-18 0 0,0 1-1 0 0,-1 0 0 0 0,1 0 1 0 0,0-1-1 0 0,0 1 1 0 0,-1-1-1 0 0,1 1 0 0 0,0-1 1 0 0,-1 0-1 0 0,1 0 0 0 0,-1 1 1 0 0,1-1-1 0 0,-1 0 1 0 0,0-1-1 0 0,1 1 0 0 0,-1 0 1 0 0,0 0-1 0 0,0 0 1 0 0,0-1-1 0 0,1 1 0 0 0,-1-1 1 0 0,-1 1-1 0 0,1-1 0 0 0,0 1 1 0 0,0-1-1 0 0,0-1 1 0 0,3-7 5 0 0,-1 1 0 0 0,-1-1 0 0 0,3-16 1 0 0,-2 8 31 0 0,21-124 644 0 0,-22 115-465 0 0,0 0 0 0 0,-2 0 0 0 0,-5-38 0 0 0,2 35-118 0 0,0 10 98 0 0,-4-22 0 0 0,-10-45 768 0 0,6 24-487 0 0,7 42-499 0 0,1 0 1 0 0,0-39-1 0 0,1 18-126 0 0,0 3-5320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899"/>
    </inkml:context>
    <inkml:brush xml:id="br0">
      <inkml:brushProperty name="width" value="0.1" units="cm"/>
      <inkml:brushProperty name="height" value="0.1" units="cm"/>
      <inkml:brushProperty name="color" value="#AB008B"/>
    </inkml:brush>
  </inkml:definitions>
  <inkml:trace contextRef="#ctx0" brushRef="#br0">239 64 10120 0 0,'0'0'592'0'0,"-1"0"-491"0"0,-1 0-154 0 0,0-1 1 0 0,-1 1-1 0 0,1 0 0 0 0,0-1 0 0 0,-1 1 1 0 0,1-1-1 0 0,0 1 0 0 0,0-1 0 0 0,0 0 1 0 0,0 0-1 0 0,0 0 0 0 0,0 0 0 0 0,0-1 1 0 0,0 1-1 0 0,0-1 0 0 0,0 1 0 0 0,0-1 1 0 0,1 1-1 0 0,-1-1 0 0 0,1 0 0 0 0,-1 0 1 0 0,1 0-1 0 0,0 0 0 0 0,-2-3 0 0 0,2 2-124 0 0,0 2 1 0 0,-1-1-1 0 0,1 0 0 0 0,0 0 0 0 0,-1 0 0 0 0,1 0 0 0 0,-1 1 0 0 0,0-1 0 0 0,1 1 0 0 0,-1-1 0 0 0,0 1 0 0 0,0 0 0 0 0,-3-2 1 0 0,2 2 478 0 0,1 0 0 0 0,-1 0 0 0 0,0 0 0 0 0,0 0 0 0 0,0 0 0 0 0,1 1 0 0 0,-1 0 0 0 0,0-1 0 0 0,0 1 0 0 0,0 0 0 0 0,0 0 0 0 0,0 0 0 0 0,0 1 0 0 0,0-1 0 0 0,-5 3 0 0 0,-8 3 705 0 0,-31 16-1 0 0,41-19-1964 0 0,0 1 0 0 0,0 1 0 0 0,0-1 0 0 0,-6 8 0 0 0,-2 3-2963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225"/>
    </inkml:context>
    <inkml:brush xml:id="br0">
      <inkml:brushProperty name="width" value="0.1" units="cm"/>
      <inkml:brushProperty name="height" value="0.1" units="cm"/>
      <inkml:brushProperty name="color" value="#AB008B"/>
    </inkml:brush>
  </inkml:definitions>
  <inkml:trace contextRef="#ctx0" brushRef="#br0">0 184 9760 0 0,'1'2'222'0'0,"1"3"-165"0"0,0-1 0 0 0,1 0-1 0 0,0 0 1 0 0,0 0 0 0 0,0 0-1 0 0,0 0 1 0 0,1 0 0 0 0,-1-1-1 0 0,1 0 1 0 0,0 0 0 0 0,0 0-1 0 0,0 0 1 0 0,6 3 0 0 0,-3-4 161 0 0,0 0 1 0 0,0-1 0 0 0,9 2-1 0 0,-14-3-145 0 0,0 0 0 0 0,1 0-1 0 0,-1 0 1 0 0,0 0 0 0 0,0-1 0 0 0,1 1-1 0 0,-1-1 1 0 0,0 1 0 0 0,0-1-1 0 0,1 0 1 0 0,-1 0 0 0 0,0 0 0 0 0,0 0-1 0 0,3-2 1 0 0,1-2 5 0 0,0-1 1 0 0,0 0-1 0 0,0 0 0 0 0,0-1 1 0 0,-1 1-1 0 0,-1-1 1 0 0,1 0-1 0 0,-1 0 0 0 0,0-1 1 0 0,0 1-1 0 0,-1-1 0 0 0,0 0 1 0 0,-1 0-1 0 0,1 0 0 0 0,-2 0 1 0 0,1 0-1 0 0,0-15 1 0 0,-1 8-81 0 0,-1 9-19 0 0,0-1 1 0 0,0 0-1 0 0,0 1 1 0 0,-1-1-1 0 0,0 1 1 0 0,0-1 0 0 0,0 1-1 0 0,-1 0 1 0 0,0-1-1 0 0,-4-7 1 0 0,15 18 27 0 0,-1 4 16 0 0,0 0 1 0 0,12 17 0 0 0,7 7 13 0 0,-3-8-307 0 0,42 33 0 0 0,-54-49 158 0 0,0 0 1 0 0,0-1-1 0 0,1 0 1 0 0,0-1-1 0 0,0 0 1 0 0,20 5 0 0 0,43 4-2073 0 0,-62-14 1608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462"/>
    </inkml:context>
    <inkml:brush xml:id="br0">
      <inkml:brushProperty name="width" value="0.1" units="cm"/>
      <inkml:brushProperty name="height" value="0.1" units="cm"/>
      <inkml:brushProperty name="color" value="#AB008B"/>
    </inkml:brush>
  </inkml:definitions>
  <inkml:trace contextRef="#ctx0" brushRef="#br0">894 107 18087 0 0,'3'-17'524'0'0,"7"-33"-207"0"0,-9 46-363 0 0,0 1 1 0 0,1-1-1 0 0,-1 1 0 0 0,0 0 0 0 0,1 0 0 0 0,0-1 0 0 0,0 1 0 0 0,0 0 0 0 0,0 0 0 0 0,4-3 0 0 0,-6 6 34 0 0,0 0 0 0 0,0 0 0 0 0,1 0 0 0 0,-1 0 0 0 0,0 0 0 0 0,0 0 1 0 0,0 0-1 0 0,1 0 0 0 0,-1 0 0 0 0,0 0 0 0 0,0 0 0 0 0,0 0 0 0 0,1 0 0 0 0,-1 0 0 0 0,0 0 0 0 0,0 0 0 0 0,0 0 0 0 0,1 0 0 0 0,-1 0 0 0 0,0 0 0 0 0,0 0 0 0 0,0 1 0 0 0,0-1 0 0 0,0 0 0 0 0,1 0 0 0 0,-1 0 0 0 0,0 0 0 0 0,0 0 0 0 0,0 1 0 0 0,0-1 0 0 0,0 0 0 0 0,0 0 0 0 0,1 0 0 0 0,-1 1 0 0 0,0-1 0 0 0,0 0 0 0 0,0 0 0 0 0,0 0 0 0 0,0 1 0 0 0,3 7-157 0 0,-2 1 63 0 0,0 0 0 0 0,-1 0 0 0 0,0 0-1 0 0,0 0 1 0 0,-3 14 0 0 0,-13 46-182 0 0,15-66 276 0 0,-19 75-56 0 0,-22 82 33 0 0,-4 6 148 0 0,-13 44 108 0 0,-230 598-120 0 0,235-681 180 0 0,-6-2 1 0 0,-5-3-1 0 0,-114 160 0 0 0,93-152 181 0 0,66-101-452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601"/>
    </inkml:context>
    <inkml:brush xml:id="br0">
      <inkml:brushProperty name="width" value="0.1" units="cm"/>
      <inkml:brushProperty name="height" value="0.1" units="cm"/>
      <inkml:brushProperty name="color" value="#AB008B"/>
    </inkml:brush>
  </inkml:definitions>
  <inkml:trace contextRef="#ctx0" brushRef="#br0">0 1 15520 0 0,'4'60'343'0'0,"19"110"1"0"0,-18-139-278 0 0,27 130-377 0 0,-6-34 297 0 0,-17-69-109 0 0,4 20-78 0 0,-1-13 89 0 0,-10-47 25 0 0,1 1 0 0 0,1-1 1 0 0,1 1-1 0 0,10 26 0 0 0,-10-36-159 0 0,-1-5-2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003"/>
    </inkml:context>
    <inkml:brush xml:id="br0">
      <inkml:brushProperty name="width" value="0.1" units="cm"/>
      <inkml:brushProperty name="height" value="0.1" units="cm"/>
      <inkml:brushProperty name="color" value="#AB008B"/>
    </inkml:brush>
  </inkml:definitions>
  <inkml:trace contextRef="#ctx0" brushRef="#br0">32 181 14512 0 0,'0'0'1456'0'0,"0"0"-1334"0"0,-5 1-108 0 0,-2 2-85 0 0,6-3-300 0 0,-9 5-1273 0 0,9-1 1388 0 0,0-1 0 0 0,-1 0 0 0 0,1 0 0 0 0,0 1 0 0 0,1-1 0 0 0,-1 0 0 0 0,0 1 0 0 0,1 5 0 0 0,1 31-760 0 0,6 29 2030 0 0,31 129 0 0 0,-36-189-908 0 0,0-1-1 0 0,1 1 0 0 0,1-1 1 0 0,-1 0-1 0 0,1 0 0 0 0,1 0 1 0 0,7 10-1 0 0,-12-17-79 0 0,1 0 1 0 0,-1 0-1 0 0,1 0 0 0 0,0-1 1 0 0,-1 1-1 0 0,1 0 0 0 0,0 0 1 0 0,0-1-1 0 0,0 1 0 0 0,-1-1 1 0 0,1 1-1 0 0,0-1 0 0 0,0 1 1 0 0,0-1-1 0 0,0 1 0 0 0,0-1 1 0 0,0 0-1 0 0,0 1 0 0 0,0-1 1 0 0,0 0-1 0 0,0 0 0 0 0,0 0 1 0 0,0 0-1 0 0,0 0 0 0 0,0 0 1 0 0,0 0-1 0 0,0 0 0 0 0,0 0 1 0 0,0-1-1 0 0,0 1 0 0 0,0 0 1 0 0,0 0-1 0 0,0-1 0 0 0,0 1 1 0 0,-1-1-1 0 0,1 1 0 0 0,0-1 1 0 0,0 1-1 0 0,0-1 0 0 0,0 0 0 0 0,-1 1 1 0 0,1-1-1 0 0,0 0 0 0 0,0-1 1 0 0,3-3 94 0 0,0 0-1 0 0,0-1 1 0 0,-1 0 0 0 0,0 0-1 0 0,3-8 1 0 0,7-19-26 0 0,-3-1-1 0 0,0 0 0 0 0,-2 0 1 0 0,-2-1-1 0 0,-1 0 1 0 0,-2 0-1 0 0,-1 0 0 0 0,-2 0 1 0 0,-7-63-1 0 0,0 52-203 0 0,2 11 324 0 0,-1-44 0 0 0,7 80-64 0 0,43 83 740 0 0,-13-25-501 0 0,15 41-214 0 0,-40-89-141 0 0,13 24-872 0 0,45 62-1 0 0,-50-81 237 0 0,-10-12 336 0 0,0 1 0 0 0,-1-1 0 0 0,1 1 0 0 0,3 5 0 0 0,-7-8 170 0 0,1-2-39 0 0,3 0-524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464"/>
    </inkml:context>
    <inkml:brush xml:id="br0">
      <inkml:brushProperty name="width" value="0.1" units="cm"/>
      <inkml:brushProperty name="height" value="0.1" units="cm"/>
      <inkml:brushProperty name="color" value="#AB008B"/>
    </inkml:brush>
  </inkml:definitions>
  <inkml:trace contextRef="#ctx0" brushRef="#br0">1 284 15344 0 0,'0'0'745'0'0,"9"8"183"0"0,-5-6-921 0 0,1 0 65 0 0,-1 0 0 0 0,0 0 0 0 0,0 1 0 0 0,0-1 1 0 0,3 5-1 0 0,3 1 84 0 0,-1 0 0 0 0,1 0 0 0 0,18 9 0 0 0,-22-14-159 0 0,-1 0 1 0 0,1-1-1 0 0,0 0 1 0 0,0 0-1 0 0,0 0 1 0 0,0-1-1 0 0,0 0 1 0 0,1 0-1 0 0,7 0 0 0 0,-6-1 12 0 0,-1-1-1 0 0,0 1 1 0 0,0-1-1 0 0,0-1 1 0 0,0 1-1 0 0,0-1 0 0 0,0-1 1 0 0,0 1-1 0 0,0-1 1 0 0,-1 0-1 0 0,1-1 1 0 0,-1 0-1 0 0,0 0 0 0 0,0 0 1 0 0,-1 0-1 0 0,1-1 1 0 0,-1 0-1 0 0,0 0 1 0 0,0-1-1 0 0,-1 1 0 0 0,1-1 1 0 0,-1 0-1 0 0,0 0 1 0 0,-1-1-1 0 0,0 1 1 0 0,0-1-1 0 0,2-7 0 0 0,-1 0 40 0 0,0 0 0 0 0,-1 0-1 0 0,1-26 1 0 0,-4 32 1 0 0,0-1 0 0 0,-1 0 0 0 0,0 1 1 0 0,-1-1-1 0 0,1 1 0 0 0,-2 0 0 0 0,-4-15 0 0 0,-16-23-1079 0 0,21 42 1062 0 0,0 0 1 0 0,-1 0 0 0 0,1 0 0 0 0,-1 1 0 0 0,0 0 0 0 0,0-1 0 0 0,0 1 0 0 0,-8-5 0 0 0,9 7 55 0 0,-1-1 1 0 0,1 1 0 0 0,0 1-1 0 0,-1-1 1 0 0,0 0 0 0 0,1 1-1 0 0,-1-1 1 0 0,1 1-1 0 0,-1 0 1 0 0,-4 0 0 0 0,-29 4 1187 0 0,22-2-523 0 0,9-1-694 0 0,0 0-1 0 0,1 1 1 0 0,-1-1 0 0 0,1 1 0 0 0,0 0 0 0 0,-1 1 0 0 0,1-1 0 0 0,0 0-1 0 0,0 1 1 0 0,1 0 0 0 0,-1 0 0 0 0,1 0 0 0 0,-1 1 0 0 0,1-1 0 0 0,-5 7-1 0 0,2-2-68 0 0,1 1 0 0 0,-1-1 0 0 0,1 1 0 0 0,1 1 0 0 0,0-1-1 0 0,-4 13 1 0 0,7-20 10 0 0,-6 19-28 0 0,2 0 0 0 0,0 0 1 0 0,1 1-1 0 0,-2 31 1 0 0,6-13-54 0 0,2 0 0 0 0,2-1 1 0 0,1 1-1 0 0,3-1 0 0 0,15 51 1 0 0,-18-77 50 0 0,0 1 1 0 0,1-2-1 0 0,0 1 0 0 0,1-1 1 0 0,10 14-1 0 0,-11-18 34 0 0,0-1 1 0 0,0 0-1 0 0,0 0 0 0 0,1 0 0 0 0,0-1 0 0 0,0 0 0 0 0,1 0 1 0 0,13 7-1 0 0,-14-10-15 0 0,-1-1-1 0 0,1 1 1 0 0,0-1 0 0 0,-1-1 0 0 0,1 1 0 0 0,0-1 0 0 0,0 0 0 0 0,0-1-1 0 0,1 1 1 0 0,-1-2 0 0 0,0 1 0 0 0,0-1 0 0 0,12-2 0 0 0,17-12-7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325"/>
    </inkml:context>
    <inkml:brush xml:id="br0">
      <inkml:brushProperty name="width" value="0.1" units="cm"/>
      <inkml:brushProperty name="height" value="0.1" units="cm"/>
      <inkml:brushProperty name="color" value="#AB008B"/>
    </inkml:brush>
  </inkml:definitions>
  <inkml:trace contextRef="#ctx0" brushRef="#br0">1 972 10680 0 0,'0'0'1072'0'0,"0"-1"-979"0"0,4-5-106 0 0,0-1-1 0 0,-1 1 1 0 0,0-1 0 0 0,-1 0-1 0 0,0 0 1 0 0,2-11 0 0 0,0 3-187 0 0,-2 6 191 0 0,-1-1 0 0 0,0 1 0 0 0,0-1 1 0 0,-1-10-1 0 0,0 20 14 0 0,8-324 1554 0 0,-8 290-1527 0 0,4-166-250 0 0,-1 152-15 0 0,3-1 0 0 0,13-53-1 0 0,-15 85 222 0 0,-4 12 19 0 0,1 1 1 0 0,0-1-1 0 0,0 1 1 0 0,0-1-1 0 0,1 1 1 0 0,-1 0 0 0 0,1-1-1 0 0,0 1 1 0 0,1 0-1 0 0,-1 0 1 0 0,0 1-1 0 0,1-1 1 0 0,4-4 0 0 0,-7 8 2 0 0,0 0 0 0 0,1-1 0 0 0,-1 1 1 0 0,1 0-1 0 0,-1 0 0 0 0,0 0 0 0 0,1-1 1 0 0,-1 1-1 0 0,1 0 0 0 0,-1 0 0 0 0,1 0 1 0 0,-1 0-1 0 0,1 0 0 0 0,-1 0 0 0 0,1 0 1 0 0,-1 0-1 0 0,1 0 0 0 0,-1 0 0 0 0,1 0 1 0 0,-1 0-1 0 0,1 0 0 0 0,-1 0 0 0 0,1 0 1 0 0,-1 1-1 0 0,1-1 0 0 0,-1 0 0 0 0,0 0 1 0 0,1 0-1 0 0,-1 1 0 0 0,1-1 0 0 0,-1 0 1 0 0,0 1-1 0 0,1-1 0 0 0,-1 0 0 0 0,0 1 1 0 0,1-1-1 0 0,-1 0 0 0 0,0 1 0 0 0,1 0 1 0 0,12 21 309 0 0,-10-18-222 0 0,3 10 105 0 0,-1-1 0 0 0,0 1 0 0 0,6 28 0 0 0,-4-10 2 0 0,33 136 292 0 0,-22-84-326 0 0,42 266-177 0 0,-46-253-460 0 0,-10-74 427 0 0,1 11 225 0 0,-5-32 379 0 0,0-5 166 0 0,-3-52 911 0 0,-10-55 0 0 0,10 89-1389 0 0,-68-323-193 0 0,66 323-134 0 0,-14-90-347 0 0,11 63 138 0 0,8 35 259 0 0,0 12 25 0 0,0 1-1 0 0,0-1 0 0 0,0 1 0 0 0,0 0 0 0 0,0-1 0 0 0,0 1 0 0 0,0-1 0 0 0,1 1 0 0 0,-1 0 0 0 0,0-1 0 0 0,0 1 0 0 0,0 0 0 0 0,0-1 1 0 0,1 1-1 0 0,-1 0 0 0 0,0-1 0 0 0,0 1 0 0 0,1 0 0 0 0,-1-1 0 0 0,0 1 0 0 0,0 0 0 0 0,1 0 0 0 0,-1-1 0 0 0,0 1 0 0 0,1 0 0 0 0,-1 0 1 0 0,1 0-1 0 0,-1-1 0 0 0,1 1 0 0 0,2 2 16 0 0,0 0 23 0 0,-1 1 0 0 0,1-1-1 0 0,0 1 1 0 0,-1-1 0 0 0,1 1 0 0 0,-1 0 0 0 0,0 0-1 0 0,3 6 1 0 0,14 30 209 0 0,206 567-120 0 0,-197-535-307 0 0,3 12-138 0 0,-26-68 247 0 0,1 5 41 0 0,14 33 0 0 0,-19-51-16 0 0,0 0 0 0 0,0 0 0 0 0,-1 0 0 0 0,1 1 0 0 0,0-1 0 0 0,-1 0 0 0 0,1 3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789"/>
    </inkml:context>
    <inkml:brush xml:id="br0">
      <inkml:brushProperty name="width" value="0.1" units="cm"/>
      <inkml:brushProperty name="height" value="0.1" units="cm"/>
      <inkml:brushProperty name="color" value="#AB008B"/>
    </inkml:brush>
  </inkml:definitions>
  <inkml:trace contextRef="#ctx0" brushRef="#br0">353 60 14712 0 0,'-16'-15'656'0'0,"13"12"-536"0"0,-1-1 0 0 0,1 1 0 0 0,-1-1 0 0 0,-1 1 0 0 0,1 0 0 0 0,0 1 0 0 0,-8-5 0 0 0,8 6-166 0 0,-33-12 604 0 0,33 13-438 0 0,1-1 0 0 0,0 1 0 0 0,-1 0 0 0 0,1 0 0 0 0,-1 0 0 0 0,1 0 0 0 0,0 1 1 0 0,-1-1-1 0 0,-4 2 0 0 0,1 0-81 0 0,-1 1 1 0 0,1 0-1 0 0,0 0 0 0 0,0 0 1 0 0,1 1-1 0 0,-1 0 0 0 0,1 0 1 0 0,0 0-1 0 0,0 1 0 0 0,0 0 1 0 0,0 1-1 0 0,1-1 1 0 0,0 1-1 0 0,0 0 0 0 0,1 0 1 0 0,-1 0-1 0 0,1 1 0 0 0,-3 7 1 0 0,-5 12-203 0 0,1 1 0 0 0,1 1 1 0 0,2-1-1 0 0,-9 49 0 0 0,14-56-165 0 0,1 0 0 0 0,1 0 0 0 0,0 0 0 0 0,2 0 0 0 0,0 0-1 0 0,8 35 1 0 0,-8-50 250 0 0,0-1 0 0 0,0 1 0 0 0,1-1 0 0 0,-1 1 0 0 0,1-1 0 0 0,1 0 0 0 0,-1 0 0 0 0,0 0 0 0 0,1 0 0 0 0,0 0 0 0 0,0 0 0 0 0,0-1 0 0 0,0 1 0 0 0,1-1 0 0 0,-1 0 0 0 0,1 0 0 0 0,0-1 0 0 0,0 1 0 0 0,0-1 0 0 0,0 1 0 0 0,8 2 0 0 0,1-1 230 0 0,0-1 1 0 0,0 0-1 0 0,0-1 1 0 0,0 0-1 0 0,0-1 0 0 0,20 0 1 0 0,-29-1-125 0 0,0 1 0 0 0,1-1 1 0 0,-1 1-1 0 0,0 0 0 0 0,0 0 1 0 0,0 1-1 0 0,0-1 0 0 0,0 1 1 0 0,0 0-1 0 0,0 0 0 0 0,-1 1 1 0 0,8 4-1 0 0,-11-6-4 0 0,1 0 1 0 0,0 0-1 0 0,0 0 1 0 0,-1 1-1 0 0,1-1 1 0 0,-1 0-1 0 0,1 0 1 0 0,-1 0-1 0 0,0 1 1 0 0,1-1-1 0 0,-1 0 1 0 0,0 0-1 0 0,0 1 0 0 0,0-1 1 0 0,0 0-1 0 0,0 1 1 0 0,0-1-1 0 0,0 0 1 0 0,0 0-1 0 0,-1 1 1 0 0,1-1-1 0 0,0 0 1 0 0,-1 0-1 0 0,1 1 1 0 0,-2 1-1 0 0,-14 31 558 0 0,10-25-449 0 0,0 0-1 0 0,0 0 0 0 0,-1-1 1 0 0,0 0-1 0 0,0-1 0 0 0,-1 0 0 0 0,-15 11 1 0 0,8-7-60 0 0,0-2 0 0 0,-1 0 1 0 0,-29 11-1 0 0,31-15-115 0 0,1-1 0 0 0,-1 0 0 0 0,0-1 0 0 0,-22 3 0 0 0,13-3-100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149"/>
    </inkml:context>
    <inkml:brush xml:id="br0">
      <inkml:brushProperty name="width" value="0.1" units="cm"/>
      <inkml:brushProperty name="height" value="0.1" units="cm"/>
      <inkml:brushProperty name="color" value="#AB008B"/>
    </inkml:brush>
  </inkml:definitions>
  <inkml:trace contextRef="#ctx0" brushRef="#br0">32 1 16208 0 0,'-5'61'1385'0'0,"0"-16"-1003"0"0,-7 238-120 0 0,9-184-211 0 0,2-17-1254 0 0,-4-27-2633 0 0,5-38-1181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549"/>
    </inkml:context>
    <inkml:brush xml:id="br0">
      <inkml:brushProperty name="width" value="0.1" units="cm"/>
      <inkml:brushProperty name="height" value="0.1" units="cm"/>
      <inkml:brushProperty name="color" value="#AB008B"/>
    </inkml:brush>
  </inkml:definitions>
  <inkml:trace contextRef="#ctx0" brushRef="#br0">37 125 18311 0 0,'0'0'880'0'0,"4"4"-376"0"0,9-4 16 0 0,1-4-416 0 0,5 0-104 0 0,-1-4 0 0 0,0-9 0 0 0,3-3-448 0 0,3-3-104 0 0,3-2-24 0 0,0-2-6983 0 0</inkml:trace>
  <inkml:trace contextRef="#ctx0" brushRef="#br0" timeOffset="1">1 442 16559 0 0,'0'0'374'0'0,"4"7"504"0"0,-3-5-850 0 0,0-1 0 0 0,1 1-1 0 0,-1-1 1 0 0,0 1-1 0 0,1-1 1 0 0,-1 0-1 0 0,1 1 1 0 0,0-1-1 0 0,-1 0 1 0 0,1 0-1 0 0,0 0 1 0 0,0 0-1 0 0,-1-1 1 0 0,1 1-1 0 0,0 0 1 0 0,0-1-1 0 0,0 1 1 0 0,0-1-1 0 0,0 0 1 0 0,0 0-1 0 0,0 1 1 0 0,0-1-1 0 0,0 0 1 0 0,3-1-1 0 0,6 0 129 0 0,0-1 0 0 0,0 0-1 0 0,12-4 1 0 0,-17 4 19 0 0,18-4-123 0 0,0-2 0 0 0,0-1 1 0 0,34-18-1 0 0,-51 23-575 0 0,0 0-1 0 0,0 1 0 0 0,1 0 1 0 0,-1 1-1 0 0,12-3 1 0 0,-8 7-1284 0 0,-7-1 1023 0 0,4 0-534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904"/>
    </inkml:context>
    <inkml:brush xml:id="br0">
      <inkml:brushProperty name="width" value="0.1" units="cm"/>
      <inkml:brushProperty name="height" value="0.1" units="cm"/>
      <inkml:brushProperty name="color" value="#AB008B"/>
    </inkml:brush>
  </inkml:definitions>
  <inkml:trace contextRef="#ctx0" brushRef="#br0">1 24 17767 0 0,'0'0'1112'0'0,"9"8"-984"0"0,-4 0-128 0 0,8-4 0 0 0,1 4 0 0 0,8-4 336 0 0,-4-4 48 0 0,9 0 0 0 0,27-4 8 0 0,-8-4-312 0 0,-25 0-80 0 0,3 0 0 0 0,3-5-5687 0 0,0-2-841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263"/>
    </inkml:context>
    <inkml:brush xml:id="br0">
      <inkml:brushProperty name="width" value="0.1" units="cm"/>
      <inkml:brushProperty name="height" value="0.1" units="cm"/>
      <inkml:brushProperty name="color" value="#AB008B"/>
    </inkml:brush>
  </inkml:definitions>
  <inkml:trace contextRef="#ctx0" brushRef="#br0">1 1 14184 0 0,'0'0'984'0'0,"8"2"-984"0"0,-2 7 0 0 0,2-1 0 0 0,5 0 176 0 0,-3 0 16 0 0,4 0 0 0 0,3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587"/>
    </inkml:context>
    <inkml:brush xml:id="br0">
      <inkml:brushProperty name="width" value="0.1" units="cm"/>
      <inkml:brushProperty name="height" value="0.1" units="cm"/>
      <inkml:brushProperty name="color" value="#AB008B"/>
    </inkml:brush>
  </inkml:definitions>
  <inkml:trace contextRef="#ctx0" brushRef="#br0">1 49 18455 0 0,'0'0'2024'0'0,"4"4"-2024"0"0,10-8 0 0 0,-6 0 0 0 0,11-4-120 0 0,-5 0 24 0 0,17-21-11807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279"/>
    </inkml:context>
    <inkml:brush xml:id="br0">
      <inkml:brushProperty name="width" value="0.1" units="cm"/>
      <inkml:brushProperty name="height" value="0.1" units="cm"/>
      <inkml:brushProperty name="color" value="#AB008B"/>
    </inkml:brush>
  </inkml:definitions>
  <inkml:trace contextRef="#ctx0" brushRef="#br0">0 0 3600 0 0,'0'0'160'0'0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927"/>
    </inkml:context>
    <inkml:brush xml:id="br0">
      <inkml:brushProperty name="width" value="0.1" units="cm"/>
      <inkml:brushProperty name="height" value="0.1" units="cm"/>
      <inkml:brushProperty name="color" value="#AB008B"/>
    </inkml:brush>
  </inkml:definitions>
  <inkml:trace contextRef="#ctx0" brushRef="#br0">1 37 20791 0 0,'0'0'2706'0'0,"5"-6"-1357"0"0,-4 4-1406 0 0,0 0 1 0 0,0 0 0 0 0,1 0-1 0 0,-1 0 1 0 0,1 1-1 0 0,0-1 1 0 0,-1 0-1 0 0,1 1 1 0 0,3-3-1 0 0,-3 3-371 0 0,0-1-1 0 0,0 1 1 0 0,0 0-1 0 0,1 0 1 0 0,-1 0-1 0 0,0 0 1 0 0,1 1-1 0 0,-1-1 1 0 0,1 0 0 0 0,-1 1-1 0 0,1 0 1 0 0,-1 0-1 0 0,1-1 1 0 0,3 2-1 0 0,8 2-1977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9.313"/>
    </inkml:context>
    <inkml:brush xml:id="br0">
      <inkml:brushProperty name="width" value="0.1" units="cm"/>
      <inkml:brushProperty name="height" value="0.1" units="cm"/>
      <inkml:brushProperty name="color" value="#AB008B"/>
    </inkml:brush>
  </inkml:definitions>
  <inkml:trace contextRef="#ctx0" brushRef="#br0">0 0 17015 0 0,'4'19'376'0'0,"0"-14"72"0"0,2 3 24 0 0,2 0 8 0 0,1 8-384 0 0,5-7-96 0 0,4 1 0 0 0,0 3 0 0 0,5-5 384 0 0,-1 0 64 0 0,1 0 16 0 0,-1 1 0 0 0,-3-5-640 0 0,3 4-128 0 0,5-4-24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49.404"/>
    </inkml:context>
    <inkml:brush xml:id="br0">
      <inkml:brushProperty name="width" value="0.1" units="cm"/>
      <inkml:brushProperty name="height" value="0.1" units="cm"/>
      <inkml:brushProperty name="color" value="#AB008B"/>
    </inkml:brush>
  </inkml:definitions>
  <inkml:trace contextRef="#ctx0" brushRef="#br0">39 1289 7552 0 0,'-1'0'222'0'0,"-4"1"-15"0"0,-1 1-144 0 0,5-1 205 0 0,0-1-236 0 0,1 1 0 0 0,0-1 0 0 0,0 0 0 0 0,0 1 0 0 0,-1-1 0 0 0,1 0 0 0 0,0 1 0 0 0,0-1 0 0 0,-1 0 0 0 0,1 1 0 0 0,0-1 0 0 0,-1 0 0 0 0,1 0 0 0 0,0 1 0 0 0,-1-1 0 0 0,1 0 0 0 0,0 0 0 0 0,-1 0 0 0 0,1 1 0 0 0,-13-32 2176 0 0,12 27-2059 0 0,0 1 0 0 0,0-1 1 0 0,0 0-1 0 0,0-1 0 0 0,0 1 0 0 0,1 0 1 0 0,0 0-1 0 0,0 0 0 0 0,0 0 1 0 0,1-5-1 0 0,-1-7 185 0 0,2-13 19 0 0,7-43 1 0 0,-2 16-284 0 0,29-188-1575 0 0,14-271-1835 0 0,-45 434 3538 0 0,9-75 1530 0 0,-10 133-1282 0 0,-4 21-256 0 0,1 4-111 0 0,6 25-67 0 0,-1 0 0 0 0,4 38-1 0 0,-7-35-67 0 0,6 22-30 0 0,18 61 1 0 0,24 50 206 0 0,-16-55-50 0 0,35 98-20 0 0,113 231-1 0 0,-173-415 18 0 0,19 27 0 0 0,-25-42 8 0 0,1-1 1 0 0,-1 1-1 0 0,2-1 1 0 0,-1 0-1 0 0,1-1 1 0 0,0 1-1 0 0,0-1 1 0 0,7 4-1 0 0,-12-8-40 0 0,0-1 0 0 0,0 0 0 0 0,-1 1 0 0 0,1-1 1 0 0,0 0-1 0 0,0 1 0 0 0,0-1 0 0 0,0 0 0 0 0,0 0 0 0 0,0 0 0 0 0,-1 0 0 0 0,1 0 0 0 0,0 0 0 0 0,0 0 0 0 0,0 0 0 0 0,0 0 0 0 0,0 0 0 0 0,0 0 0 0 0,0-1 0 0 0,-1 1 0 0 0,1 0 0 0 0,0 0 1 0 0,0-1-1 0 0,0 1 0 0 0,-1-1 0 0 0,1 1 0 0 0,0-1 0 0 0,0 1 0 0 0,-1-1 0 0 0,1 0 0 0 0,0 1 0 0 0,0-2 0 0 0,2-2 83 0 0,-1 1 0 0 0,1-1 0 0 0,-1 1 0 0 0,0-1 0 0 0,0 0 0 0 0,1-5 0 0 0,1-3 105 0 0,-1 0 1 0 0,0 1-1 0 0,-1-1 0 0 0,1-23 0 0 0,-4-51 542 0 0,0 72-659 0 0,-41-389 1240 0 0,5 92-1202 0 0,34 280-118 0 0,2 1 1 0 0,2-1-1 0 0,0 1 0 0 0,2-1 0 0 0,1 1 0 0 0,12-40 0 0 0,-8 42-10 0 0,3 0 0 0 0,0 1 1 0 0,1 1-1 0 0,18-29 0 0 0,-28 52-116 0 0,1 0 0 0 0,-1 1 0 0 0,0-1 0 0 0,1 0 0 0 0,-1 1 0 0 0,1-1 0 0 0,0 1 0 0 0,0 0 0 0 0,5-3 0 0 0,1 0-867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164"/>
    </inkml:context>
    <inkml:brush xml:id="br0">
      <inkml:brushProperty name="width" value="0.1" units="cm"/>
      <inkml:brushProperty name="height" value="0.1" units="cm"/>
      <inkml:brushProperty name="color" value="#AB008B"/>
    </inkml:brush>
  </inkml:definitions>
  <inkml:trace contextRef="#ctx0" brushRef="#br0">280 36 13072 0 0,'0'0'297'0'0,"-10"-1"826"0"0,10 1-1123 0 0,-1 0 0 0 0,0 0 0 0 0,1-1 0 0 0,-1 1 1 0 0,1 0-1 0 0,-1 0 0 0 0,1 0 0 0 0,-1-1 0 0 0,0 1 1 0 0,1 0-1 0 0,-1 0 0 0 0,1-1 0 0 0,0 1 0 0 0,-1 0 1 0 0,1-1-1 0 0,-1 1 0 0 0,1-1 0 0 0,-1 1 0 0 0,1-1 0 0 0,0 1 1 0 0,-1-1-1 0 0,1 1 0 0 0,-1-2 0 0 0,0 0-14 0 0,-1 0-43 0 0,0 0 1 0 0,0 1-1 0 0,-1-1 0 0 0,1 1 0 0 0,-1-1 1 0 0,1 1-1 0 0,-1 0 0 0 0,1 0 0 0 0,-1 0 0 0 0,0 0 1 0 0,-4 0-1 0 0,-7-3-625 0 0,11 3 572 0 0,1 1 0 0 0,-1-1 0 0 0,0 0 0 0 0,1 1 0 0 0,-1 0 0 0 0,0 0 0 0 0,1 0 0 0 0,-1 0 0 0 0,0 0 0 0 0,0 0 0 0 0,1 1 0 0 0,-1-1 1 0 0,-4 2-1 0 0,-14 5 585 0 0,16-6-296 0 0,0 0 1 0 0,0 0 0 0 0,0 1 0 0 0,1 0 0 0 0,-1 0 0 0 0,0 0 0 0 0,1 1 0 0 0,-1-1-1 0 0,1 1 1 0 0,0 0 0 0 0,0 0 0 0 0,-5 6 0 0 0,-1 3-59 0 0,1 1 1 0 0,1 1-1 0 0,0-1 1 0 0,1 1-1 0 0,0 0 0 0 0,1 1 1 0 0,0-1-1 0 0,2 1 1 0 0,-1 0-1 0 0,2 1 1 0 0,0-1-1 0 0,1 1 0 0 0,0 19 1 0 0,1 7-142 0 0,1 0 1 0 0,11 70-1 0 0,-6-86-6 0 0,0-1 0 0 0,2-1 0 0 0,0 1-1 0 0,2-1 1 0 0,19 38 0 0 0,-22-52 66 0 0,-3-3-85 0 0,1 0 0 0 0,0 0 0 0 0,1 0-1 0 0,0 0 1 0 0,8 9 0 0 0,-12-15 30 0 0,0 0-1 0 0,0 0 1 0 0,0 0-1 0 0,0 0 1 0 0,1-1-1 0 0,-1 1 1 0 0,0 0-1 0 0,1-1 1 0 0,-1 1-1 0 0,0 0 1 0 0,1-1-1 0 0,-1 0 0 0 0,1 1 1 0 0,-1-1-1 0 0,1 0 1 0 0,-1 0-1 0 0,1 0 1 0 0,-1 0-1 0 0,1 0 1 0 0,-1 0-1 0 0,1 0 1 0 0,-1 0-1 0 0,1 0 1 0 0,-1-1-1 0 0,1 1 0 0 0,-1-1 1 0 0,1 1-1 0 0,-1-1 1 0 0,0 0-1 0 0,1 1 1 0 0,-1-1-1 0 0,0 0 1 0 0,0 0-1 0 0,0 0 1 0 0,1 0-1 0 0,0-1 1 0 0,1-2-13 0 0,1 0 0 0 0,-1 0 1 0 0,0 0-1 0 0,0 0 1 0 0,-1-1-1 0 0,1 1 1 0 0,-1-1-1 0 0,0 0 1 0 0,2-6-1 0 0,1-3 64 0 0,5-30 1 0 0,-6 16 4 0 0,-2 0 0 0 0,-1 0 0 0 0,-4-53 1 0 0,-23-81-186 0 0,14 116 90 0 0,-31-76 0 0 0,81 267 640 0 0,-22-89-515 0 0,126 365-174 0 0,-130-393-109 0 0,30 54 1 0 0,-37-73 139 0 0,0-1 0 0 0,1-1 1 0 0,0 1-1 0 0,0-1 0 0 0,1 0 0 0 0,0 0 1 0 0,0-1-1 0 0,0 0 0 0 0,1 0 0 0 0,12 6 1 0 0,-19-11 2 0 0,1 0 1 0 0,0-1 0 0 0,0 1 0 0 0,0 0 0 0 0,-1-1 0 0 0,1 1-1 0 0,0-1 1 0 0,0 0 0 0 0,0 1 0 0 0,0-1 0 0 0,0 0 0 0 0,0 0-1 0 0,0 0 1 0 0,0-1 0 0 0,2 1 0 0 0,10-7-4605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540"/>
    </inkml:context>
    <inkml:brush xml:id="br0">
      <inkml:brushProperty name="width" value="0.1" units="cm"/>
      <inkml:brushProperty name="height" value="0.1" units="cm"/>
      <inkml:brushProperty name="color" value="#AB008B"/>
    </inkml:brush>
  </inkml:definitions>
  <inkml:trace contextRef="#ctx0" brushRef="#br0">271 758 16208 0 0,'9'11'1233'0'0,"-1"-3"-1351"0"0,-1 0 0 0 0,0 0 0 0 0,-1 1 0 0 0,0 0 0 0 0,0 0-1 0 0,-1 0 1 0 0,0 1 0 0 0,-1-1 0 0 0,0 1 0 0 0,6 21 0 0 0,4 37-1720 0 0,-10-56 1526 0 0,0-3 192 0 0</inkml:trace>
  <inkml:trace contextRef="#ctx0" brushRef="#br0" timeOffset="1">1 0 11024 0 0,'0'0'1152'0'0,"4"4"-1088"0"0,10 8-64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897"/>
    </inkml:context>
    <inkml:brush xml:id="br0">
      <inkml:brushProperty name="width" value="0.1" units="cm"/>
      <inkml:brushProperty name="height" value="0.1" units="cm"/>
      <inkml:brushProperty name="color" value="#AB008B"/>
    </inkml:brush>
  </inkml:definitions>
  <inkml:trace contextRef="#ctx0" brushRef="#br0">0 221 13160 0 0,'0'0'633'0'0,"1"-1"-277"0"0,-1 1-351 0 0,2-3 53 0 0,0-1 0 0 0,1 1 0 0 0,-1 0 1 0 0,0 0-1 0 0,1 1 0 0 0,0-1 0 0 0,3-2 0 0 0,-5 4-87 0 0,-1 1 1 0 0,1 0-1 0 0,0-1 0 0 0,-1 1 1 0 0,1 0-1 0 0,0-1 0 0 0,0 1 1 0 0,-1 0-1 0 0,1 0 0 0 0,0 0 1 0 0,0 0-1 0 0,-1 0 0 0 0,1 0 0 0 0,0 0 1 0 0,-1 0-1 0 0,1 0 0 0 0,0 0 1 0 0,0 1-1 0 0,1-1-67 0 0,-1 1-1 0 0,0-1 1 0 0,0 1 0 0 0,1 0 0 0 0,-1 0-1 0 0,0 0 1 0 0,0 0 0 0 0,0 0 0 0 0,0 0-1 0 0,0 0 1 0 0,0 0 0 0 0,0 0 0 0 0,0 2-1 0 0,7 11-54 0 0,-1 1-1 0 0,-1 0 0 0 0,0 0 0 0 0,-1 0 1 0 0,-1 1-1 0 0,3 23 0 0 0,-3-21 654 0 0,41 167 1948 0 0,-34-149-2226 0 0,2-1 0 0 0,21 41 0 0 0,-30-68-158 0 0,1 1 1 0 0,0-1 0 0 0,11 14 0 0 0,-14-20-32 0 0,0 0 0 0 0,0 0 1 0 0,0 0-1 0 0,0 0 0 0 0,0 0 0 0 0,0 0 1 0 0,0-1-1 0 0,1 1 0 0 0,-1-1 0 0 0,1 1 0 0 0,-1-1 1 0 0,1 0-1 0 0,0 0 0 0 0,-1 0 0 0 0,1-1 0 0 0,0 1 1 0 0,4 0-1 0 0,-6-1-2 0 0,0 0 0 0 0,1-1 0 0 0,-1 1 0 0 0,0 0 0 0 0,0-1 1 0 0,1 1-1 0 0,-1-1 0 0 0,0 1 0 0 0,0-1 0 0 0,0 0 0 0 0,0 1 0 0 0,0-1 1 0 0,0 0-1 0 0,0 0 0 0 0,0 0 0 0 0,0 0 0 0 0,0 0 0 0 0,0 0 0 0 0,0 0 0 0 0,-1 0 1 0 0,1 0-1 0 0,0 0 0 0 0,-1-1 0 0 0,1 1 0 0 0,-1 0 0 0 0,1-2 0 0 0,2-5 96 0 0,-1 0 0 0 0,0-1 0 0 0,0-8 0 0 0,-1 13-65 0 0,5-49 344 0 0,-2 0 1 0 0,-5-77-1 0 0,-21-105-4427 0 0,16 156 1859 0 0,-2-15-909 0 0,7 81 2480 0 0,0 10 380 0 0,1 0 0 0 0,0 0 1 0 0,-1 0-1 0 0,1-1 0 0 0,-1 1 1 0 0,0 0-1 0 0,-3-6 0 0 0,3 8-244 0 0,2 14 515 0 0,0 0-1 0 0,4 15 1 0 0,-1-5-381 0 0,3 20-2043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1.329"/>
    </inkml:context>
    <inkml:brush xml:id="br0">
      <inkml:brushProperty name="width" value="0.1" units="cm"/>
      <inkml:brushProperty name="height" value="0.1" units="cm"/>
      <inkml:brushProperty name="color" value="#AB008B"/>
    </inkml:brush>
  </inkml:definitions>
  <inkml:trace contextRef="#ctx0" brushRef="#br0">0 150 13328 0 0,'0'0'298'0'0,"6"0"414"0"0,10 5-601 0 0,0 1-1 0 0,0 1 1 0 0,14 8-1 0 0,0-1-34 0 0,-15-7-45 0 0,1-1 0 0 0,1 0 0 0 0,-1-1 0 0 0,33 6 1 0 0,-42-10-21 0 0,-1-1 1 0 0,1 1-1 0 0,-1-1 1 0 0,0 0-1 0 0,1-1 1 0 0,-1 1-1 0 0,0-1 1 0 0,1-1-1 0 0,-1 1 1 0 0,0-1-1 0 0,0 0 1 0 0,0-1-1 0 0,0 1 1 0 0,-1-1-1 0 0,1 0 1 0 0,7-5 0 0 0,-7 2 116 0 0,1 1 0 0 0,-1-1 1 0 0,0 0-1 0 0,-1-1 0 0 0,1 1 1 0 0,-1-1-1 0 0,0 0 1 0 0,-1 0-1 0 0,6-12 0 0 0,-9 16-83 0 0,1 0-1 0 0,-1-1 1 0 0,0 1-1 0 0,-1 0 1 0 0,1-1-1 0 0,0 1 1 0 0,-1-1-1 0 0,0 1 1 0 0,0-1-1 0 0,0 1 0 0 0,0 0 1 0 0,0-1-1 0 0,-1 1 1 0 0,0-1-1 0 0,1 1 1 0 0,-1 0-1 0 0,0-1 1 0 0,-1 1-1 0 0,1 0 1 0 0,-1 0-1 0 0,1 0 1 0 0,-1 0-1 0 0,0 0 1 0 0,0 0-1 0 0,-5-4 0 0 0,3 3-36 0 0,0 0-1 0 0,0 1 0 0 0,0 0 0 0 0,-1 0 1 0 0,0 0-1 0 0,1 1 0 0 0,-1 0 0 0 0,0-1 1 0 0,0 2-1 0 0,-8-3 0 0 0,1 1-151 0 0,1 1 0 0 0,-1 1 0 0 0,-21-1 0 0 0,25 2 137 0 0,0 0-1 0 0,0 1 1 0 0,0 0-1 0 0,0 1 1 0 0,0 0-1 0 0,0 0 1 0 0,0 0-1 0 0,1 1 1 0 0,-1 0-1 0 0,1 1 0 0 0,0 0 1 0 0,-1 0-1 0 0,2 0 1 0 0,-1 1-1 0 0,-8 8 1 0 0,8-6 12 0 0,0 0 1 0 0,0 1 0 0 0,1 0-1 0 0,0 0 1 0 0,1 1-1 0 0,0 0 1 0 0,0 0-1 0 0,1 0 1 0 0,0 0 0 0 0,1 1-1 0 0,0-1 1 0 0,-2 12-1 0 0,2 3-5 0 0,1 0 0 0 0,1 1 0 0 0,1-1 0 0 0,1 1 0 0 0,7 37 0 0 0,-4-38-9 0 0,1-1 0 0 0,1 1 0 0 0,1-1 0 0 0,1 0 0 0 0,1-1 0 0 0,18 35 0 0 0,-21-46 5 0 0,1 0 0 0 0,0-1-1 0 0,0 1 1 0 0,1-2 0 0 0,1 1-1 0 0,-1-1 1 0 0,1 0 0 0 0,1-1-1 0 0,0 0 1 0 0,0 0 0 0 0,1-1-1 0 0,-1-1 1 0 0,1 1 0 0 0,16 5-1 0 0,-19-10 15 0 0,-1-1 0 0 0,1 1 0 0 0,0-1 0 0 0,0-1 0 0 0,0 1 0 0 0,0-2 0 0 0,0 1 0 0 0,0-1-1 0 0,-1 0 1 0 0,1 0 0 0 0,0-1 0 0 0,0 0 0 0 0,-1-1 0 0 0,1 1 0 0 0,-1-2 0 0 0,13-6-1 0 0,3-5 71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2.665"/>
    </inkml:context>
    <inkml:brush xml:id="br0">
      <inkml:brushProperty name="width" value="0.1" units="cm"/>
      <inkml:brushProperty name="height" value="0.1" units="cm"/>
      <inkml:brushProperty name="color" value="#AB008B"/>
    </inkml:brush>
  </inkml:definitions>
  <inkml:trace contextRef="#ctx0" brushRef="#br0">0 1537 7136 0 0,'0'0'1462'0'0,"0"-2"-1375"0"0,5-37-12 0 0,-3 31 14 0 0,-1-1 1 0 0,0 1-1 0 0,0 0 0 0 0,-1-1 0 0 0,-1-10 1 0 0,-2-8 636 0 0,2 0 1 0 0,3-49-1 0 0,1 7 439 0 0,1-152 408 0 0,14-147-4574 0 0,-12 331 2858 0 0,2-22 1106 0 0,-9 58-948 0 0,1 1 0 0 0,0 0 0 0 0,0-1 0 0 0,0 1 1 0 0,0 0-1 0 0,0-1 0 0 0,0 1 0 0 0,0 0 1 0 0,1 0-1 0 0,-1-1 0 0 0,0 1 0 0 0,0 0 0 0 0,0-1 1 0 0,0 1-1 0 0,0 0 0 0 0,0-1 0 0 0,0 1 0 0 0,1 0 1 0 0,-1 0-1 0 0,0-1 0 0 0,0 1 0 0 0,0 0 0 0 0,1 0 1 0 0,-1 0-1 0 0,0-1 0 0 0,0 1 0 0 0,1 0 1 0 0,-1 0-1 0 0,0 0 0 0 0,0 0 0 0 0,1-1 0 0 0,-1 1 1 0 0,0 0-1 0 0,1 0 0 0 0,-1 0 0 0 0,0 0 0 0 0,1 0 1 0 0,-1 0-1 0 0,0 0 0 0 0,0 0 0 0 0,1 0 0 0 0,-1 0 1 0 0,0 0-1 0 0,1 0 0 0 0,-1 0 0 0 0,0 0 0 0 0,1 0 1 0 0,-1 0-1 0 0,0 0 0 0 0,0 1 0 0 0,1-1 1 0 0,-1 0-1 0 0,0 0 0 0 0,1 0 0 0 0,-1 0 0 0 0,0 1 1 0 0,1-1-1 0 0,0 1 10 0 0,0 0 0 0 0,1 0 1 0 0,-1 0-1 0 0,0 0 0 0 0,1 0 0 0 0,-1 1 1 0 0,0-1-1 0 0,0 0 0 0 0,0 1 0 0 0,1 1 1 0 0,26 78 6 0 0,17 62-142 0 0,10 45-226 0 0,-26-84 163 0 0,-23-79 124 0 0,3 28 0 0 0,-3-20-42 0 0,-4-25 85 0 0,-9-25 143 0 0,0 0-1 0 0,1 0 1 0 0,-7-29-1 0 0,-3-58 36 0 0,-11-65 66 0 0,0 7 116 0 0,20 103-311 0 0,-20-214-603 0 0,27 241 472 0 0,1-1 0 0 0,1 0-1 0 0,2 1 1 0 0,1 0 0 0 0,1 0-1 0 0,14-41 1 0 0,-18 67 86 0 0,0 1-1 0 0,0 0 1 0 0,1 0 0 0 0,-1 0-1 0 0,1 0 1 0 0,0 1 0 0 0,6-8-1 0 0,-7 11 3 0 0,-1-1 0 0 0,1 1 0 0 0,0-1 0 0 0,0 1 1 0 0,-1 0-1 0 0,1 0 0 0 0,0 0 0 0 0,0 0 0 0 0,0 0 0 0 0,0 0 0 0 0,1 0 0 0 0,-1 1 0 0 0,0-1 0 0 0,0 1 0 0 0,0 0 0 0 0,0-1 0 0 0,1 1 0 0 0,-1 0 0 0 0,0 0 0 0 0,0 1 1 0 0,4 0-1 0 0,0 0 0 0 0,0 1 0 0 0,0 0 0 0 0,0 1 0 0 0,0 0 0 0 0,-1-1 0 0 0,1 2 0 0 0,-1-1 0 0 0,0 1 0 0 0,0 0 0 0 0,0 0 0 0 0,-1 0 0 0 0,1 0 0 0 0,-1 1 0 0 0,5 8 0 0 0,7 9 0 0 0,-1 1 0 0 0,11 24 0 0 0,-18-33 0 0 0,20 37-11 0 0,119 242 228 0 0,11 34-431 0 0,-148-309 128 0 0,2-1 0 0 0,15 16 1 0 0,-13-15-69 0 0,14 21 1 0 0,-16-22 462 0 0,-8-14 242 0 0,-7-10-61 0 0,-6-22-3804 0 0,0 9-982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177"/>
    </inkml:context>
    <inkml:brush xml:id="br0">
      <inkml:brushProperty name="width" value="0.1" units="cm"/>
      <inkml:brushProperty name="height" value="0.1" units="cm"/>
      <inkml:brushProperty name="color" value="#AB008B"/>
    </inkml:brush>
  </inkml:definitions>
  <inkml:trace contextRef="#ctx0" brushRef="#br0">154 1 8952 0 0,'0'0'681'0'0,"-1"1"-469"0"0,-11 27 122 0 0,1 1 0 0 0,-13 55-1 0 0,23-81-331 0 0,-2 14-2 0 0,-2 27 0 0 0,4-25 0 0 0,0-9 8 0 0,1 0 0 0 0,3 18-1 0 0,-1 8 23 0 0,-2-20-19 0 0,5 29 0 0 0,-5-40-27 0 0,1 0 1 0 0,0 0-1 0 0,0-1 1 0 0,1 1-1 0 0,-1 0 0 0 0,1-1 1 0 0,0 0-1 0 0,1 1 1 0 0,-1-1-1 0 0,5 6 1 0 0,-2-4-43 0 0,7 6 29 0 0,-12-12 31 0 0,1 0-1 0 0,-1 0 1 0 0,1 0 0 0 0,-1 1-1 0 0,1-1 1 0 0,-1 0-1 0 0,1 0 1 0 0,-1 0 0 0 0,1 0-1 0 0,0 0 1 0 0,-1 0-1 0 0,1 0 1 0 0,-1-1 0 0 0,1 1-1 0 0,-1 0 1 0 0,1 0-1 0 0,-1 0 1 0 0,1 0 0 0 0,-1-1-1 0 0,1 1 1 0 0,-1 0-1 0 0,1-1 1 0 0,-1 1 0 0 0,1 0-1 0 0,-1-1 1 0 0,1 1-1 0 0,-1 0 1 0 0,1-1 0 0 0,3-4 82 0 0,-1 1 1 0 0,1-1-1 0 0,-1 0 1 0 0,0 0 0 0 0,0 0-1 0 0,-1 0 1 0 0,0 0-1 0 0,1 0 1 0 0,-2-1 0 0 0,3-7-1 0 0,1-9 139 0 0,2-28 0 0 0,-6 35-182 0 0,-1 0 0 0 0,-1 0 0 0 0,0 0 0 0 0,-1 1 0 0 0,-1-1 0 0 0,0 1 1 0 0,-10-27-1 0 0,8 25-64 0 0,1 5 4 0 0,-1 1 0 0 0,0-1 0 0 0,-1 1 0 0 0,0 0 0 0 0,-12-15 0 0 0,16 23 35 0 0,0 0 0 0 0,0 0 0 0 0,0 0 0 0 0,0 0 0 0 0,0 0 1 0 0,-1 1-1 0 0,1-1 0 0 0,-1 1 0 0 0,1 0 0 0 0,-1-1 1 0 0,1 1-1 0 0,-1 0 0 0 0,0 0 0 0 0,1 1 0 0 0,-1-1 0 0 0,0 1 1 0 0,0-1-1 0 0,0 1 0 0 0,1 0 0 0 0,-1 0 0 0 0,0 0 0 0 0,-4 1 1 0 0,3-1-2 0 0,0 1 0 0 0,0 0 0 0 0,0 0 1 0 0,1 1-1 0 0,-1-1 0 0 0,0 1 1 0 0,1 0-1 0 0,-1-1 0 0 0,1 2 1 0 0,0-1-1 0 0,0 0 0 0 0,0 1 0 0 0,0-1 1 0 0,0 1-1 0 0,0 0 0 0 0,-2 3 1 0 0,-4 7-240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545"/>
    </inkml:context>
    <inkml:brush xml:id="br0">
      <inkml:brushProperty name="width" value="0.1" units="cm"/>
      <inkml:brushProperty name="height" value="0.1" units="cm"/>
      <inkml:brushProperty name="color" value="#AB008B"/>
    </inkml:brush>
  </inkml:definitions>
  <inkml:trace contextRef="#ctx0" brushRef="#br0">125 0 16927 0 0,'-8'3'828'0'0,"-2"-1"-330"0"0,9-2-449 0 0,-1 0 0 0 0,1 0 0 0 0,-1 0 0 0 0,1 0 0 0 0,-1 1 0 0 0,1-1 0 0 0,-1 0 0 0 0,1 1 0 0 0,-1-1-1 0 0,0 2 1 0 0,-2 0-145 0 0,0 1 0 0 0,0 0 0 0 0,0 0-1 0 0,0 0 1 0 0,1 0 0 0 0,0 0-1 0 0,0 1 1 0 0,0 0 0 0 0,0-1-1 0 0,0 1 1 0 0,1 0 0 0 0,-4 8-1 0 0,-4 9-976 0 0,6-11 721 0 0,-1-1 1 0 0,2 1-1 0 0,-1 0 1 0 0,1 0-1 0 0,-2 17 1 0 0,0 13 37 0 0,3-16 332 0 0,0 1-1 0 0,1 26 1 0 0,2-37 6 0 0,12 131 272 0 0,-11-137-252 0 0,0 1 1 0 0,6 14-1 0 0,-7-20-33 0 0,1 0 0 0 0,-1 0 1 0 0,1 0-1 0 0,-1 0 0 0 0,1 0 0 0 0,0 0 0 0 0,0-1 0 0 0,0 1 0 0 0,0-1 0 0 0,4 3 1 0 0,-6-4-19 0 0,1-1 0 0 0,0 0 0 0 0,-1 1 0 0 0,1-1 1 0 0,-1 0-1 0 0,1 0 0 0 0,0 1 0 0 0,-1-1 0 0 0,1 0 1 0 0,0 0-1 0 0,0 0 0 0 0,-1 0 0 0 0,1 0 1 0 0,0 0-1 0 0,-1 0 0 0 0,1 0 0 0 0,0 0 0 0 0,-1 0 1 0 0,1 0-1 0 0,0 0 0 0 0,-1-1 0 0 0,1 1 1 0 0,0 0-1 0 0,-1 0 0 0 0,1-1 0 0 0,-1 1 0 0 0,1 0 1 0 0,0-1-1 0 0,-1 1 0 0 0,1-1 0 0 0,-1 1 0 0 0,2-2 1 0 0,-1 0-157 0 0,1 0 1 0 0,0 0 0 0 0,0-1-1 0 0,-1 1 1 0 0,1-1-1 0 0,-1 0 1 0 0,0 1 0 0 0,1-4-1 0 0,6-30-785 0 0,-2-8-10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654"/>
    </inkml:context>
    <inkml:brush xml:id="br0">
      <inkml:brushProperty name="width" value="0.1" units="cm"/>
      <inkml:brushProperty name="height" value="0.1" units="cm"/>
      <inkml:brushProperty name="color" value="#AB008B"/>
    </inkml:brush>
  </inkml:definitions>
  <inkml:trace contextRef="#ctx0" brushRef="#br0">32 0 9928 0 0,'0'0'210'0'0,"1"0"0"0"0,6 0-145 0 0,-7 0-51 0 0,0 1 0 0 0,1-1 0 0 0,-1 0 0 0 0,1 0 0 0 0,-1 0 0 0 0,0 1 0 0 0,1-1 0 0 0,-1 0 0 0 0,0 1-1 0 0,1-1 1 0 0,-1 0 0 0 0,0 1 0 0 0,0-1 0 0 0,1 0 0 0 0,-1 1 0 0 0,0-1 0 0 0,0 0 0 0 0,0 1 0 0 0,0-1 0 0 0,1 1 0 0 0,-1-1 0 0 0,0 0 0 0 0,0 1 0 0 0,0-1 0 0 0,0 1 0 0 0,0-1 0 0 0,0 0 0 0 0,0 1 0 0 0,0-1-1 0 0,0 1 1 0 0,0-1 0 0 0,0 1 0 0 0,0-1 0 0 0,0 0 0 0 0,-1 1 0 0 0,1 0 0 0 0,-4 19 96 0 0,3-17 0 0 0,-2 9 116 0 0,2-7-139 0 0,0 0 0 0 0,0-1 0 0 0,0 1 0 0 0,0 9 0 0 0,-3 182 813 0 0,4-97-744 0 0,-3 338 4 0 0,-17-2-482 0 0,16-382 66 0 0,3-7 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887"/>
    </inkml:context>
    <inkml:brush xml:id="br0">
      <inkml:brushProperty name="width" value="0.1" units="cm"/>
      <inkml:brushProperty name="height" value="0.1" units="cm"/>
      <inkml:brushProperty name="color" value="#AB008B"/>
    </inkml:brush>
  </inkml:definitions>
  <inkml:trace contextRef="#ctx0" brushRef="#br0">14 1 16807 0 0,'0'0'480'0'0,"-5"12"96"0"0,0 0-456 0 0,1 8-120 0 0,4 0 0 0 0,9 9 0 0 0,-4 2 0 0 0,9 6 0 0 0,-6 7 0 0 0,6-1 0 0 0,-1 5-808 0 0,1 6-183 0 0,4-3-41 0 0,-1 1-3152 0 0,7 0-624 0 0</inkml:trace>
  <inkml:trace contextRef="#ctx0" brushRef="#br0" timeOffset="1">275 799 8752 0 0,'0'0'912'0'0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259"/>
    </inkml:context>
    <inkml:brush xml:id="br0">
      <inkml:brushProperty name="width" value="0.1" units="cm"/>
      <inkml:brushProperty name="height" value="0.1" units="cm"/>
      <inkml:brushProperty name="color" value="#AB008B"/>
    </inkml:brush>
  </inkml:definitions>
  <inkml:trace contextRef="#ctx0" brushRef="#br0">1 229 12528 0 0,'1'1'281'0'0,"18"24"-225"0"0,2-1-1 0 0,0-1 1 0 0,40 32 0 0 0,-53-49-268 0 0,-1 0 1 0 0,1-1 0 0 0,0 0 0 0 0,0 0 0 0 0,0 0 0 0 0,1-1 0 0 0,9 3 0 0 0,-13-5 251 0 0,1 0 0 0 0,0-1 0 0 0,0 0 1 0 0,0 0-1 0 0,0-1 0 0 0,0 1 1 0 0,0-1-1 0 0,0-1 0 0 0,0 1 0 0 0,0-1 1 0 0,0 0-1 0 0,7-2 0 0 0,-6 1 249 0 0,0 0 0 0 0,0 0-1 0 0,-1-1 1 0 0,1 0-1 0 0,-1 0 1 0 0,1 0 0 0 0,-1-1-1 0 0,0 0 1 0 0,0 0-1 0 0,0-1 1 0 0,-1 1 0 0 0,9-10-1 0 0,-3 1 255 0 0,-5 6-220 0 0,0 1 0 0 0,0-2 0 0 0,-1 1 0 0 0,0 0 0 0 0,4-10 0 0 0,-2 2-168 0 0,-1 0-1 0 0,-1 1 0 0 0,-1-2 0 0 0,0 1 0 0 0,-1 0 0 0 0,2-24 0 0 0,-4 32-186 0 0,-1 1 0 0 0,0 0 1 0 0,0-1-1 0 0,0 1 0 0 0,-1-1 1 0 0,0 1-1 0 0,-1 0 0 0 0,1 0 0 0 0,-1-1 1 0 0,-1 1-1 0 0,1 0 0 0 0,-1 1 1 0 0,0-1-1 0 0,0 0 0 0 0,0 1 1 0 0,-1 0-1 0 0,0-1 0 0 0,-9-8 0 0 0,9 11-27 0 0,0-1-1 0 0,-1 1 0 0 0,1 0 1 0 0,-1 0-1 0 0,0 1 0 0 0,0-1 1 0 0,0 1-1 0 0,0 0 0 0 0,0 1 0 0 0,-1-1 1 0 0,1 1-1 0 0,-8-1 0 0 0,9 1 21 0 0,0 1 0 0 0,0 0-1 0 0,-1 0 1 0 0,1 1-1 0 0,0-1 1 0 0,0 1 0 0 0,0 0-1 0 0,0 0 1 0 0,0 0-1 0 0,0 1 1 0 0,0 0 0 0 0,1-1-1 0 0,-1 1 1 0 0,0 0-1 0 0,1 1 1 0 0,-1-1 0 0 0,-4 5-1 0 0,0 2-7 0 0,0-1 0 0 0,1 1-1 0 0,0 1 1 0 0,0-1 0 0 0,1 1 0 0 0,0 0-1 0 0,1 1 1 0 0,-5 14 0 0 0,1-1-17 0 0,2 1 1 0 0,-8 44-1 0 0,12-34 62 0 0,1 1 0 0 0,1-1 0 0 0,2 1 0 0 0,9 54 0 0 0,-8-74 3 0 0,1 0 0 0 0,1 0 0 0 0,6 15 0 0 0,-7-24-7 0 0,-1 0 1 0 0,1 0-1 0 0,1-1 0 0 0,0 1 0 0 0,-1-1 0 0 0,2 0 1 0 0,-1 0-1 0 0,1 0 0 0 0,5 5 0 0 0,-6-9 27 0 0,-1 0 0 0 0,0 1-1 0 0,1-1 1 0 0,-1-1 0 0 0,1 1-1 0 0,0 0 1 0 0,0-1 0 0 0,-1 0 0 0 0,1 0-1 0 0,0 0 1 0 0,0 0 0 0 0,0-1-1 0 0,0 0 1 0 0,7 0 0 0 0,-6 0-171 0 0,0 0 1 0 0,1-1-1 0 0,-1 0 1 0 0,8-2-1 0 0,-9 2-530 0 0,0-1 0 0 0,0 0-1 0 0,-1 1 1 0 0,1-1 0 0 0,6-5 0 0 0,9-11-4420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601"/>
    </inkml:context>
    <inkml:brush xml:id="br0">
      <inkml:brushProperty name="width" value="0.1" units="cm"/>
      <inkml:brushProperty name="height" value="0.1" units="cm"/>
      <inkml:brushProperty name="color" value="#AB008B"/>
    </inkml:brush>
  </inkml:definitions>
  <inkml:trace contextRef="#ctx0" brushRef="#br0">0 0 16328 0 0,'0'0'786'0'0,"1"8"62"0"0,-1-7-834 0 0,30 176-1192 0 0,60 521-308 0 0,-87-677 1482 0 0,4 21-47 0 0,1 56 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958"/>
    </inkml:context>
    <inkml:brush xml:id="br0">
      <inkml:brushProperty name="width" value="0.1" units="cm"/>
      <inkml:brushProperty name="height" value="0.1" units="cm"/>
      <inkml:brushProperty name="color" value="#AB008B"/>
    </inkml:brush>
  </inkml:definitions>
  <inkml:trace contextRef="#ctx0" brushRef="#br0">0 38 17015 0 0,'0'0'828'0'0,"2"0"-358"0"0,74-6 84 0 0,4 0-1172 0 0,-65 5 1 0 0,27-5 1 0 0,-25 4-591 0 0,26-2 0 0 0,-34 4 261 0 0,-1-1 1 0 0,17-4-1 0 0,4 0-2809 0 0,-10 4 257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5.302"/>
    </inkml:context>
    <inkml:brush xml:id="br0">
      <inkml:brushProperty name="width" value="0.1" units="cm"/>
      <inkml:brushProperty name="height" value="0.1" units="cm"/>
      <inkml:brushProperty name="color" value="#AB008B"/>
    </inkml:brush>
  </inkml:definitions>
  <inkml:trace contextRef="#ctx0" brushRef="#br0">0 0 16439 0 0,'0'0'360'0'0,"4"13"80"0"0,6-1 8 0 0,4 0 16 0 0,3-1-368 0 0,-3 1-96 0 0,4-3 0 0 0,-1-1 0 0 0,7 4 96 0 0,-7-8 0 0 0,5-4 0 0 0,2 0-7503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4.470"/>
    </inkml:context>
    <inkml:brush xml:id="br0">
      <inkml:brushProperty name="width" value="0.1" units="cm"/>
      <inkml:brushProperty name="height" value="0.1" units="cm"/>
      <inkml:brushProperty name="color" value="#AB008B"/>
    </inkml:brush>
  </inkml:definitions>
  <inkml:trace contextRef="#ctx0" brushRef="#br0">18 81 5152 0 0,'1'-9'249'0'0,"0"6"-234"0"0,0 0 0 0 0,0 0 0 0 0,1 1 0 0 0,-1-1 0 0 0,1 1 0 0 0,0-1 0 0 0,0 1 0 0 0,0 0 0 0 0,0 0 0 0 0,0 0 0 0 0,0 0 0 0 0,1 0 0 0 0,-1 0 0 0 0,1 0 0 0 0,3-1 0 0 0,13-11 32 0 0,-13 8-47 0 0,1 6 0 0 0,-1-4 52 0 0,19-5 1262 0 0,-23 9-1179 0 0,0 0 0 0 0,0 0 0 0 0,0 1 0 0 0,0-1 0 0 0,0 1-1 0 0,0-1 1 0 0,0 1 0 0 0,0 0 0 0 0,-1-1 0 0 0,3 3-1 0 0,-2-3-27 0 0,7 3 204 0 0,-8-3-270 0 0,0 0 0 0 0,0 0 0 0 0,0 1 0 0 0,0-1 0 0 0,0 0 0 0 0,0 1 0 0 0,0-1 0 0 0,0 1 0 0 0,0-1 0 0 0,0 1 0 0 0,0 0 0 0 0,1 0 0 0 0,20 13 239 0 0,-18-12-280 0 0,1 1 0 0 0,-1-1 1 0 0,0 1-1 0 0,5 4 0 0 0,48 38 430 0 0,-42-33-157 0 0,61 52 823 0 0,-57-46-989 0 0,-1 1 0 0 0,-1 0 0 0 0,-1 2 0 0 0,14 22 1 0 0,-23-31-104 0 0,-1-1 0 0 0,-1 1 0 0 0,0 0 0 0 0,-1 1 0 0 0,0-1 0 0 0,1 14 0 0 0,1 7 50 0 0,1 40 0 0 0,-7-40 212 0 0,-2-1 0 0 0,-1 1 0 0 0,-11 48 0 0 0,3-20 382 0 0,4-15-368 0 0,-2-1 0 0 0,-2-1 0 0 0,-2 1 0 0 0,-2-2 0 0 0,-29 60 0 0 0,36-89-167 0 0,-5 13-70 0 0,-1-1 0 0 0,-2-1 0 0 0,-24 31 0 0 0,20-31 67 0 0,8-10-18 0 0,-1-1 0 0 0,-25 23 0 0 0,38-36-86 0 0,-24 18-114 0 0,-33 21 1 0 0,51-36-119 0 0,-1 0 1 0 0,-1 0 0 0 0,1 0-1 0 0,0-1 1 0 0,-1-1-1 0 0,1 1 1 0 0,-1-1 0 0 0,0 0-1 0 0,0-1 1 0 0,-10 1-1 0 0,13-2 28 0 0,-1-1 0 0 0,1 0 0 0 0,-1 0 0 0 0,-5-1 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5.440"/>
    </inkml:context>
    <inkml:brush xml:id="br0">
      <inkml:brushProperty name="width" value="0.1" units="cm"/>
      <inkml:brushProperty name="height" value="0.1" units="cm"/>
      <inkml:brushProperty name="color" value="#AB008B"/>
    </inkml:brush>
  </inkml:definitions>
  <inkml:trace contextRef="#ctx0" brushRef="#br0">0 0 9760 0 0,'0'0'744'0'0,"5"5"-459"0"0,-2-1-251 0 0,0 0-26 0 0,-1 0 0 0 0,1 0 1 0 0,1-1-1 0 0,-1 1 0 0 0,0-1 0 0 0,1 0 1 0 0,-1 0-1 0 0,1 0 0 0 0,0 0 1 0 0,0-1-1 0 0,0 1 0 0 0,6 1 0 0 0,9 4 49 0 0,16 5 57 0 0,-32-11-29 0 0,1-1 1 0 0,0 1-1 0 0,-1 0 1 0 0,1 0-1 0 0,-1 0 0 0 0,0 1 1 0 0,0-1-1 0 0,0 1 0 0 0,0 0 1 0 0,3 4-1 0 0,9 7 411 0 0,-8-6-368 0 0,0-1 1 0 0,0 1 0 0 0,-1 1 0 0 0,0-1-1 0 0,-1 1 1 0 0,0 0 0 0 0,0 0-1 0 0,-1 1 1 0 0,0-1 0 0 0,3 13 0 0 0,-3-11-50 0 0,1 0 0 0 0,0 0 1 0 0,8 11-1 0 0,4 8 20 0 0,161 331 37 0 0,-48-84-136 0 0,-119-245 0 0 0,0 0 0 0 0,6 35 0 0 0,-2-6 0 0 0,-6-16 64 0 0,-9-42-144 0 0,1 1 1 0 0,-1 0-1 0 0,0 0 1 0 0,0 0-1 0 0,0-1 1 0 0,-1 1-1 0 0,1 0 1 0 0,-1 0-1 0 0,-2 6 1 0 0,2-9-44 0 0,1 0 1 0 0,-1 0-1 0 0,0 0 1 0 0,0 0-1 0 0,0 0 0 0 0,0 0 1 0 0,0 0-1 0 0,0 0 1 0 0,0 0-1 0 0,0 0 0 0 0,0 0 1 0 0,0-1-1 0 0,-2 2 1 0 0,3-2 103 0 0,-3 1-883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6.347"/>
    </inkml:context>
    <inkml:brush xml:id="br0">
      <inkml:brushProperty name="width" value="0.1" units="cm"/>
      <inkml:brushProperty name="height" value="0.1" units="cm"/>
      <inkml:brushProperty name="color" value="#AB008B"/>
    </inkml:brush>
  </inkml:definitions>
  <inkml:trace contextRef="#ctx0" brushRef="#br0">1 0 5880 0 0,'0'0'5704'0'0,"0"13"-5448"0"0,0 0-256 0 0,0-12 2 0 0,0 0-1 0 0,0 0 0 0 0,0 0 0 0 0,0 0 0 0 0,0 0 1 0 0,0 0-1 0 0,0 0 0 0 0,1 0 0 0 0,-1 0 0 0 0,0 0 0 0 0,1 0 1 0 0,-1 0-1 0 0,1 0 0 0 0,0 1 0 0 0,0 1 6 0 0,2 0 195 0 0,1 1 1 0 0,-1-1-1 0 0,0 0 0 0 0,1 0 0 0 0,0 0 1 0 0,-1-1-1 0 0,1 1 0 0 0,0-1 1 0 0,0 0-1 0 0,5 2 0 0 0,82 20 634 0 0,-34-4-568 0 0,-31-13-275 0 0,-1 2 1 0 0,0 1-1 0 0,45 25 1 0 0,6 12-100 0 0,162 70 0 0 0,-211-106-157 0 0,31 8 0 0 0,-40-18-659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108"/>
    </inkml:context>
    <inkml:brush xml:id="br0">
      <inkml:brushProperty name="width" value="0.1" units="cm"/>
      <inkml:brushProperty name="height" value="0.1" units="cm"/>
      <inkml:brushProperty name="color" value="#AB008B"/>
    </inkml:brush>
  </inkml:definitions>
  <inkml:trace contextRef="#ctx0" brushRef="#br0">0 1 6992 0 0,'0'0'3312'0'0,"2"0"-3104"0"0,4 3-180 0 0,0-1-1 0 0,0 0 1 0 0,0 0 0 0 0,1 0 0 0 0,-1-1 0 0 0,0 0 0 0 0,1-1 0 0 0,-1 1 0 0 0,1-1 0 0 0,-1-1 0 0 0,1 1 0 0 0,-1-1 0 0 0,1 0-1 0 0,6-2 1 0 0,-8 2-27 0 0,0 0-1 0 0,0 0 0 0 0,-1 1 0 0 0,9 0 0 0 0,10-2-793 0 0,-10-1-2833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495"/>
    </inkml:context>
    <inkml:brush xml:id="br0">
      <inkml:brushProperty name="width" value="0.1" units="cm"/>
      <inkml:brushProperty name="height" value="0.1" units="cm"/>
      <inkml:brushProperty name="color" value="#AB008B"/>
    </inkml:brush>
  </inkml:definitions>
  <inkml:trace contextRef="#ctx0" brushRef="#br0">1 21 11376 0 0,'0'0'856'0'0,"13"0"-536"0"0,-3-4-256 0 0,4 0-64 0 0,-1 0 0 0 0,-4 0 0 0 0,4 4 0 0 0,1 0 0 0 0,-5-5-96 0 0,0 5 96 0 0,0 0-456 0 0,5 0-32 0 0,-6 5-8 0 0,6-5-3984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027"/>
    </inkml:context>
    <inkml:brush xml:id="br0">
      <inkml:brushProperty name="width" value="0.1" units="cm"/>
      <inkml:brushProperty name="height" value="0.1" units="cm"/>
      <inkml:brushProperty name="color" value="#AB008B"/>
    </inkml:brush>
  </inkml:definitions>
  <inkml:trace contextRef="#ctx0" brushRef="#br0">1 125 14184 0 0,'0'0'613'0'0,"1"-1"-502"0"0,14-5-122 0 0,0 1 1 0 0,25-6 0 0 0,-8 3-6 0 0,176-36 626 0 0,-200 43-601 0 0,172-36 73 0 0,-134 26-164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1.940"/>
    </inkml:context>
    <inkml:brush xml:id="br0">
      <inkml:brushProperty name="width" value="0.1" units="cm"/>
      <inkml:brushProperty name="height" value="0.1" units="cm"/>
      <inkml:brushProperty name="color" value="#AB008B"/>
    </inkml:brush>
  </inkml:definitions>
  <inkml:trace contextRef="#ctx0" brushRef="#br0">24 53 12528 0 0,'0'0'1324'0'0,"12"-5"-1968"0"0,-6 6 474 0 0,-1 0 0 0 0,1 1 1 0 0,-1-1-1 0 0,0 1 0 0 0,0 0 1 0 0,0 0-1 0 0,9 5 1 0 0,9 4-388 0 0,-2-4-48 0 0,0 0 0 0 0,1-2-1 0 0,0 0 1 0 0,35 2 0 0 0,-42-7 555 0 0,-1 0-1 0 0,1-1 1 0 0,-1 0 0 0 0,0-1 0 0 0,0-1 0 0 0,17-5-1 0 0,80-33 559 0 0,-73 25-151 0 0,34-19 1652 0 0,-71 35-1533 0 0,-1 16-289 0 0,-1-11-186 0 0,0 1 0 0 0,0-1 1 0 0,0 0-1 0 0,-1 1 0 0 0,0-1 0 0 0,-3 6 0 0 0,-1 1-17 0 0,-10 26 30 0 0,-3-1 1 0 0,-1 0-1 0 0,-2-2 1 0 0,-1 0-1 0 0,-2-1 1 0 0,-1-2-1 0 0,-35 34 1 0 0,31-33 730 0 0,-48 68 0 0 0,-16 45 25 0 0,63-94-577 0 0,-5 11-4 0 0,-27 70 0 0 0,40-62-832 0 0,18-56-2696 0 0,5 0-1143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2.842"/>
    </inkml:context>
    <inkml:brush xml:id="br0">
      <inkml:brushProperty name="width" value="0.1" units="cm"/>
      <inkml:brushProperty name="height" value="0.1" units="cm"/>
      <inkml:brushProperty name="color" value="#AB008B"/>
    </inkml:brush>
  </inkml:definitions>
  <inkml:trace contextRef="#ctx0" brushRef="#br0">280 32 12464 0 0,'0'0'1249'0'0,"-5"-9"-1477"0"0,1 6 87 0 0,1 1 0 0 0,-1-1 0 0 0,0 1 1 0 0,1 0-1 0 0,-1 0 0 0 0,0 0 0 0 0,0 0 0 0 0,0 1 0 0 0,0 0 0 0 0,-7-2 1 0 0,8 3 153 0 0,1 0 1 0 0,-1 0 0 0 0,1 0-1 0 0,-1 1 1 0 0,1-1 0 0 0,-1 0 0 0 0,1 1-1 0 0,-1 0 1 0 0,1 0 0 0 0,-1-1-1 0 0,1 1 1 0 0,0 1 0 0 0,0-1 0 0 0,-1 0-1 0 0,1 1 1 0 0,-3 1 0 0 0,1 1 54 0 0,-1-1 1 0 0,1 1-1 0 0,0 0 0 0 0,0 0 1 0 0,0 0-1 0 0,-4 7 1 0 0,2 1-36 0 0,0 0 1 0 0,0 0-1 0 0,1 1 1 0 0,-4 16-1 0 0,-9 54 85 0 0,15-72-115 0 0,-4 37-32 0 0,1 1 1 0 0,3-1 0 0 0,1 1 0 0 0,8 65-1 0 0,-3-83 84 0 0,2-1-1 0 0,2 0 1 0 0,0 0-1 0 0,2-1 1 0 0,1 0-1 0 0,15 29 1 0 0,-17-42-38 0 0,1-1 1 0 0,0 0-1 0 0,1-1 1 0 0,0 1 0 0 0,2-2-1 0 0,-1 0 1 0 0,2 0-1 0 0,-1-1 1 0 0,21 14 0 0 0,-29-23 6 0 0,1 0 0 0 0,0-1 0 0 0,0 1 0 0 0,0-1 1 0 0,0 0-1 0 0,0-1 0 0 0,0 1 0 0 0,0-1 0 0 0,0 0 1 0 0,1 0-1 0 0,-1-1 0 0 0,0 1 0 0 0,1-1 0 0 0,-1-1 1 0 0,1 1-1 0 0,-1-1 0 0 0,0 1 0 0 0,7-3 0 0 0,-8 2-22 0 0,1-1 0 0 0,-1 0-1 0 0,0 0 1 0 0,0 0 0 0 0,0 0-1 0 0,0 0 1 0 0,0-1 0 0 0,0 0-1 0 0,0 0 1 0 0,-1 0-1 0 0,1 0 1 0 0,-1 0 0 0 0,0-1-1 0 0,0 0 1 0 0,-1 1 0 0 0,1-1-1 0 0,-1 0 1 0 0,1 0 0 0 0,-1-1-1 0 0,0 1 1 0 0,1-5 0 0 0,-2 3-1 0 0,0 0 0 0 0,0 1 0 0 0,-1-1 0 0 0,1 0 1 0 0,-1 0-1 0 0,-1 0 0 0 0,1 1 0 0 0,-1-1 0 0 0,0 0 1 0 0,0 0-1 0 0,-1 1 0 0 0,1-1 0 0 0,-1 1 0 0 0,0-1 1 0 0,-1 1-1 0 0,0 0 0 0 0,-5-8 0 0 0,2 4 98 0 0,0 0 1 0 0,-1 1-1 0 0,0 0 1 0 0,0 0-1 0 0,-1 1 0 0 0,0 0 1 0 0,-1 0-1 0 0,-14-9 1 0 0,15 11 52 0 0,0 1 0 0 0,0 0 1 0 0,0 1-1 0 0,-1 0 1 0 0,1 0-1 0 0,-1 1 1 0 0,1 0-1 0 0,-1 0 1 0 0,-16 0-1 0 0,19 2-104 0 0,0 1 0 0 0,0-1 0 0 0,0 1 0 0 0,1 0 0 0 0,-1 0 0 0 0,0 1 0 0 0,1 0 0 0 0,-1 0 0 0 0,1 0 0 0 0,0 0 0 0 0,0 1 0 0 0,0 0 0 0 0,0 0 0 0 0,0 1 0 0 0,-7 6-1 0 0,0 1-73 0 0,0 0-1 0 0,0 2 0 0 0,2-1 0 0 0,-1 2 1 0 0,1-1-1 0 0,1 1 0 0 0,1 1 0 0 0,0-1 1 0 0,1 2-1 0 0,0-1 0 0 0,1 1 0 0 0,-4 18 0 0 0,-14 98-3178 0 0,11-85 1999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3.663"/>
    </inkml:context>
    <inkml:brush xml:id="br0">
      <inkml:brushProperty name="width" value="0.1" units="cm"/>
      <inkml:brushProperty name="height" value="0.1" units="cm"/>
      <inkml:brushProperty name="color" value="#AB008B"/>
    </inkml:brush>
  </inkml:definitions>
  <inkml:trace contextRef="#ctx0" brushRef="#br0">28 13 16559 0 0,'0'0'360'0'0,"-8"-9"80"0"0,-2 5 576 0 0,1 8-1016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4.730"/>
    </inkml:context>
    <inkml:brush xml:id="br0">
      <inkml:brushProperty name="width" value="0.1" units="cm"/>
      <inkml:brushProperty name="height" value="0.1" units="cm"/>
      <inkml:brushProperty name="color" value="#AB008B"/>
    </inkml:brush>
  </inkml:definitions>
  <inkml:trace contextRef="#ctx0" brushRef="#br0">0 73 10720 0 0,'0'0'314'0'0,"0"-1"-6"0"0,1 0-300 0 0,-1 0 0 0 0,0 1 0 0 0,0-1 1 0 0,0 1-1 0 0,0-1 0 0 0,1 0 0 0 0,-1 1 0 0 0,0-1 0 0 0,0 1 0 0 0,1-1 0 0 0,-1 1 0 0 0,0-1 0 0 0,1 1 0 0 0,-1-1 0 0 0,1 1 0 0 0,-1-1 0 0 0,1 1 0 0 0,-1-1 0 0 0,1 1 0 0 0,-1 0 0 0 0,1-1 0 0 0,-1 1 0 0 0,1 0 1 0 0,0-1-1 0 0,-1 1 0 0 0,1 0 0 0 0,-1 0 0 0 0,1 0 0 0 0,0-1 0 0 0,-1 1 0 0 0,1 0 0 0 0,0 0 0 0 0,0 0 0 0 0,1 0 32 0 0,26-13 135 0 0,-19 9-259 0 0,0 0 0 0 0,0 0 0 0 0,18-4-1 0 0,3 2-200 0 0,0 2 1 0 0,43-2-1 0 0,-26 5 330 0 0,34 1 118 0 0,66 2-164 0 0,-78-3 127 0 0,-5-3-3057 0 0,-32 0-519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5.302"/>
    </inkml:context>
    <inkml:brush xml:id="br0">
      <inkml:brushProperty name="width" value="0.1" units="cm"/>
      <inkml:brushProperty name="height" value="0.1" units="cm"/>
      <inkml:brushProperty name="color" value="#AB008B"/>
    </inkml:brush>
  </inkml:definitions>
  <inkml:trace contextRef="#ctx0" brushRef="#br0">898 1 11600 0 0,'0'0'1272'0'0,"-5"4"-1167"0"0,-11 15-567 0 0,1 0 0 0 0,1 1 0 0 0,1 1 1 0 0,-20 39-1 0 0,26-46 268 0 0,-1 0 0 0 0,-18 22 1 0 0,0 1-6 0 0,-108 148 934 0 0,43-65-158 0 0,-147 188 1735 0 0,39-31-1731 0 0,172-236-630 0 0,3-3-961 0 0,2-4-3664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092"/>
    </inkml:context>
    <inkml:brush xml:id="br0">
      <inkml:brushProperty name="width" value="0.1" units="cm"/>
      <inkml:brushProperty name="height" value="0.1" units="cm"/>
      <inkml:brushProperty name="color" value="#AB008B"/>
    </inkml:brush>
  </inkml:definitions>
  <inkml:trace contextRef="#ctx0" brushRef="#br0">1 8 10360 0 0,'1'0'300'0'0,"14"2"-167"0"0,0-1 0 0 0,-1 2 0 0 0,23 6 0 0 0,-4 0 195 0 0,-6-4-111 0 0,0 0-1 0 0,52 1 1 0 0,-67-6-300 0 0,-1-1 0 0 0,0 0 0 0 0,20-6-1 0 0,-26 6-126 0 0,0 0-1 0 0,-1-1 0 0 0,1 0 1 0 0,-1 0-1 0 0,1 0 0 0 0,-1 0 1 0 0,0 0-1 0 0,0-1 0 0 0,0 0 0 0 0,0 0 1 0 0,4-5-1 0 0,-3 0-586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513"/>
    </inkml:context>
    <inkml:brush xml:id="br0">
      <inkml:brushProperty name="width" value="0.1" units="cm"/>
      <inkml:brushProperty name="height" value="0.1" units="cm"/>
      <inkml:brushProperty name="color" value="#AB008B"/>
    </inkml:brush>
  </inkml:definitions>
  <inkml:trace contextRef="#ctx0" brushRef="#br0">298 1 12360 0 0,'-8'6'189'0'0,"4"-4"-133"0"0,1 0 0 0 0,-1 1 1 0 0,0-1-1 0 0,1 1 0 0 0,-1 0 0 0 0,1 0 1 0 0,0 1-1 0 0,0-1 0 0 0,1 0 0 0 0,-1 1 0 0 0,-3 7 1 0 0,-10 28-1009 0 0,1 1 0 0 0,-12 57 0 0 0,27-91 1077 0 0,-1 0 0 0 0,1-1 0 0 0,1 1 0 0 0,-1-1 0 0 0,1 1 0 0 0,0-1 0 0 0,2 8 0 0 0,-2-11-11 0 0,0-1 0 0 0,0 1 0 0 0,0-1 0 0 0,0 1 0 0 0,1-1 0 0 0,-1 1 0 0 0,0-1 0 0 0,0 0 0 0 0,1 0 0 0 0,-1 0 1 0 0,1 0-1 0 0,-1 0 0 0 0,1 0 0 0 0,0 0 0 0 0,-1 0 0 0 0,1 0 0 0 0,0-1 0 0 0,-1 1 0 0 0,1-1 0 0 0,3 1 0 0 0,3 1 151 0 0,-1-1 0 0 0,1 1 1 0 0,12-1-1 0 0,174-9 1209 0 0,-167 9-1456 0 0,0 1 0 0 0,32 6 0 0 0,-54-5-18 0 0,1-1 0 0 0,0 1 0 0 0,-1 0 0 0 0,0 0 0 0 0,0 0 0 0 0,0 1 0 0 0,0 0 0 0 0,0 0 0 0 0,5 6-1 0 0,-4-4 2 0 0,3 4-1 0 0,4 3 0 0 0,-12-12-9 0 0,0 0 1 0 0,0 0-1 0 0,1 0 1 0 0,-1 1 0 0 0,0-1-1 0 0,0 0 1 0 0,0 0-1 0 0,0 1 1 0 0,-1-1 0 0 0,1 1-1 0 0,0-1 1 0 0,-1 1-1 0 0,1-1 1 0 0,-1 1 0 0 0,1-1-1 0 0,-1 1 1 0 0,0 0 0 0 0,1-1-1 0 0,-1 1 1 0 0,0 0-1 0 0,0-1 1 0 0,0 1 0 0 0,0-1-1 0 0,-1 1 1 0 0,0 3-1 0 0,0 3 4 0 0,-1 0-1 0 0,-1 0 1 0 0,-4 12 0 0 0,3-12 50 0 0,-1 0 1 0 0,1 0 0 0 0,-1 0 0 0 0,-1 0 0 0 0,0-1 0 0 0,-9 10 0 0 0,-44 36 333 0 0,51-46-344 0 0,-20 14 165 0 0,-36 21-1 0 0,7-5 76 0 0,-96 54 553 0 0,53-34-250 0 0,-13 8-355 0 0,78-45-310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2.480"/>
    </inkml:context>
    <inkml:brush xml:id="br0">
      <inkml:brushProperty name="width" value="0.1" units="cm"/>
      <inkml:brushProperty name="height" value="0.1" units="cm"/>
      <inkml:brushProperty name="color" value="#AB008B"/>
    </inkml:brush>
  </inkml:definitions>
  <inkml:trace contextRef="#ctx0" brushRef="#br0">0 261 3888 0 0,'0'0'2585'0'0,"1"12"-1346"0"0,5 13-367 0 0,6 50 0 0 0,-6-22-741 0 0,5 78 42 0 0,-7-51-259 0 0,-4-80 91 0 0,0 0 1 0 0,0 0-1 0 0,0 1 0 0 0,0-1 0 0 0,0 0 0 0 0,0 0 0 0 0,0 0 0 0 0,0 0 0 0 0,0 0 0 0 0,0 1 0 0 0,0-1 0 0 0,0 0 0 0 0,0 0 1 0 0,0 0-1 0 0,0 0 0 0 0,0 0 0 0 0,0 0 0 0 0,0 1 0 0 0,0-1 0 0 0,0 0 0 0 0,-1 0 0 0 0,1 0 0 0 0,0 0 0 0 0,0 0 1 0 0,0 0-1 0 0,0 1 0 0 0,0-1 0 0 0,0 0 0 0 0,0 0 0 0 0,0 0 0 0 0,-1 0 0 0 0,1 0 0 0 0,0 0 0 0 0,0 0 0 0 0,0 0 0 0 0,0 0 1 0 0,0 0-1 0 0,0 0 0 0 0,-1 0 0 0 0,1 0 0 0 0,0 0 0 0 0,0 0 0 0 0,0 0 0 0 0,-1 0 0 0 0,-3-4 468 0 0,-2-9-318 0 0,1 0 1 0 0,0 0-1 0 0,1 0 1 0 0,0-1 0 0 0,2 0-1 0 0,-1 0 1 0 0,2 1-1 0 0,-1-22 1 0 0,4-9 173 0 0,8-59 1 0 0,-4 61-317 0 0,2-11-87 0 0,24-78 0 0 0,-9 61 14 0 0,-21 65 97 0 0,0-1 0 0 0,1 0 0 0 0,0 1 0 0 0,4-7 0 0 0,2-4 66 0 0,-9 16-101 0 0,0 0 1 0 0,1 0 0 0 0,-1-1 0 0 0,0 1-1 0 0,0 0 1 0 0,0 0 0 0 0,0 0 0 0 0,0 0 0 0 0,0 0-1 0 0,0 0 1 0 0,0 0 0 0 0,0 0 0 0 0,1 0-1 0 0,-1 0 1 0 0,0 0 0 0 0,0 0 0 0 0,0 0-1 0 0,0 0 1 0 0,0 0 0 0 0,0 0 0 0 0,1 0 0 0 0,-1 0-1 0 0,0 0 1 0 0,0 0 0 0 0,0 0 0 0 0,0 0-1 0 0,0 0 1 0 0,0 0 0 0 0,0 0 0 0 0,1 0-1 0 0,-1 0 1 0 0,0 0 0 0 0,0 0 0 0 0,0 0 0 0 0,0 0-1 0 0,0 0 1 0 0,0 0 0 0 0,0 0 0 0 0,0 0-1 0 0,1 0 1 0 0,-1 0 0 0 0,0 0 0 0 0,0 0-1 0 0,0 1 1 0 0,0-1 0 0 0,0 0 0 0 0,0 0 0 0 0,0 0-1 0 0,0 0 1 0 0,0 0 0 0 0,0 1 0 0 0,4 5 57 0 0,0 1 0 0 0,-1 0 0 0 0,0-1 0 0 0,-1 2 0 0 0,1-1 1 0 0,-1 0-1 0 0,1 12 0 0 0,1-1 25 0 0,54 298-811 0 0,-54-267 438 0 0,-4-42 313 0 0,0-6 103 0 0,0-20 383 0 0,-4-67 1391 0 0,4 59-1654 0 0,1 0-1 0 0,1 1 1 0 0,1-1-1 0 0,14-48 1 0 0,-16 70-261 0 0,1 0 0 0 0,0 0 0 0 0,0 0 1 0 0,1 1-1 0 0,-1-1 0 0 0,1 1 1 0 0,0 0-1 0 0,1-1 0 0 0,-1 1 0 0 0,7-5 1 0 0,-8 7-2 0 0,-1 1 0 0 0,1-1 0 0 0,1 1 0 0 0,-1 0 0 0 0,0 0 0 0 0,0 0 0 0 0,0 0 0 0 0,1 0 0 0 0,-1 0 0 0 0,0 1 0 0 0,1-1 0 0 0,-1 1 0 0 0,0-1 0 0 0,1 1 0 0 0,-1 0 0 0 0,1 0 0 0 0,-1 0 0 0 0,1 0 0 0 0,-1 1 0 0 0,0-1 0 0 0,1 1 0 0 0,-1-1 0 0 0,5 3 0 0 0,4 2-55 0 0,-1 0 0 0 0,1 1 0 0 0,-1 1 0 0 0,17 13 1 0 0,-6 0 33 0 0,0 0 1 0 0,-1 2-1 0 0,33 46 1 0 0,-38-49 76 0 0,15 26-4 0 0,29 55 0 0 0,6 10-153 0 0,-46-81-15 0 0,-6-7 39 0 0,1-1 0 0 0,21 23 0 0 0,-9-11 165 0 0,-22-28-62 0 0,-4-10 36 0 0,-8-3-1020 0 0,-5 0-3948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191"/>
    </inkml:context>
    <inkml:brush xml:id="br0">
      <inkml:brushProperty name="width" value="0.1" units="cm"/>
      <inkml:brushProperty name="height" value="0.1" units="cm"/>
      <inkml:brushProperty name="color" value="#AB008B"/>
    </inkml:brush>
  </inkml:definitions>
  <inkml:trace contextRef="#ctx0" brushRef="#br0">259 126 12176 0 0,'0'-30'1640'0'0,"1"27"-1533"0"0,-2 1 0 0 0,1-1 0 0 0,0 0 1 0 0,-1 0-1 0 0,1 0 0 0 0,-1 0 0 0 0,0 0 1 0 0,0 0-1 0 0,0 1 0 0 0,0-1 0 0 0,0 0 1 0 0,-1 1-1 0 0,1-1 0 0 0,-4-4 0 0 0,1 4-45 0 0,0-1-1 0 0,0 1 0 0 0,0 0 1 0 0,0 0-1 0 0,-1 0 1 0 0,1 0-1 0 0,-10-4 1 0 0,-1-2-13 0 0,14 8-48 0 0,0-1-1 0 0,-1 1 1 0 0,1 0-1 0 0,0 1 1 0 0,0-1-1 0 0,-1 0 1 0 0,1 0 0 0 0,-1 0-1 0 0,1 1 1 0 0,-1-1-1 0 0,1 1 1 0 0,-1-1-1 0 0,1 1 1 0 0,-1 0-1 0 0,1-1 1 0 0,-1 1-1 0 0,0 0 1 0 0,-2 0 0 0 0,0 2-1 0 0,0 0 0 0 0,0 1 0 0 0,0-1 0 0 0,0 1 0 0 0,0 0 0 0 0,0 0 0 0 0,-5 6 0 0 0,-3 2 0 0 0,-47 39 0 0 0,56-48-5 0 0,1 1 0 0 0,0 0 0 0 0,0 0 0 0 0,0 0 0 0 0,0 0 0 0 0,1 1 0 0 0,-1-1 0 0 0,1 1 0 0 0,0-1 0 0 0,-1 5 0 0 0,-6 12-26 0 0,4-9-34 0 0,1 0 0 0 0,-1 0-1 0 0,2 0 1 0 0,-3 18 0 0 0,4-23 55 0 0,1 0 1 0 0,-1 0 0 0 0,1 0-1 0 0,1 0 1 0 0,-1 1 0 0 0,1-1-1 0 0,0 0 1 0 0,1 0 0 0 0,-1-1-1 0 0,5 11 1 0 0,-5-15 25 0 0,0 1 0 0 0,0 0-1 0 0,1 0 1 0 0,-1-1 0 0 0,0 1 0 0 0,1-1 0 0 0,0 1 0 0 0,-1-1 0 0 0,1 0-1 0 0,0 1 1 0 0,-1-1 0 0 0,1 0 0 0 0,0 0 0 0 0,0-1 0 0 0,0 1 0 0 0,4 1-1 0 0,3 0 42 0 0,0 0-1 0 0,16 1 0 0 0,-14-2-129 0 0,14 3-42 0 0,-12-2 129 0 0,1 0 1 0 0,-1-1-1 0 0,1-1 1 0 0,-1 0 0 0 0,0 0-1 0 0,1-1 1 0 0,12-3 0 0 0,30-6-151 0 0,-17 4 154 0 0,-37 6 2 0 0,1 0-1 0 0,-1 0 1 0 0,1 0-1 0 0,0 0 0 0 0,-1 1 1 0 0,5 0-1 0 0,-5 0-9 0 0,1-1-1 0 0,-1 1 0 0 0,1-1 1 0 0,-1 0-1 0 0,1 0 0 0 0,3 0 1 0 0,-4 0-17 0 0,0 0 1 0 0,-1 0-1 0 0,1 0 1 0 0,0 0-1 0 0,-1 0 1 0 0,1 0-1 0 0,-1 1 1 0 0,1-1 0 0 0,0 0-1 0 0,-1 1 1 0 0,1 0-1 0 0,-1-1 1 0 0,1 1-1 0 0,-1 0 1 0 0,1 0 0 0 0,-1 0-1 0 0,0 0 1 0 0,1 0-1 0 0,-1 0 1 0 0,0 0-1 0 0,0 0 1 0 0,0 0 0 0 0,0 0-1 0 0,0 1 1 0 0,1 1-1 0 0,11 9-619 0 0,-12-11 361 0 0,-15 27-78 0 0,12-24 395 0 0,-1 0 0 0 0,1-1 0 0 0,-1 1 0 0 0,0 0 0 0 0,0-1 0 0 0,0 0 0 0 0,0 1 0 0 0,-7 4 0 0 0,-13 15 262 0 0,13-13-195 0 0,1 1 1 0 0,-2-1-1 0 0,1-1 1 0 0,-1 0 0 0 0,-1-1-1 0 0,1 0 1 0 0,-2 0-1 0 0,1-2 1 0 0,-15 7-1 0 0,-63 35-1084 0 0,71-40-4581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563"/>
    </inkml:context>
    <inkml:brush xml:id="br0">
      <inkml:brushProperty name="width" value="0.1" units="cm"/>
      <inkml:brushProperty name="height" value="0.1" units="cm"/>
      <inkml:brushProperty name="color" value="#AB008B"/>
    </inkml:brush>
  </inkml:definitions>
  <inkml:trace contextRef="#ctx0" brushRef="#br0">19 0 16208 0 0,'0'0'365'0'0,"0"9"503"0"0,-4 51-444 0 0,3-45-656 0 0,-5 31 1 0 0,3-31 10 0 0,-1 28-1 0 0,3 0-124 0 0,1 28 100 0 0,15 108-73 0 0,-12-152-47 0 0,2-1 0 0 0,14 50 0 0 0,-18-72 139 0 0,1 1-1 0 0,0-1 0 0 0,0 0 1 0 0,5 7-1 0 0,-4-5-771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352"/>
    </inkml:context>
    <inkml:brush xml:id="br0">
      <inkml:brushProperty name="width" value="0.1" units="cm"/>
      <inkml:brushProperty name="height" value="0.1" units="cm"/>
      <inkml:brushProperty name="color" value="#AB008B"/>
    </inkml:brush>
  </inkml:definitions>
  <inkml:trace contextRef="#ctx0" brushRef="#br0">5 377 11520 0 0,'-2'20'604'0'0,"1"-17"-597"0"0,0 0 0 0 0,1 0-1 0 0,-1 1 1 0 0,1-1 0 0 0,0 0 0 0 0,0 0 0 0 0,1 4-1 0 0,9 56-100 0 0,2 13-1801 0 0,19 33-790 0 0,-30-107 2719 0 0,0 1 0 0 0,0-1 1 0 0,0 0-1 0 0,0 1 0 0 0,0-1 1 0 0,1 0-1 0 0,-1 0 0 0 0,1 0 0 0 0,0 0 1 0 0,3 3-1 0 0,-5-4 235 0 0,12-10 2246 0 0,-10 6-2302 0 0,-1 0 1 0 0,0 1-1 0 0,0-1 0 0 0,-1 0 1 0 0,1 0-1 0 0,-1 0 0 0 0,1 0 1 0 0,-1 0-1 0 0,0 0 0 0 0,-1-6 1 0 0,1 4 78 0 0,-1-82 2392 0 0,-1 26-1007 0 0,10-103-1 0 0,-4 131-1513 0 0,5-28-12 0 0,-8 60-149 0 0,1-14 4 0 0,1 0 1 0 0,1 1-1 0 0,1-1 0 0 0,0 1 0 0 0,1 0 0 0 0,0 1 0 0 0,13-21 0 0 0,-11 25-42 0 0,-1 0 0 0 0,2 0-1 0 0,-1 0 1 0 0,1 1 0 0 0,0 0 0 0 0,1 1 0 0 0,0 0 0 0 0,0 1-1 0 0,1-1 1 0 0,-1 2 0 0 0,1 0 0 0 0,1 0 0 0 0,22-5-1 0 0,-28 8-58 0 0,1 1-1 0 0,-1 0 0 0 0,1 0 0 0 0,-1 1 1 0 0,1 0-1 0 0,0 0 0 0 0,-1 1 0 0 0,1 0 0 0 0,-1 0 1 0 0,1 0-1 0 0,-1 1 0 0 0,1 0 0 0 0,-1 0 1 0 0,0 1-1 0 0,0-1 0 0 0,0 1 0 0 0,10 7 0 0 0,-2 3-732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919"/>
    </inkml:context>
    <inkml:brush xml:id="br0">
      <inkml:brushProperty name="width" value="0.1" units="cm"/>
      <inkml:brushProperty name="height" value="0.1" units="cm"/>
      <inkml:brushProperty name="color" value="#AB008B"/>
    </inkml:brush>
  </inkml:definitions>
  <inkml:trace contextRef="#ctx0" brushRef="#br0">0 245 12096 0 0,'4'-5'132'0'0,"1"1"0"0"0,-1-1 0 0 0,1 1 0 0 0,0 0 0 0 0,0 1 0 0 0,0-1 0 0 0,0 1 0 0 0,0 0 0 0 0,9-4 0 0 0,5 0-96 0 0,32-9 0 0 0,-48 15-24 0 0,1 0 1 0 0,-1-1 0 0 0,1 1-1 0 0,-1-1 1 0 0,0 0 0 0 0,0 0-1 0 0,4-3 1 0 0,-3 2 2 0 0,-1 0-1 0 0,1 1 1 0 0,-1 0 0 0 0,1 0-1 0 0,0 0 1 0 0,7-2 0 0 0,-1 1 18 0 0,1 1 1 0 0,15-1 0 0 0,-19 3-10 0 0,-1-1 1 0 0,1 0 0 0 0,-1 0-1 0 0,0 0 1 0 0,0-1-1 0 0,1 0 1 0 0,-1 0-1 0 0,0 0 1 0 0,0-1-1 0 0,-1 0 1 0 0,6-4 0 0 0,-3 3-3 0 0,-1 0 0 0 0,15-7 0 0 0,13-6 36 0 0,-29 13-77 0 0,0 0 0 0 0,0-1 1 0 0,0 1-1 0 0,0-1 0 0 0,-1-1 1 0 0,0 1-1 0 0,0-1 0 0 0,-1 1 1 0 0,5-8-1 0 0,0-7-70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263"/>
    </inkml:context>
    <inkml:brush xml:id="br0">
      <inkml:brushProperty name="width" value="0.1" units="cm"/>
      <inkml:brushProperty name="height" value="0.1" units="cm"/>
      <inkml:brushProperty name="color" value="#AB008B"/>
    </inkml:brush>
  </inkml:definitions>
  <inkml:trace contextRef="#ctx0" brushRef="#br0">1 19 14768 0 0,'0'1'63'0'0,"0"0"1"0"0,0-1-1 0 0,0 1 1 0 0,0 0 0 0 0,0-1-1 0 0,0 1 1 0 0,1-1-1 0 0,-1 1 1 0 0,0 0 0 0 0,1-1-1 0 0,-1 1 1 0 0,0-1-1 0 0,1 1 1 0 0,-1-1 0 0 0,0 1-1 0 0,1-1 1 0 0,-1 1-1 0 0,1-1 1 0 0,-1 0 0 0 0,1 1-1 0 0,-1-1 1 0 0,1 0-1 0 0,0 1 1 0 0,19 5 176 0 0,-16-6-258 0 0,1 1 0 0 0,-1-1 0 0 0,0 0 1 0 0,1-1-1 0 0,-1 1 0 0 0,0-1 0 0 0,5-1 1 0 0,4-3-171 0 0,0 0 1 0 0,0 1 0 0 0,0 0-1 0 0,1 1 1 0 0,-1 0 0 0 0,1 1-1 0 0,16 0 1 0 0,-7-1-2076 0 0,-19 2 1776 0 0,-1 0 0 0 0,1 0-1 0 0,0 1 1 0 0,0 0 0 0 0,4-1-1 0 0,-7 2 391 0 0,0-1 0 0 0,1 0 1 0 0,-1 0-1 0 0,0 1 0 0 0,0-1 0 0 0,0 1 0 0 0,0-1 0 0 0,0 1 0 0 0,0-1 0 0 0,0 1 0 0 0,0 0 0 0 0,0-1 0 0 0,0 1 0 0 0,0 0 0 0 0,0 0 0 0 0,0-1 0 0 0,0 1 0 0 0,-1 0 0 0 0,1 0 0 0 0,1 2 0 0 0,5 9-435 0 0,-6-11 330 0 0,5 4 1632 0 0,-3 1-1260 0 0,-2-5-90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630"/>
    </inkml:context>
    <inkml:brush xml:id="br0">
      <inkml:brushProperty name="width" value="0.1" units="cm"/>
      <inkml:brushProperty name="height" value="0.1" units="cm"/>
      <inkml:brushProperty name="color" value="#AB008B"/>
    </inkml:brush>
  </inkml:definitions>
  <inkml:trace contextRef="#ctx0" brushRef="#br0">0 105 14336 0 0,'6'0'705'0'0,"27"2"145"0"0,-22-1-843 0 0,0-1 0 0 0,15 0 0 0 0,140-4-168 0 0,-111 5-110 0 0,-32-1 40 0 0,21 0-458 0 0,-3-3 143 0 0,-17 2 242 0 0,0-2 1 0 0,32-7 0 0 0,-55 10 300 0 0,6-2-29 0 0,1 0 1 0 0,0 0 0 0 0,-1 0-1 0 0,0-1 1 0 0,0 0-1 0 0,0-1 1 0 0,0 0 0 0 0,9-6-1 0 0,29-29-2340 0 0,-30 23 1486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1.890"/>
    </inkml:context>
    <inkml:brush xml:id="br0">
      <inkml:brushProperty name="width" value="0.1" units="cm"/>
      <inkml:brushProperty name="height" value="0.1" units="cm"/>
      <inkml:brushProperty name="color" value="#AB008B"/>
    </inkml:brush>
  </inkml:definitions>
  <inkml:trace contextRef="#ctx0" brushRef="#br0">0 48 9584 0 0,'0'0'5104'0'0,"2"0"-4958"0"0,2-2-141 0 0,0 1-1 0 0,0 1 0 0 0,-1-1 1 0 0,1 0-1 0 0,0 1 1 0 0,5 0-1 0 0,16-2-5 0 0,-23 1 4 0 0,0 1 1 0 0,0 0-1 0 0,0 0 1 0 0,0 0-1 0 0,0 0 1 0 0,0 1 0 0 0,0-1-1 0 0,-1 0 1 0 0,3 1-1 0 0,-2 0 13 0 0,0-1-1 0 0,0 1 1 0 0,0-1-1 0 0,0 0 0 0 0,0 1 1 0 0,0-1-1 0 0,0 0 1 0 0,0 0-1 0 0,-1-1 0 0 0,5 0 1 0 0,-2 0 59 0 0,0 1 1 0 0,0-1-1 0 0,-1 0 0 0 0,1 1 1 0 0,0 0-1 0 0,0 0 0 0 0,0 0 1 0 0,0 0-1 0 0,0 1 0 0 0,0 0 1 0 0,3 0-1 0 0,-4 0-56 0 0,-1-1 1 0 0,1 0-1 0 0,0 0 1 0 0,-1 0-1 0 0,1-1 1 0 0,3 0 0 0 0,12-1 68 0 0,17 1-2 0 0,-1-2 0 0 0,51-9 0 0 0,-68 9-88 0 0,-1 2 1 0 0,25 0-1 0 0,-26 2-10 0 0,26 3-211 0 0,-33-4 183 0 0,-7 1 36 0 0,0-1 1 0 0,0 0-1 0 0,-1 0 0 0 0,1 0 0 0 0,0 0 0 0 0,-1 0 0 0 0,1 0 1 0 0,0 0-1 0 0,0 0 0 0 0,-1 0 0 0 0,1 0 0 0 0,0 0 1 0 0,-1-1-1 0 0,1 1 0 0 0,0 0 0 0 0,0 0 0 0 0,0-1 1 0 0,7-10-180 0 0,-7 9-446 0 0,-1-8-187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2.401"/>
    </inkml:context>
    <inkml:brush xml:id="br0">
      <inkml:brushProperty name="width" value="0.1" units="cm"/>
      <inkml:brushProperty name="height" value="0.1" units="cm"/>
      <inkml:brushProperty name="color" value="#AB008B"/>
    </inkml:brush>
  </inkml:definitions>
  <inkml:trace contextRef="#ctx0" brushRef="#br0">1 39 9936 0 0,'0'0'584'0'0,"0"6"-472"0"0,1 5-223 0 0,3-21-105 0 0,5-12 2328 0 0,-8 24-1669 0 0,1-1 1 0 0,0 0 0 0 0,0 1-1 0 0,0-1 1 0 0,0 0-1 0 0,0 0 1 0 0,4 1-1 0 0,5 2-195 0 0,-10-3-247 0 0,1-1 0 0 0,-1 0 0 0 0,1 1-1 0 0,-1-1 1 0 0,1 0 0 0 0,-1 0 0 0 0,0 0 0 0 0,1 0 0 0 0,-1 0 0 0 0,1 0 0 0 0,-1-1 0 0 0,3 0-1 0 0,22-6-1 0 0,-13 3 2 0 0,-3 1-2 0 0,0 0 0 0 0,16-8 1 0 0,-14 5-12 0 0,-6 4 5 0 0,-1 1 0 0 0,1 1 0 0 0,0-1 0 0 0,-1 1 0 0 0,1 0 0 0 0,-1 0 0 0 0,1 1 0 0 0,7 1 0 0 0,-4-1 4 0 0,12 0 3 0 0,-13 0 2 0 0,1-1-1 0 0,0 2 1 0 0,0-1-1 0 0,-1 1 0 0 0,1 0 1 0 0,9 4-1 0 0,-9-2-8 0 0,0 0-1 0 0,0 0 0 0 0,0-1 1 0 0,1-1-1 0 0,-1 0 0 0 0,1 0 1 0 0,14 0-1 0 0,-4 2-4543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471"/>
    </inkml:context>
    <inkml:brush xml:id="br0">
      <inkml:brushProperty name="width" value="0.1" units="cm"/>
      <inkml:brushProperty name="height" value="0.1" units="cm"/>
      <inkml:brushProperty name="color" value="#AB008B"/>
    </inkml:brush>
  </inkml:definitions>
  <inkml:trace contextRef="#ctx0" brushRef="#br0">121 0 14600 0 0,'0'1'55'0'0,"-1"-1"1"0"0,0 0 0 0 0,0 0-1 0 0,1 0 1 0 0,-1 1 0 0 0,0-1-1 0 0,0 0 1 0 0,1 1 0 0 0,-1-1-1 0 0,0 1 1 0 0,1-1 0 0 0,-1 1 0 0 0,1-1-1 0 0,-1 1 1 0 0,0-1 0 0 0,1 1-1 0 0,-1-1 1 0 0,1 1 0 0 0,-1 0-1 0 0,0 1 1 0 0,-9 18-711 0 0,4-6 397 0 0,4-10 227 0 0,0 0 1 0 0,0-1 0 0 0,0 2-1 0 0,0-1 1 0 0,1 0 0 0 0,0 0-1 0 0,0 0 1 0 0,0 1 0 0 0,0-1 0 0 0,0 8-1 0 0,-3 20 21 0 0,-26 63 10 0 0,18-62 0 0 0,-11 53 0 0 0,21-73 0 0 0,0-1 0 0 0,1 1 0 0 0,1-1 0 0 0,0 1 0 0 0,0-1 0 0 0,1 1 0 0 0,1-1 0 0 0,3 15 0 0 0,-3-20-1 0 0,0-1 0 0 0,0 1 0 0 0,1-1 0 0 0,0 0 0 0 0,0 0 0 0 0,0 0 0 0 0,1 0 0 0 0,0-1 1 0 0,0 1-1 0 0,1-1 0 0 0,8 8 0 0 0,-4-5 44 0 0,1-1-1 0 0,0 0 1 0 0,0-1 0 0 0,0 0-1 0 0,1-1 1 0 0,12 5 0 0 0,-12-6 76 0 0,0 0 1 0 0,0 0-1 0 0,0-1 1 0 0,1-1-1 0 0,0 1 1 0 0,-1-2-1 0 0,1 0 1 0 0,19-1 0 0 0,58 1 160 0 0,-63 3-854 0 0,-24-3 449 0 0,0-1 0 0 0,0 1 0 0 0,0-1-1 0 0,0 0 1 0 0,0 1 0 0 0,0-1 0 0 0,0 0 0 0 0,0 0-1 0 0,0 0 1 0 0,0 0 0 0 0,0-1 0 0 0,0 1 0 0 0,0 0-1 0 0,0-1 1 0 0,0 1 0 0 0,0-1 0 0 0,0 0 0 0 0,0 0-1 0 0,2-2 1 0 0,6-3-585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831"/>
    </inkml:context>
    <inkml:brush xml:id="br0">
      <inkml:brushProperty name="width" value="0.1" units="cm"/>
      <inkml:brushProperty name="height" value="0.1" units="cm"/>
      <inkml:brushProperty name="color" value="#AB008B"/>
    </inkml:brush>
  </inkml:definitions>
  <inkml:trace contextRef="#ctx0" brushRef="#br0">4 1 18335 0 0,'0'0'1275'0'0,"-4"13"-998"0"0,5 40-565 0 0,24 135-824 0 0,-6-35 1027 0 0,-8-48-105 0 0,5 32-112 0 0,5 75 288 0 0,-19-171-136 0 0,2 2-160 0 0,1 26-476 0 0,-5-37 304 0 0,0-22 242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373"/>
    </inkml:context>
    <inkml:brush xml:id="br0">
      <inkml:brushProperty name="width" value="0.1" units="cm"/>
      <inkml:brushProperty name="height" value="0.1" units="cm"/>
      <inkml:brushProperty name="color" value="#AB008B"/>
    </inkml:brush>
  </inkml:definitions>
  <inkml:trace contextRef="#ctx0" brushRef="#br0">231 1 12696 0 0,'0'0'1578'0'0,"-5"11"-940"0"0,-10 4 153 0 0,-2 4-133 0 0,-15 28-432 0 0,-8 10-206 0 0,29-36-18 0 0,-8 9 174 0 0,2 2-1 0 0,1 0 1 0 0,-21 61-1 0 0,16 3 515 0 0,20-92-664 0 0,1 1 1 0 0,0-1-1 0 0,1 1 0 0 0,-1-1 1 0 0,1 0-1 0 0,0 0 0 0 0,0 1 1 0 0,0-1-1 0 0,1 0 0 0 0,-1 0 1 0 0,1 0-1 0 0,2 4 0 0 0,-3-7-22 0 0,0-1-1 0 0,0 1 0 0 0,-1-1 0 0 0,1 1 0 0 0,0-1 0 0 0,0 1 1 0 0,0-1-1 0 0,0 1 0 0 0,0-1 0 0 0,0 0 0 0 0,0 1 0 0 0,0-1 1 0 0,1 0-1 0 0,11 4 35 0 0,-8 0-9 0 0,0 0-1 0 0,0-1 1 0 0,1 0 0 0 0,0 0-1 0 0,-1 0 1 0 0,1-1-1 0 0,0 1 1 0 0,0-2 0 0 0,1 1-1 0 0,-1-1 1 0 0,0 1-1 0 0,11-1 1 0 0,23 0 26 0 0,45 5-1 0 0,-78-5-125 0 0,0-1-1 0 0,0 0 0 0 0,0-1 0 0 0,0 1 0 0 0,0-2 1 0 0,0 1-1 0 0,8-3 0 0 0,-7 2-115 0 0,1 0 0 0 0,-1 0 1 0 0,17 0-1 0 0,-10 2-446 0 0,0-2 1 0 0,0 1-1 0 0,29-8 1 0 0,-41 8 368 0 0,1 0 0 0 0,-1-1 0 0 0,0 1 0 0 0,1-1 0 0 0,-1 1 0 0 0,0-1 0 0 0,6-4 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701"/>
    </inkml:context>
    <inkml:brush xml:id="br0">
      <inkml:brushProperty name="width" value="0.1" units="cm"/>
      <inkml:brushProperty name="height" value="0.1" units="cm"/>
      <inkml:brushProperty name="color" value="#AB008B"/>
    </inkml:brush>
  </inkml:definitions>
  <inkml:trace contextRef="#ctx0" brushRef="#br0">1 0 13992 0 0,'0'0'674'0'0,"4"8"54"0"0,4 11-605 0 0,0 0 1 0 0,-1 1-1 0 0,0 0 0 0 0,2 20 0 0 0,2 3 186 0 0,11 65 755 0 0,-9-32-32 0 0,4 86 0 0 0,-15-147-954 0 0,-1 57 330 0 0,-2 0 0 0 0,-14 96 0 0 0,12-136-375 0 0,-2 7 36 0 0,-14 58 1 0 0,5-57-670 0 0,2-16-4672 0 0,3-8-1193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2.089"/>
    </inkml:context>
    <inkml:brush xml:id="br0">
      <inkml:brushProperty name="width" value="0.1" units="cm"/>
      <inkml:brushProperty name="height" value="0.1" units="cm"/>
      <inkml:brushProperty name="color" value="#AB008B"/>
    </inkml:brush>
  </inkml:definitions>
  <inkml:trace contextRef="#ctx0" brushRef="#br0">10 0 17855 0 0,'0'0'392'0'0,"-5"8"88"0"0,1 5 8 0 0,8-1 8 0 0,1-8-400 0 0,-1 0-96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710"/>
    </inkml:context>
    <inkml:brush xml:id="br0">
      <inkml:brushProperty name="width" value="0.1" units="cm"/>
      <inkml:brushProperty name="height" value="0.1" units="cm"/>
      <inkml:brushProperty name="color" value="#AB008B"/>
    </inkml:brush>
  </inkml:definitions>
  <inkml:trace contextRef="#ctx0" brushRef="#br0">93 118 14288 0 0,'-13'-41'728'0'0,"7"22"-598"0"0,-1-4 116 0 0,6 22-156 0 0,0 1-323 0 0,0 1 203 0 0,1 0 0 0 0,-1-1 1 0 0,0 1-1 0 0,1 0 0 0 0,-1 0 1 0 0,1 0-1 0 0,-1 0 0 0 0,1-1 1 0 0,0 1-1 0 0,-1 0 1 0 0,1 0-1 0 0,0 0 0 0 0,-1 2 1 0 0,0-1-40 0 0,-5 19-349 0 0,-8 31 1 0 0,8-25 264 0 0,-16 118-20 0 0,17-106 213 0 0,3 1 1 0 0,0-1 0 0 0,3 1 0 0 0,10 70 0 0 0,-10-107-49 0 0,-1 1 0 0 0,1-1 0 0 0,0 0-1 0 0,0 0 1 0 0,0 0 0 0 0,1-1 0 0 0,-1 1 0 0 0,1 0 0 0 0,-1 0 0 0 0,1-1 0 0 0,0 1 0 0 0,4 3 0 0 0,-5-5 35 0 0,0 0 0 0 0,0 0 0 0 0,0-1 0 0 0,1 1 0 0 0,-1 0 0 0 0,0-1 0 0 0,1 1 0 0 0,-1-1 0 0 0,1 0 0 0 0,-1 1 0 0 0,0-1 0 0 0,1 0 0 0 0,-1 0-1 0 0,1 0 1 0 0,-1 0 0 0 0,1 0 0 0 0,-1 0 0 0 0,0 0 0 0 0,1-1 0 0 0,-1 1 0 0 0,1 0 0 0 0,-1-1 0 0 0,0 1 0 0 0,1-1 0 0 0,-1 0 0 0 0,0 1 0 0 0,0-1 0 0 0,1 0 0 0 0,1-1 0 0 0,3-3 148 0 0,-1 1 0 0 0,1-1 0 0 0,-1 0 0 0 0,0 0 0 0 0,0 0 0 0 0,-1-1 0 0 0,0 0 0 0 0,5-7 0 0 0,3-8 533 0 0,9-26-1 0 0,-8 17-528 0 0,-1-1 0 0 0,-2-1 0 0 0,-1 0-1 0 0,-2 0 1 0 0,-1-1 0 0 0,-1 0 0 0 0,-2 0 0 0 0,-1-58-1 0 0,-9 49-171 0 0,5 31-61 0 0,0 0 1 0 0,0-16-1 0 0,-2-13-314 0 0,4 38 276 0 0,7 7-136 0 0,-2 2 190 0 0,-1 1 0 0 0,0-1 0 0 0,0 1 1 0 0,3 10-1 0 0,-3-6 45 0 0,10 30 8 0 0,-1 1-1 0 0,-3 0 1 0 0,7 64-1 0 0,1 3 51 0 0,-8-61-87 0 0,-7-23-382 0 0,2-1 1 0 0,1 0-1 0 0,1 0 0 0 0,1 0 1 0 0,13 26-1 0 0,-19-47 105 0 0,0-1-1 0 0,1 0 1 0 0,-1 1 0 0 0,1-1-1 0 0,0 0 1 0 0,-1 0-1 0 0,1 0 1 0 0,1-1-1 0 0,3 4 1 0 0,-5-5 144 0 0,-1 0 0 0 0,0 0 0 0 0,0-1 0 0 0,0 1 0 0 0,1 0 0 0 0,-1-1 0 0 0,0 1 0 0 0,1-1 0 0 0,-1 0 0 0 0,0 1 0 0 0,1-1 0 0 0,-1 0 0 0 0,1 0 0 0 0,-1 0 0 0 0,0 0-1 0 0,1 0 1 0 0,-1 0 0 0 0,1 0 0 0 0,-1 0 0 0 0,0-1 0 0 0,1 1 0 0 0,-1-1 0 0 0,0 1 0 0 0,1-1 0 0 0,-1 1 0 0 0,0-1 0 0 0,1 0 0 0 0,-1 1 0 0 0,1-2 0 0 0,11-10-550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190"/>
    </inkml:context>
    <inkml:brush xml:id="br0">
      <inkml:brushProperty name="width" value="0.1" units="cm"/>
      <inkml:brushProperty name="height" value="0.1" units="cm"/>
      <inkml:brushProperty name="color" value="#AB008B"/>
    </inkml:brush>
  </inkml:definitions>
  <inkml:trace contextRef="#ctx0" brushRef="#br0">28 1 8840 0 0,'0'0'197'0'0,"0"5"475"0"0,1-3-602 0 0,0 1-7 0 0,0 0 1 0 0,0-1-1 0 0,0 1 0 0 0,0 0 1 0 0,-1 0-1 0 0,1 6 0 0 0,-8 4 1728 0 0,-3 6-1367 0 0,7-13-421 0 0,0 1 1 0 0,1 1-1 0 0,-1-1 0 0 0,2 0 1 0 0,-1 0-1 0 0,1 1 0 0 0,-1 7 1 0 0,2-13-4 0 0,0 12-1 0 0,0 0 0 0 0,0 0 0 0 0,6 25 0 0 0,-4-27-6 0 0,70 362 1753 0 0,-48-259-1257 0 0,-5-21-176 0 0,45 203-346 0 0,-58-271-95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919"/>
    </inkml:context>
    <inkml:brush xml:id="br0">
      <inkml:brushProperty name="width" value="0.1" units="cm"/>
      <inkml:brushProperty name="height" value="0.1" units="cm"/>
      <inkml:brushProperty name="color" value="#AB008B"/>
    </inkml:brush>
  </inkml:definitions>
  <inkml:trace contextRef="#ctx0" brushRef="#br0">217 81 12992 0 0,'0'0'756'0'0,"-2"-1"-623"0"0,-1 0-129 0 0,-1-1-1 0 0,1 0 1 0 0,0 0 0 0 0,0 0 0 0 0,-4-4-1 0 0,-1-1 54 0 0,-19-2 139 0 0,24 7-165 0 0,0 1 0 0 0,-1-1 0 0 0,1 1 0 0 0,0 0 0 0 0,-1 0 0 0 0,1 0 1 0 0,0 0-1 0 0,-1 1 0 0 0,1-1 0 0 0,-1 1 0 0 0,1 0 0 0 0,-8 1 0 0 0,1 0 187 0 0,1 2 0 0 0,-1-1 0 0 0,-14 7 0 0 0,21-8-187 0 0,0 0 1 0 0,0 1 0 0 0,1-1-1 0 0,-1 1 1 0 0,0 0 0 0 0,1 0 0 0 0,-1 0-1 0 0,1 0 1 0 0,0 0 0 0 0,0 0 0 0 0,0 1-1 0 0,0-1 1 0 0,0 1 0 0 0,0 0-1 0 0,-2 4 1 0 0,2-1-63 0 0,0-1 0 0 0,0 1 0 0 0,0 0 0 0 0,1 0 1 0 0,0-1-1 0 0,0 1 0 0 0,0 0 0 0 0,1 8 0 0 0,0-9 9 0 0,0 0 1 0 0,0-1-1 0 0,1 1 1 0 0,0-1-1 0 0,0 0 1 0 0,0 1-1 0 0,0-1 1 0 0,1 0-1 0 0,-1 1 1 0 0,1-1-1 0 0,0 0 1 0 0,1 0-1 0 0,3 6 1 0 0,3 1 244 0 0,0 1 0 0 0,1-1 0 0 0,0-1 1 0 0,1 1-1 0 0,0-2 0 0 0,0 0 0 0 0,1 0 1 0 0,0-1-1 0 0,1 0 0 0 0,15 6 0 0 0,-18-9-240 0 0,-1 0 0 0 0,1 1-1 0 0,-1 0 1 0 0,16 14-1 0 0,30 34-114 0 0,-43-41 159 0 0,-3-2-51 0 0,-1 1 0 0 0,0 0 0 0 0,-1 0 0 0 0,0 1 0 0 0,-1 0 0 0 0,5 16 0 0 0,1 0-148 0 0,-8-18 42 0 0,-1 1 0 0 0,0 0 0 0 0,-1 1 0 0 0,0-1 0 0 0,-1 0 0 0 0,0 1 0 0 0,-1-1 1 0 0,0 0-1 0 0,-3 19 0 0 0,2-26 94 0 0,0 0 1 0 0,0 0-1 0 0,0 0 1 0 0,0 0 0 0 0,-1 0-1 0 0,0 0 1 0 0,0-1 0 0 0,0 1-1 0 0,-5 6 1 0 0,-1 0 25 0 0,-21 21 0 0 0,5-4 0 0 0,20-24 6 0 0,2 0 10 0 0,-1-1-1 0 0,0 0 1 0 0,0 1-1 0 0,0-1 1 0 0,-5 3-1 0 0,6-5-2 0 0,1 0 0 0 0,-1-1 0 0 0,0 1-1 0 0,1 0 1 0 0,-1-1 0 0 0,0 1-1 0 0,0-1 1 0 0,1 1 0 0 0,-1-1 0 0 0,0 0-1 0 0,0 0 1 0 0,0 0 0 0 0,0 0-1 0 0,1 0 1 0 0,-1 0 0 0 0,-2-1 0 0 0,-11-2 14 0 0,3 2 38 0 0,0-1 1 0 0,0-1-1 0 0,0 0 0 0 0,0 0 1 0 0,1-2-1 0 0,-1 1 1 0 0,1-1-1 0 0,-11-7 1 0 0,-6-5 248 0 0,19 12 3 0 0,0-1 1 0 0,-16-11-1 0 0,25 16-285 0 0,-1 0-1 0 0,0 1 1 0 0,0-1-1 0 0,1 0 1 0 0,-1 0-1 0 0,1 0 1 0 0,-1 0-1 0 0,1 0 1 0 0,-1 0 0 0 0,1 0-1 0 0,-1 0 1 0 0,1 0-1 0 0,0 0 1 0 0,0 0-1 0 0,-1 0 1 0 0,1 0-1 0 0,0 0 1 0 0,0 0-1 0 0,0 0 1 0 0,0 0-1 0 0,0 0 1 0 0,0 0 0 0 0,1 0-1 0 0,-1 0 1 0 0,0 0-1 0 0,0 0 1 0 0,1 0-1 0 0,-1 0 1 0 0,1 0-1 0 0,-1 0 1 0 0,2-1-1 0 0,0-2-5 0 0,0 1-1 0 0,1 0 1 0 0,-1 0-1 0 0,1 0 1 0 0,0 0-1 0 0,6-5 0 0 0,21-15-10 0 0,-1-1 0 0 0,-1-1-1 0 0,-2-2 1 0 0,-1-1-1 0 0,0 0 1 0 0,19-34-1 0 0,-29 41-3 0 0,-6 8 3 0 0,0-1 0 0 0,9-18-1 0 0,-3-2 65 0 0,2 0 45 0 0,11-40 0 0 0,-24 61 46 0 0,0 0-1 0 0,-1 0 1 0 0,-1 0 0 0 0,0 0-1 0 0,-1 0 1 0 0,-1-27-1 0 0,-1 37-125 0 0,1 1 0 0 0,0-1 0 0 0,-1 0-1 0 0,1 0 1 0 0,-1 1 0 0 0,0-1-1 0 0,0 0 1 0 0,0 1 0 0 0,0-1 0 0 0,-1 1-1 0 0,1-1 1 0 0,-3-2 0 0 0,1 2 0 0 0,0 0 0 0 0,0 0 0 0 0,-1 0 0 0 0,0 0-1 0 0,0 0 1 0 0,-6-3 0 0 0,-52-36 373 0 0,28 18-1400 0 0,-2 3-3828 0 0,1 4-1583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0T15:08:49.398"/>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053"/>
    </inkml:context>
    <inkml:brush xml:id="br0">
      <inkml:brushProperty name="width" value="0.1" units="cm"/>
      <inkml:brushProperty name="height" value="0.1" units="cm"/>
      <inkml:brushProperty name="color" value="#AB008B"/>
    </inkml:brush>
  </inkml:definitions>
  <inkml:trace contextRef="#ctx0" brushRef="#br0">5 419 12408 0 0,'-4'-60'1344'0'0,"4"59"-1326"0"0,0 0-1 0 0,0 0 1 0 0,0-1 0 0 0,0 1 0 0 0,0 0 0 0 0,0 0 0 0 0,0 0 0 0 0,1 0 0 0 0,-1-1 0 0 0,0 1 0 0 0,0 0 0 0 0,1 0 0 0 0,-1 0 0 0 0,1 0 0 0 0,-1 0 0 0 0,1 0 0 0 0,0 0 0 0 0,-1 0 0 0 0,1 0 0 0 0,0 0 0 0 0,0 0 0 0 0,0 0 0 0 0,0 1-1 0 0,-1-1 1 0 0,1 0 0 0 0,0 0 0 0 0,0 1 0 0 0,0-1 0 0 0,0 1 0 0 0,1-1 0 0 0,-1 1 0 0 0,0-1 0 0 0,0 1 0 0 0,0 0 0 0 0,0 0 0 0 0,0-1 0 0 0,1 1 0 0 0,-1 0 0 0 0,0 0 0 0 0,0 0 0 0 0,2 0 0 0 0,5 2 153 0 0,0-1 1 0 0,0 1 0 0 0,0 0 0 0 0,0 0 0 0 0,7 4-1 0 0,-2-1-83 0 0,17 4-144 0 0,0-1 0 0 0,0-2 0 0 0,1-1 0 0 0,0-1 0 0 0,0-2 0 0 0,0-1 0 0 0,44-4 0 0 0,-58 0 167 0 0,-1 0 0 0 0,0-1 0 0 0,0-1 0 0 0,0 0 0 0 0,0-2 0 0 0,-1 1 0 0 0,0-2 0 0 0,24-16 1 0 0,-34 21-3 0 0,0-1 0 0 0,0 1 1 0 0,-1-2-1 0 0,1 1 1 0 0,-1 0-1 0 0,0-1 1 0 0,-1 0-1 0 0,1 0 1 0 0,-1 0-1 0 0,0 0 1 0 0,0 0-1 0 0,0-1 1 0 0,-1 1-1 0 0,0-1 1 0 0,0 0-1 0 0,1-7 1 0 0,-1 6 4 0 0,-1 1 0 0 0,0-1 1 0 0,-1 0-1 0 0,0 1 0 0 0,0-1 1 0 0,0 0-1 0 0,-1 1 0 0 0,0-1 1 0 0,0 1-1 0 0,-1-1 0 0 0,1 1 0 0 0,-1 0 1 0 0,-1-1-1 0 0,-4-8 0 0 0,2 6-21 0 0,-1 1 0 0 0,0 0-1 0 0,0 0 1 0 0,-1 1 0 0 0,0 0-1 0 0,-1 0 1 0 0,1 0 0 0 0,-1 1 0 0 0,0 0-1 0 0,-1 1 1 0 0,1-1 0 0 0,-1 2-1 0 0,0-1 1 0 0,-11-3 0 0 0,9 5-121 0 0,-1-1 0 0 0,0 1 0 0 0,1 1 0 0 0,-1 0 0 0 0,0 1 1 0 0,0 0-1 0 0,0 1 0 0 0,0 0 0 0 0,0 1 0 0 0,0 0 0 0 0,-18 5 0 0 0,19-3 12 0 0,1 1-1 0 0,0 0 0 0 0,1 0 0 0 0,-1 1 0 0 0,1 0 0 0 0,0 1 1 0 0,0 0-1 0 0,0 0 0 0 0,1 1 0 0 0,0 0 0 0 0,0 0 1 0 0,1 1-1 0 0,0 0 0 0 0,1 1 0 0 0,-1-1 0 0 0,-8 18 0 0 0,4-5-17 0 0,2 0 0 0 0,0 1 0 0 0,1 0 0 0 0,1 0-1 0 0,1 1 1 0 0,-4 36 0 0 0,6-24 13 0 0,1 1 0 0 0,2 0 0 0 0,2-1 0 0 0,1 1 0 0 0,2-1 0 0 0,15 61 0 0 0,-16-83 21 0 0,2 0 0 0 0,-1 0 0 0 0,2 0 0 0 0,0-1 0 0 0,0 0 0 0 0,1 0 0 0 0,1 0 0 0 0,0-1 0 0 0,0 0 0 0 0,11 10 0 0 0,-12-16 1 0 0,-1 0-1 0 0,1 0 1 0 0,0 0-1 0 0,0-1 1 0 0,0 0-1 0 0,1 0 0 0 0,-1-1 1 0 0,1 0-1 0 0,0-1 1 0 0,15 4-1 0 0,-5-3 39 0 0,0-1 0 0 0,0 0 0 0 0,35-3-1 0 0,-36 0 18 0 0,-1-1 0 0 0,0-1 0 0 0,0 0 0 0 0,0-1 0 0 0,20-8 0 0 0,-27 8-246 0 0,0 0 0 0 0,-1 0-1 0 0,1-1 1 0 0,-1 0-1 0 0,0 0 1 0 0,-1-1-1 0 0,1 0 1 0 0,-1 0 0 0 0,0-1-1 0 0,9-11 1 0 0,-3-2-948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438"/>
    </inkml:context>
    <inkml:brush xml:id="br0">
      <inkml:brushProperty name="width" value="0.1" units="cm"/>
      <inkml:brushProperty name="height" value="0.1" units="cm"/>
      <inkml:brushProperty name="color" value="#AB008B"/>
    </inkml:brush>
  </inkml:definitions>
  <inkml:trace contextRef="#ctx0" brushRef="#br0">1 177 19015 0 0,'27'-12'392'0'0,"4"-5"104"0"0,1 2-400 0 0,3 3-96 0 0,6-5 0 0 0,0 5 0 0 0,-5 0 80 0 0,5-3-8 0 0,0 3 0 0 0,0-1 0 0 0,-2 1-720 0 0,2-3-152 0 0,0 3-24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886"/>
    </inkml:context>
    <inkml:brush xml:id="br0">
      <inkml:brushProperty name="width" value="0.1" units="cm"/>
      <inkml:brushProperty name="height" value="0.1" units="cm"/>
      <inkml:brushProperty name="color" value="#AB008B"/>
    </inkml:brush>
  </inkml:definitions>
  <inkml:trace contextRef="#ctx0" brushRef="#br0">0 17 16208 0 0,'10'-8'719'0'0,"-2"4"145"0"0,2 0-688 0 0,-6 4-176 0 0,5 4 0 0 0,-1 0 0 0 0,2 8 64 0 0,0 5-64 0 0,-2-2 64 0 0,1 9-64 0 0,5 9 64 0 0,-6 11-64 0 0,2 0 64 0 0,3 12-64 0 0,-4 0 0 0 0,0 8-64 0 0,1 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19:49:50.894"/>
    </inkml:context>
    <inkml:brush xml:id="br0">
      <inkml:brushProperty name="width" value="0.05" units="cm"/>
      <inkml:brushProperty name="height" value="0.05" units="cm"/>
    </inkml:brush>
  </inkml:definitions>
  <inkml:trace contextRef="#ctx0" brushRef="#br0">24 1 2384 0 0,'0'16'0'0'0,"-6"4"96"0"0,-2 11-24 0 0,3 5 8 0 0,1-1-80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2.245"/>
    </inkml:context>
    <inkml:brush xml:id="br0">
      <inkml:brushProperty name="width" value="0.1" units="cm"/>
      <inkml:brushProperty name="height" value="0.1" units="cm"/>
      <inkml:brushProperty name="color" value="#AB008B"/>
    </inkml:brush>
  </inkml:definitions>
  <inkml:trace contextRef="#ctx0" brushRef="#br0">520 101 14152 0 0,'1'-4'62'0'0,"0"-7"68"0"0,1-1 0 0 0,1 0-1 0 0,0 1 1 0 0,1-1 0 0 0,0 1 0 0 0,9-15-1 0 0,-13 24-193 0 0,1 3 55 0 0,-1-1 0 0 0,1 0-1 0 0,-1 1 1 0 0,1-1 0 0 0,-1 1-1 0 0,1-1 1 0 0,-1 1 0 0 0,0-1-1 0 0,1 1 1 0 0,-1-1 0 0 0,0 1-1 0 0,0 0 1 0 0,1-1 0 0 0,-1 1-1 0 0,0-1 1 0 0,0 1 0 0 0,0 0-1 0 0,0-1 1 0 0,0 1 0 0 0,0 0 0 0 0,0-1-1 0 0,0 1 1 0 0,0-1 0 0 0,0 1-1 0 0,0 0 1 0 0,0 0 0 0 0,0 1-17 0 0,-2 14-71 0 0,0 0-1 0 0,-1 0 1 0 0,0-1 0 0 0,-10 26 0 0 0,2-5 106 0 0,-33 96 63 0 0,16-52 80 0 0,-141 379 1364 0 0,65-186-969 0 0,-63 143 44 0 0,167-414-621 0 0,-1-1-1 0 0,1 0 1 0 0,-1 0-1 0 0,0 0 0 0 0,1 0 1 0 0,-1 0-1 0 0,0 0 1 0 0,0 0-1 0 0,1 0 1 0 0,-3 2-1 0 0,2-2-192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4.918"/>
    </inkml:context>
    <inkml:brush xml:id="br0">
      <inkml:brushProperty name="width" value="0.1" units="cm"/>
      <inkml:brushProperty name="height" value="0.1" units="cm"/>
      <inkml:brushProperty name="color" value="#AB008B"/>
    </inkml:brush>
  </inkml:definitions>
  <inkml:trace contextRef="#ctx0" brushRef="#br0">743 28 13792 0 0,'-13'-5'232'0'0,"-1"-1"-38"0"0,-25-7 0 0 0,35 12-133 0 0,0 0 0 0 0,0 1 0 0 0,0-1 0 0 0,0 1 0 0 0,0 0 0 0 0,0 0 0 0 0,0 0 0 0 0,0 0 1 0 0,0 1-1 0 0,0-1 0 0 0,-7 4 0 0 0,-11 6 43 0 0,1 2-1 0 0,0 0 1 0 0,0 2 0 0 0,2 0 0 0 0,-30 28 0 0 0,15-10-148 0 0,3 1 1 0 0,0 2-1 0 0,2 1 1 0 0,-31 52 0 0 0,-80 169-60 0 0,108-182 109 0 0,-39 143 1 0 0,59-176 119 0 0,3 0 0 0 0,1 1 0 0 0,2 0 0 0 0,2 1 0 0 0,2-1 0 0 0,2 1 0 0 0,10 80 0 0 0,-5-95-8 0 0,1 0 0 0 0,1 0-1 0 0,2-1 1 0 0,0 0 0 0 0,2 0-1 0 0,1-1 1 0 0,2 0 0 0 0,0-2 0 0 0,2 1-1 0 0,0-2 1 0 0,2 0 0 0 0,30 31-1 0 0,-18-26-98 0 0,2-2 0 0 0,49 33-1 0 0,-5-11-18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1.946"/>
    </inkml:context>
    <inkml:brush xml:id="br0">
      <inkml:brushProperty name="width" value="0.1" units="cm"/>
      <inkml:brushProperty name="height" value="0.1" units="cm"/>
      <inkml:brushProperty name="color" value="#AB008B"/>
    </inkml:brush>
  </inkml:definitions>
  <inkml:trace contextRef="#ctx0" brushRef="#br0">40 479 12632 0 0,'0'0'1129'0'0,"-9"9"-469"0"0,7-6-632 0 0,0 0 0 0 0,0 1 0 0 0,1-1 0 0 0,-1 1 0 0 0,1-1 0 0 0,-1 1-1 0 0,1 0 1 0 0,0-1 0 0 0,1 1 0 0 0,-1 0 0 0 0,1 0 0 0 0,-1-1 0 0 0,2 8 0 0 0,0 5 110 0 0,7 33 0 0 0,-1-3-101 0 0,2-1-26 0 0,-1-6-11 0 0,6 57-5 0 0,0-6-25 0 0,3 132 1 0 0,-17-214 5 0 0,0 22 191 0 0,0-29-173 0 0,0 1-1 0 0,0-1 1 0 0,-1 0-1 0 0,1 1 1 0 0,0-1-1 0 0,-1 1 1 0 0,1-1-1 0 0,0 0 1 0 0,-1 1-1 0 0,0-1 1 0 0,1 0 0 0 0,-1 0-1 0 0,0 1 1 0 0,-1 1-1 0 0,1-2-250 0 0,-7-7-676 0 0,4 1 816 0 0,1-1 0 0 0,0 1 0 0 0,0-1 0 0 0,0 0 0 0 0,0 0 0 0 0,-2-12 0 0 0,-8-42-550 0 0,9 37 593 0 0,-15-117-414 0 0,11 59 561 0 0,-1-34 94 0 0,10 54 163 0 0,2 0 0 0 0,3 0 0 0 0,3 0 0 0 0,3 1 0 0 0,2 1 0 0 0,35-96 0 0 0,32-9 712 0 0,-79 160-1024 0 0,1 0 0 0 0,-1 0 1 0 0,1 0-1 0 0,0 0 1 0 0,0 0-1 0 0,1 0 1 0 0,-1 1-1 0 0,7-5 1 0 0,-8 6-8 0 0,0 1 0 0 0,1 0 0 0 0,-1 0 0 0 0,0 0 0 0 0,0 0 0 0 0,1 0 0 0 0,-1 0 0 0 0,1 0 0 0 0,-1 1 0 0 0,1 0 0 0 0,-1-1 0 0 0,1 1 0 0 0,-1 0 0 0 0,1 0 0 0 0,-1 0 0 0 0,1 1 0 0 0,-1-1 0 0 0,5 1 1 0 0,1 2-42 0 0,1 1 0 0 0,0-1 0 0 0,-1 1 0 0 0,1 0 0 0 0,-1 1 0 0 0,-1 0 0 0 0,1 1 0 0 0,0-1 0 0 0,-1 1 0 0 0,7 8 1 0 0,8 11-394 0 0,30 40 1 0 0,-38-45 260 0 0,90 129-1846 0 0,-73-104 1637 0 0,-3 2 0 0 0,31 68 1 0 0,-57-110 388 0 0,1 0 1 0 0,-1 1 0 0 0,0-1 0 0 0,-1 1 0 0 0,1-1-1 0 0,-1 1 1 0 0,0-1 0 0 0,0 1 0 0 0,-1 0 0 0 0,0-1-1 0 0,0 1 1 0 0,0 0 0 0 0,0-1 0 0 0,-1 1 0 0 0,0 0-1 0 0,-1-1 1 0 0,1 1 0 0 0,-1-1 0 0 0,0 0 0 0 0,-4 9-1 0 0,1-6 12 0 0,1-1-1 0 0,-1 0 0 0 0,0 0 0 0 0,-1 0 0 0 0,0-1 1 0 0,0 1-1 0 0,0-1 0 0 0,-1-1 0 0 0,0 1 1 0 0,0-1-1 0 0,0-1 0 0 0,-1 1 0 0 0,-12 5 1 0 0,5-3 198 0 0,-1-1 1 0 0,0-1 0 0 0,0 0 0 0 0,-21 3 0 0 0,29-6-124 0 0,-1-1 0 0 0,0-1 0 0 0,1 0 0 0 0,-1 0 1 0 0,0 0-1 0 0,0-1 0 0 0,1-1 0 0 0,-1 1 0 0 0,-16-7 1 0 0,7 1-42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2.567"/>
    </inkml:context>
    <inkml:brush xml:id="br0">
      <inkml:brushProperty name="width" value="0.1" units="cm"/>
      <inkml:brushProperty name="height" value="0.1" units="cm"/>
      <inkml:brushProperty name="color" value="#AB008B"/>
    </inkml:brush>
  </inkml:definitions>
  <inkml:trace contextRef="#ctx0" brushRef="#br0">65 315 9184 0 0,'9'-33'598'0'0,"-8"30"-559"0"0,-1 0 0 0 0,1 0 1 0 0,-1 0-1 0 0,0 1 1 0 0,0-1-1 0 0,0 0 0 0 0,0 0 1 0 0,-1 0-1 0 0,0-5 1 0 0,-3 4-54 0 0,4 4 13 0 0,0-1 0 0 0,0 1 0 0 0,0 0-1 0 0,0 0 1 0 0,-1 0 0 0 0,1 0-1 0 0,0 0 1 0 0,0-1 0 0 0,0 1 0 0 0,-1 0-1 0 0,1 0 1 0 0,0 0 0 0 0,0 0 0 0 0,0 0-1 0 0,-1 0 1 0 0,1 0 0 0 0,0 0-1 0 0,0 0 1 0 0,-1 0 0 0 0,1 0 0 0 0,0 0-1 0 0,0 0 1 0 0,-1 0 0 0 0,1 0-1 0 0,0 0 1 0 0,0 0 0 0 0,0 0 0 0 0,-1 0-1 0 0,1 0 1 0 0,0 0 0 0 0,0 0 0 0 0,-1 0-1 0 0,1 1 1 0 0,-5 12-22 0 0,-1 58 351 0 0,5-55-280 0 0,-1 23 0 0 0,1 4 0 0 0,-2-13-48 0 0,-3 42 0 0 0,6-64-20 0 0,-1 1 0 0 0,0-1-1 0 0,-5 15 1 0 0,5-18 23 0 0,1 2 95 0 0,0-6 191 0 0,-1-3 67 0 0,-15-66 1258 0 0,10 35-1096 0 0,3 14-273 0 0,1 1 1 0 0,1 0 0 0 0,1-1-1 0 0,3-26 1 0 0,-1-13-23 0 0,-2 38-71 0 0,1 1 1 0 0,0-1 0 0 0,1 1 0 0 0,2-1 0 0 0,0 1 0 0 0,0 0-1 0 0,13-30 1 0 0,-13 41-85 0 0,0 0 0 0 0,1-1 0 0 0,0 2-1 0 0,0-1 1 0 0,1 0 0 0 0,0 1 0 0 0,0 0 0 0 0,1 1-1 0 0,0-1 1 0 0,0 1 0 0 0,0 1 0 0 0,1-1 0 0 0,13-7-1 0 0,-13 10 129 0 0,0 0 0 0 0,-1 0-1 0 0,14-4 1 0 0,-17 7-191 0 0,1-1-1 0 0,-1 1 1 0 0,0 0 0 0 0,0 0-1 0 0,0 0 1 0 0,0 1 0 0 0,0-1-1 0 0,0 1 1 0 0,6 2 0 0 0,4 1-471 0 0,-1 1 1 0 0,1 0 0 0 0,17 11 0 0 0,-13-5-435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189"/>
    </inkml:context>
    <inkml:brush xml:id="br0">
      <inkml:brushProperty name="width" value="0.1" units="cm"/>
      <inkml:brushProperty name="height" value="0.1" units="cm"/>
      <inkml:brushProperty name="color" value="#AB008B"/>
    </inkml:brush>
  </inkml:definitions>
  <inkml:trace contextRef="#ctx0" brushRef="#br0">23 399 12928 0 0,'0'0'756'0'0,"1"0"-623"0"0,8-1-29 0 0,-1 0 1 0 0,1-1-1 0 0,13-4 0 0 0,-3 1 132 0 0,33-8 517 0 0,59-23 0 0 0,-105 33-686 0 0,30-11-351 0 0,-1-1 0 0 0,35-22 1 0 0,-61 31 54 0 0,1 0-1 0 0,-1-1 1 0 0,0 0 0 0 0,-1 0 0 0 0,0-1-1 0 0,0 0 1 0 0,0 0 0 0 0,-1-1 0 0 0,-1 0-1 0 0,1-1 1 0 0,8-16 0 0 0,-14 21 276 0 0,1 0-1 0 0,-1 0 1 0 0,0 0 0 0 0,0 0-1 0 0,0 0 1 0 0,-1 0 0 0 0,1-1-1 0 0,-1 1 1 0 0,-1 0 0 0 0,1 0-1 0 0,-1 0 1 0 0,0 0 0 0 0,0 0-1 0 0,0 0 1 0 0,-1 0 0 0 0,0 0-1 0 0,0 0 1 0 0,0 1 0 0 0,0-1-1 0 0,-1 1 1 0 0,0-1 0 0 0,0 1-1 0 0,-6-7 1 0 0,4 7 116 0 0,0 1 0 0 0,0-1-1 0 0,-1 1 1 0 0,1 1 0 0 0,-1-1 0 0 0,1 1 0 0 0,-1 0-1 0 0,0 0 1 0 0,0 0 0 0 0,0 1 0 0 0,0 0-1 0 0,0 0 1 0 0,0 1 0 0 0,0 0 0 0 0,0 0 0 0 0,0 0-1 0 0,-8 2 1 0 0,2-1-100 0 0,1 2 0 0 0,-1-1-1 0 0,1 2 1 0 0,0-1 0 0 0,0 1-1 0 0,0 1 1 0 0,1 0 0 0 0,-12 7-1 0 0,1 3-62 0 0,1 1 0 0 0,1 1 0 0 0,0 1 0 0 0,-19 22 0 0 0,22-19-53 0 0,0 2 0 0 0,2 0-1 0 0,0 0 1 0 0,2 2 0 0 0,-16 39-1 0 0,18-32-437 0 0,2 0 0 0 0,1 0-1 0 0,1 0 1 0 0,1 1-1 0 0,2 0 1 0 0,2 36 0 0 0,1-31-989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596"/>
    </inkml:context>
    <inkml:brush xml:id="br0">
      <inkml:brushProperty name="width" value="0.1" units="cm"/>
      <inkml:brushProperty name="height" value="0.1" units="cm"/>
      <inkml:brushProperty name="color" value="#AB008B"/>
    </inkml:brush>
  </inkml:definitions>
  <inkml:trace contextRef="#ctx0" brushRef="#br0">375 0 14408 0 0,'-14'8'372'0'0,"1"-2"1"0"0,-1 1 0 0 0,-1-2 0 0 0,-19 6 0 0 0,-62 8 986 0 0,84-17-1260 0 0,0 0-1 0 0,0 1 0 0 0,0 1 0 0 0,0 0 0 0 0,0 1 0 0 0,1 0 1 0 0,0 0-1 0 0,0 1 0 0 0,-12 9 0 0 0,18-11-90 0 0,0 0 0 0 0,0 0 0 0 0,1 0 0 0 0,0 1-1 0 0,0-1 1 0 0,0 1 0 0 0,0 0 0 0 0,1 1 0 0 0,-1-1 0 0 0,1 0-1 0 0,1 1 1 0 0,-1 0 0 0 0,1 0 0 0 0,0 0 0 0 0,0 0 0 0 0,1 0 0 0 0,0 0-1 0 0,0 0 1 0 0,0 12 0 0 0,0 3-143 0 0,2 0-1 0 0,1 0 1 0 0,1 0-1 0 0,0 0 1 0 0,1-1-1 0 0,2 0 1 0 0,12 32-1 0 0,-7-26-319 0 0,2-1-1 0 0,0 0 0 0 0,22 29 1 0 0,-26-43 160 0 0,0 0 1 0 0,0 0 0 0 0,1-1 0 0 0,0 0 0 0 0,1-1-1 0 0,0 0 1 0 0,1-1 0 0 0,19 10 0 0 0,-4-5-306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939"/>
    </inkml:context>
    <inkml:brush xml:id="br0">
      <inkml:brushProperty name="width" value="0.1" units="cm"/>
      <inkml:brushProperty name="height" value="0.1" units="cm"/>
      <inkml:brushProperty name="color" value="#AB008B"/>
    </inkml:brush>
  </inkml:definitions>
  <inkml:trace contextRef="#ctx0" brushRef="#br0">15 1 13328 0 0,'-2'3'119'0'0,"0"1"0"0"0,0 0 0 0 0,1 0 0 0 0,-1 0 0 0 0,1 0 0 0 0,0 0 0 0 0,0 0 0 0 0,0 1 1 0 0,0-1-1 0 0,1 0 0 0 0,0 0 0 0 0,0 1 0 0 0,1 7 0 0 0,1 5 101 0 0,1-1-1 0 0,7 22 1 0 0,2 7 467 0 0,13 64 90 0 0,-1-5-184 0 0,-10-27-651 0 0,-4 0 0 0 0,-3 0 0 0 0,-7 152 0 0 0,0-218 27 0 0,-14 138-626 0 0,5-105 401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5.648"/>
    </inkml:context>
    <inkml:brush xml:id="br0">
      <inkml:brushProperty name="width" value="0.1" units="cm"/>
      <inkml:brushProperty name="height" value="0.1" units="cm"/>
      <inkml:brushProperty name="color" value="#AB008B"/>
    </inkml:brush>
  </inkml:definitions>
  <inkml:trace contextRef="#ctx0" brushRef="#br0">0 2 17079 0 0,'2'-1'42'0'0,"0"1"-1"0"0,-1 0 0 0 0,1-1 0 0 0,0 1 0 0 0,0 0 0 0 0,-1 0 1 0 0,1 0-1 0 0,0 0 0 0 0,0 1 0 0 0,0-1 0 0 0,-1 0 0 0 0,1 1 1 0 0,0-1-1 0 0,-1 1 0 0 0,1-1 0 0 0,0 1 0 0 0,-1 0 0 0 0,1 0 1 0 0,-1 0-1 0 0,1 0 0 0 0,-1 0 0 0 0,3 2 0 0 0,4 4-91 0 0,-1 0-1 0 0,12 14 1 0 0,-16-17 93 0 0,23 27-268 0 0,-2 1 0 0 0,-2 2 0 0 0,33 65 0 0 0,38 119-681 0 0,-63-130 484 0 0,-4 1 0 0 0,-4 1 0 0 0,12 111 0 0 0,-22-81-288 0 0,-5 0 0 0 0,-6 1 0 0 0,-4 0 0 0 0,-23 136 0 0 0,9-148 414 0 0,-5 0 0 0 0,-60 178 0 0 0,66-243 717 0 0,-1 0 0 0 0,-36 61 0 0 0,44-90-133 0 0,0 0 0 0 0,-1-1 0 0 0,0-1 0 0 0,-1 0 0 0 0,-1 0 1 0 0,0-1-1 0 0,-1 0 0 0 0,0-1 0 0 0,-1-1 0 0 0,-18 12 0 0 0,-17 2 798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314"/>
    </inkml:context>
    <inkml:brush xml:id="br0">
      <inkml:brushProperty name="width" value="0.1" units="cm"/>
      <inkml:brushProperty name="height" value="0.1" units="cm"/>
      <inkml:brushProperty name="color" value="#AB008B"/>
    </inkml:brush>
  </inkml:definitions>
  <inkml:trace contextRef="#ctx0" brushRef="#br0">12 148 15104 0 0,'-1'-1'554'0'0,"-1"-1"-536"0"0,1-1 0 0 0,0 1-1 0 0,0-1 1 0 0,0 1 0 0 0,0-1 0 0 0,0 0-1 0 0,0 1 1 0 0,0-1 0 0 0,1 0 0 0 0,0 0-1 0 0,-1 1 1 0 0,1-1 0 0 0,0 0 0 0 0,1 0-1 0 0,-1 0 1 0 0,1-2 0 0 0,1-1-22 0 0,0 0 0 0 0,0 0 1 0 0,0 0-1 0 0,1 1 0 0 0,4-7 1 0 0,-6 11 11 0 0,2-3 25 0 0,-1 1 0 0 0,1-1-1 0 0,1 1 1 0 0,-1 0 0 0 0,0 0-1 0 0,1 0 1 0 0,-1 0 0 0 0,1 1 0 0 0,0 0-1 0 0,0-1 1 0 0,0 1 0 0 0,0 1-1 0 0,1-1 1 0 0,-1 1 0 0 0,6-2 0 0 0,10-2 46 0 0,-1 2 0 0 0,22-2 0 0 0,-37 5-85 0 0,17-2-57 0 0,0 2 0 0 0,-1 1-1 0 0,1 1 1 0 0,0 0 0 0 0,-1 2 0 0 0,1 0 0 0 0,33 12 0 0 0,-44-12-88 0 0,-1 0 1 0 0,0 0 0 0 0,0 1 0 0 0,0 0 0 0 0,0 1 0 0 0,-1 0-1 0 0,12 10 1 0 0,-15-10-10 0 0,1-1-1 0 0,-1 1 1 0 0,0 0-1 0 0,-1 0 1 0 0,0 0-1 0 0,0 1 1 0 0,0 0-1 0 0,0 0 1 0 0,-1 0-1 0 0,4 13 1 0 0,-2 16-557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670"/>
    </inkml:context>
    <inkml:brush xml:id="br0">
      <inkml:brushProperty name="width" value="0.1" units="cm"/>
      <inkml:brushProperty name="height" value="0.1" units="cm"/>
      <inkml:brushProperty name="color" value="#AB008B"/>
    </inkml:brush>
  </inkml:definitions>
  <inkml:trace contextRef="#ctx0" brushRef="#br0">457 1 12752 0 0,'-48'38'411'0'0,"-2"-2"0"0"0,-1-2 1 0 0,-92 45-1 0 0,129-73-242 0 0,0 0 0 0 0,-1-1 1 0 0,-16 4-1 0 0,25-8-56 0 0,-1 0 1 0 0,0 0-1 0 0,1 0 0 0 0,-1-1 1 0 0,0 0-1 0 0,0 0 0 0 0,1 0 1 0 0,-1-1-1 0 0,-7-2 1 0 0,13 3-98 0 0,0 0 0 0 0,0 0 0 0 0,1-1 0 0 0,-1 1 0 0 0,0 0 0 0 0,0-1 0 0 0,1 1 0 0 0,-1 0 1 0 0,0-1-1 0 0,1 1 0 0 0,-1-1 0 0 0,0 1 0 0 0,1-1 0 0 0,-1 1 0 0 0,1-1 0 0 0,-1 1 0 0 0,1-1 1 0 0,-1 0-1 0 0,1 1 0 0 0,-1-1 0 0 0,1 0 0 0 0,0 1 0 0 0,-1-1 0 0 0,1 0 0 0 0,0 0 1 0 0,0 1-1 0 0,-1-1 0 0 0,1 0 0 0 0,0 0 0 0 0,0 1 0 0 0,0-1 0 0 0,0 0 0 0 0,0 0 0 0 0,0 0 1 0 0,0 1-1 0 0,0-1 0 0 0,0 0 0 0 0,1 0 0 0 0,-1 0 0 0 0,0 1 0 0 0,0-1 0 0 0,1 0 1 0 0,-1 1-1 0 0,0-1 0 0 0,1 0 0 0 0,-1 0 0 0 0,1 1 0 0 0,0-2 0 0 0,1-2-16 0 0,1 1 1 0 0,0-1-1 0 0,0 0 0 0 0,0 1 0 0 0,1 0 0 0 0,6-6 0 0 0,5 0-131 0 0,0 1 1 0 0,0 0-1 0 0,0 1 0 0 0,1 1 1 0 0,1 0-1 0 0,-1 1 0 0 0,1 1 1 0 0,-1 0-1 0 0,1 1 0 0 0,0 1 1 0 0,0 1-1 0 0,22 1 0 0 0,-5 1-92 0 0,0 2 1 0 0,0 2-1 0 0,-1 1 0 0 0,1 1 0 0 0,38 15 0 0 0,-38-10-6 0 0,235 72-1511 0 0,-207-69 1387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7.909"/>
    </inkml:context>
    <inkml:brush xml:id="br0">
      <inkml:brushProperty name="width" value="0.05" units="cm"/>
      <inkml:brushProperty name="height" value="0.05" units="cm"/>
    </inkml:brush>
  </inkml:definitions>
  <inkml:trace contextRef="#ctx0" brushRef="#br0">1 142 3064 0 0,'0'0'305'0'0,"5"3"62"0"0,0-1-189 0 0,0-2 0 0 0,0 1-1 0 0,0 0 1 0 0,0-1 0 0 0,0 0 0 0 0,0 0 0 0 0,7-2 0 0 0,38-8 1056 0 0,-36 7-957 0 0,32-8 203 0 0,78-29 0 0 0,-110 33-533 0 0,1 0 0 0 0,-1-1-1 0 0,22-18 1 0 0,-25 15 239 0 0,-11 9-103 0 0,1 1-1 0 0,0 0 0 0 0,0-1 0 0 0,0 1 1 0 0,0 0-1 0 0,0 0 0 0 0,0 0 1 0 0,1 0-1 0 0,1-1 0 0 0,-4 2-26 0 0,-1-2 98 0 0,-1 1-1 0 0,1 0 1 0 0,-1-1-1 0 0,0 1 1 0 0,1 0-1 0 0,-1 1 1 0 0,0-1-1 0 0,1 0 1 0 0,-1 1-1 0 0,0 0 1 0 0,0-1-1 0 0,0 1 1 0 0,0 0-1 0 0,-4 1 1 0 0,-12 3 87 0 0,1 0 0 0 0,-1 2 0 0 0,0 0 0 0 0,1 1 0 0 0,1 1 0 0 0,-1 1 0 0 0,-26 17 0 0 0,38-21-224 0 0,0-1 0 0 0,1 1 0 0 0,-1 0 0 0 0,1 0 0 0 0,-7 9 1 0 0,10-11-25 0 0,0 1 1 0 0,0-1-1 0 0,0 0 1 0 0,0 0-1 0 0,0 1 1 0 0,1-1-1 0 0,-1 1 1 0 0,1-1-1 0 0,0 1 1 0 0,0 0 0 0 0,1 0-1 0 0,-1 3 1 0 0,1-5 1 0 0,0-1 0 0 0,0 0 0 0 0,0 0 0 0 0,0 0 0 0 0,0 1 0 0 0,1-1 0 0 0,-1 0 0 0 0,0 0 0 0 0,1 0 0 0 0,-1 0 0 0 0,1 0 0 0 0,-1 1 0 0 0,1-1 0 0 0,0 0 0 0 0,0 0 0 0 0,-1-1 1 0 0,1 1-1 0 0,0 0 0 0 0,1 1 0 0 0,1 0-5 0 0,-1-1-1 0 0,0 0 1 0 0,0 1 0 0 0,0-1 0 0 0,1-1 0 0 0,-1 1 0 0 0,0 0 0 0 0,1 0 0 0 0,2 0 0 0 0,4-1-55 0 0,0 1 0 0 0,-1-1 0 0 0,1 0 0 0 0,14-2 1 0 0,-5-1-117 0 0,0-1 1 0 0,0 0 0 0 0,0-1 0 0 0,0-1 0 0 0,-1-1 0 0 0,18-10-1 0 0,-31 15 218 0 0,0-1 0 0 0,0 0 0 0 0,0 0 0 0 0,-1-1 1 0 0,1 1-1 0 0,-1-1 0 0 0,0 0 0 0 0,0 0 0 0 0,4-8 0 0 0,-6 10 59 0 0,0 0 0 0 0,0 0 0 0 0,0 0 0 0 0,-1 0 1 0 0,1 0-1 0 0,-1 0 0 0 0,1-1 0 0 0,-1 1 0 0 0,0 0 0 0 0,1-3 1 0 0,-2 4-21 0 0,1-1 0 0 0,0 1 0 0 0,0 0 0 0 0,0 0 1 0 0,-1 0-1 0 0,1 0 0 0 0,-1 0 0 0 0,1 0 1 0 0,0 0-1 0 0,-1 0 0 0 0,0 0 0 0 0,1 0 1 0 0,-1 0-1 0 0,0 0 0 0 0,1 1 0 0 0,-1-1 0 0 0,0 0 1 0 0,0 0-1 0 0,0 1 0 0 0,0-1 0 0 0,-1 0 1 0 0,1 0-47 0 0,-1 0 0 0 0,1 1 1 0 0,-1 0-1 0 0,1-1 0 0 0,-1 1 0 0 0,1 0 1 0 0,-1 0-1 0 0,1 0 0 0 0,-1 0 1 0 0,0 0-1 0 0,1 0 0 0 0,-1 0 1 0 0,1 0-1 0 0,-1 1 0 0 0,1-1 1 0 0,-1 1-1 0 0,1-1 0 0 0,-1 1 1 0 0,1-1-1 0 0,0 1 0 0 0,-1 0 1 0 0,1 0-1 0 0,0 0 0 0 0,-2 1 1 0 0,-4 3-59 0 0,0 0 0 0 0,-10 13 0 0 0,16-17 43 0 0,-5 4-138 0 0,1 0 0 0 0,0 1 0 0 0,0 0 0 0 0,1 0 0 0 0,0 0 0 0 0,0 1 0 0 0,0 0 0 0 0,1-1-1 0 0,0 1 1 0 0,0 0 0 0 0,0 1 0 0 0,1-1 0 0 0,-1 10 0 0 0,2 6-1279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1.791"/>
    </inkml:context>
    <inkml:brush xml:id="br0">
      <inkml:brushProperty name="width" value="0.1" units="cm"/>
      <inkml:brushProperty name="height" value="0.1" units="cm"/>
      <inkml:brushProperty name="color" value="#AB008B"/>
    </inkml:brush>
  </inkml:definitions>
  <inkml:trace contextRef="#ctx0" brushRef="#br0">0 17 15168 0 0,'0'0'776'0'0,"8"-4"-776"0"0,-4 0 0 0 0,6 0 0 0 0,0 0 64 0 0,3 4-64 0 0,-1 0 96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2.164"/>
    </inkml:context>
    <inkml:brush xml:id="br0">
      <inkml:brushProperty name="width" value="0.1" units="cm"/>
      <inkml:brushProperty name="height" value="0.1" units="cm"/>
      <inkml:brushProperty name="color" value="#AB008B"/>
    </inkml:brush>
  </inkml:definitions>
  <inkml:trace contextRef="#ctx0" brushRef="#br0">10 1 13344 0 0,'-10'10'680'0'0,"10"-5"-680"0"0,10 3 0 0 0,-1-4 0 0 0,5 0-96 0 0,-2 0-40 0 0,11-4-8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119"/>
    </inkml:context>
    <inkml:brush xml:id="br0">
      <inkml:brushProperty name="width" value="0.1" units="cm"/>
      <inkml:brushProperty name="height" value="0.1" units="cm"/>
      <inkml:brushProperty name="color" value="#AB008B"/>
    </inkml:brush>
  </inkml:definitions>
  <inkml:trace contextRef="#ctx0" brushRef="#br0">1 13 10912 0 0,'14'-5'456'0'0,"3"5"-360"0"0,3-4-232 0 0,-3 0-48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677"/>
    </inkml:context>
    <inkml:brush xml:id="br0">
      <inkml:brushProperty name="width" value="0.1" units="cm"/>
      <inkml:brushProperty name="height" value="0.1" units="cm"/>
      <inkml:brushProperty name="color" value="#AB008B"/>
    </inkml:brush>
  </inkml:definitions>
  <inkml:trace contextRef="#ctx0" brushRef="#br0">10 60 11488 0 0,'-2'-2'78'0'0,"1"-1"1"0"0,0 0 0 0 0,0 0 0 0 0,0 0-1 0 0,0 0 1 0 0,0 0 0 0 0,1 0 0 0 0,-1-4-1 0 0,1 6-56 0 0,0 0 0 0 0,0 0 0 0 0,0 0 0 0 0,0 0 0 0 0,0 0 0 0 0,1 1 0 0 0,-1-1 0 0 0,0 0 0 0 0,1 0 0 0 0,-1 0 0 0 0,0 0 0 0 0,1 1 0 0 0,-1-1 0 0 0,1 0 0 0 0,-1 1 0 0 0,1-1 0 0 0,-1 0 0 0 0,1 1 0 0 0,0-1 0 0 0,-1 0-1 0 0,1 1 1 0 0,0-1 0 0 0,0 1 0 0 0,-1-1 0 0 0,1 1 0 0 0,0 0 0 0 0,0-1 0 0 0,0 1 0 0 0,-1 0 0 0 0,1 0 0 0 0,0-1 0 0 0,1 1 0 0 0,23-4-55 0 0,0 2 1 0 0,0 0-1 0 0,1 1 1 0 0,45 6-1 0 0,-35-2-277 0 0,-5-3 54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4.109"/>
    </inkml:context>
    <inkml:brush xml:id="br0">
      <inkml:brushProperty name="width" value="0.1" units="cm"/>
      <inkml:brushProperty name="height" value="0.1" units="cm"/>
      <inkml:brushProperty name="color" value="#AB008B"/>
    </inkml:brush>
  </inkml:definitions>
  <inkml:trace contextRef="#ctx0" brushRef="#br0">14 4 13736 0 0,'-14'-4'704'0'0,"18"8"-704"0"0,6 0 0 0 0,-2 1-88 0 0,6-1 24 0 0,5 0 0 0 0,3-4-600 0 0,5 4-112 0 0,0 0-24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209"/>
    </inkml:context>
    <inkml:brush xml:id="br0">
      <inkml:brushProperty name="width" value="0.1" units="cm"/>
      <inkml:brushProperty name="height" value="0.1" units="cm"/>
      <inkml:brushProperty name="color" value="#AB008B"/>
    </inkml:brush>
  </inkml:definitions>
  <inkml:trace contextRef="#ctx0" brushRef="#br0">323 158 11632 0 0,'-69'-103'2208'0'0,"63"95"-1870"0"0,-1 2 0 0 0,0-1 0 0 0,0 1 1 0 0,0 0-1 0 0,-1 1 0 0 0,-8-6 1 0 0,14 10-319 0 0,1 1 0 0 0,-1-1 0 0 0,0 0 1 0 0,0 1-1 0 0,0-1 0 0 0,1 1 0 0 0,-1-1 1 0 0,0 1-1 0 0,0 0 0 0 0,0 0 0 0 0,0 0 1 0 0,0 0-1 0 0,0 0 0 0 0,0 0 0 0 0,0 1 1 0 0,-3 0-1 0 0,-2 1 32 0 0,-1 1 1 0 0,-12 6-1 0 0,9-4-58 0 0,1 0 4 0 0,1 0-1 0 0,-1 0 0 0 0,1 1 1 0 0,0 0-1 0 0,-17 15 0 0 0,22-17-10 0 0,0 0-1 0 0,1 0 1 0 0,-1 1 0 0 0,1-1-1 0 0,0 1 1 0 0,0 0-1 0 0,0 0 1 0 0,1 0 0 0 0,0 0-1 0 0,0 0 1 0 0,0 0-1 0 0,1 1 1 0 0,-2 8 0 0 0,2-8 0 0 0,0 1 0 0 0,0-1 1 0 0,1 1-1 0 0,0-1 0 0 0,1 1 1 0 0,-1-1-1 0 0,1 1 0 0 0,0-1 1 0 0,1 0-1 0 0,-1 0 0 0 0,1 1 1 0 0,1-1-1 0 0,-1 0 0 0 0,1-1 1 0 0,0 1-1 0 0,0 0 0 0 0,8 9 1 0 0,7 6 11 0 0,0-1 0 0 0,1 0 0 0 0,1-2 0 0 0,37 28 0 0 0,-7-12 30 0 0,57 27 0 0 0,-71-41-23 0 0,47 33-1 0 0,-72-45-5 0 0,0 1 0 0 0,-1 0 0 0 0,0 0 0 0 0,0 2 0 0 0,-1-1 0 0 0,0 1 0 0 0,13 22 0 0 0,-20-29-2 0 0,0 0 0 0 0,0 0 0 0 0,-1 0 1 0 0,0 0-1 0 0,0 1 0 0 0,0-1 1 0 0,0 0-1 0 0,0 1 0 0 0,-1-1 0 0 0,0 1 1 0 0,0-1-1 0 0,0 1 0 0 0,-1-1 1 0 0,1 1-1 0 0,-1-1 0 0 0,0 0 0 0 0,0 1 1 0 0,-1-1-1 0 0,1 0 0 0 0,-1 0 1 0 0,0 0-1 0 0,0 0 0 0 0,0 0 0 0 0,-4 4 1 0 0,-5 6 90 0 0,0 0 1 0 0,-1-1 0 0 0,0-1-1 0 0,-26 21 1 0 0,27-26 94 0 0,0 1 1 0 0,0-2-1 0 0,-1 1 1 0 0,1-1-1 0 0,-2-1 0 0 0,1 0 1 0 0,-1-1-1 0 0,-15 3 1 0 0,22-6-21 0 0,-1 0 1 0 0,1 0 0 0 0,-1-1-1 0 0,1 0 1 0 0,-10-1-1 0 0,13 0-107 0 0,0 1-1 0 0,0-1 1 0 0,-1 0 0 0 0,1 1-1 0 0,0-2 1 0 0,0 1-1 0 0,0 0 1 0 0,0-1 0 0 0,0 1-1 0 0,0-1 1 0 0,-4-3-1 0 0,6 4-75 0 0,1 1 1 0 0,-1-1-1 0 0,1 0 0 0 0,-1 0 0 0 0,1 1 0 0 0,-1-1 0 0 0,1 0 0 0 0,0 0 0 0 0,-1 0 0 0 0,1 0 0 0 0,0 1 0 0 0,-1-1 0 0 0,1 0 0 0 0,0 0 0 0 0,0 0 0 0 0,0 0 0 0 0,0 0 0 0 0,0 0 0 0 0,0-1 0 0 0,0 1-23 0 0,0-12-253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705"/>
    </inkml:context>
    <inkml:brush xml:id="br0">
      <inkml:brushProperty name="width" value="0.1" units="cm"/>
      <inkml:brushProperty name="height" value="0.1" units="cm"/>
      <inkml:brushProperty name="color" value="#AB008B"/>
    </inkml:brush>
  </inkml:definitions>
  <inkml:trace contextRef="#ctx0" brushRef="#br0">587 49 16559 0 0,'-26'-8'430'0'0,"-48"-9"0"0"0,24 7-434 0 0,22 5 140 0 0,-1 1-1 0 0,0 1 0 0 0,0 1 0 0 0,0 2 0 0 0,0 1 0 0 0,-45 7 0 0 0,57-4-292 0 0,0 0 0 0 0,1 0 0 0 0,0 2 0 0 0,0 0 0 0 0,0 1 0 0 0,1 0 1 0 0,0 1-1 0 0,-20 15 0 0 0,33-22 151 0 0,0 0 0 0 0,0 1 0 0 0,0-1 0 0 0,1 1 0 0 0,-1-1 0 0 0,0 1 0 0 0,1 0 0 0 0,-1 0 1 0 0,1-1-1 0 0,0 1 0 0 0,-1 0 0 0 0,1 0 0 0 0,0 1 0 0 0,0-1 0 0 0,0 0 0 0 0,1 0 0 0 0,-1 0 0 0 0,0 1 0 0 0,1-1 0 0 0,0 0 1 0 0,-1 1-1 0 0,1-1 0 0 0,0 0 0 0 0,0 5 0 0 0,1-3-2 0 0,1 1-1 0 0,-1-1 1 0 0,1 0 0 0 0,0 0-1 0 0,-1 1 1 0 0,2-1 0 0 0,-1-1-1 0 0,0 1 1 0 0,1 0 0 0 0,0 0-1 0 0,0-1 1 0 0,3 4 0 0 0,7 5-10 0 0,0 0 1 0 0,1-1-1 0 0,1 0 0 0 0,19 10 1 0 0,67 32-17 0 0,-74-40 38 0 0,30 13-4 0 0,-30-15 0 0 0,-1 1 0 0 0,0 2 0 0 0,0 1 0 0 0,24 19 0 0 0,-47-31 0 0 0,9 6 0 0 0,-1 0 0 0 0,1 2 0 0 0,-2-1 0 0 0,18 24 0 0 0,-28-34 1 0 0,10 14-3 0 0,12 24 1 0 0,-20-32 5 0 0,0-1 0 0 0,0 1 0 0 0,0 0 0 0 0,-1-1 0 0 0,1 1 0 0 0,-1 0 0 0 0,-1 0 0 0 0,1 7 0 0 0,-1-9 63 0 0,1 1 1 0 0,-1-1 0 0 0,-1 1-1 0 0,1-1 1 0 0,-1 1 0 0 0,0-1-1 0 0,0 1 1 0 0,0-1 0 0 0,0 0-1 0 0,-1 0 1 0 0,0 0-1 0 0,1 1 1 0 0,-2-1 0 0 0,1-1-1 0 0,0 1 1 0 0,-1 0 0 0 0,0-1-1 0 0,0 1 1 0 0,0-1 0 0 0,0 0-1 0 0,0 0 1 0 0,-1 0 0 0 0,1 0-1 0 0,-1-1 1 0 0,-4 3-1 0 0,-2 1 121 0 0,0 0-1 0 0,-1-1 0 0 0,1 0 0 0 0,-17 5 0 0 0,-89 26 549 0 0,59-20-733 0 0,-35 8-759 0 0,84-23 299 0 0,7-1-21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093"/>
    </inkml:context>
    <inkml:brush xml:id="br0">
      <inkml:brushProperty name="width" value="0.1" units="cm"/>
      <inkml:brushProperty name="height" value="0.1" units="cm"/>
      <inkml:brushProperty name="color" value="#AB008B"/>
    </inkml:brush>
  </inkml:definitions>
  <inkml:trace contextRef="#ctx0" brushRef="#br0">23 1 14736 0 0,'-9'13'748'0'0,"8"-10"-747"0"0,-1 0 0 0 0,0 0 1 0 0,1 0-1 0 0,0 0 0 0 0,0 0 0 0 0,0 0 1 0 0,0 0-1 0 0,0 1 0 0 0,1-1 1 0 0,-1 4-1 0 0,0 38-14 0 0,1-33-2 0 0,1 92-409 0 0,-1 93-381 0 0,-2 40 465 0 0,3-125 343 0 0,3-70-115 0 0,-4-40-200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434"/>
    </inkml:context>
    <inkml:brush xml:id="br0">
      <inkml:brushProperty name="width" value="0.1" units="cm"/>
      <inkml:brushProperty name="height" value="0.1" units="cm"/>
      <inkml:brushProperty name="color" value="#AB008B"/>
    </inkml:brush>
  </inkml:definitions>
  <inkml:trace contextRef="#ctx0" brushRef="#br0">1 349 13584 0 0,'42'-16'971'0'0,"-11"5"-990"0"0,51-28 215 0 0,111-70 1 0 0,-77 40-286 0 0,-44 32-200 0 0,28-17-1670 0 0,-78 41 607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792"/>
    </inkml:context>
    <inkml:brush xml:id="br0">
      <inkml:brushProperty name="width" value="0.1" units="cm"/>
      <inkml:brushProperty name="height" value="0.1" units="cm"/>
      <inkml:brushProperty name="color" value="#AB008B"/>
    </inkml:brush>
  </inkml:definitions>
  <inkml:trace contextRef="#ctx0" brushRef="#br0">0 146 17047 0 0,'2'-4'64'0'0,"0"0"0"0"0,0 0-1 0 0,0 0 1 0 0,0 0 0 0 0,0 0-1 0 0,1 1 1 0 0,-1-1-1 0 0,1 1 1 0 0,0 0 0 0 0,0 0-1 0 0,1 0 1 0 0,-1 0-1 0 0,0 0 1 0 0,5-2 0 0 0,5-2-60 0 0,0 0 1 0 0,26-8-1 0 0,-11 4 212 0 0,3 0-580 0 0,0 1 0 0 0,1 1 0 0 0,1 2 0 0 0,0 2 0 0 0,0 0-1 0 0,57 1 1 0 0,-68 5-1304 0 0,-3 2-74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8.662"/>
    </inkml:context>
    <inkml:brush xml:id="br0">
      <inkml:brushProperty name="width" value="0.05" units="cm"/>
      <inkml:brushProperty name="height" value="0.05" units="cm"/>
    </inkml:brush>
  </inkml:definitions>
  <inkml:trace contextRef="#ctx0" brushRef="#br0">330 12 8680 0 0,'-12'-3'91'0'0,"-1"0"0"0"0,1 1 0 0 0,-13-1 0 0 0,20 3-44 0 0,0 0 0 0 0,1 0 0 0 0,-1 0 0 0 0,0 1 0 0 0,1 0 0 0 0,-1 0 0 0 0,1 0 0 0 0,-1 0 0 0 0,1 1 0 0 0,0 0 0 0 0,-8 4 0 0 0,3-1-104 0 0,1 1 0 0 0,0 0 0 0 0,0 1-1 0 0,1 0 1 0 0,0 0 0 0 0,0 0 0 0 0,1 1 0 0 0,0 0 0 0 0,-6 10 0 0 0,9-12-104 0 0,0-1 0 0 0,1 1 0 0 0,-1 0-1 0 0,1 0 1 0 0,0 0 0 0 0,1 0 0 0 0,-1 0 0 0 0,1 0 0 0 0,1 1-1 0 0,-1-1 1 0 0,1 0 0 0 0,0 1 0 0 0,0-1 0 0 0,1 0 0 0 0,2 11-1 0 0,-3-17 151 0 0,0 1 0 0 0,0-1-1 0 0,1 1 1 0 0,-1 0-1 0 0,0-1 1 0 0,0 1 0 0 0,1-1-1 0 0,-1 1 1 0 0,1-1-1 0 0,-1 1 1 0 0,0-1 0 0 0,1 1-1 0 0,-1-1 1 0 0,1 1-1 0 0,-1-1 1 0 0,1 0 0 0 0,-1 1-1 0 0,1-1 1 0 0,-1 0-1 0 0,1 1 1 0 0,0-1 0 0 0,-1 0-1 0 0,2 0 1 0 0,-1 1-2 0 0,1-1 1 0 0,0 0-1 0 0,0 1 1 0 0,0-1-1 0 0,0 0 1 0 0,0 0-1 0 0,0-1 1 0 0,2 1-1 0 0,3-2 129 0 0,-1 0-1 0 0,1 0 1 0 0,10-4-1 0 0,7-6 1206 0 0,24-17-1 0 0,-4 2 845 0 0,-43 27-2071 0 0,14-10 442 0 0,-14 10-450 0 0,-1-1 0 0 0,1 1 0 0 0,0-1 0 0 0,0 1 1 0 0,-1-1-1 0 0,1 0 0 0 0,-1 1 0 0 0,1-1 0 0 0,0 0 0 0 0,-1 0 1 0 0,0 1-1 0 0,1-1 0 0 0,-1 0 0 0 0,1 0 0 0 0,-1 0 1 0 0,0 0-1 0 0,1 0 0 0 0,-10 6-375 0 0,-79 69-651 0 0,75-62 753 0 0,0-1-1 0 0,-19 26 1 0 0,27-30 123 0 0,26-10 8 0 0,-7-3 135 0 0,-1 0 0 0 0,0-1-1 0 0,0 0 1 0 0,-1-1 0 0 0,12-9-1 0 0,-17 10 110 0 0,0 1 0 0 0,0-1 0 0 0,-1 0 0 0 0,0 0 0 0 0,9-16 0 0 0,-9 13 170 0 0,-6 10-325 0 0,1-1 0 0 0,-1 0 0 0 0,0 1 1 0 0,0-1-1 0 0,1 0 0 0 0,-1 1 1 0 0,0-1-1 0 0,0 0 0 0 0,0 1 0 0 0,0-1 1 0 0,0 0-1 0 0,0 1 0 0 0,0-1 1 0 0,0 0-1 0 0,-1 1 0 0 0,1-1 0 0 0,0 0 1 0 0,0 1-1 0 0,0-1 0 0 0,-1 0 1 0 0,1 1-1 0 0,0-1 0 0 0,-1 1 0 0 0,0-2 1 0 0,-10-10 294 0 0,8 9-264 0 0,0 1 1 0 0,-1 0 0 0 0,1 0-1 0 0,-1 1 1 0 0,0-1 0 0 0,1 1-1 0 0,-1 0 1 0 0,0 0 0 0 0,0 0-1 0 0,0 0 1 0 0,0 1 0 0 0,0-1-1 0 0,0 1 1 0 0,0 0 0 0 0,-4 1-1 0 0,-9 0-106 0 0,-1 2 1 0 0,-18 4-1 0 0,23-4-75 0 0,3 0 39 0 0,-1 0 0 0 0,0 1 0 0 0,1 0 0 0 0,0 1 0 0 0,0 0 0 0 0,0 0 0 0 0,1 1 0 0 0,0 0 0 0 0,0 1 0 0 0,0 0 0 0 0,1 1 0 0 0,0-1 0 0 0,1 1 0 0 0,-12 17 0 0 0,5-5-272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147"/>
    </inkml:context>
    <inkml:brush xml:id="br0">
      <inkml:brushProperty name="width" value="0.1" units="cm"/>
      <inkml:brushProperty name="height" value="0.1" units="cm"/>
      <inkml:brushProperty name="color" value="#AB008B"/>
    </inkml:brush>
  </inkml:definitions>
  <inkml:trace contextRef="#ctx0" brushRef="#br0">1 48 15528 0 0,'2'0'333'0'0,"26"-2"-76"0"0,41-7 0 0 0,-14 1-56 0 0,255-20-147 0 0,-268 27-478 0 0,65 9 0 0 0,-70-4 106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474"/>
    </inkml:context>
    <inkml:brush xml:id="br0">
      <inkml:brushProperty name="width" value="0.1" units="cm"/>
      <inkml:brushProperty name="height" value="0.1" units="cm"/>
      <inkml:brushProperty name="color" value="#AB008B"/>
    </inkml:brush>
  </inkml:definitions>
  <inkml:trace contextRef="#ctx0" brushRef="#br0">0 1 16096 0 0,'0'0'1007'0'0,"14"0"-895"0"0,0 0-112 0 0,-1 4 0 0 0,5 0 0 0 0,0 0 0 0 0,5 4-128 0 0,-1 1 24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860"/>
    </inkml:context>
    <inkml:brush xml:id="br0">
      <inkml:brushProperty name="width" value="0.1" units="cm"/>
      <inkml:brushProperty name="height" value="0.1" units="cm"/>
      <inkml:brushProperty name="color" value="#AB008B"/>
    </inkml:brush>
  </inkml:definitions>
  <inkml:trace contextRef="#ctx0" brushRef="#br0">1 1 17047 0 0,'0'0'499'0'0,"4"12"194"0"0,-2-10-697 0 0,0 0 0 0 0,0-1-1 0 0,0 1 1 0 0,0-1 0 0 0,0 1-1 0 0,1-1 1 0 0,-1 0 0 0 0,1 0-1 0 0,-1 0 1 0 0,5 1 0 0 0,29 4-146 0 0,-18-4 147 0 0,0-2 1 0 0,0 0-1 0 0,25-4 0 0 0,21-1 3 0 0,-28 5-33 0 0,130-4-856 0 0,-138 4 379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29.805"/>
    </inkml:context>
    <inkml:brush xml:id="br0">
      <inkml:brushProperty name="width" value="0.1" units="cm"/>
      <inkml:brushProperty name="height" value="0.1" units="cm"/>
      <inkml:brushProperty name="color" value="#AB008B"/>
    </inkml:brush>
  </inkml:definitions>
  <inkml:trace contextRef="#ctx0" brushRef="#br0">757 21 11024 0 0,'0'0'1001'0'0,"2"-1"-822"0"0,13-17 3352 0 0,-18 17-3281 0 0,-2 1-18 0 0,0 0-1 0 0,0 0 1 0 0,0 0 0 0 0,1 1-1 0 0,-1 0 1 0 0,-8 2 0 0 0,-4 1 188 0 0,-51 11 160 0 0,59-13-539 0 0,1 1-1 0 0,0 0 0 0 0,0 0 0 0 0,-10 6 0 0 0,-7 3 46 0 0,-255 116 849 0 0,227-104-919 0 0,-7 5 72 0 0,33-15-26 0 0,17-9-61 0 0,-1 0 0 0 0,2 1 0 0 0,-1 1 0 0 0,-9 7-1 0 0,3 0 0 0 0,-35 21 0 0 0,49-33 0 0 0,1-1 0 0 0,-1 0 0 0 0,0 1 0 0 0,1-1 0 0 0,0 1 0 0 0,-1-1 0 0 0,1 1 0 0 0,0 0 0 0 0,0-1 0 0 0,0 1 0 0 0,0 0 0 0 0,0 0 0 0 0,0 0 0 0 0,0 0 0 0 0,1 0 0 0 0,-1 0 0 0 0,1 0 0 0 0,0 0 0 0 0,-1 0 0 0 0,1 0 0 0 0,0 0 0 0 0,0 0 0 0 0,0 0 0 0 0,0 0 0 0 0,1 4 0 0 0,0-2 14 0 0,-1-3 196 0 0,0-1-205 0 0,0 1 0 0 0,0-1-1 0 0,0 1 1 0 0,0-1 0 0 0,0 1-1 0 0,0-1 1 0 0,0 1 0 0 0,0-1-1 0 0,0 1 1 0 0,0-1-1 0 0,1 1 1 0 0,-1-1 0 0 0,0 1-1 0 0,0-1 1 0 0,0 0 0 0 0,1 1-1 0 0,-1-1 1 0 0,0 1 0 0 0,0-1-1 0 0,1 0 1 0 0,-1 1 0 0 0,0-1-1 0 0,2 1 1 0 0,-1 0 83 0 0,-1 1-78 0 0,0-1 1 0 0,0 1-1 0 0,0 0 0 0 0,0-1 0 0 0,1 1 0 0 0,-1-1 0 0 0,1 1 0 0 0,-1-1 0 0 0,1 1 0 0 0,0-1 1 0 0,0 1-1 0 0,-1-1 0 0 0,1 0 0 0 0,0 1 0 0 0,0-1 0 0 0,0 0 0 0 0,1 0 0 0 0,0 1 0 0 0,7 11-9 0 0,-6-9 6 0 0,-1 0-1 0 0,1-1 1 0 0,0 1 0 0 0,0-1-1 0 0,0 0 1 0 0,0 1-1 0 0,4 1 1 0 0,4 3 0 0 0,10 7-6 0 0,28 15 1 0 0,-5-2-11 0 0,-29-19-36 0 0,22 13 1 0 0,-6-9 45 0 0,2-1 1 0 0,0-2 0 0 0,0-1 0 0 0,1-2 0 0 0,36 4-1 0 0,-26-8 54 0 0,77-2-1 0 0,-52-2 40 0 0,-59 0-68 0 0,3 1-22 0 0,-1 0-1 0 0,1 0 1 0 0,0 1-1 0 0,-1 1 0 0 0,1 0 1 0 0,-1 0-1 0 0,21 8 0 0 0,-19-5-3 0 0,-6-2 0 0 0,-8-3 4 0 0,1 0 1 0 0,-1 0-1 0 0,0 1 0 0 0,1-1 0 0 0,-1 0 0 0 0,0 0 0 0 0,0 0 0 0 0,1 1 0 0 0,-1-1 0 0 0,0 0 0 0 0,1 0 0 0 0,-1 1 0 0 0,0-1 0 0 0,0 0 1 0 0,1 0-1 0 0,-1 1 0 0 0,0-1 0 0 0,0 0 0 0 0,0 1 0 0 0,0-1 0 0 0,1 0 0 0 0,-1 1 0 0 0,0-1 0 0 0,0 1 0 0 0,0-1 0 0 0,0 0 0 0 0,0 1 0 0 0,0-1 1 0 0,0 0-1 0 0,0 1 0 0 0,0-1 0 0 0,0 0 0 0 0,0 1 0 0 0,0-1 0 0 0,0 1 0 0 0,0-1 0 0 0,-1 0 0 0 0,1 1 0 0 0,0-1 0 0 0,0 0 0 0 0,0 1 1 0 0,0-1-1 0 0,-1 0 0 0 0,1 0 0 0 0,0 1 0 0 0,0-1 0 0 0,-1 0 0 0 0,1 1 0 0 0,0-1 0 0 0,0 0 0 0 0,-1 0 0 0 0,0 1 0 0 0,-1 0 7 0 0,0 0 0 0 0,0 0 0 0 0,0 0-1 0 0,0 0 1 0 0,-1 0 0 0 0,1-1 0 0 0,0 1-1 0 0,0-1 1 0 0,-1 1 0 0 0,1-1 0 0 0,-3 0 0 0 0,-4 1-13 0 0,-18 5 115 0 0,-36 14 0 0 0,5-2-321 0 0,37-10 251 0 0,1 0 0 0 0,-1 1 0 0 0,2 2 0 0 0,-32 20 0 0 0,31-18-52 0 0,-7 3-37 0 0,-157 104-39 0 0,148-93 100 0 0,2 0-1 0 0,-60 63 0 0 0,-4 10 2 0 0,95-96-26 0 0,0-1 0 0 0,1 1 0 0 0,0 0 0 0 0,0 0 0 0 0,0 0 0 0 0,1 0-1 0 0,-1 0 1 0 0,1 0 0 0 0,-1 6 0 0 0,-2 0-1 0 0,2-9 11 0 0,0 1 0 0 0,1 33 0 0 0,1-33 16 0 0,1 0 0 0 0,-1 0-1 0 0,1 1 1 0 0,0-1-1 0 0,0 0 1 0 0,0 0 0 0 0,0 0-1 0 0,0 0 1 0 0,0 0 0 0 0,1 0-1 0 0,-1 0 1 0 0,0-1-1 0 0,4 4 1 0 0,-3-3-19 0 0,1 1 53 0 0,1 1 0 0 0,0-1 0 0 0,1 0 0 0 0,-1 0 0 0 0,0 0 0 0 0,1 0 0 0 0,0-1 0 0 0,9 4 0 0 0,45 11 199 0 0,-41-13-324 0 0,52 13 21 0 0,37 10 19 0 0,-58-14 215 0 0,60 9 0 0 0,-64-14-179 0 0,225 34 138 0 0,-161-14 134 0 0,-95-21-37 0 0,-12-6-484 0 0,-1 0 1 0 0,1 0 0 0 0,-1 0-1 0 0,1 0 1 0 0,0 0 0 0 0,-1 0-1 0 0,1-1 1 0 0,2 1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1.246"/>
    </inkml:context>
    <inkml:brush xml:id="br0">
      <inkml:brushProperty name="width" value="0.1" units="cm"/>
      <inkml:brushProperty name="height" value="0.1" units="cm"/>
      <inkml:brushProperty name="color" value="#AB008B"/>
    </inkml:brush>
  </inkml:definitions>
  <inkml:trace contextRef="#ctx0" brushRef="#br0">124 241 9512 0 0,'0'0'708'0'0,"-1"1"-463"0"0,-17 39 330 0 0,15-35-542 0 0,0 1 0 0 0,1 0 0 0 0,-3 12 1 0 0,3-12 3 0 0,0 0 0 0 0,0 1 1 0 0,0-1-1 0 0,-4 6 1 0 0,2-5 106 0 0,1-1 1 0 0,0 1-1 0 0,-2 9 1 0 0,-8 17 665 0 0,-8 27 615 0 0,13-32-1087 0 0,2-5-137 0 0,-8 17 2053 0 0,15-49-1885 0 0,2-6-100 0 0,2-26-1 0 0,-3 24-88 0 0,6-26-1 0 0,28-60-341 0 0,-19 58 152 0 0,-7 24-14 0 0,1 0-1 0 0,0 0 0 0 0,1 1 0 0 0,21-25 0 0 0,12-7-47 0 0,-36 40 80 0 0,1 0 0 0 0,0 0 0 0 0,1 1 0 0 0,0 1 0 0 0,1-1 0 0 0,0 2 0 0 0,1 0 0 0 0,0 0 0 0 0,17-8 0 0 0,-26 15-20 0 0,1 1-1 0 0,-1-1 1 0 0,1 1-1 0 0,-1 0 0 0 0,1 0 1 0 0,-1 1-1 0 0,1-1 1 0 0,0 1-1 0 0,0 0 1 0 0,-1 0-1 0 0,1 1 0 0 0,0-1 1 0 0,-1 1-1 0 0,1 0 1 0 0,-1 0-1 0 0,1 1 0 0 0,-1-1 1 0 0,0 1-1 0 0,1 0 1 0 0,-1 0-1 0 0,0 1 0 0 0,0-1 1 0 0,0 1-1 0 0,-1 0 1 0 0,1 0-1 0 0,3 3 0 0 0,-2 0 1 0 0,-1 0 0 0 0,1 0-1 0 0,-1 0 1 0 0,0 0 0 0 0,-1 1-1 0 0,1-1 1 0 0,3 12 0 0 0,-1 3 45 0 0,6 26 1 0 0,-2-4 225 0 0,-1 21-349 0 0,-5-43 145 0 0,-1 0 1 0 0,-1-1 0 0 0,-2 39-1 0 0,0-40-68 0 0,0-18-123 0 0,5-11-2933 0 0,-1 4 1740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4.901"/>
    </inkml:context>
    <inkml:brush xml:id="br0">
      <inkml:brushProperty name="width" value="0.1" units="cm"/>
      <inkml:brushProperty name="height" value="0.1" units="cm"/>
      <inkml:brushProperty name="color" value="#AB008B"/>
    </inkml:brush>
  </inkml:definitions>
  <inkml:trace contextRef="#ctx0" brushRef="#br0">461 78 8328 0 0,'-22'-24'378'0'0,"20"20"-266"0"0,-1 1 0 0 0,0 0-1 0 0,1-1 1 0 0,-1 1-1 0 0,0 0 1 0 0,-1 1 0 0 0,1-1-1 0 0,0 0 1 0 0,-1 1 0 0 0,1 0-1 0 0,-1 0 1 0 0,0 0-1 0 0,-4-2 1 0 0,-22-2 1132 0 0,25 4-1086 0 0,0 1 1 0 0,1-1 0 0 0,-2 1-1 0 0,1 0 1 0 0,0 1-1 0 0,0-1 1 0 0,0 1-1 0 0,0 0 1 0 0,0 1 0 0 0,0-1-1 0 0,0 1 1 0 0,0 0-1 0 0,-8 2 1 0 0,-21 10 46 0 0,4-2-167 0 0,0 1-1 0 0,-50 29 0 0 0,72-36-50 0 0,0 1-1 0 0,0 0 0 0 0,1 0 1 0 0,0 0-1 0 0,0 1 1 0 0,0 0-1 0 0,1 1 0 0 0,0-1 1 0 0,1 1-1 0 0,-1 0 0 0 0,2 1 1 0 0,-1-1-1 0 0,-5 16 1 0 0,7-16 12 0 0,0-1 1 0 0,1 1 0 0 0,0-1-1 0 0,1 1 1 0 0,0 0 0 0 0,0-1-1 0 0,0 1 1 0 0,1 0 0 0 0,0 0-1 0 0,1 0 1 0 0,0 0 0 0 0,0-1-1 0 0,0 1 1 0 0,1 0 0 0 0,1-1-1 0 0,-1 1 1 0 0,1-1 0 0 0,0 0-1 0 0,8 13 1 0 0,42 51 24 0 0,-46-62-51 0 0,2-1 0 0 0,-1 1 0 0 0,1-1 0 0 0,0-1 1 0 0,13 9-1 0 0,-12-10-12 0 0,19 11-264 0 0,45 21 1 0 0,39 19 184 0 0,-93-47 130 0 0,0 2 0 0 0,30 23 0 0 0,-10-6 6 0 0,-33-25 23 0 0,0 1 1 0 0,-1 0-1 0 0,1 0 1 0 0,-1 1-1 0 0,0 0 1 0 0,-1 0 0 0 0,0 0-1 0 0,0 0 1 0 0,5 10-1 0 0,-8-14-20 0 0,-1 1-1 0 0,0-1 1 0 0,0 1-1 0 0,0 0 1 0 0,0-1-1 0 0,-1 1 1 0 0,1 0-1 0 0,-1 0 0 0 0,0 0 1 0 0,0-1-1 0 0,0 1 1 0 0,0 0-1 0 0,0 0 1 0 0,0 0-1 0 0,-1-1 1 0 0,0 1-1 0 0,1 0 1 0 0,-1 0-1 0 0,0-1 1 0 0,0 1-1 0 0,0-1 1 0 0,-1 1-1 0 0,1-1 1 0 0,-1 1-1 0 0,1-1 0 0 0,-1 0 1 0 0,0 1-1 0 0,-4 2 1 0 0,-2 4 269 0 0,-2-1 1 0 0,1-1-1 0 0,-1 1 1 0 0,0-2-1 0 0,-1 1 1 0 0,1-1-1 0 0,-1-1 1 0 0,-19 7-1 0 0,0-3 30 0 0,0-1 0 0 0,-35 5 0 0 0,53-12-370 0 0,-1 0 0 0 0,-13 0 0 0 0,18-1-189 0 0,8-7-1859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321"/>
    </inkml:context>
    <inkml:brush xml:id="br0">
      <inkml:brushProperty name="width" value="0.1" units="cm"/>
      <inkml:brushProperty name="height" value="0.1" units="cm"/>
      <inkml:brushProperty name="color" value="#AB008B"/>
    </inkml:brush>
  </inkml:definitions>
  <inkml:trace contextRef="#ctx0" brushRef="#br0">0 1 13792 0 0,'0'0'634'0'0,"7"17"-7690"0"0,-7-14 6828 0 0,1 0 0 0 0,0 7 0 0 0,0 25 519 0 0,1 144 5443 0 0,0-2-4675 0 0,3-86-755 0 0,-1-66-350 0 0,-3-16 34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676"/>
    </inkml:context>
    <inkml:brush xml:id="br0">
      <inkml:brushProperty name="width" value="0.1" units="cm"/>
      <inkml:brushProperty name="height" value="0.1" units="cm"/>
      <inkml:brushProperty name="color" value="#AB008B"/>
    </inkml:brush>
  </inkml:definitions>
  <inkml:trace contextRef="#ctx0" brushRef="#br0">0 222 16152 0 0,'0'0'473'0'0,"2"-1"-5"0"0,2-2-430 0 0,0 0 1 0 0,0 0-1 0 0,0 0 1 0 0,5-6 0 0 0,9-7-116 0 0,8-2-123 0 0,-1 0-1 0 0,2 2 1 0 0,0 1 0 0 0,1 1 0 0 0,46-16 0 0 0,-11 9 510 0 0,42-13 31 0 0,-64 21-1635 0 0,-24 8-215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110"/>
    </inkml:context>
    <inkml:brush xml:id="br0">
      <inkml:brushProperty name="width" value="0.1" units="cm"/>
      <inkml:brushProperty name="height" value="0.1" units="cm"/>
      <inkml:brushProperty name="color" value="#AB008B"/>
    </inkml:brush>
  </inkml:definitions>
  <inkml:trace contextRef="#ctx0" brushRef="#br0">0 5 17079 0 0,'0'0'1168'0'0,"14"-4"-864"0"0,-6 4-296 0 0,0 0 0 0 0,0 0 0 0 0,0 1 0 0 0,-1 0 0 0 0,1 1 0 0 0,0 0 0 0 0,13 4 0 0 0,97 39 200 0 0,-93-35-181 0 0,13 4-199 0 0,-28-12-331 0 0,0 2 0 0 0,15 6 0 0 0,1 6-4592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482"/>
    </inkml:context>
    <inkml:brush xml:id="br0">
      <inkml:brushProperty name="width" value="0.1" units="cm"/>
      <inkml:brushProperty name="height" value="0.1" units="cm"/>
      <inkml:brushProperty name="color" value="#AB008B"/>
    </inkml:brush>
  </inkml:definitions>
  <inkml:trace contextRef="#ctx0" brushRef="#br0">1 81 17103 0 0,'1'-1'368'0'0,"115"-51"227"0"0,-104 47-572 0 0,1 0-1 0 0,1 1 1 0 0,-1 0 0 0 0,0 1-1 0 0,1 0 1 0 0,0 1 0 0 0,18 0-1 0 0,-8 3-88 0 0,1 1-1 0 0,-1 1 0 0 0,29 7 1 0 0,12 1-46 0 0,-35-11-1106 0 0,-15 0 479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9.394"/>
    </inkml:context>
    <inkml:brush xml:id="br0">
      <inkml:brushProperty name="width" value="0.05" units="cm"/>
      <inkml:brushProperty name="height" value="0.05" units="cm"/>
    </inkml:brush>
  </inkml:definitions>
  <inkml:trace contextRef="#ctx0" brushRef="#br0">129 80 7752 0 0,'0'-2'277'0'0,"0"-23"5068"0"0,-1 26-4969 0 0,-8 2-538 0 0,1-1 0 0 0,-1 0 0 0 0,0-1 0 0 0,1 0 0 0 0,-1 0 0 0 0,-9-1 0 0 0,15 1 105 0 0,1-1 16 0 0,-19-7-181 0 0,21 7 228 0 0,0 0 0 0 0,0 0 0 0 0,0 0 0 0 0,0 1 1 0 0,0-1-1 0 0,0 0 0 0 0,0 0 0 0 0,0 0 0 0 0,0 0 1 0 0,0 0-1 0 0,0 0 0 0 0,0 0 0 0 0,0 1 0 0 0,0-1 0 0 0,0 0 1 0 0,0 0-1 0 0,0 0 0 0 0,0 0 0 0 0,0 0 0 0 0,0 0 1 0 0,0 1-1 0 0,0-1 0 0 0,0 0 0 0 0,0 0 0 0 0,0 0 1 0 0,0 0-1 0 0,0 0 0 0 0,0 0 0 0 0,0 0 0 0 0,0 1 0 0 0,0-1 1 0 0,0 0-1 0 0,0 0 0 0 0,0 0 0 0 0,-1 0 0 0 0,1 0 1 0 0,0 0-1 0 0,0 0 0 0 0,0 0 0 0 0,0 0 0 0 0,0 1 1 0 0,0-1-1 0 0,0 0 0 0 0,0 0 0 0 0,-1 0 0 0 0,1 0 1 0 0,0 0-1 0 0,0 0 0 0 0,0 0 0 0 0,0 0 0 0 0,0 0 0 0 0,0 0 1 0 0,-1 0-1 0 0,1 0 0 0 0,0 0 0 0 0,8 8-22 0 0,-6-7 31 0 0,0 0 0 0 0,1 0 0 0 0,-1 0 0 0 0,0 0 0 0 0,1-1 0 0 0,0 1 0 0 0,-1-1 0 0 0,1 1 0 0 0,-1-1 0 0 0,1 0 0 0 0,-1 0 0 0 0,5-1 0 0 0,32-7 147 0 0,-17 3-81 0 0,-12 3-29 0 0,1-2 0 0 0,0 0 1 0 0,-1 0-1 0 0,0-1 1 0 0,0 0-1 0 0,0 0 1 0 0,-1-1-1 0 0,16-13 1 0 0,-23 18 171 0 0,-14-3-138 0 0,11 3-98 0 0,0 1 1 0 0,1-1-1 0 0,-1 1 1 0 0,0 0-1 0 0,0-1 1 0 0,0 1-1 0 0,0 0 0 0 0,0-1 1 0 0,0 1-1 0 0,0 0 1 0 0,0 0-1 0 0,0 0 1 0 0,0 0-1 0 0,0 0 0 0 0,-1 0 1 0 0,-15 3-165 0 0,9-2 141 0 0,0 0 0 0 0,1 1-1 0 0,-1 0 1 0 0,-11 5 0 0 0,-3 3 5 0 0,8-4 42 0 0,0 0 0 0 0,0 1 0 0 0,0 1-1 0 0,1 1 1 0 0,-16 12 0 0 0,26-18 44 0 0,0 0-1 0 0,0 0 0 0 0,0 0 1 0 0,1 0-1 0 0,-1 1 0 0 0,1-1 1 0 0,-4 7-1 0 0,6-9-53 0 0,0 0 0 0 0,-1-1 0 0 0,1 1-1 0 0,0 0 1 0 0,0 0 0 0 0,-1-1 0 0 0,1 1 0 0 0,0 0 0 0 0,0 0 0 0 0,0-1 0 0 0,0 1 0 0 0,0 0-1 0 0,0 0 1 0 0,0 0 0 0 0,0-1 0 0 0,0 1 0 0 0,1 0 0 0 0,-1 0 0 0 0,0-1 0 0 0,0 1-1 0 0,1 0 1 0 0,-1 0 0 0 0,0-1 0 0 0,1 1 0 0 0,-1 0 0 0 0,1-1 0 0 0,-1 1 0 0 0,1-1 0 0 0,-1 1-1 0 0,1-1 1 0 0,-1 1 0 0 0,1-1 0 0 0,0 1 0 0 0,-1-1 0 0 0,1 1 0 0 0,0-1 0 0 0,-1 1-1 0 0,1-1 1 0 0,0 0 0 0 0,-1 0 0 0 0,1 1 0 0 0,0-1 0 0 0,0 0 0 0 0,-1 0 0 0 0,2 0 0 0 0,1 0 1 0 0,-1 0 1 0 0,1 0 0 0 0,-1 0 0 0 0,0 0-1 0 0,1 0 1 0 0,-1-1 0 0 0,0 1-1 0 0,1-1 1 0 0,-1 0 0 0 0,0 0 0 0 0,0 0-1 0 0,1 0 1 0 0,-1 0 0 0 0,3-2 0 0 0,15-6 84 0 0,10-4-80 0 0,-21 7-92 0 0,-7 6-38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822"/>
    </inkml:context>
    <inkml:brush xml:id="br0">
      <inkml:brushProperty name="width" value="0.1" units="cm"/>
      <inkml:brushProperty name="height" value="0.1" units="cm"/>
      <inkml:brushProperty name="color" value="#AB008B"/>
    </inkml:brush>
  </inkml:definitions>
  <inkml:trace contextRef="#ctx0" brushRef="#br0">45 369 19599 0 0,'-2'1'83'0'0,"0"0"0"0"0,-1 0-1 0 0,1 1 1 0 0,0-1 0 0 0,0 0-1 0 0,0 1 1 0 0,0-1 0 0 0,0 1-1 0 0,0 0 1 0 0,0 0 0 0 0,-1 2-1 0 0,1 5-671 0 0,0 0-1 0 0,1 0 1 0 0,0-1 0 0 0,0 1-1 0 0,1 0 1 0 0,1 11-1 0 0,0 5-407 0 0,0 2 434 0 0,6 35 0 0 0,-1-19 759 0 0,-5-38-164 0 0,0 0-1 0 0,1 0 1 0 0,0 0-1 0 0,-1 0 1 0 0,4 5 0 0 0,0 3 64 0 0</inkml:trace>
  <inkml:trace contextRef="#ctx0" brushRef="#br0" timeOffset="1">0 0 21607 0 0,'0'0'912'0'0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671"/>
    </inkml:context>
    <inkml:brush xml:id="br0">
      <inkml:brushProperty name="width" value="0.1" units="cm"/>
      <inkml:brushProperty name="height" value="0.1" units="cm"/>
      <inkml:brushProperty name="color" value="#AB008B"/>
    </inkml:brush>
  </inkml:definitions>
  <inkml:trace contextRef="#ctx0" brushRef="#br0">0 1 17839 0 0,'0'0'904'0'0,"10"4"-904"0"0,-6 0 0 0 0,6 0 0 0 0,-6-4 0 0 0,5 4-984 0 0,-5-4-168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335"/>
    </inkml:context>
    <inkml:brush xml:id="br0">
      <inkml:brushProperty name="width" value="0.1" units="cm"/>
      <inkml:brushProperty name="height" value="0.1" units="cm"/>
      <inkml:brushProperty name="color" value="#AB008B"/>
    </inkml:brush>
  </inkml:definitions>
  <inkml:trace contextRef="#ctx0" brushRef="#br0">36 59 13344 0 0,'3'-5'142'0'0,"-1"0"0"0"0,0-1 0 0 0,0 1 0 0 0,-1-1 0 0 0,1 1 0 0 0,0-10 0 0 0,-2 14-113 0 0,0 1 0 0 0,0-1 0 0 0,0 1 0 0 0,0 0 0 0 0,0-1 0 0 0,0 1 0 0 0,0-1 0 0 0,0 1 0 0 0,1 0 0 0 0,-1-1 0 0 0,0 1 0 0 0,0 0 0 0 0,0-1 0 0 0,1 1 0 0 0,-1 0 0 0 0,0-1 0 0 0,0 1 0 0 0,1 0 0 0 0,-1-1 0 0 0,0 1 0 0 0,1 0 0 0 0,-1 0 0 0 0,0-1 0 0 0,1 1 0 0 0,-1 0 0 0 0,4-2 1183 0 0,-15 29-1215 0 0,1 0 0 0 0,2 1 0 0 0,1 0 0 0 0,-7 57 0 0 0,6 118-1869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026"/>
    </inkml:context>
    <inkml:brush xml:id="br0">
      <inkml:brushProperty name="width" value="0.1" units="cm"/>
      <inkml:brushProperty name="height" value="0.1" units="cm"/>
      <inkml:brushProperty name="color" value="#AB008B"/>
    </inkml:brush>
  </inkml:definitions>
  <inkml:trace contextRef="#ctx0" brushRef="#br0">0 36 18367 0 0,'0'0'520'0'0,"5"-4"112"0"0,4-4-504 0 0,-5 0-128 0 0,10 4 0 0 0,-6 0 0 0 0,6 1 0 0 0,5 3-64 0 0,-1-4 64 0 0,-1 4-104 0 0,1 0-824 0 0,0 0-160 0 0,5 4-31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398"/>
    </inkml:context>
    <inkml:brush xml:id="br0">
      <inkml:brushProperty name="width" value="0.1" units="cm"/>
      <inkml:brushProperty name="height" value="0.1" units="cm"/>
      <inkml:brushProperty name="color" value="#AB008B"/>
    </inkml:brush>
  </inkml:definitions>
  <inkml:trace contextRef="#ctx0" brushRef="#br0">0 4 17111 0 0,'8'-2'829'0'0,"3"0"-723"0"0,6 4-149 0 0,1 0 0 0 0,-1-2 0 0 0,22-1 0 0 0,-16 0-706 0 0,28 2-1 0 0,81 7-1189 0 0,-109-7 1103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757"/>
    </inkml:context>
    <inkml:brush xml:id="br0">
      <inkml:brushProperty name="width" value="0.1" units="cm"/>
      <inkml:brushProperty name="height" value="0.1" units="cm"/>
      <inkml:brushProperty name="color" value="#AB008B"/>
    </inkml:brush>
  </inkml:definitions>
  <inkml:trace contextRef="#ctx0" brushRef="#br0">164 98 14312 0 0,'0'0'526'0'0,"-1"-17"-324"0"0,1 15-231 0 0,-1 0 1 0 0,0 0 0 0 0,0 0-1 0 0,0-1 1 0 0,0 1-1 0 0,-1 0 1 0 0,1 1 0 0 0,-1-1-1 0 0,1 0 1 0 0,-1 0 0 0 0,0 0-1 0 0,1 1 1 0 0,-1-1 0 0 0,0 1-1 0 0,0 0 1 0 0,0-1 0 0 0,0 1-1 0 0,0 0 1 0 0,0 0 0 0 0,-1 0-1 0 0,1 0 1 0 0,0 1 0 0 0,0-1-1 0 0,-1 1 1 0 0,1-1 0 0 0,-1 1-1 0 0,1 0 1 0 0,0 0 0 0 0,-4 0-1 0 0,1 0-18 0 0,0 1 0 0 0,0 0 0 0 0,0 0 0 0 0,0 0 0 0 0,0 0 0 0 0,0 1 0 0 0,1 0-1 0 0,-1 0 1 0 0,0 0 0 0 0,1 1 0 0 0,-1-1 0 0 0,-6 6 0 0 0,8-4 165 0 0,-1-1 0 0 0,1 1 1 0 0,0 0-1 0 0,0 0 0 0 0,0 0 0 0 0,1 0 1 0 0,-1 0-1 0 0,1 1 0 0 0,0-1 0 0 0,0 1 0 0 0,1 0 1 0 0,-1-1-1 0 0,1 1 0 0 0,0 0 0 0 0,0 0 1 0 0,1 0-1 0 0,-1 0 0 0 0,1 0 0 0 0,0 0 1 0 0,1-1-1 0 0,-1 1 0 0 0,1 0 0 0 0,0 0 0 0 0,0 0 1 0 0,0 0-1 0 0,1-1 0 0 0,0 1 0 0 0,0-1 1 0 0,0 1-1 0 0,0-1 0 0 0,1 0 0 0 0,-1 1 1 0 0,1-1-1 0 0,0-1 0 0 0,1 1 0 0 0,4 5 0 0 0,1-3-116 0 0,-1 1 0 0 0,1-1 0 0 0,0 0-1 0 0,0-1 1 0 0,1 0 0 0 0,0-1-1 0 0,0 0 1 0 0,19 5 0 0 0,-14-6-9 0 0,0 0 1 0 0,1-1 0 0 0,-1-1-1 0 0,1 0 1 0 0,24-3-1 0 0,-12-2-36 0 0,-1 0-1 0 0,0-2 1 0 0,0-1-1 0 0,-1-2 1 0 0,1 0-1 0 0,37-20 0 0 0,-52 23 54 0 0,-1-1 0 0 0,0 0-1 0 0,0-1 1 0 0,-1 0-1 0 0,0 0 1 0 0,0-1 0 0 0,-1-1-1 0 0,0 1 1 0 0,15-22-1 0 0,-23 29-4 0 0,0 0 0 0 0,0 0 0 0 0,0-1 0 0 0,0 1 0 0 0,0 0 0 0 0,0-1 0 0 0,-1 1 0 0 0,1-1 0 0 0,-1 1 0 0 0,1 0 0 0 0,-1-1 0 0 0,0 1 0 0 0,0-1 0 0 0,0 1-1 0 0,0-1 1 0 0,-1 1 0 0 0,1-1 0 0 0,-1 1 0 0 0,1 0 0 0 0,-1-1 0 0 0,0 1 0 0 0,0 0 0 0 0,0-1 0 0 0,0 1 0 0 0,-1 0 0 0 0,1 0 0 0 0,0 0 0 0 0,-1 0-1 0 0,1 0 1 0 0,-1 0 0 0 0,-3-2 0 0 0,0-1-13 0 0,-1 0-1 0 0,1 1 0 0 0,-1 0 1 0 0,0 0-1 0 0,0 0 0 0 0,-1 1 1 0 0,1 0-1 0 0,-1 0 0 0 0,1 1 1 0 0,-9-3-1 0 0,-7 1-165 0 0,1 1-1 0 0,-1 1 1 0 0,-22 1-1 0 0,-67 6-461 0 0,62-1 364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5.937"/>
    </inkml:context>
    <inkml:brush xml:id="br0">
      <inkml:brushProperty name="width" value="0.1" units="cm"/>
      <inkml:brushProperty name="height" value="0.1" units="cm"/>
      <inkml:brushProperty name="color" value="#AB008B"/>
    </inkml:brush>
  </inkml:definitions>
  <inkml:trace contextRef="#ctx0" brushRef="#br0">82 413 9568 0 0,'-1'-1'202'0'0,"-1"-1"33"0"0,1 1-35 0 0,2 9 155 0 0,3 9-298 0 0,-1-1 0 0 0,0 1 1 0 0,-1 0-1 0 0,-1 1 0 0 0,-1 30 1 0 0,-1-7-58 0 0,1-28 0 0 0,0 0 0 0 0,-4 19 0 0 0,-2 10-6 0 0,6-32 11 0 0,-1-1 0 0 0,0 1-1 0 0,-1-1 1 0 0,0 1 0 0 0,-1-1 0 0 0,0 0 0 0 0,0 0 0 0 0,-7 14 0 0 0,9-22 413 0 0,-8-14 55 0 0,3 1-237 0 0,1 0 0 0 0,0 0 0 0 0,1-1 0 0 0,1 0 0 0 0,-1 0 0 0 0,-1-23-1 0 0,1 15-177 0 0,1-7 51 0 0,-1-40 0 0 0,3 32-52 0 0,-1-11 126 0 0,3 1 0 0 0,1 0-1 0 0,2-1 1 0 0,3 1 0 0 0,1 1 0 0 0,2-1 0 0 0,21-55 0 0 0,-27 92-89 0 0,0 0 0 0 0,0 0 1 0 0,0 1-1 0 0,1-1 0 0 0,7-8 1 0 0,-10 15-84 0 0,-1-1-1 0 0,1 1 1 0 0,0 0 0 0 0,0 0 0 0 0,0 1 0 0 0,0-1 0 0 0,0 0 0 0 0,1 1-1 0 0,-1-1 1 0 0,0 1 0 0 0,1 0 0 0 0,-1 0 0 0 0,1 0 0 0 0,-1 0 0 0 0,1 0-1 0 0,-1 0 1 0 0,1 1 0 0 0,0-1 0 0 0,-1 1 0 0 0,1 0 0 0 0,0 0 0 0 0,4 0 0 0 0,-5 0-16 0 0,-1 1 0 0 0,0-1 0 0 0,0 1 0 0 0,1-1 0 0 0,-1 1 0 0 0,0 0 0 0 0,0 0 0 0 0,0-1 0 0 0,0 1 0 0 0,0 0 0 0 0,0 0 1 0 0,0 0-1 0 0,0 0 0 0 0,0 0 0 0 0,0 0 0 0 0,0 1 0 0 0,13 23-222 0 0,-11-19 168 0 0,9 19-124 0 0,0 0-1 0 0,10 36 1 0 0,72 262-1 0 0,-91-313 184 0 0,6 21 0 0 0,1 0 0 0 0,28 57 0 0 0,-37-85 0 0 0,1 0 0 0 0,0 1 0 0 0,0-1 0 0 0,0 0 0 0 0,0 0 0 0 0,0-1 0 0 0,1 1 0 0 0,-1 0 0 0 0,1-1 0 0 0,0 0 0 0 0,0 1 0 0 0,0-1 0 0 0,0 0 0 0 0,0 0 0 0 0,5 2 0 0 0,6-3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321"/>
    </inkml:context>
    <inkml:brush xml:id="br0">
      <inkml:brushProperty name="width" value="0.1" units="cm"/>
      <inkml:brushProperty name="height" value="0.1" units="cm"/>
      <inkml:brushProperty name="color" value="#AB008B"/>
    </inkml:brush>
  </inkml:definitions>
  <inkml:trace contextRef="#ctx0" brushRef="#br0">1 21 13832 0 0,'1'0'500'0'0,"9"0"-303"0"0,0-2 0 0 0,17-3 1 0 0,7-1 114 0 0,73-1 113 0 0,-93 7-565 0 0,0 1 0 0 0,0 1 0 0 0,0 0 0 0 0,0 1 0 0 0,0 1 0 0 0,-1 0 0 0 0,1 1 0 0 0,-1 0 0 0 0,22 13 0 0 0,-21-10-297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682"/>
    </inkml:context>
    <inkml:brush xml:id="br0">
      <inkml:brushProperty name="width" value="0.1" units="cm"/>
      <inkml:brushProperty name="height" value="0.1" units="cm"/>
      <inkml:brushProperty name="color" value="#AB008B"/>
    </inkml:brush>
  </inkml:definitions>
  <inkml:trace contextRef="#ctx0" brushRef="#br0">0 48 15136 0 0,'9'4'424'0'0,"4"0"104"0"0,5 0-424 0 0,1-4-104 0 0,3 0 0 0 0,5 0 0 0 0,1 0 64 0 0,3-4 0 0 0,5-4-64 0 0,-5 0 96 0 0,10 4-448 0 0,-10-5-96 0 0,6 1-24 0 0,-1 4 0 0 0,-5-4-416 0 0,1 5-80 0 0,-1-1-24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170"/>
    </inkml:context>
    <inkml:brush xml:id="br0">
      <inkml:brushProperty name="width" value="0.1" units="cm"/>
      <inkml:brushProperty name="height" value="0.1" units="cm"/>
      <inkml:brushProperty name="color" value="#AB008B"/>
    </inkml:brush>
  </inkml:definitions>
  <inkml:trace contextRef="#ctx0" brushRef="#br0">1 329 13584 0 0,'0'0'1165'0'0,"0"2"-1325"0"0,8 304-1853 0 0,-8-269 1981 0 0,0-33 20 0 0,0-5 2 0 0,0-21 0 0 0,6-107 10 0 0,-2-6 0 0 0,-2 123 28 0 0,-1 1 1 0 0,6-18 0 0 0,1-9 158 0 0,-3 2 551 0 0,17-59 0 0 0,-13 64-153 0 0,-4 12 8 0 0,15-33-1 0 0,-17 45-511 0 0,0 1 1 0 0,0 1-1 0 0,1-1 0 0 0,0 0 0 0 0,0 1 0 0 0,1 0 0 0 0,0 0 0 0 0,-1 0 0 0 0,8-5 0 0 0,-11 9-75 0 0,0 0-1 0 0,1 1 1 0 0,-1-1-1 0 0,0 0 0 0 0,0 1 1 0 0,1-1-1 0 0,-1 1 1 0 0,0-1-1 0 0,1 1 1 0 0,-1-1-1 0 0,1 1 1 0 0,-1 0-1 0 0,0 0 1 0 0,1 0-1 0 0,-1 0 1 0 0,1 0-1 0 0,-1 0 0 0 0,0 0 1 0 0,3 1-1 0 0,-2-1-12 0 0,0 1 1 0 0,1 0-1 0 0,-1 0 0 0 0,0 1 0 0 0,0-1 0 0 0,1 0 0 0 0,-1 1 0 0 0,0-1 0 0 0,0 1 0 0 0,2 2 0 0 0,1 1-42 0 0,-1 1 1 0 0,1 0-1 0 0,-1 1 0 0 0,0-1 0 0 0,0 1 0 0 0,5 12 0 0 0,16 57-483 0 0,-3 0 1 0 0,12 81-1 0 0,-6-27-109 0 0,-20-93 456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422"/>
    </inkml:context>
    <inkml:brush xml:id="br0">
      <inkml:brushProperty name="width" value="0.1" units="cm"/>
      <inkml:brushProperty name="height" value="0.1" units="cm"/>
      <inkml:brushProperty name="color" value="#AB008B"/>
    </inkml:brush>
  </inkml:definitions>
  <inkml:trace contextRef="#ctx0" brushRef="#br0">744 0 12768 0 0,'0'0'541'0'0,"0"1"-529"0"0,0 0 1 0 0,0 0 0 0 0,-1 0-1 0 0,1 0 1 0 0,0-1-1 0 0,0 1 1 0 0,-1 0-1 0 0,1 0 1 0 0,0 0 0 0 0,-1 0-1 0 0,1-1 1 0 0,-1 1-1 0 0,0 1 1 0 0,-5 2 291 0 0,0 0 0 0 0,0 0 0 0 0,0-1 0 0 0,0 0 0 0 0,-1 0 0 0 0,-12 4 0 0 0,-44 6 470 0 0,11-3-194 0 0,-129 29 444 0 0,118-23-1132 0 0,1 3 0 0 0,-82 36-1 0 0,129-47 80 0 0,0 1-1 0 0,1 1 1 0 0,0 0 0 0 0,-19 17-1 0 0,31-24 23 0 0,0-1-1 0 0,-1 0 0 0 0,1 1 0 0 0,0 0 0 0 0,0-1 0 0 0,0 1 0 0 0,1 0 0 0 0,-1 0 0 0 0,1 0 1 0 0,-1 0-1 0 0,1 0 0 0 0,0 0 0 0 0,0 0 0 0 0,0 1 0 0 0,1-1 0 0 0,-1 0 0 0 0,1 0 0 0 0,0 1 1 0 0,0-1-1 0 0,0 0 0 0 0,0 1 0 0 0,2 5 0 0 0,0 0-19 0 0,1 1 0 0 0,0-1-1 0 0,0 0 1 0 0,1 1 0 0 0,0-2 0 0 0,9 14-1 0 0,-1-4 6 0 0,1 0-1 0 0,0-1 0 0 0,1-1 0 0 0,1 0 0 0 0,19 14 0 0 0,-6-7-8 0 0,1-2-1 0 0,40 23 0 0 0,-40-29-73 0 0,1-1 0 0 0,0-1 0 0 0,56 15 0 0 0,99 12-131 0 0,-2 0 233 0 0,-178-39 3 0 0,0 1 0 0 0,0 0 1 0 0,0 0-1 0 0,0 0 1 0 0,-1 0-1 0 0,1 1 1 0 0,-1-1-1 0 0,1 1 1 0 0,-1 1-1 0 0,5 4 1 0 0,-7-6-4 0 0,-1-1 0 0 0,1 1 1 0 0,-1 0-1 0 0,0 0 0 0 0,0 0 0 0 0,0 0 0 0 0,0 0 1 0 0,0 0-1 0 0,0 0 0 0 0,0 0 0 0 0,-1 0 1 0 0,1 1-1 0 0,-1-1 0 0 0,0 0 0 0 0,1 0 1 0 0,-1 0-1 0 0,0 1 0 0 0,0-1 0 0 0,-1 0 0 0 0,1 0 1 0 0,0 1-1 0 0,-1-1 0 0 0,1 0 0 0 0,-1 0 1 0 0,-1 4-1 0 0,-3 4-8 0 0,-1 1 0 0 0,1-1 0 0 0,-2 0 0 0 0,1-1 0 0 0,-1 1 0 0 0,-12 11 0 0 0,-54 46 11 0 0,69-64 0 0 0,-54 43 156 0 0,-2-3 1 0 0,-1-3 0 0 0,-3-3 0 0 0,-112 49-1 0 0,49-38-266 0 0,123-47 91 0 0,-33 12-140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577"/>
    </inkml:context>
    <inkml:brush xml:id="br0">
      <inkml:brushProperty name="width" value="0.1" units="cm"/>
      <inkml:brushProperty name="height" value="0.1" units="cm"/>
      <inkml:brushProperty name="color" value="#AB008B"/>
    </inkml:brush>
  </inkml:definitions>
  <inkml:trace contextRef="#ctx0" brushRef="#br0">159 101 13584 0 0,'0'1'17'0'0,"-1"-1"0"0"0,1 0 0 0 0,0 1 0 0 0,0-1 0 0 0,0 0 0 0 0,-1 1 1 0 0,1-1-1 0 0,0 0 0 0 0,0 0 0 0 0,-1 1 0 0 0,1-1 0 0 0,0 0 0 0 0,-1 0 0 0 0,1 0 1 0 0,0 1-1 0 0,-1-1 0 0 0,1 0 0 0 0,0 0 0 0 0,-1 0 0 0 0,1 0 0 0 0,0 0 1 0 0,-1 0-1 0 0,1 0 0 0 0,0 0 0 0 0,-1 0 0 0 0,1 0 0 0 0,0 0 0 0 0,-1 0 1 0 0,1 0-1 0 0,-1 0 0 0 0,1 0 0 0 0,0 0 0 0 0,-1 0 0 0 0,1 0 0 0 0,0 0 0 0 0,-1 0 1 0 0,1 0-1 0 0,0-1 0 0 0,-1 1 0 0 0,1 0 0 0 0,0 0 0 0 0,0 0 0 0 0,-1-1 1 0 0,1 1-1 0 0,0 0 0 0 0,0-1 0 0 0,-1 1 0 0 0,1 0 0 0 0,0 0 0 0 0,0-1 1 0 0,0 1-1 0 0,-1 0 0 0 0,1-1 0 0 0,0 1 0 0 0,0 0 0 0 0,0-1 0 0 0,0 1 1 0 0,-2-3-60 0 0,-48-80-4582 0 0,50 82 4617 0 0,0 1 0 0 0,-1-1 1 0 0,1 0-1 0 0,-1 1 1 0 0,1-1-1 0 0,-1 1 0 0 0,1-1 1 0 0,-1 1-1 0 0,0-1 1 0 0,1 1-1 0 0,-1-1 0 0 0,0 1 1 0 0,1 0-1 0 0,-1-1 0 0 0,0 1 1 0 0,1 0-1 0 0,-1 0 1 0 0,0-1-1 0 0,0 1 0 0 0,1 0 1 0 0,-1 0-1 0 0,0 0 1 0 0,0 0-1 0 0,1 0 0 0 0,-1 0 1 0 0,0 0-1 0 0,0 0 0 0 0,0 0 1 0 0,1 0-1 0 0,-1 1 1 0 0,0-1-1 0 0,0 0 0 0 0,1 0 1 0 0,-1 1-1 0 0,0-1 1 0 0,1 1-1 0 0,-1-1 0 0 0,0 1 1 0 0,-3 2 192 0 0,0 0 0 0 0,0 1 0 0 0,0 0 1 0 0,-5 6-1 0 0,3-2 263 0 0,3-5-273 0 0,1 1 1 0 0,-1-1-1 0 0,1 1 0 0 0,0-1 0 0 0,0 1 0 0 0,1 0 0 0 0,-1 0 0 0 0,-1 5 0 0 0,-5 33 909 0 0,5-16-826 0 0,1 0 1 0 0,2 0 0 0 0,1 0-1 0 0,0 1 1 0 0,2-1 0 0 0,1 0-1 0 0,10 31 1 0 0,-11-47-339 0 0,0 0-1 0 0,0-1 1 0 0,2 1 0 0 0,-1-1 0 0 0,7 10 0 0 0,-9-15-2 0 0,1 0 1 0 0,0 0 0 0 0,1 0 0 0 0,-1-1 0 0 0,1 1 0 0 0,-1-1 0 0 0,1 1-1 0 0,0-1 1 0 0,0 0 0 0 0,1-1 0 0 0,-1 1 0 0 0,6 2 0 0 0,-8-5 34 0 0,0 1 1 0 0,0-1-1 0 0,-1 1 1 0 0,1-1-1 0 0,0 0 1 0 0,0 1-1 0 0,0-1 1 0 0,0 0-1 0 0,0 0 0 0 0,0-1 1 0 0,0 1-1 0 0,0 0 1 0 0,0-1-1 0 0,-1 1 1 0 0,1-1-1 0 0,3 0 1 0 0,-2-1-33 0 0,1 0-1 0 0,-1 0 1 0 0,1 0-1 0 0,-1-1 1 0 0,0 1 0 0 0,0-1-1 0 0,4-4 1 0 0,2-4 55 0 0,-1 0 0 0 0,0-1-1 0 0,9-19 1 0 0,-10 15 318 0 0,-1-1 0 0 0,0 0 0 0 0,-1 0-1 0 0,-1 0 1 0 0,-1 0 0 0 0,-1-1 0 0 0,0 1 0 0 0,-1-1-1 0 0,-2-27 1 0 0,1 37-133 0 0,-1 0-1 0 0,0 0 1 0 0,-1 0-1 0 0,0 0 1 0 0,0 0 0 0 0,-1 1-1 0 0,0-1 1 0 0,-7-13-1 0 0,4 11 141 0 0,-1 1 0 0 0,0-1-1 0 0,-1 1 1 0 0,0 1-1 0 0,-12-11 1 0 0,16 15-308 0 0,-2-2 186 0 0,-1 1 0 0 0,-11-9 0 0 0,16 13-274 0 0,0 0 0 0 0,0 0-1 0 0,0 0 1 0 0,0 0 0 0 0,0 1 0 0 0,0-1 0 0 0,0 1 0 0 0,0-1 0 0 0,0 1 0 0 0,0-1 0 0 0,-1 1 0 0 0,1 0-1 0 0,0 0 1 0 0,0 0 0 0 0,-4 1 0 0 0,-2 2-797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8.643"/>
    </inkml:context>
    <inkml:brush xml:id="br0">
      <inkml:brushProperty name="width" value="0.1" units="cm"/>
      <inkml:brushProperty name="height" value="0.1" units="cm"/>
      <inkml:brushProperty name="color" value="#AB008B"/>
    </inkml:brush>
  </inkml:definitions>
  <inkml:trace contextRef="#ctx0" brushRef="#br0">141 552 12368 0 0,'0'0'653'0'0,"-8"-16"496"0"0,5 12-1127 0 0,0 0 0 0 0,0 0-1 0 0,0 0 1 0 0,0 0 0 0 0,-1 1 0 0 0,1-1-1 0 0,-1 1 1 0 0,0 0 0 0 0,0 0 0 0 0,0 0-1 0 0,0 1 1 0 0,-1 0 0 0 0,1-1 0 0 0,-1 1-1 0 0,-8-2 1 0 0,11 4 34 0 0,0 0-1 0 0,-1 0 0 0 0,1 0 1 0 0,-1 0-1 0 0,1 1 1 0 0,0-1-1 0 0,-1 1 0 0 0,1 0 1 0 0,0 0-1 0 0,-1 0 0 0 0,1 0 1 0 0,0 0-1 0 0,0 0 1 0 0,0 0-1 0 0,0 1 0 0 0,0-1 1 0 0,0 1-1 0 0,0-1 1 0 0,1 1-1 0 0,-1 0 0 0 0,0 0 1 0 0,1 0-1 0 0,0 0 0 0 0,-1 0 1 0 0,-1 4-1 0 0,1-1-65 0 0,0 1-1 0 0,0-1 1 0 0,1 1-1 0 0,0 0 1 0 0,0-1-1 0 0,0 1 1 0 0,1 0-1 0 0,0 11 1 0 0,2 4-210 0 0,5 22 1 0 0,-6-38 190 0 0,1 2-61 0 0,-1 0 0 0 0,1 0 1 0 0,1 0-1 0 0,0 0 1 0 0,0 0-1 0 0,0 0 1 0 0,1-1-1 0 0,-1 0 0 0 0,10 11 1 0 0,-11-15 46 0 0,-1 0 1 0 0,1 0 0 0 0,0 0-1 0 0,0 0 1 0 0,0-1 0 0 0,0 1-1 0 0,0-1 1 0 0,0 1-1 0 0,0-1 1 0 0,0 0 0 0 0,1 0-1 0 0,-1 0 1 0 0,1 0 0 0 0,-1 0-1 0 0,0 0 1 0 0,1-1-1 0 0,0 1 1 0 0,-1-1 0 0 0,1 0-1 0 0,-1 0 1 0 0,1 0 0 0 0,-1 0-1 0 0,1 0 1 0 0,-1-1-1 0 0,1 1 1 0 0,-1-1 0 0 0,1 1-1 0 0,-1-1 1 0 0,1 0 0 0 0,4-2-1 0 0,-2-1 163 0 0,0 1 1 0 0,1-1-1 0 0,-1-1 0 0 0,0 1 0 0 0,-1-1 0 0 0,1 1 0 0 0,-1-1 0 0 0,0 0 0 0 0,0-1 1 0 0,-1 1-1 0 0,1-1 0 0 0,-1 0 0 0 0,0 0 0 0 0,1-6 0 0 0,5-12 443 0 0,-2 0-1 0 0,6-30 0 0 0,-12 49-490 0 0,8-47 632 0 0,-2 0 0 0 0,1-97-1 0 0,-8 148-702 0 0,0-1 0 0 0,0 1 0 0 0,0-1 0 0 0,0 1 0 0 0,0 0 0 0 0,0-1 0 0 0,1 1 0 0 0,-1 0 0 0 0,1-1 0 0 0,-1 1 0 0 0,1 0 0 0 0,-1 0 0 0 0,1-1 0 0 0,0 1 0 0 0,0 0 0 0 0,-1 0-1 0 0,1 0 1 0 0,0 0 0 0 0,0 0 0 0 0,0 0 0 0 0,0 0 0 0 0,0 0 0 0 0,1 0 0 0 0,-1 0 0 0 0,0 1 0 0 0,0-1 0 0 0,0 1 0 0 0,1-1 0 0 0,-1 0 0 0 0,0 1 0 0 0,1 0 0 0 0,-1-1 0 0 0,0 1 0 0 0,3 0 0 0 0,0-1-19 0 0,1 1 1 0 0,0 0 0 0 0,0 0-1 0 0,0 1 1 0 0,-1-1 0 0 0,1 1-1 0 0,0 0 1 0 0,8 4-1 0 0,-5-3-110 0 0,0 0-1 0 0,-1 0 0 0 0,1 0 0 0 0,0-1 1 0 0,0 0-1 0 0,0-1 0 0 0,0 0 0 0 0,1 0 1 0 0,-1-1-1 0 0,0 0 0 0 0,0 0 0 0 0,-1-1 1 0 0,15-4-1 0 0,-11 2 28 0 0,-1-1 1 0 0,1 0 0 0 0,0 0 0 0 0,-1-1-1 0 0,0 0 1 0 0,-1-1 0 0 0,1 0-1 0 0,14-16 1 0 0,-21 20 108 0 0,18-19 325 0 0,35-45-1 0 0,-42 46 124 0 0,16-33 0 0 0,-30 54-442 0 0,2-4 35 0 0,0 0 1 0 0,-1 1-1 0 0,1-1 1 0 0,0 1 0 0 0,1-1-1 0 0,-1 1 1 0 0,1 0-1 0 0,-1 0 1 0 0,1 0 0 0 0,3-3-1 0 0,-6 6-41 0 0,1 0-1 0 0,-1 0 0 0 0,0 0 1 0 0,1 0-1 0 0,-1 0 1 0 0,0 0-1 0 0,1 0 0 0 0,-1 0 1 0 0,0 0-1 0 0,0 1 1 0 0,1-1-1 0 0,-1 0 0 0 0,0 0 1 0 0,1 0-1 0 0,-1 0 1 0 0,0 0-1 0 0,0 0 1 0 0,1 1-1 0 0,-1-1 0 0 0,0 0 1 0 0,0 0-1 0 0,1 0 1 0 0,-1 1-1 0 0,0-1 0 0 0,0 0 1 0 0,0 0-1 0 0,1 1 1 0 0,-1-1-1 0 0,0 0 0 0 0,0 0 1 0 0,0 1-1 0 0,0-1 1 0 0,0 0-1 0 0,0 1 1 0 0,1-1-1 0 0,-1 0 0 0 0,0 0 1 0 0,0 1-1 0 0,0-1 1 0 0,0 0-1 0 0,0 1 0 0 0,0-1 1 0 0,0 0-1 0 0,-1 1 1 0 0,3 18 389 0 0,-2-18-375 0 0,-4 64 286 0 0,-20 116 0 0 0,14-123-148 0 0,-66 358-512 0 0,43-242 99 0 0,-59 267 250 0 0,83-406 2 0 0,-14 47-146 0 0,14-61 15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494"/>
    </inkml:context>
    <inkml:brush xml:id="br0">
      <inkml:brushProperty name="width" value="0.1" units="cm"/>
      <inkml:brushProperty name="height" value="0.1" units="cm"/>
      <inkml:brushProperty name="color" value="#AB008B"/>
    </inkml:brush>
  </inkml:definitions>
  <inkml:trace contextRef="#ctx0" brushRef="#br0">199 1 15408 0 0,'-10'0'63'0'0,"0"0"0"0"0,0 1 1 0 0,1 0-1 0 0,-1 0 1 0 0,0 1-1 0 0,1 0 1 0 0,-1 1-1 0 0,1 0 0 0 0,0 1 1 0 0,0 0-1 0 0,0 0 1 0 0,1 1-1 0 0,-10 6 1 0 0,13-7-194 0 0,-3 1-212 0 0,1 1 1 0 0,1-1-1 0 0,-9 10 1 0 0,-2 1-146 0 0,17-15 644 0 0,12 16 173 0 0,6 11-86 0 0,-16-24-227 0 0,-1-1 0 0 0,1 0 0 0 0,0 1-1 0 0,0-1 1 0 0,0 0 0 0 0,0 0 0 0 0,1 0-1 0 0,-1-1 1 0 0,1 1 0 0 0,-1 0 0 0 0,1-1-1 0 0,0 0 1 0 0,0 0 0 0 0,7 4 0 0 0,-2-4-24 0 0,0 0 0 0 0,0-1 0 0 0,1 0 0 0 0,16 0 1 0 0,-18-1-43 0 0,0 0 1 0 0,-1 1-1 0 0,1-1 1 0 0,0 1 0 0 0,0 1-1 0 0,-1-1 1 0 0,1 1 0 0 0,11 5-1 0 0,-2 1-106 0 0,-4-2-268 0 0,0 0 0 0 0,14 10 0 0 0,-23-13 280 0 0,0-1 0 0 0,0 1 0 0 0,0 0 0 0 0,0 0 0 0 0,-1 0 0 0 0,1 0 0 0 0,-1 0 0 0 0,1 0 0 0 0,-1 1 0 0 0,0-1 0 0 0,-1 1 1 0 0,3 4-1 0 0,-2-3 26 0 0,-1 1 1 0 0,1 0 0 0 0,-1-1-1 0 0,0 1 1 0 0,1 8 0 0 0,-2-12 165 0 0,0 1 0 0 0,-1-1 0 0 0,1 0 1 0 0,0 0-1 0 0,-1 0 0 0 0,1 0 0 0 0,-1 0 0 0 0,0 0 1 0 0,0-1-1 0 0,0 1 0 0 0,0 0 0 0 0,0 0 1 0 0,0 0-1 0 0,0-1 0 0 0,0 1 0 0 0,-1-1 1 0 0,1 1-1 0 0,-4 2 0 0 0,-8 8 300 0 0,10-9-281 0 0,1-1 0 0 0,0 0 0 0 0,-1 1 0 0 0,0-1 0 0 0,0 0-1 0 0,1 0 1 0 0,-1-1 0 0 0,-1 1 0 0 0,1 0 0 0 0,0-1-1 0 0,0 0 1 0 0,0 0 0 0 0,-1 0 0 0 0,-5 1 0 0 0,-4-1 328 0 0,-1-1 1 0 0,-20-2 0 0 0,-4 0-279 0 0,-48 5-134 0 0,64-2-64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976"/>
    </inkml:context>
    <inkml:brush xml:id="br0">
      <inkml:brushProperty name="width" value="0.1" units="cm"/>
      <inkml:brushProperty name="height" value="0.1" units="cm"/>
      <inkml:brushProperty name="color" value="#AB008B"/>
    </inkml:brush>
  </inkml:definitions>
  <inkml:trace contextRef="#ctx0" brushRef="#br0">239 76 16328 0 0,'0'-1'1475'0'0,"-3"-5"-1415"0"0,-1-2 32 0 0,0 0-1 0 0,0 0 1 0 0,-1 1-1 0 0,-11-14 1 0 0,15 20-107 0 0,0-1 0 0 0,-1 1 1 0 0,0 0-1 0 0,1-1 1 0 0,-1 1-1 0 0,0 0 0 0 0,1 0 1 0 0,-1 0-1 0 0,0 0 0 0 0,0 0 1 0 0,0 0-1 0 0,0 1 1 0 0,0-1-1 0 0,0 1 0 0 0,0-1 1 0 0,0 1-1 0 0,0 0 1 0 0,0-1-1 0 0,0 1 0 0 0,-1 0 1 0 0,1 1-1 0 0,0-1 1 0 0,0 0-1 0 0,0 1 0 0 0,0-1 1 0 0,-4 2-1 0 0,1 0-11 0 0,-1 0 1 0 0,0 0-1 0 0,1 0 0 0 0,0 1 0 0 0,-1 0 1 0 0,1 0-1 0 0,0 0 0 0 0,1 1 0 0 0,-1 0 1 0 0,1 0-1 0 0,-1 0 0 0 0,1 0 0 0 0,0 1 1 0 0,1-1-1 0 0,-5 7 0 0 0,-3 10 19 0 0,1 0 1 0 0,1 1-1 0 0,1 0 0 0 0,1 0 0 0 0,0 1 0 0 0,2 0 1 0 0,1 0-1 0 0,1 0 0 0 0,0 1 0 0 0,2-1 1 0 0,2 26-1 0 0,0-42-14 0 0,0 1 1 0 0,1-1 0 0 0,0 1-1 0 0,0-1 1 0 0,4 9-1 0 0,-6-15 15 0 0,1 1-1 0 0,0-1 1 0 0,0 1 0 0 0,0-1-1 0 0,0 1 1 0 0,0-1-1 0 0,0 0 1 0 0,0 1-1 0 0,0-1 1 0 0,1 0-1 0 0,-1 0 1 0 0,3 2-1 0 0,-3-3 1 0 0,0 1 0 0 0,-1-1 0 0 0,1 0 0 0 0,0 0 0 0 0,0 0 0 0 0,0 1 1 0 0,0-1-1 0 0,0 0 0 0 0,0 0 0 0 0,0 0 0 0 0,0-1 0 0 0,0 1 0 0 0,0 0 0 0 0,0 0 0 0 0,0 0 0 0 0,0-1 0 0 0,-1 1 0 0 0,1 0 0 0 0,0-1 0 0 0,0 1 0 0 0,0-1 0 0 0,0 1 0 0 0,-1-1 0 0 0,1 1 0 0 0,1-2 0 0 0,6-4 120 0 0,0-2 0 0 0,0 1 0 0 0,0-1 0 0 0,-1 0 0 0 0,0-1 0 0 0,8-14 0 0 0,-3 3 190 0 0,18-44 0 0 0,-17 32-225 0 0,-5 16 0 0 0,7-25 0 0 0,-14 38-58 0 0,0 1-1 0 0,0-1 1 0 0,0 0-1 0 0,1 1 1 0 0,-1-1 0 0 0,1 1-1 0 0,-1 0 1 0 0,1-1-1 0 0,0 1 1 0 0,0 0 0 0 0,3-3-1 0 0,-4 4 7 0 0,0 0-1 0 0,1 0 0 0 0,-1 0 0 0 0,1 0 1 0 0,-1 0-1 0 0,1 1 0 0 0,-1-1 1 0 0,1 1-1 0 0,-1-1 0 0 0,1 1 1 0 0,-1-1-1 0 0,1 1 0 0 0,0 0 1 0 0,-1-1-1 0 0,1 1 0 0 0,0 0 0 0 0,-1 0 1 0 0,1 0-1 0 0,2 1 0 0 0,0 0 10 0 0,-1-1-1 0 0,1 1 1 0 0,-1 0-1 0 0,1 1 1 0 0,-1-1-1 0 0,1 1 0 0 0,-1-1 1 0 0,0 1-1 0 0,1 0 1 0 0,-1 0-1 0 0,0 0 1 0 0,0 1-1 0 0,2 2 0 0 0,29 38-10 0 0,-3-3-120 0 0,6 4-684 0 0,-1 2 0 0 0,30 52 1 0 0,-64-94 452 0 0,1 0 0 0 0,0 0 0 0 0,0 0 0 0 0,0-1 0 0 0,0 1 1 0 0,1-1-1 0 0,-1 0 0 0 0,1 0 0 0 0,0 0 0 0 0,0 0 0 0 0,8 3 0 0 0,-6-5-1236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0.885"/>
    </inkml:context>
    <inkml:brush xml:id="br0">
      <inkml:brushProperty name="width" value="0.1" units="cm"/>
      <inkml:brushProperty name="height" value="0.1" units="cm"/>
      <inkml:brushProperty name="color" value="#AB008B"/>
    </inkml:brush>
  </inkml:definitions>
  <inkml:trace contextRef="#ctx0" brushRef="#br0">67 459 12856 0 0,'0'0'1152'0'0,"-4"8"-1650"0"0,-5 7-67 0 0,7-11 493 0 0,-1-1 0 0 0,1 1 0 0 0,1-1 0 0 0,-1 1 0 0 0,-2 5 0 0 0,-18 96 734 0 0,9-32 603 0 0,11-64-883 0 0,1 0 0 0 0,0 1 0 0 0,1 11 1 0 0,0-19-230 0 0,2-35-532 0 0,1 0 0 0 0,3 0 0 0 0,10-38 0 0 0,-4 18 166 0 0,-5 18 361 0 0,1 1 1 0 0,2-1-1 0 0,24-53 0 0 0,-31 81 113 0 0,0 0 0 0 0,1 1 0 0 0,0-1 0 0 0,0 1-1 0 0,0 0 1 0 0,1 0 0 0 0,0 0 0 0 0,0 1 0 0 0,1 0 0 0 0,6-5-1 0 0,-12 9-237 0 0,1 1 0 0 0,0 0 0 0 0,0-1-1 0 0,0 1 1 0 0,-1 0 0 0 0,1-1 0 0 0,0 1-1 0 0,0 0 1 0 0,0 0 0 0 0,0 0 0 0 0,0 0-1 0 0,0 0 1 0 0,-1 0 0 0 0,1 0 0 0 0,0 0-1 0 0,0 0 1 0 0,0 0 0 0 0,0 0 0 0 0,0 1-1 0 0,0-1 1 0 0,-1 0 0 0 0,1 1 0 0 0,0-1-1 0 0,0 1 1 0 0,0-1 0 0 0,-1 1-1 0 0,1-1 1 0 0,0 1 0 0 0,-1-1 0 0 0,1 1-1 0 0,0 0 1 0 0,-1-1 0 0 0,1 1 0 0 0,-1 0-1 0 0,1-1 1 0 0,-1 1 0 0 0,1 0 0 0 0,-1 1-1 0 0,4 4 8 0 0,-1 0-1 0 0,0 0 0 0 0,3 11 1 0 0,-6-15-31 0 0,6 16-83 0 0,-2 1-1 0 0,0-1 0 0 0,2 31 0 0 0,-3 56-470 0 0,-3-87 465 0 0,-6 131-626 0 0,6-141 747 0 0,0-7 125 0 0,6-23 443 0 0,16-87-215 0 0,-13 67-469 0 0,6-50 0 0 0,-14 81 124 0 0,1 0 0 0 0,1 0 0 0 0,0 1 0 0 0,1-1 0 0 0,0 1 0 0 0,10-19-1 0 0,-13 27-10 0 0,1-1 0 0 0,-1 1 0 0 0,1 0 0 0 0,0-1 0 0 0,0 1 0 0 0,0 0 0 0 0,0 0 0 0 0,0 0 0 0 0,1 1 0 0 0,-1-1 0 0 0,1 0 0 0 0,-1 1 0 0 0,1-1 0 0 0,-1 1 0 0 0,1 0 0 0 0,3-1 0 0 0,-2 1 1 0 0,0 0 0 0 0,0 1 0 0 0,0 0 0 0 0,0-1 0 0 0,0 1 0 0 0,0 1 0 0 0,0-1 0 0 0,0 0 0 0 0,0 1 0 0 0,6 2 0 0 0,-1 0-15 0 0,0 0-1 0 0,-1 1 0 0 0,1 0 1 0 0,-1 1-1 0 0,0 0 0 0 0,0 0 0 0 0,-1 1 1 0 0,1 0-1 0 0,7 8 0 0 0,-2 3-41 0 0,0 0 0 0 0,-1 1 0 0 0,0 0 0 0 0,-2 1-1 0 0,0 0 1 0 0,7 22 0 0 0,-1-2 6 0 0,-1 2 0 0 0,17 75-1 0 0,-18-66 23 0 0,-10-37 0 0 0,0 0 0 0 0,-1 0 0 0 0,2 19 0 0 0,-3-16-5 0 0,1 47 16 0 0,-4-57-19 0 0,1 1 0 0 0,-1-1 0 0 0,0 0-1 0 0,0 0 1 0 0,0 0 0 0 0,-1 0 0 0 0,-4 10-1 0 0,-7 1-3 0 0,12-16 22 0 0,1 0-1 0 0,-1-1 0 0 0,1 1 0 0 0,-1 0 0 0 0,0-1 0 0 0,1 1 0 0 0,-1-1 0 0 0,0 1 0 0 0,1-1 0 0 0,-1 1 1 0 0,0-1-1 0 0,0 0 0 0 0,1 1 0 0 0,-1-1 0 0 0,0 0 0 0 0,0 1 0 0 0,0-1 0 0 0,1 0 0 0 0,-1 0 1 0 0,0 0-1 0 0,0 0 0 0 0,0 0 0 0 0,0 0 0 0 0,1 0 0 0 0,-1 0 0 0 0,0 0 0 0 0,0 0 0 0 0,-1-1 1 0 0,0 1 32 0 0,1-1 0 0 0,-1 0 1 0 0,0 0-1 0 0,1-1 1 0 0,-1 1-1 0 0,0 0 0 0 0,-2-3 1 0 0,3 3 33 0 0,-2-2-7 0 0,0-1 0 0 0,1 1-1 0 0,0 0 1 0 0,-1-1 0 0 0,1 1-1 0 0,1-1 1 0 0,-1 1 0 0 0,0-1-1 0 0,1 0 1 0 0,0 0-1 0 0,-1-6 1 0 0,-1-6 178 0 0,-2-24 0 0 0,4-118 581 0 0,2 84-462 0 0,-1 13-248 0 0,3 1 0 0 0,3-1 0 0 0,17-77 0 0 0,-15 110-143 0 0,1 0-1 0 0,1 1 0 0 0,2 1 0 0 0,1-1 1 0 0,1 2-1 0 0,26-38 0 0 0,-32 53 12 0 0,0 0-1 0 0,1 0 1 0 0,13-11-1 0 0,-17 16 9 0 0,0 1 0 0 0,1 0 0 0 0,-1 1 0 0 0,1-1-1 0 0,0 1 1 0 0,0 0 0 0 0,0 1 0 0 0,7-3 0 0 0,-8 4 8 0 0,-1 0 0 0 0,0 1 0 0 0,1 0 0 0 0,-1-1 0 0 0,0 1 0 0 0,1 1 0 0 0,-1-1 0 0 0,0 1 0 0 0,1 0 0 0 0,-1 0 0 0 0,0 0 0 0 0,0 0 0 0 0,0 1 0 0 0,0-1 0 0 0,0 1 0 0 0,0 0 0 0 0,0 1 1 0 0,6 4-1 0 0,-3-2-2 0 0,-1 0 0 0 0,0 1 1 0 0,0 0-1 0 0,-1 0 1 0 0,0 0-1 0 0,0 1 0 0 0,0 0 1 0 0,-1 0-1 0 0,6 10 1 0 0,0 6-188 0 0,-1 1 0 0 0,-1 1 0 0 0,-1-1 0 0 0,-1 1 0 0 0,-1 1 0 0 0,-1-1 0 0 0,-1 0 0 0 0,-2 1 0 0 0,-2 43 0 0 0,0-62 192 0 0,1 0 0 0 0,-2 0 1 0 0,1 0-1 0 0,-1 0 0 0 0,0-1 0 0 0,-1 1 0 0 0,-4 8 0 0 0,6-12 4 0 0,-1 0 0 0 0,0 0 1 0 0,0 0-1 0 0,0 0 0 0 0,-1 0 0 0 0,1-1 0 0 0,-1 1 1 0 0,1-1-1 0 0,-1 1 0 0 0,0-1 0 0 0,0 0 1 0 0,0 0-1 0 0,0 0 0 0 0,0-1 0 0 0,-1 1 0 0 0,-3 1 1 0 0,-6 0 53 0 0,1-1 0 0 0,-1 0 0 0 0,1-1 1 0 0,-1 0-1 0 0,0 0 0 0 0,-25-4 0 0 0,32 2-33 0 0,1 0-1 0 0,0 0 0 0 0,-1-1 1 0 0,1 0-1 0 0,0 0 0 0 0,0 0 1 0 0,0 0-1 0 0,0-1 0 0 0,1 0 0 0 0,-6-4 1 0 0,-3-3 146 0 0,1-1 0 0 0,-13-14 0 0 0,12 5-42 0 0,7 9-47 0 0,7 10-88 0 0,-1 0 0 0 0,0 0-1 0 0,1-1 1 0 0,-1 1 0 0 0,0 0-1 0 0,1 0 1 0 0,0 0 0 0 0,-1 0-1 0 0,1 0 1 0 0,-1 0 0 0 0,1 1-1 0 0,0-1 1 0 0,0 0 0 0 0,1-1-1 0 0,1 0-52 0 0,0 0-1 0 0,0 1 0 0 0,0-1 1 0 0,0 1-1 0 0,0 0 0 0 0,0 0 1 0 0,0 0-1 0 0,0 0 0 0 0,1 1 1 0 0,-1-1-1 0 0,0 1 0 0 0,1 0 1 0 0,-1-1-1 0 0,7 2 0 0 0,-5-1-67 0 0,21 0-324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1.738"/>
    </inkml:context>
    <inkml:brush xml:id="br0">
      <inkml:brushProperty name="width" value="0.1" units="cm"/>
      <inkml:brushProperty name="height" value="0.1" units="cm"/>
      <inkml:brushProperty name="color" value="#AB008B"/>
    </inkml:brush>
  </inkml:definitions>
  <inkml:trace contextRef="#ctx0" brushRef="#br0">267 121 20031 0 0,'-2'-61'1320'0'0,"1"53"-1256"0"0,0 1 0 0 0,0 0 0 0 0,-1-1 0 0 0,0 1 0 0 0,0 0 0 0 0,-5-8 816 0 0,-3 15-476 0 0,8 1-421 0 0,0 0-1 0 0,-1 0 1 0 0,1-1-1 0 0,0 1 1 0 0,0 0-1 0 0,0 1 1 0 0,0-1 0 0 0,0 0-1 0 0,0 1 1 0 0,0-1-1 0 0,1 1 1 0 0,-1-1-1 0 0,0 1 1 0 0,1 0-1 0 0,-1 0 1 0 0,1 0-1 0 0,-2 3 1 0 0,-2 4-163 0 0,0 0 0 0 0,-5 17 1 0 0,6-17 26 0 0,-19 62-573 0 0,-21 103 1 0 0,36-138 600 0 0,-72 367-1493 0 0,57-214-399 0 0,22-159 2457 0 0,1-29-411 0 0,0-1 0 0 0,0 0 1 0 0,0 0-1 0 0,0 0 0 0 0,0 0 0 0 0,0 0 1 0 0,0 0-1 0 0,0 0 0 0 0,0 0 1 0 0,0 0-1 0 0,0 1 0 0 0,0-1 1 0 0,0 0-1 0 0,0 0 0 0 0,0 0 0 0 0,0 0 1 0 0,0 0-1 0 0,0 0 0 0 0,0 0 1 0 0,0 0-1 0 0,0 1 0 0 0,0-1 0 0 0,0 0 1 0 0,0 0-1 0 0,0 0 0 0 0,0 0 1 0 0,0 0-1 0 0,0 0 0 0 0,0 0 1 0 0,0 0-1 0 0,0 0 0 0 0,0 1 0 0 0,0-1 1 0 0,1 0-1 0 0,-1 0 0 0 0,0 0 1 0 0,0 0-1 0 0,0 0 0 0 0,0 0 1 0 0,0 0-1 0 0,0 0 0 0 0,0 0 0 0 0,0 0 1 0 0,0 0-1 0 0,1 0 0 0 0,-1 0 1 0 0,0 0-1 0 0,0 0 0 0 0,0 0 1 0 0,0 0-1 0 0,0 0 0 0 0,0 0 0 0 0,0 0 1 0 0,0 0-1 0 0,1 0 0 0 0,-1 0 1 0 0,0 0-1 0 0,5-15 893 0 0,0-2-545 0 0,-1 1-152 0 0,0 1 1 0 0,1 0-1 0 0,11-24 0 0 0,-14 35-222 0 0,0 1 1 0 0,0-1-1 0 0,1 0 1 0 0,-1 1-1 0 0,1 0 1 0 0,0-1-1 0 0,0 1 1 0 0,0 0-1 0 0,0 1 1 0 0,1-1-1 0 0,-1 1 1 0 0,1-1-1 0 0,-1 1 1 0 0,1 0-1 0 0,0 0 1 0 0,0 0-1 0 0,0 1 1 0 0,6-2-1 0 0,3 1-29 0 0,0 0-1 0 0,0 1 1 0 0,0 1-1 0 0,0 0 1 0 0,1 1 0 0 0,20 3-1 0 0,79 24-127 0 0,-99-25 144 0 0,28 8-36 0 0,0-1 0 0 0,76 6-1 0 0,-103-16 52 0 0,-1 0 0 0 0,0 0 0 0 0,1-1 0 0 0,-1-1 0 0 0,0 0-1 0 0,0-1 1 0 0,0-1 0 0 0,0 0 0 0 0,-1-1 0 0 0,22-10 0 0 0,-13 4 3 0 0,-11 5 223 0 0,1 0 0 0 0,19-14 0 0 0,-28 18-171 0 0,0 0 1 0 0,-1 0-1 0 0,1-1 0 0 0,-1 1 1 0 0,0-1-1 0 0,0 1 0 0 0,0-1 1 0 0,0 0-1 0 0,0 0 0 0 0,-1 0 1 0 0,1 0-1 0 0,-1 0 0 0 0,0 0 1 0 0,0 0-1 0 0,2-7 0 0 0,-3 7-13 0 0,0 0-1 0 0,-1 0 0 0 0,1 0 1 0 0,0 0-1 0 0,-1 0 0 0 0,0 0 1 0 0,0 0-1 0 0,0 1 0 0 0,0-1 1 0 0,0 0-1 0 0,0 0 0 0 0,-1 1 1 0 0,0-1-1 0 0,1 1 0 0 0,-1-1 1 0 0,0 1-1 0 0,0 0 0 0 0,-3-4 1 0 0,-1 1 88 0 0,0 0 1 0 0,0 0 0 0 0,0 0 0 0 0,-1 1 0 0 0,0-1 0 0 0,-7-2 0 0 0,-2 1-74 0 0,-1 1 0 0 0,1 0 0 0 0,-1 1 0 0 0,0 1 0 0 0,0 1 0 0 0,0 1 0 0 0,0 0 0 0 0,0 1 0 0 0,0 0 0 0 0,0 2 0 0 0,-33 6 0 0 0,45-6-72 0 0,1-1-1 0 0,-1 1 0 0 0,1 0 1 0 0,-1 0-1 0 0,1 0 1 0 0,0 1-1 0 0,0-1 0 0 0,-1 1 1 0 0,2 0-1 0 0,-1 0 1 0 0,0 1-1 0 0,1-1 0 0 0,-1 1 1 0 0,1-1-1 0 0,0 1 1 0 0,1 0-1 0 0,-1 0 0 0 0,0 1 1 0 0,-2 5-1 0 0,2-2-15 0 0,1 0-1 0 0,-1 0 1 0 0,1 0-1 0 0,0 0 1 0 0,1 0-1 0 0,0 1 0 0 0,0-1 1 0 0,1 0-1 0 0,0 1 1 0 0,2 12-1 0 0,0-5-195 0 0,0 0-1 0 0,2 0 0 0 0,0-1 1 0 0,0 1-1 0 0,2-1 0 0 0,0-1 1 0 0,0 1-1 0 0,2-1 0 0 0,-1 0 1 0 0,2 0-1 0 0,0-1 0 0 0,15 17 1 0 0,-16-21 26 0 0,0 0 1 0 0,1-1 0 0 0,1 0 0 0 0,-1 0-1 0 0,1-1 1 0 0,0-1 0 0 0,1 1-1 0 0,-1-2 1 0 0,16 7 0 0 0,-18-9 35 0 0,0-1 1 0 0,0 0-1 0 0,1 0 1 0 0,-1 0-1 0 0,0-1 0 0 0,0-1 1 0 0,1 1-1 0 0,-1-1 1 0 0,0-1-1 0 0,1 0 0 0 0,-1 0 1 0 0,0 0-1 0 0,0-1 1 0 0,14-5-1 0 0,-5 0 71 0 0,-1-1 0 0 0,-1 0 0 0 0,28-20-1 0 0,40-38 44 0 0,-23 17 72 0 0,33-18 160 0 0,21-16 210 0 0,-99 71-337 0 0,153-128 1103 0 0,-13-11 1172 0 0,-111 96-1321 0 0,2-2 302 0 0,-44 55-1239 0 0,-1 1 1 0 0,1-1-1 0 0,-1 0 0 0 0,1 0 0 0 0,-1 0 1 0 0,0 0-1 0 0,0 0 0 0 0,2-3 1 0 0,-3 3 605 0 0,-18 19-474 0 0,11-10-209 0 0,1 0 0 0 0,0 0-1 0 0,0 0 1 0 0,1 1 0 0 0,-1 0-1 0 0,2 0 1 0 0,-5 10 0 0 0,-23 66-92 0 0,20-51 24 0 0,5-15 42 0 0,1 1-1 0 0,1 1 0 0 0,1-1 1 0 0,1 1-1 0 0,1-1 0 0 0,0 1 1 0 0,1 0-1 0 0,1 0 0 0 0,1-1 1 0 0,1 1-1 0 0,6 26 0 0 0,-5-37 28 0 0,-1-1 0 0 0,2 0 0 0 0,-1 0 0 0 0,1 0 0 0 0,0 0 0 0 0,1 0 0 0 0,0-1 0 0 0,0 0 0 0 0,0 0 0 0 0,1 0 0 0 0,0-1 0 0 0,0 0 0 0 0,1 0 0 0 0,0-1 0 0 0,0 1 0 0 0,0-1 0 0 0,15 7 0 0 0,8 2 0 0 0,1-2 0 0 0,0-1 0 0 0,45 11 0 0 0,-43-14 0 0 0,51 12 60 0 0,-83-20-56 0 0,0 0-1 0 0,0 0 1 0 0,0 1 0 0 0,0-1-1 0 0,0 1 1 0 0,-1-1-1 0 0,1 1 1 0 0,0-1 0 0 0,0 1-1 0 0,0-1 1 0 0,0 1-1 0 0,0 0 1 0 0,-1-1 0 0 0,1 1-1 0 0,0 0 1 0 0,0 0-1 0 0,-1 0 1 0 0,1-1 0 0 0,-1 1-1 0 0,1 0 1 0 0,-1 0-1 0 0,1 0 1 0 0,-1 0 0 0 0,0 0-1 0 0,1 0 1 0 0,-1 0-1 0 0,0 0 1 0 0,0 0 0 0 0,0 0-1 0 0,1 0 1 0 0,-1 0-1 0 0,0 0 1 0 0,-1 0 0 0 0,1 1-1 0 0,0-1 1 0 0,0 0-1 0 0,0 0 1 0 0,-1 0 0 0 0,1 0-1 0 0,-1 1 1 0 0,-2 5 13 0 0,0-1 1 0 0,0 1 0 0 0,-1-1 0 0 0,-8 11-1 0 0,-1-1-79 0 0,-1 0 0 0 0,-1-1 0 0 0,-22 18 0 0 0,-53 34-4196 0 0,22-22-899 0 0,-3-1-283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3.266"/>
    </inkml:context>
    <inkml:brush xml:id="br0">
      <inkml:brushProperty name="width" value="0.1" units="cm"/>
      <inkml:brushProperty name="height" value="0.1" units="cm"/>
      <inkml:brushProperty name="color" value="#AB008B"/>
    </inkml:brush>
  </inkml:definitions>
  <inkml:trace contextRef="#ctx0" brushRef="#br0">1 0 14064 0 0,'0'0'816'0'0,"1"1"-672"0"0,3 1-170 0 0,-1 0 0 0 0,0 0 1 0 0,0 1-1 0 0,0-1 0 0 0,0 1 0 0 0,-1 0 1 0 0,1-1-1 0 0,-1 1 0 0 0,0 1 1 0 0,1-1-1 0 0,-1 0 0 0 0,1 4 1 0 0,5 6 47 0 0,-6-10-22 0 0,-1 1 0 0 0,1 0 0 0 0,-1 0 0 0 0,0-1 0 0 0,0 1 0 0 0,0 0 0 0 0,0 7 0 0 0,3 12 0 0 0,11 50 22 0 0,-4 1 1 0 0,3 83-1 0 0,-4-45 167 0 0,-3-35-104 0 0,30 254 256 0 0,17-34 337 0 0,-22-197-728 0 0,-27-83-60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4.604"/>
    </inkml:context>
    <inkml:brush xml:id="br0">
      <inkml:brushProperty name="width" value="0.1" units="cm"/>
      <inkml:brushProperty name="height" value="0.1" units="cm"/>
      <inkml:brushProperty name="color" value="#AB008B"/>
    </inkml:brush>
  </inkml:definitions>
  <inkml:trace contextRef="#ctx0" brushRef="#br0">1 6 15168 0 0,'0'0'330'0'0,"2"0"-8"0"0,12-3-388 0 0,0 2 0 0 0,0 0 0 0 0,0 1 0 0 0,0 0 1 0 0,16 3-1 0 0,-10-1 1 0 0,-3 0 33 0 0,29 7 1 0 0,-5 1 19 0 0,55 9-46 0 0,52 9 63 0 0,-85-19 25 0 0,308 36 1755 0 0,102 6-584 0 0,-433-46-1194 0 0,735 86 156 0 0,-613-73-128 0 0,195 28-486 0 0,-176-21 384 0 0,-38-6 134 0 0,-68-8 85 0 0,-46-5 15 0 0,57 2-1 0 0,-65-7-95 0 0,-1 1-1 0 0,24 5 0 0 0,-24-3-50 0 0,0-1 1 0 0,23 0-1 0 0,37 5 227 0 0,-79-8-197 0 0,0 0 0 0 0,0 1 0 0 0,0-1 0 0 0,0 0 0 0 0,0 0-1 0 0,-1 0 1 0 0,1 1 0 0 0,0-1 0 0 0,0 1 0 0 0,0-1 0 0 0,0 1 0 0 0,0-1 0 0 0,0 1 0 0 0,-1-1-1 0 0,1 1 1 0 0,0-1 0 0 0,-1 1 0 0 0,1 0 0 0 0,0 0 0 0 0,-1-1 0 0 0,1 1 0 0 0,-1 0 0 0 0,1 0-1 0 0,-1 0 1 0 0,1 0 0 0 0,-1 0 0 0 0,1 1 0 0 0,1 3 35 0 0,-1 1 0 0 0,0-1-1 0 0,1 11 1 0 0,-1-5-68 0 0,5 15-17 0 0,1-1 0 0 0,17 41 0 0 0,2 6 0 0 0,9 40 14 0 0,88 308-100 0 0,16-17 119 0 0,-121-357-2 0 0,23 39 31 0 0,-17-37-60 0 0,-23-45-4 0 0,1 0 0 0 0,0-1 0 0 0,0 1 0 0 0,0 0-1 0 0,4 3 1 0 0,-3-3-9 0 0,-1-1 0 0 0,1 1 0 0 0,-1 0 0 0 0,0 0 0 0 0,2 3-1 0 0,-4-5 4 0 0,0-1-1 0 0,0 1 0 0 0,1 0 1 0 0,-1-1-1 0 0,0 1 0 0 0,1 0 1 0 0,-1-1-1 0 0,0 1 0 0 0,1-1 1 0 0,-1 1-1 0 0,1 0 0 0 0,-1-1 1 0 0,1 1-1 0 0,-1-1 0 0 0,1 0 1 0 0,0 1-1 0 0,-1-1 0 0 0,1 1 1 0 0,-1-1-1 0 0,1 0 0 0 0,0 1 1 0 0,-1-1-1 0 0,2 0 0 0 0,8 17-172 0 0,-11-16 179 0 0,5 1 47 0 0,-17-5-56 0 0,0 1 1 0 0,0 0 0 0 0,-21 1 0 0 0,-10-2-115 0 0,-100-5-51 0 0,-32-1-264 0 0,-252-4 873 0 0,185 10-287 0 0,179 2-139 0 0,-207-11 317 0 0,2-19 57 0 0,-121-52-564 0 0,-128-22-117 0 0,395 90 352 0 0,-1 6 0 0 0,0 4-1 0 0,-207 21 1 0 0,173 0 269 0 0,97-10-361 0 0,-70-3 0 0 0,125-3-58 0 0,-5 0-244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5.747"/>
    </inkml:context>
    <inkml:brush xml:id="br0">
      <inkml:brushProperty name="width" value="0.1" units="cm"/>
      <inkml:brushProperty name="height" value="0.1" units="cm"/>
      <inkml:brushProperty name="color" value="#AB008B"/>
    </inkml:brush>
  </inkml:definitions>
  <inkml:trace contextRef="#ctx0" brushRef="#br0">23 964 8720 0 0,'0'0'318'0'0,"0"0"-162"0"0,-1 0-1 0 0,1 0 1 0 0,-1 0-1 0 0,1 1 1 0 0,-1-1 0 0 0,1-1-1 0 0,-1 1 1 0 0,1 0-1 0 0,-1 0 1 0 0,1 0-1 0 0,-1 0 1 0 0,1 0-1 0 0,-1 0 1 0 0,1 0-1 0 0,-1-1 1 0 0,0 1-1 0 0,-1-4 35 0 0,0 0 0 0 0,0 0 0 0 0,1 0 0 0 0,-1 0 0 0 0,1-1 0 0 0,0 1 0 0 0,0 0 0 0 0,0-1 0 0 0,1 1 0 0 0,-1-1-1 0 0,1 1 1 0 0,0 0 0 0 0,1-1 0 0 0,-1 1 0 0 0,1-1 0 0 0,1-6 0 0 0,3-8 160 0 0,2 0 0 0 0,11-27 0 0 0,-6 18-39 0 0,164-358 1352 0 0,-170 375-1660 0 0,127-237-55 0 0,-123 232 231 0 0,1 0 0 0 0,0 0 0 0 0,15-15 0 0 0,-17 21 268 0 0,-4 4-641 0 0,1 1 0 0 0,-1-1 0 0 0,1 1-1 0 0,11-7 1 0 0,-16 11 160 0 0,0 1 0 0 0,0-1 0 0 0,0 1 0 0 0,0 0 0 0 0,0 0-1 0 0,0 0 1 0 0,1 0 0 0 0,-1 0 0 0 0,0 0 0 0 0,0 0 0 0 0,0 0 0 0 0,0 0 0 0 0,0 0-1 0 0,0 1 1 0 0,0-1 0 0 0,0 0 0 0 0,0 1 0 0 0,1-1 0 0 0,-1 1 0 0 0,0-1 0 0 0,-1 1 0 0 0,1-1-1 0 0,0 1 1 0 0,0 0 0 0 0,0-1 0 0 0,0 1 0 0 0,0 0 0 0 0,-1 0 0 0 0,1 0 0 0 0,0 0-1 0 0,-1 0 1 0 0,2 1 0 0 0,1 3-25 0 0,1 0 0 0 0,-1 0-1 0 0,0 0 1 0 0,4 10 0 0 0,7 27-182 0 0,-1 1 1 0 0,8 52-1 0 0,7 92-48 0 0,-19-117 276 0 0,9 85-51 0 0,-7-53 64 0 0,5 30-192 0 0,-12-106 81 0 0,2 13-227 0 0,1 0-1 0 0,3-1 1 0 0,18 52 0 0 0,-14-65-1225 0 0,-10-18 894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116"/>
    </inkml:context>
    <inkml:brush xml:id="br0">
      <inkml:brushProperty name="width" value="0.1" units="cm"/>
      <inkml:brushProperty name="height" value="0.1" units="cm"/>
      <inkml:brushProperty name="color" value="#AB008B"/>
    </inkml:brush>
  </inkml:definitions>
  <inkml:trace contextRef="#ctx0" brushRef="#br0">0 28 16032 0 0,'0'0'933'0'0,"2"-1"-765"0"0,13-7-147 0 0,-12 5-30 0 0,0 1-1 0 0,1 0 1 0 0,-1 1 0 0 0,1-1-1 0 0,6-2 1 0 0,-1 2-320 0 0,0 1 1 0 0,0 0-1 0 0,0 1 1 0 0,0-1-1 0 0,0 2 0 0 0,1-1 1 0 0,9 3-1 0 0,57 13-1557 0 0,-33-6 1908 0 0,72 8-1 0 0,57-6 343 0 0,-137-11-266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822"/>
    </inkml:context>
    <inkml:brush xml:id="br0">
      <inkml:brushProperty name="width" value="0.1" units="cm"/>
      <inkml:brushProperty name="height" value="0.1" units="cm"/>
      <inkml:brushProperty name="color" value="#AB008B"/>
    </inkml:brush>
  </inkml:definitions>
  <inkml:trace contextRef="#ctx0" brushRef="#br0">257 0 16503 0 0,'-4'8'836'0'0,"-5"6"-549"0"0,-4 9 36 0 0,-50 169-349 0 0,59-180 8 0 0,-72 276-106 0 0,52-195 145 0 0,-6 55-407 0 0,15-65-108 0 0,1-15-1747 0 0,10-43 928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554"/>
    </inkml:context>
    <inkml:brush xml:id="br0">
      <inkml:brushProperty name="width" value="0.1" units="cm"/>
      <inkml:brushProperty name="height" value="0.1" units="cm"/>
      <inkml:brushProperty name="color" value="#AB008B"/>
    </inkml:brush>
  </inkml:definitions>
  <inkml:trace contextRef="#ctx0" brushRef="#br0">0 1 11272 0 0,'0'0'1986'0'0,"1"8"-1660"0"0,0 0-292 0 0,0 0 0 0 0,0 0 0 0 0,0 0 0 0 0,-2 11 0 0 0,2 24-44 0 0,5 71 50 0 0,-4-53 72 0 0,1 2-15 0 0,-1-6 46 0 0,15 97 1 0 0,-13-135-163 0 0,0 0 0 0 0,1 0 0 0 0,1-1 0 0 0,0 1 0 0 0,2-1 0 0 0,15 29 1 0 0,-14-39-662 0 0,-1 1-212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314"/>
    </inkml:context>
    <inkml:brush xml:id="br0">
      <inkml:brushProperty name="width" value="0.1" units="cm"/>
      <inkml:brushProperty name="height" value="0.1" units="cm"/>
      <inkml:brushProperty name="color" value="#AB008B"/>
    </inkml:brush>
  </inkml:definitions>
  <inkml:trace contextRef="#ctx0" brushRef="#br0">90 60 9528 0 0,'-41'0'1014'0'0,"41"0"-1012"0"0,-1 0 0 0 0,0 0 1 0 0,0 0-1 0 0,0 0 0 0 0,0 0 0 0 0,0-1 0 0 0,0 1 0 0 0,0 0 0 0 0,0 0 0 0 0,1-1 0 0 0,-1 1 0 0 0,0 0 0 0 0,0-1 0 0 0,0 1 0 0 0,1-1 0 0 0,-1 1 0 0 0,-1-2 0 0 0,-1 0 47 0 0,-2 0-84 0 0,2 2 315 0 0,1-1 1 0 0,0 0-1 0 0,-1 0 1 0 0,1 0-1 0 0,0 0 1 0 0,0 0-1 0 0,-3-3 1 0 0,5 4-230 0 0,-1 0-1 0 0,1 0 1 0 0,0-1-1 0 0,-1 1 1 0 0,1 0 0 0 0,0-1-1 0 0,0 1 1 0 0,0 0 0 0 0,-1-1-1 0 0,1 1 1 0 0,0-1-1 0 0,0 1 1 0 0,0 0 0 0 0,0-1-1 0 0,0 1 1 0 0,0-1 0 0 0,0 1-1 0 0,0 0 1 0 0,0-1-1 0 0,0 1 1 0 0,0-1 0 0 0,0 0-47 0 0,0 0 1 0 0,1 0 0 0 0,-1 0-1 0 0,0 0 1 0 0,1 1-1 0 0,-1-1 1 0 0,1 0 0 0 0,-1 0-1 0 0,1 1 1 0 0,0-1 0 0 0,-1 0-1 0 0,1 0 1 0 0,1 0 0 0 0,1-1 90 0 0,0 0 1 0 0,1 0 0 0 0,-1 0-1 0 0,1 0 1 0 0,-1 1 0 0 0,1-1-1 0 0,0 1 1 0 0,-1 0 0 0 0,1 0-1 0 0,0 1 1 0 0,5-1 0 0 0,49-2 972 0 0,-51 3-1022 0 0,23 2 150 0 0,0 1-1 0 0,-1 2 0 0 0,32 8 1 0 0,-31-7 121 0 0,-16-2-188 0 0,0 1 1 0 0,16 7-1 0 0,20 7-464 0 0,-34-13 91 0 0,-1 0-1 0 0,29 17 0 0 0,2 1-411 0 0,-33-18 325 0 0,0-1 0 0 0,21 5 1 0 0,-16-6 82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765"/>
    </inkml:context>
    <inkml:brush xml:id="br0">
      <inkml:brushProperty name="width" value="0.1" units="cm"/>
      <inkml:brushProperty name="height" value="0.1" units="cm"/>
      <inkml:brushProperty name="color" value="#AB008B"/>
    </inkml:brush>
  </inkml:definitions>
  <inkml:trace contextRef="#ctx0" brushRef="#br0">0 44 11544 0 0,'0'0'529'0'0,"2"1"-12"0"0,10 4-294 0 0,0 0-1 0 0,0 0 1 0 0,1-1-1 0 0,-1 0 1 0 0,1-1-1 0 0,0-1 1 0 0,20 2-1 0 0,68-7 1465 0 0,146-22-1 0 0,31-5-142 0 0,-155 19-1544 0 0,150 3-1388 0 0,-231 8 43 0 0,-19 0-345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9.334"/>
    </inkml:context>
    <inkml:brush xml:id="br0">
      <inkml:brushProperty name="width" value="0.1" units="cm"/>
      <inkml:brushProperty name="height" value="0.1" units="cm"/>
      <inkml:brushProperty name="color" value="#AB008B"/>
    </inkml:brush>
  </inkml:definitions>
  <inkml:trace contextRef="#ctx0" brushRef="#br0">2216 12 12392 0 0,'0'0'870'0'0,"5"1"-691"0"0,-5-1-159 0 0,0 0 0 0 0,0 0 0 0 0,0 0 0 0 0,0 0 0 0 0,0 0 0 0 0,0 0 0 0 0,0 0 0 0 0,0 0 0 0 0,0 0 0 0 0,0 0 0 0 0,1 0-1 0 0,-1 0 1 0 0,0 0 0 0 0,0 0 0 0 0,0 0 0 0 0,0 0 0 0 0,0 0 0 0 0,0 0 0 0 0,0 0 0 0 0,0 0 0 0 0,0 0 0 0 0,0 0-1 0 0,0 0 1 0 0,0 0 0 0 0,0 0 0 0 0,0 0 0 0 0,1 0 0 0 0,-1 0 0 0 0,0 0 0 0 0,0 0 0 0 0,0 0 0 0 0,0 0 0 0 0,0 0-1 0 0,0 0 1 0 0,0 0 0 0 0,0 0 0 0 0,0 0 0 0 0,0 0 0 0 0,0 0 0 0 0,0 0 0 0 0,0 0 0 0 0,0 0 0 0 0,0 0 0 0 0,0-1-1 0 0,0 1 1 0 0,0 0 0 0 0,0 0 0 0 0,0 0 0 0 0,0 0 0 0 0,0 0 0 0 0,0 0 0 0 0,0 0 0 0 0,1 0 0 0 0,-1 0 0 0 0,0 0 0 0 0,0 0-1 0 0,0 0 1 0 0,-1 0 0 0 0,1 0 0 0 0,0-1 0 0 0,0 1 0 0 0,0 0 0 0 0,0 0 0 0 0,0 0 0 0 0,0 0 0 0 0,0 0 0 0 0,-1-1 12 0 0,-1-1 1 0 0,0 1 0 0 0,0 0-1 0 0,0 0 1 0 0,0 0 0 0 0,0 0 0 0 0,0 1-1 0 0,0-1 1 0 0,0 0 0 0 0,-1 1-1 0 0,1 0 1 0 0,0-1 0 0 0,0 1 0 0 0,0 0-1 0 0,-1 0 1 0 0,-2 0 0 0 0,-40 7 268 0 0,39-6-265 0 0,-17 5 16 0 0,0 0 0 0 0,0 2-1 0 0,1 0 1 0 0,-27 16 0 0 0,-80 51-79 0 0,115-66 38 0 0,-68 48 253 0 0,-110 98 0 0 0,90-59 41 0 0,13-11-240 0 0,-53 51-7 0 0,9-7-63 0 0,-156 107 189 0 0,187-161-193 0 0,-79 54 98 0 0,89-61 663 0 0,-3 1 200 0 0,46-38-786 0 0,0-2-156 0 0,32-17-278 0 0,1 1 0 0 0,0 1-1 0 0,-18 21 1 0 0,-5 4 169 0 0,32-32 89 0 0,0 1-1 0 0,0 1 0 0 0,-10 15 1 0 0,10-13 46 0 0,6-9-37 0 0,-1 0 0 0 0,1 0-1 0 0,-1 0 1 0 0,0 0 0 0 0,1 0 0 0 0,-1-1 0 0 0,0 1 0 0 0,0-1 0 0 0,0 1-1 0 0,0-1 1 0 0,0 0 0 0 0,-1 0 0 0 0,1 0 0 0 0,-4 1 0 0 0,-4 3-285 0 0,-25 3-2904 0 0,26-5 1646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40.043"/>
    </inkml:context>
    <inkml:brush xml:id="br0">
      <inkml:brushProperty name="width" value="0.1" units="cm"/>
      <inkml:brushProperty name="height" value="0.1" units="cm"/>
      <inkml:brushProperty name="color" value="#AB008B"/>
    </inkml:brush>
  </inkml:definitions>
  <inkml:trace contextRef="#ctx0" brushRef="#br0">5 44 10488 0 0,'-4'-16'2040'0'0,"6"-12"7077"0"0,6 33-9987 0 0,1 2 892 0 0,0 0 0 0 0,19 10 0 0 0,7 4-24 0 0,65 45 2 0 0,60 45 0 0 0,-52-28 0 0 0,147 86 0 0 0,276 120 288 0 0,-171-79-467 0 0,-70-35 102 0 0,-251-154 77 0 0,56 29 0 0 0,23 11 0 0 0,-1-1 0 0 0,-99-51-8 0 0,0 0 0 0 0,-1 2 0 0 0,0 0 0 0 0,0 1 0 0 0,-2 1 0 0 0,1 0 0 0 0,-2 1 0 0 0,1 1 0 0 0,-2 0 0 0 0,22 32 0 0 0,12 14 22 0 0,-1-3-188 0 0,-30-41-347 0 0,-9-11-1115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177"/>
    </inkml:context>
    <inkml:brush xml:id="br0">
      <inkml:brushProperty name="width" value="0.1" units="cm"/>
      <inkml:brushProperty name="height" value="0.1" units="cm"/>
      <inkml:brushProperty name="color" value="#AB008B"/>
    </inkml:brush>
  </inkml:definitions>
  <inkml:trace contextRef="#ctx0" brushRef="#br0">879 18 7920 0 0,'0'0'1560'0'0,"-1"-2"-1408"0"0,0 1-118 0 0,1 0 0 0 0,-1 0 1 0 0,0 0-1 0 0,0 0 0 0 0,0 0 0 0 0,0 0 1 0 0,0 0-1 0 0,0 0 0 0 0,0 0 1 0 0,-1 1-1 0 0,1-1 0 0 0,0 0 0 0 0,0 1 1 0 0,-1-1-1 0 0,1 1 0 0 0,0-1 1 0 0,-1 1-1 0 0,1 0 0 0 0,-1-1 0 0 0,1 1 1 0 0,0 0-1 0 0,-1 0 0 0 0,1 0 1 0 0,-1 0-1 0 0,0 0 0 0 0,-2 0 3 0 0,-7 1 205 0 0,1 1 0 0 0,-1 0 0 0 0,0 0 0 0 0,1 1 0 0 0,-17 7 0 0 0,12-5-214 0 0,-123 51 30 0 0,82-32-52 0 0,-188 84 48 0 0,166-72-34 0 0,52-23-27 0 0,-44 30-1 0 0,24-14-3 0 0,37-22 11 0 0,-1 0 0 0 0,-8 9 0 0 0,-8 6 0 0 0,8-4 0 0 0,17-17 0 0 0,1-1 0 0 0,-1 0 0 0 0,1 1 0 0 0,-1-1 0 0 0,1 0 0 0 0,0 1 0 0 0,-1-1 0 0 0,1 1 0 0 0,-1-1 0 0 0,1 1 0 0 0,0-1 0 0 0,0 1 0 0 0,-1-1 0 0 0,1 1 0 0 0,0-1 0 0 0,0 1 0 0 0,-1 0 0 0 0,1-1 0 0 0,0 1 0 0 0,0-1 0 0 0,0 1 0 0 0,0-1 0 0 0,0 1 0 0 0,0 0 0 0 0,0-1 0 0 0,0 1 0 0 0,0-1 0 0 0,0 1 0 0 0,0 0 0 0 0,1-1 0 0 0,-1 1 0 0 0,0-1 0 0 0,0 1 0 0 0,0-1 0 0 0,1 1 0 0 0,-1-1 0 0 0,0 1 0 0 0,1-1 0 0 0,-1 1 0 0 0,1-1 0 0 0,-1 1 0 0 0,0-1 0 0 0,1 1 0 0 0,-1-1 0 0 0,1 0 0 0 0,0 1 0 0 0,0 0 0 0 0,0 0 9 0 0,1 0 0 0 0,1 0 1 0 0,-1 0-1 0 0,0 0 1 0 0,0 0-1 0 0,0 0 0 0 0,0 0 1 0 0,1-1-1 0 0,-1 1 1 0 0,0-1-1 0 0,1 1 1 0 0,2-1-1 0 0,35-1 213 0 0,-22 0-134 0 0,55 0 189 0 0,-16 0 225 0 0,76 8-1 0 0,-68 0-513 0 0,129 21-48 0 0,-139-17-88 0 0,0-3 0 0 0,108 2 0 0 0,-145-10-168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815"/>
    </inkml:context>
    <inkml:brush xml:id="br0">
      <inkml:brushProperty name="width" value="0.1" units="cm"/>
      <inkml:brushProperty name="height" value="0.1" units="cm"/>
      <inkml:brushProperty name="color" value="#AB008B"/>
    </inkml:brush>
  </inkml:definitions>
  <inkml:trace contextRef="#ctx0" brushRef="#br0">105 124 9696 0 0,'-68'-20'448'0'0,"49"11"-682"0"0,12-2-140 0 0,1-1 286 0 0,6 11 130 0 0,-1 0 1 0 0,0 0-1 0 0,1-1 1 0 0,-1 1-1 0 0,1 0 1 0 0,0 0 0 0 0,-1-1-1 0 0,1 1 1 0 0,0 0-1 0 0,0-1 1 0 0,0 1-1 0 0,0 0 1 0 0,0 0-1 0 0,0-1 1 0 0,0 1-1 0 0,1 0 1 0 0,-1-1 0 0 0,0 1-1 0 0,1-2 1 0 0,0 1 129 0 0,0 0 0 0 0,1 0 0 0 0,-1 0 1 0 0,0 0-1 0 0,1 0 0 0 0,-1 1 1 0 0,1-1-1 0 0,0 0 0 0 0,0 1 0 0 0,2-3 1 0 0,0 2 97 0 0,0-1 0 0 0,0 1 1 0 0,0 0-1 0 0,1 0 0 0 0,-1 0 1 0 0,0 1-1 0 0,1 0 0 0 0,-1-1 1 0 0,1 1-1 0 0,8 0 1 0 0,33-1 419 0 0,-27 0-631 0 0,33 3 0 0 0,74 14-59 0 0,14-5-784 0 0,-118-8 251 0 0,32-4 0 0 0,-31-1 127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1.216"/>
    </inkml:context>
    <inkml:brush xml:id="br0">
      <inkml:brushProperty name="width" value="0.1" units="cm"/>
      <inkml:brushProperty name="height" value="0.1" units="cm"/>
      <inkml:brushProperty name="color" value="#AB008B"/>
    </inkml:brush>
  </inkml:definitions>
  <inkml:trace contextRef="#ctx0" brushRef="#br0">0 30 10960 0 0,'0'0'322'0'0,"2"0"-7"0"0,10 4-212 0 0,-5-2-82 0 0,-1 1 0 0 0,1-2 0 0 0,0 1-1 0 0,0-1 1 0 0,8 1 0 0 0,24-4 175 0 0,77-14 0 0 0,-80 10-189 0 0,54-6-7 0 0,-72 9 0 0 0,28 0 0 0 0,-17 2 0 0 0,-1 0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2.523"/>
    </inkml:context>
    <inkml:brush xml:id="br0">
      <inkml:brushProperty name="width" value="0.1" units="cm"/>
      <inkml:brushProperty name="height" value="0.1" units="cm"/>
      <inkml:brushProperty name="color" value="#AB008B"/>
    </inkml:brush>
  </inkml:definitions>
  <inkml:trace contextRef="#ctx0" brushRef="#br0">483 127 7872 0 0,'11'-14'166'0'0,"-10"11"-136"0"0,1 1 0 0 0,-2-1-1 0 0,1 0 1 0 0,0 0 0 0 0,0 1-1 0 0,-1-1 1 0 0,0 0-1 0 0,1-4 1 0 0,-1 0 191 0 0,0 5-116 0 0,0 0 0 0 0,0 0 0 0 0,1 0 0 0 0,-1 0 1 0 0,-1 0-1 0 0,1 0 0 0 0,0 0 0 0 0,0 0 0 0 0,-1 0 0 0 0,1 1 1 0 0,-1-1-1 0 0,0 0 0 0 0,1 0 0 0 0,-1 0 0 0 0,0 0 1 0 0,0 1-1 0 0,0-1 0 0 0,0 0 0 0 0,-1 1 0 0 0,1-1 0 0 0,-2-1 1 0 0,-2-1-42 0 0,-1 0 0 0 0,0 0 1 0 0,0 1-1 0 0,0 0 0 0 0,0 0 1 0 0,-1 0-1 0 0,1 1 0 0 0,-1 0 1 0 0,1 0-1 0 0,-1 1 0 0 0,0 0 1 0 0,0 0-1 0 0,0 0 0 0 0,-8 1 1 0 0,-11 1 225 0 0,0 1 1 0 0,-37 9 0 0 0,43-7-176 0 0,3 0-89 0 0,0 1 1 0 0,0 0 0 0 0,1 1 0 0 0,0 1-1 0 0,0 1 1 0 0,1 0 0 0 0,0 1 0 0 0,1 0 0 0 0,-1 2-1 0 0,2-1 1 0 0,-24 25 0 0 0,33-30-45 0 0,0 0 0 0 0,0 1 0 0 0,0-1 0 0 0,1 1 0 0 0,-1 0 0 0 0,1 0 0 0 0,1 1 0 0 0,-1-1 0 0 0,1 0 0 0 0,0 1 0 0 0,1 0 0 0 0,0-1 0 0 0,0 1 0 0 0,0 0 0 0 0,0 0 0 0 0,1-1 0 0 0,1 1 0 0 0,-1 0 0 0 0,1 0 0 0 0,0-1 0 0 0,0 1 0 0 0,1 0 0 0 0,0-1 1 0 0,0 1-1 0 0,1-1 0 0 0,0 0 0 0 0,0 0 0 0 0,5 8 0 0 0,5 3-14 0 0,1-1 1 0 0,0 0-1 0 0,1-2 1 0 0,1 0-1 0 0,29 21 1 0 0,94 50-833 0 0,-126-77 741 0 0,26 11-207 0 0,-23-11 21 0 0,21 13 0 0 0,-23-12 44 0 0,19 12-489 0 0,-32-20 678 0 0,1 1 0 0 0,0-1 1 0 0,0 1-1 0 0,-1-1 0 0 0,1 1 0 0 0,-1 0 1 0 0,1 0-1 0 0,-1 0 0 0 0,0 0 0 0 0,1 0 0 0 0,-1 0 1 0 0,1 3-1 0 0,-2-4 33 0 0,0 0 0 0 0,0 0 0 0 0,0 0 0 0 0,0 1 0 0 0,0-1 0 0 0,0 0 1 0 0,0 0-1 0 0,-1 0 0 0 0,1 0 0 0 0,0 0 0 0 0,-1 0 0 0 0,1 0 0 0 0,0 0 0 0 0,-1 0 0 0 0,0 0 1 0 0,1 0-1 0 0,-1 0 0 0 0,1-1 0 0 0,-1 1 0 0 0,0 0 0 0 0,0 0 0 0 0,1 0 0 0 0,-1-1 0 0 0,-1 1 1 0 0,-26 17-724 0 0,18-12 368 0 0,-4 3-110 0 0,-1-2 0 0 0,1 1 0 0 0,-2-2 0 0 0,1 0 0 0 0,-1 0 0 0 0,-25 4 0 0 0,26-7 694 0 0,-1-1 0 0 0,-25 1 1 0 0,36-3-125 0 0,-1 0 0 0 0,1 0 0 0 0,0-1 0 0 0,0 0 0 0 0,0 0 0 0 0,-1 0 0 0 0,1-1 0 0 0,1 0 1 0 0,-1 0-1 0 0,0 0 0 0 0,-7-4 0 0 0,9 4-50 0 0,1 0 0 0 0,0 0-1 0 0,0 1 1 0 0,0-1 0 0 0,0-1 0 0 0,0 1 0 0 0,0 0 0 0 0,1 0 0 0 0,-1-1-1 0 0,0 1 1 0 0,1-1 0 0 0,0 1 0 0 0,0-1 0 0 0,0 0 0 0 0,0 1-1 0 0,0-1 1 0 0,0 0 0 0 0,1 0 0 0 0,0 1 0 0 0,-1-1 0 0 0,1 0 0 0 0,0 0-1 0 0,0 0 1 0 0,0 0 0 0 0,1 0 0 0 0,-1 1 0 0 0,1-1 0 0 0,-1 0 0 0 0,3-4-1 0 0,1-3 632 0 0,0 0-1 0 0,1 1 0 0 0,0 0 0 0 0,0 0 0 0 0,1 0 0 0 0,12-14 0 0 0,113-113 3895 0 0,9-10-3762 0 0,-132 136-856 0 0,1-1 0 0 0,-1 1-1 0 0,-1-1 1 0 0,0-1 0 0 0,0 1-1 0 0,-1-1 1 0 0,-1-1 0 0 0,0 1-1 0 0,6-23 1 0 0,-10 25-46 0 0,1 3-223 0 0,-1 1 0 0 0,0-1 1 0 0,0 0-1 0 0,0 0 0 0 0,-1 0 0 0 0,0 0 0 0 0,-1 0 0 0 0,-1-10 0 0 0,-2-2-1067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3.063"/>
    </inkml:context>
    <inkml:brush xml:id="br0">
      <inkml:brushProperty name="width" value="0.1" units="cm"/>
      <inkml:brushProperty name="height" value="0.1" units="cm"/>
      <inkml:brushProperty name="color" value="#AB008B"/>
    </inkml:brush>
  </inkml:definitions>
  <inkml:trace contextRef="#ctx0" brushRef="#br0">1 0 12920 0 0,'0'0'470'0'0,"7"5"29"0"0,-6-5-496 0 0,0 1 1 0 0,1-1-1 0 0,-1 1 0 0 0,0 0 1 0 0,0-1-1 0 0,0 1 0 0 0,1 0 1 0 0,-1 0-1 0 0,0 0 1 0 0,0 0-1 0 0,0 0 0 0 0,0 0 1 0 0,0 0-1 0 0,-1 0 0 0 0,1 1 1 0 0,0-1-1 0 0,0 0 1 0 0,-1 0-1 0 0,1 1 0 0 0,-1-1 1 0 0,1 0-1 0 0,-1 1 0 0 0,0-1 1 0 0,1 0-1 0 0,-1 1 0 0 0,0-1 1 0 0,0 1-1 0 0,0-1 1 0 0,0 0-1 0 0,0 3 0 0 0,-2 1-31 0 0,1-1 0 0 0,-1 0 1 0 0,0 1-1 0 0,0-1 0 0 0,0 0 0 0 0,0 0 0 0 0,-4 4 0 0 0,5-7 62 0 0,-2 4 24 0 0,1 1-3 0 0,0-1-44 0 0,5 3-11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177"/>
    </inkml:context>
    <inkml:brush xml:id="br0">
      <inkml:brushProperty name="width" value="0.1" units="cm"/>
      <inkml:brushProperty name="height" value="0.1" units="cm"/>
      <inkml:brushProperty name="color" value="#AB008B"/>
    </inkml:brush>
  </inkml:definitions>
  <inkml:trace contextRef="#ctx0" brushRef="#br0">1 622 12368 0 0,'0'-4'109'0'0,"0"0"1"0"0,1 0-1 0 0,-1-1 1 0 0,1 1 0 0 0,0 0-1 0 0,0 0 1 0 0,0 0 0 0 0,1 0-1 0 0,0 0 1 0 0,2-5-1 0 0,-2 7-72 0 0,-1-1-1 0 0,1 1 1 0 0,-1 0-1 0 0,1 0 1 0 0,0 0-1 0 0,0 0 1 0 0,0 0-1 0 0,0 1 1 0 0,0-1-1 0 0,1 0 1 0 0,-1 1-1 0 0,0 0 1 0 0,1-1-1 0 0,-1 1 1 0 0,1 0-1 0 0,-1 0 1 0 0,4 0-1 0 0,102-18 815 0 0,28-7 393 0 0,-115 21-1021 0 0,-1-2-1 0 0,1 0 1 0 0,-1-1 0 0 0,28-17-1 0 0,219-103 937 0 0,-152 77-918 0 0,-73 32-171 0 0,25-11 65 0 0,92-57 0 0 0,-137 72-97 0 0,112-67-671 0 0,-129 80 349 0 0,-1 0-1 0 0,0-1 1 0 0,0 0-1 0 0,-1 0 1 0 0,1 0-1 0 0,4-4 0 0 0,-3-2-1642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7.796"/>
    </inkml:context>
    <inkml:brush xml:id="br0">
      <inkml:brushProperty name="width" value="0.1" units="cm"/>
      <inkml:brushProperty name="height" value="0.1" units="cm"/>
      <inkml:brushProperty name="color" value="#AB008B"/>
    </inkml:brush>
  </inkml:definitions>
  <inkml:trace contextRef="#ctx0" brushRef="#br0">73 183 4528 0 0,'-2'-7'42'0'0,"-10"-28"124"0"0,-1-2 1564 0 0,7 18 65 0 0,-10-18 0 0 0,16 35-1572 0 0,-1 1 0 0 0,0 0 0 0 0,1-1 0 0 0,-1 1 0 0 0,0 0 0 0 0,1-1 0 0 0,0 1 0 0 0,-1-1 0 0 0,1 1 0 0 0,0 0 1 0 0,0-1-1 0 0,0 1 0 0 0,0-1 0 0 0,0 1 0 0 0,0-1 0 0 0,0 1 0 0 0,0-1 0 0 0,0 1 0 0 0,1-1 0 0 0,0-1 0 0 0,0 2-179 0 0,-1 0 0 0 0,1 0-1 0 0,0 0 1 0 0,0 0 0 0 0,0 0-1 0 0,0 0 1 0 0,0 0 0 0 0,0 1-1 0 0,1-1 1 0 0,-1 0 0 0 0,0 1-1 0 0,0-1 1 0 0,0 1 0 0 0,1-1-1 0 0,-1 1 1 0 0,0-1 0 0 0,3 1-1 0 0,3-1-116 0 0,0 0-1 0 0,-1 1 0 0 0,1 0 0 0 0,0 0 1 0 0,0 1-1 0 0,13 2 0 0 0,26 9 43 0 0,-1 1 0 0 0,68 30 0 0 0,-103-38 10 0 0,1 1 1 0 0,-1 0-1 0 0,0 0 1 0 0,0 1-1 0 0,-1 0 1 0 0,0 0-1 0 0,15 16 1 0 0,-19-16-22 0 0,1 1 1 0 0,-1-1 0 0 0,0 1-1 0 0,-1 0 1 0 0,0 0 0 0 0,0 0-1 0 0,-1 0 1 0 0,0 1 0 0 0,0 0 0 0 0,2 14-1 0 0,-4-15 13 0 0,0 0 0 0 0,-1 0 0 0 0,0 0 0 0 0,-1 0 0 0 0,1 0 0 0 0,-1 0 1 0 0,-5 15-1 0 0,1-7-37 0 0,0-1 1 0 0,-2 1-1 0 0,-7 14 1 0 0,6-18 1 0 0,1 0 0 0 0,-2-1 1 0 0,1 1-1 0 0,-2-1 0 0 0,0-1 1 0 0,-17 15-1 0 0,-1-3-116 0 0,-44 27 1 0 0,52-38 314 0 0,-1 0 0 0 0,0-1 0 0 0,-1-1 0 0 0,0-1 0 0 0,0-1 1 0 0,0-1-1 0 0,-27 3 0 0 0,27-8 189 0 0,21-1-115 0 0,-3-2-77 0 0,4 2-129 0 0,0 0 1 0 0,-1 0-1 0 0,1 0 0 0 0,0 0 0 0 0,0 0 0 0 0,0 0 0 0 0,-1 0 0 0 0,1 0 0 0 0,0 0 1 0 0,0 0-1 0 0,0 0 0 0 0,-1 0 0 0 0,1 0 0 0 0,0 0 0 0 0,0 0 0 0 0,0-1 0 0 0,0 1 1 0 0,-1 0-1 0 0,1 0 0 0 0,0 0 0 0 0,0 0 0 0 0,0 0 0 0 0,0 0 0 0 0,-1-1 0 0 0,1 1 0 0 0,0 0 1 0 0,0 0-1 0 0,0 0 0 0 0,0 0 0 0 0,0-1 0 0 0,0 1 0 0 0,0 0 0 0 0,0 0 0 0 0,-1-1 1 0 0,1-7 64 0 0,0 6-57 0 0,0 0-1 0 0,0 0 0 0 0,0 0 0 0 0,0 0 1 0 0,1 0-1 0 0,-1 1 0 0 0,0-1 0 0 0,1 0 1 0 0,0 0-1 0 0,-1 0 0 0 0,3-3 1 0 0,3-6 45 0 0,0 0 1 0 0,1 1 0 0 0,0 0 0 0 0,1 0 0 0 0,0 1 0 0 0,0 0-1 0 0,1 0 1 0 0,0 1 0 0 0,1 0 0 0 0,19-12 0 0 0,-26 18-26 0 0,0 0 1 0 0,0 1 0 0 0,0-1-1 0 0,1 1 1 0 0,-1 0-1 0 0,0 0 1 0 0,1 0 0 0 0,-1 0-1 0 0,1 1 1 0 0,-1-1-1 0 0,1 1 1 0 0,-1 0 0 0 0,1 0-1 0 0,-1 0 1 0 0,0 1-1 0 0,1-1 1 0 0,4 2 0 0 0,-3 0-33 0 0,1 1 0 0 0,-1-1 0 0 0,0 1 1 0 0,0 0-1 0 0,0 0 0 0 0,0 1 0 0 0,-1 0 1 0 0,1-1-1 0 0,4 7 0 0 0,102 91-369 0 0,-97-86 258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292"/>
    </inkml:context>
    <inkml:brush xml:id="br0">
      <inkml:brushProperty name="width" value="0.1" units="cm"/>
      <inkml:brushProperty name="height" value="0.1" units="cm"/>
      <inkml:brushProperty name="color" value="#AB008B"/>
    </inkml:brush>
  </inkml:definitions>
  <inkml:trace contextRef="#ctx0" brushRef="#br0">0 145 15136 0 0,'0'0'652'0'0,"2"0"-540"0"0,19 2-100 0 0,-14-1-9 0 0,0 0 1 0 0,-1-1-1 0 0,12 0 0 0 0,45-7 88 0 0,118-15 16 0 0,-135 14-25 0 0,87-28 1 0 0,-125 33-236 0 0,0 0 0 0 0,0-1 0 0 0,-1-1 0 0 0,1 1 0 0 0,-1-1 0 0 0,0 0 0 0 0,6-7 0 0 0,-12 12 68 0 0,0-1 1 0 0,-1 0 0 0 0,1 1 0 0 0,-1-1-1 0 0,1 0 1 0 0,-1 1 0 0 0,0-1 0 0 0,1 0-1 0 0,-1 0 1 0 0,0 1 0 0 0,0-1 0 0 0,1 0-1 0 0,-1 0 1 0 0,0 1 0 0 0,0-1 0 0 0,0 0-1 0 0,0-2 1 0 0,1-5-1010 0 0,2-4-71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678"/>
    </inkml:context>
    <inkml:brush xml:id="br0">
      <inkml:brushProperty name="width" value="0.1" units="cm"/>
      <inkml:brushProperty name="height" value="0.1" units="cm"/>
      <inkml:brushProperty name="color" value="#AB008B"/>
    </inkml:brush>
  </inkml:definitions>
  <inkml:trace contextRef="#ctx0" brushRef="#br0">371 0 10304 0 0,'-14'4'401'0'0,"0"1"0"0"0,0 0 0 0 0,-25 13 1 0 0,-36 28 731 0 0,69-42-1183 0 0,-107 72-745 0 0,44-25 619 0 0,68-49 208 0 0,-1-1 43 0 0,-1 0 0 0 0,1 1-1 0 0,0-1 1 0 0,0 1 0 0 0,0-1 0 0 0,0 1-1 0 0,0 0 1 0 0,1 0 0 0 0,-1 0 0 0 0,1 0 0 0 0,-3 4-1 0 0,4-4 378 0 0,0-1-344 0 0,0 1-1 0 0,0 0 1 0 0,0 0-1 0 0,1 0 1 0 0,-1-1-1 0 0,1 1 1 0 0,-1 0-1 0 0,1 0 1 0 0,0-1-1 0 0,-1 1 1 0 0,1 0-1 0 0,0-1 1 0 0,0 1-1 0 0,0-1 0 0 0,3 3 1 0 0,0 0-133 0 0,0 0 1 0 0,0-1-1 0 0,9 6 0 0 0,8 5 396 0 0,-10-5-284 0 0,0-1-1 0 0,0 0 1 0 0,1-1-1 0 0,0 0 1 0 0,1-1-1 0 0,14 6 1 0 0,81 21 62 0 0,-46-16-45 0 0,5 2-44 0 0,87 30-45 0 0,-145-45-20 0 0,1 0 0 0 0,-1 0 0 0 0,0 1 1 0 0,13 10-1 0 0,-18-12-44 0 0,0 0 1 0 0,0 0-1 0 0,0 1 1 0 0,-1 0-1 0 0,1 0 1 0 0,-1 0-1 0 0,0 0 1 0 0,0 1-1 0 0,0-1 1 0 0,3 9-1 0 0,-6-11 55 0 0,1 0-1 0 0,-1 1 1 0 0,1-1 0 0 0,-1 1-1 0 0,0-1 1 0 0,0 1-1 0 0,0-1 1 0 0,0 1 0 0 0,0-1-1 0 0,0 1 1 0 0,-1-1-1 0 0,1 0 1 0 0,-1 1 0 0 0,0-1-1 0 0,0 0 1 0 0,0 1-1 0 0,0-1 1 0 0,-1 3 0 0 0,-4 4-19 0 0,-1 1 0 0 0,-12 14 0 0 0,7-9-105 0 0,-58 77 27 0 0,-125 150 1483 0 0,175-221-1382 0 0,-2-2-10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29.901"/>
    </inkml:context>
    <inkml:brush xml:id="br0">
      <inkml:brushProperty name="width" value="0.1" units="cm"/>
      <inkml:brushProperty name="height" value="0.1" units="cm"/>
      <inkml:brushProperty name="color" value="#AB008B"/>
    </inkml:brush>
  </inkml:definitions>
  <inkml:trace contextRef="#ctx0" brushRef="#br0">60 71 12272 0 0,'0'0'362'0'0,"-5"-8"117"0"0,3 5-451 0 0,-1 0 0 0 0,1-1 0 0 0,0 1 0 0 0,1 0 0 0 0,-1-1 0 0 0,1 1 0 0 0,-3-8 0 0 0,0-2 159 0 0,2-3 4544 0 0,-4 44-4535 0 0,0 0 0 0 0,2 0 0 0 0,-1 48-1 0 0,3-45-90 0 0,0-2-47 0 0,-5 130 714 0 0,7-119-807 0 0,10 226-264 0 0,-3-167 293 0 0,5 33 127 0 0,-7-93-8 0 0,-1-10-16 0 0,9 33 0 0 0,35 131 411 0 0,-45-182-497 0 0,13 41 52 0 0,-11-36-33 0 0,6 33 0 0 0,-3-14-6 0 0,17 44-28 0 0,-2-5 62 0 0,9 21 55 0 0,-12-26 157 0 0,-9-33-68 0 0,8 47-1 0 0,-14-54-15 0 0,4 39 124 0 0,12 89-310 0 0,-1 18 0 0 0,-6-61 0 0 0,-9-83 0 0 0,17 56 0 0 0,-5-25 0 0 0,-11-39 21 0 0,-3-13 18 0 0,0 0 0 0 0,-1 1 0 0 0,0 0 0 0 0,0 12 0 0 0,6 110 217 0 0,-2-46-50 0 0,-6-80-188 0 0,1 1 1 0 0,0-1 0 0 0,0-1 0 0 0,3 9-1 0 0,3 19 35 0 0,18 111-53 0 0,-15-6 160 0 0,-10-114-105 0 0,-1 2-27 0 0,5 38 1 0 0,-2-42-29 0 0,-1 0 0 0 0,-2 28 0 0 0,0-7 0 0 0,1-39 0 0 0,0 5 0 0 0,0 1 0 0 0,1-1 0 0 0,3 17 0 0 0,-3-19 0 0 0,0 1 0 0 0,0 15 0 0 0,1 11 0 0 0,4-5 0 0 0,-2-9 0 0 0,-1 1 0 0 0,1 26 0 0 0,6 20 0 0 0,-10-62-20 0 0,1 0 0 0 0,0-1 0 0 0,0 1 1 0 0,3 8-1 0 0,-3-8-24 0 0,1 0 0 0 0,-1 0-1 0 0,0 0 1 0 0,1 10 0 0 0,-2-5-583 0 0,1 0-1 0 0,5 19 1 0 0,1 11-2208 0 0,-4-18 1240 0 0,1 1-4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38.680"/>
    </inkml:context>
    <inkml:brush xml:id="br0">
      <inkml:brushProperty name="width" value="0.1" units="cm"/>
      <inkml:brushProperty name="height" value="0.1" units="cm"/>
      <inkml:brushProperty name="color" value="#AB008B"/>
    </inkml:brush>
  </inkml:definitions>
  <inkml:trace contextRef="#ctx0" brushRef="#br0">72 1 8840 0 0,'0'0'658'0'0,"-2"0"-447"0"0,0 1-181 0 0,-1 1-18 0 0,-5 6 59 0 0,1 0 549 0 0,0 0 0 0 0,0 0 0 0 0,1 1 0 0 0,0-1 0 0 0,-4 11 0 0 0,9-18-402 0 0,-7 16-533 0 0,6-15 132 0 0,-1 3-394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45.310"/>
    </inkml:context>
    <inkml:brush xml:id="br0">
      <inkml:brushProperty name="width" value="0.1" units="cm"/>
      <inkml:brushProperty name="height" value="0.1" units="cm"/>
      <inkml:brushProperty name="color" value="#AB008B"/>
    </inkml:brush>
  </inkml:definitions>
  <inkml:trace contextRef="#ctx0" brushRef="#br0">31 283 15176 0 0,'0'0'1727'0'0,"-4"12"-1663"0"0,5-9-83 0 0,-1 0-1 0 0,1 0 1 0 0,-1 0-1 0 0,1 0 0 0 0,0 0 1 0 0,0 0-1 0 0,3 4 0 0 0,4 17-199 0 0,-5-12 179 0 0,0 0 0 0 0,1-1 0 0 0,9 20-1 0 0,1 3-11 0 0,-11-24 44 0 0,8 17-25 0 0,-2 1 1 0 0,-1-1-1 0 0,6 41 1 0 0,5 180-160 0 0,-15-67 481 0 0,0 47 428 0 0,-2-99-631 0 0,-1 71-83 0 0,-4-99-3 0 0,-6 83 0 0 0,-41 284 0 0 0,42-390 2 0 0,-16 198 87 0 0,16-167 41 0 0,-1 48 216 0 0,-12 99-291 0 0,2-57 97 0 0,18-189-139 0 0,-1 30-66 0 0,1 1-1 0 0,8 73 1 0 0,-2-75-94 0 0,-3-23 27 0 0,0 0 0 0 0,0-1 0 0 0,6 16 0 0 0,-3-11 42 0 0,0 1 0 0 0,2 30-1 0 0,3 13 258 0 0,0-17 5 0 0,11 45 272 0 0,-7-44-102 0 0,9 29-94 0 0,-17-63-258 0 0,0 0-1 0 0,1-1 1 0 0,0 0 0 0 0,1 0 0 0 0,11 13-1 0 0,-1 2 172 0 0,-14-21 66 0 0,0-1 0 0 0,1 1-1 0 0,8 9 1 0 0,-12-14-195 0 0,1-1 0 0 0,0 1 1 0 0,-1-1-1 0 0,1 0 0 0 0,0 1 0 0 0,0-1 0 0 0,0 0 1 0 0,0 0-1 0 0,0 0 0 0 0,0 0 0 0 0,0-1 0 0 0,0 1 0 0 0,1-1 1 0 0,-1 1-1 0 0,0-1 0 0 0,5 1 0 0 0,0-2-32 0 0,-1 0-1 0 0,1 0 1 0 0,0 0-1 0 0,-1-1 1 0 0,1 0-1 0 0,-1-1 1 0 0,1 1-1 0 0,-1-1 1 0 0,0 0-1 0 0,0-1 1 0 0,-1 1-1 0 0,1-1 1 0 0,7-7-1 0 0,-2 4-11 0 0,0 0 0 0 0,0 1 0 0 0,1 1 0 0 0,24-9 0 0 0,-8 6 75 0 0,0 2-1 0 0,0 1 0 0 0,0 1 0 0 0,40 0 1 0 0,22-3-31 0 0,53-3-39 0 0,-60 6-192 0 0,-25 2 279 0 0,-1 2 0 0 0,64 9 0 0 0,113 28 198 0 0,-197-30-290 0 0,29 5 11 0 0,26 0 145 0 0,77 7-305 0 0,-65-15 73 0 0,114 9-2 0 0,-81-6 951 0 0,-54-5-762 0 0,90-1 73 0 0,-79-3-90 0 0,49 7-24 0 0,46 2 17 0 0,-85-2-90 0 0,-32 0 3 0 0,24 1 0 0 0,-5-4 0 0 0,53-1 11 0 0,102 2 298 0 0,-78 3-277 0 0,-9 0 37 0 0,-2 0-74 0 0,-84-5 5 0 0,62-1 0 0 0,-38-4 0 0 0,184 16 0 0 0,-178-3-32 0 0,179-7 0 0 0,-199-9 30 0 0,46-2 58 0 0,28 1-46 0 0,19 4 2 0 0,-79 8 54 0 0,-54-1-159 0 0,75-5-1 0 0,-74 1-21 0 0,-31 2 83 0 0,23-2 0 0 0,40-6 168 0 0,-72 6-96 0 0,1 0 0 0 0,-1 1 0 0 0,0 0 0 0 0,0-1 0 0 0,0 2 0 0 0,0-1 0 0 0,5 1 0 0 0,-6-4 101 0 0,-2 2-128 0 0,0 1 0 0 0,0-1 0 0 0,0 0 1 0 0,0 1-1 0 0,0-1 0 0 0,0 0 0 0 0,0 0 1 0 0,-1 0-1 0 0,1 0 0 0 0,0 0 0 0 0,0 0 1 0 0,-1 0-1 0 0,1 0 0 0 0,-1 0 0 0 0,1 0 1 0 0,-1 0-1 0 0,1 0 0 0 0,0-2 0 0 0,-1 2-89 0 0,-5-13 740 0 0,5-1-884 0 0,-2-35 358 0 0,-12-73 1 0 0,12 111-136 0 0,-13-58-3 0 0,9 43 0 0 0,-6-44 0 0 0,5-97-53 0 0,7-236 42 0 0,-8 311 4 0 0,1 36 124 0 0,-11-79-20 0 0,1 32-187 0 0,4 28 81 0 0,-33-133-200 0 0,42 192 206 0 0,-9-37 3 0 0,5 19 0 0 0,-12-36 0 0 0,-28-76 33 0 0,10 27 14 0 0,7 39 33 0 0,12 21 67 0 0,-33-73 0 0 0,33 88-149 0 0,-17-34-66 0 0,4 13 105 0 0,-23-74 0 0 0,38 97-31 0 0,6 8-6 0 0,-13-62 0 0 0,-5-20 0 0 0,9 45 0 0 0,-4-8 0 0 0,8 30 0 0 0,10 29 0 0 0,-18-40 0 0 0,0 8 43 0 0,2-2 0 0 0,-26-97-1 0 0,16-1-42 0 0,10-15 0 0 0,12 66-46 0 0,0 8 4 0 0,6 75 42 0 0,-6-21 0 0 0,2 14 0 0 0,4 13 35 0 0,0 0-1 0 0,-1 1 0 0 0,0-1 1 0 0,-1 1-1 0 0,-1 0 1 0 0,0 0-1 0 0,0 1 0 0 0,-1 0 1 0 0,-15-15-1 0 0,12 15-34 0 0,2 1-50 0 0,0 1-1 0 0,-16-12 0 0 0,14 13-46 0 0,9 6 65 0 0,0 0 0 0 0,0 1 0 0 0,0-1 1 0 0,0 1-1 0 0,0-1 0 0 0,-1 1 0 0 0,-4-2 0 0 0,-6-3-120 0 0,9 4 18 0 0,0 1 0 0 0,1-1 0 0 0,-1 1 0 0 0,-1-1 0 0 0,1 1 0 0 0,-7-1 0 0 0,-9 0 37 0 0,17 1 95 0 0,1 0 1 0 0,-1 1-1 0 0,1-1 1 0 0,-1 1-1 0 0,1 0 0 0 0,-1 0 1 0 0,-4 1-1 0 0,-15 2 3 0 0,18-2 1 0 0,-1-1-1 0 0,0 1 1 0 0,0 0 0 0 0,0 1 0 0 0,1-1-1 0 0,-1 1 1 0 0,-8 4 0 0 0,-3 1 112 0 0,14-7-116 0 0,0 1 0 0 0,0-1 1 0 0,0 1-1 0 0,0 0 0 0 0,0 0 0 0 0,0 0 0 0 0,0 0 0 0 0,0 0 0 0 0,1 0 0 0 0,-4 3 0 0 0,-41 41-222 0 0,19-21 196 0 0,16-15 144 0 0,-1-1 0 0 0,0-1 0 0 0,0 1 0 0 0,0-2 0 0 0,-1 0 0 0 0,0 0 0 0 0,-23 6 0 0 0,20-8 51 0 0,0-1 0 0 0,-29 1-1 0 0,19-2-119 0 0,-34 0 12 0 0,41-3-30 0 0,-33 5 0 0 0,-136 11-29 0 0,109-10 0 0 0,-44-5 0 0 0,102 0 0 0 0,-1-1 0 0 0,-22-3 0 0 0,1 0 0 0 0,-152-16-312 0 0,116 10 246 0 0,14 1 122 0 0,-363-23 202 0 0,212 15-342 0 0,34 3-108 0 0,3 1 460 0 0,-32-6 2 0 0,-20-3-180 0 0,67 11-90 0 0,93 8 0 0 0,-178 1-12 0 0,16 6-48 0 0,128 1 60 0 0,60-1 0 0 0,-53 6 0 0 0,0 5-1 0 0,-22 3 96 0 0,54-6-23 0 0,28-6-108 0 0,-38 12 0 0 0,-20 4 19 0 0,55-13 19 0 0,-39 13-1 0 0,-155 72-68 0 0,191-75 62 0 0,29-11 5 0 0,0 0 0 0 0,1 0 0 0 0,-21 18 0 0 0,6-4 0 0 0,25-19-6 0 0,0 1 0 0 0,0-1 0 0 0,1 1 0 0 0,0 0 0 0 0,0 1 1 0 0,0-1-1 0 0,0 0 0 0 0,1 1 0 0 0,-1 0 0 0 0,1-1 0 0 0,0 1 0 0 0,1 0 0 0 0,-1 0 0 0 0,0 10 0 0 0,7 21-369 0 0,-5-28 205 0 0,-1-1 0 0 0,0 1 0 0 0,0-1 0 0 0,0 1 1 0 0,-1-1-1 0 0,0 0 0 0 0,-6 14 0 0 0,-14 18-2288 0 0,5-14-2634 0 0,0-1-1526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2.237"/>
    </inkml:context>
    <inkml:brush xml:id="br0">
      <inkml:brushProperty name="width" value="0.1" units="cm"/>
      <inkml:brushProperty name="height" value="0.1" units="cm"/>
      <inkml:brushProperty name="color" value="#AB008B"/>
    </inkml:brush>
  </inkml:definitions>
  <inkml:trace contextRef="#ctx0" brushRef="#br0">28 67 10656 0 0,'0'0'621'0'0,"-2"1"-510"0"0,-7 2-87 0 0,6-2 180 0 0,2-4-205 0 0,-1 1 0 0 0,0 0 0 0 0,1-1 0 0 0,-1 1 0 0 0,1-1 0 0 0,0 0 0 0 0,-2-4 0 0 0,3 5 45 0 0,0-1-1 0 0,0 0 1 0 0,0 0 0 0 0,0 0 0 0 0,1 0 0 0 0,0-4 0 0 0,1-9 1117 0 0,8 12 1327 0 0,81 10-1863 0 0,-78-4-590 0 0,6-1-23 0 0,0 0 1 0 0,1-2 0 0 0,-1 0 0 0 0,35-7 0 0 0,-42 7-13 0 0,1 0 0 0 0,0 0 0 0 0,0 1 0 0 0,21 4 0 0 0,-17-2 0 0 0,33-1 0 0 0,53-7 843 0 0,115 8 1 0 0,-156-1-641 0 0,23 2-150 0 0,258 39-95 0 0,-84 9 532 0 0,-156-28-171 0 0,47 23-61 0 0,-103-29-192 0 0,62 13 1 0 0,19 3 63 0 0,-3-2 118 0 0,-80-19-159 0 0,48 17 0 0 0,-10-2-76 0 0,95 9 388 0 0,-130-28-289 0 0,108 8 210 0 0,-55-7-198 0 0,-83-8-86 0 0,35-1 1 0 0,-45 0-36 0 0,230-5 117 0 0,-170 1-23 0 0,-42 1-60 0 0,40 2-1 0 0,-19 5-91 0 0,56-5 0 0 0,-24-1 83 0 0,37-3 376 0 0,-14-3-20 0 0,12-1-350 0 0,-92 7-146 0 0,1 1 0 0 0,23 2-1 0 0,24-2 230 0 0,-39 0-122 0 0,55 5 0 0 0,-3 0 1 0 0,-45-2 125 0 0,50 9 1 0 0,-50-6-140 0 0,50 2-1 0 0,-1 0-6 0 0,1 1 138 0 0,148-11 79 0 0,-213 2-183 0 0,37-6 0 0 0,-8 0-43 0 0,80-7 34 0 0,-89 6 0 0 0,-32 6 0 0 0,0 0 0 0 0,21-2 0 0 0,60 0 0 0 0,-34 2 50 0 0,-33 0 5 0 0,46 3 0 0 0,-35 1-112 0 0,-19-2 38 0 0,29 5-1 0 0,-36-4 38 0 0,0 0-1 0 0,1-1 0 0 0,-1 0 0 0 0,20-3 1 0 0,16 0 39 0 0,23-3-145 0 0,2 0 80 0 0,9 3 104 0 0,-62 2-96 0 0,14 1 0 0 0,0 1 0 0 0,-25-2 0 0 0,-1 1 0 0 0,0 0 0 0 0,10 2 0 0 0,6 7 0 0 0,-20-8 0 0 0,-1 0 0 0 0,1 0 0 0 0,-1 0 0 0 0,1 0 0 0 0,-1 0 0 0 0,0 0 0 0 0,1 0 0 0 0,-1 0 0 0 0,0 1 0 0 0,0-1 0 0 0,0 0 0 0 0,0 1 0 0 0,0-1 0 0 0,1 3 0 0 0,1 1 0 0 0,1 3 0 0 0,0 2-1 0 0,-3-8-8 0 0,-1 0 1 0 0,1 0-1 0 0,-1 0 0 0 0,0 0 1 0 0,1 0-1 0 0,-1 0 0 0 0,0 0 1 0 0,0 0-1 0 0,-1 4 0 0 0,1 4 9 0 0,1-2 5 0 0,-2-6-13 0 0,0-1 12 0 0,0-1 0 0 0,0 1 0 0 0,0 0-1 0 0,0-1 1 0 0,1 1 0 0 0,-1 0-1 0 0,0 0 1 0 0,0-1 0 0 0,0 1 0 0 0,1 0-1 0 0,-1 0 1 0 0,0 0 0 0 0,1 0-1 0 0,-1 0 1 0 0,1 0 0 0 0,-1 0 0 0 0,1 1-1 0 0,-3 3-3 0 0,1-3 0 0 0,1 2 0 0 0,0-1 0 0 0,-1 0 0 0 0,1 0 0 0 0,0 0 0 0 0,0 1 0 0 0,1-1 0 0 0,-1 5 0 0 0,0 1 0 0 0,1-8 0 0 0,0-1 1 0 0,0 1-1 0 0,0 0 0 0 0,0-1 0 0 0,-1 1 0 0 0,1 0 0 0 0,0-1 0 0 0,1 1 1 0 0,-1 0-1 0 0,0-1 0 0 0,0 1 0 0 0,0 0 0 0 0,0-1 0 0 0,0 1 1 0 0,1 0-1 0 0,-1-1 0 0 0,0 1 0 0 0,1 0 0 0 0,-1-1 0 0 0,0 1 0 0 0,1-1 1 0 0,0 2-1 0 0,0-2-3 0 0,-1 1 1 0 0,1 0-1 0 0,-1-1 0 0 0,1 1 1 0 0,-1 0-1 0 0,0 0 1 0 0,1 0-1 0 0,-1-1 0 0 0,0 1 1 0 0,1 0-1 0 0,-1 0 1 0 0,0 0-1 0 0,0 0 1 0 0,0-1-1 0 0,0 1 0 0 0,0 0 1 0 0,0 0-1 0 0,0 0 1 0 0,0 0-1 0 0,0 0 1 0 0,-1 1-1 0 0,7 23-8 0 0,-12 56 11 0 0,2-21 0 0 0,0 44-245 0 0,0-1 117 0 0,-1-15 181 0 0,4-64-53 0 0,1 30 0 0 0,1-18 0 0 0,8 140 0 0 0,-5-28 0 0 0,-13 145 0 0 0,9-96 0 0 0,1-181 0 0 0,4 27 0 0 0,2 3 0 0 0,-4-16 1 0 0,10 33-1 0 0,-1-5-11 0 0,-4-25-66 0 0,-6-23 46 0 0,1-1-1 0 0,1 15 1 0 0,16 132 20 0 0,-17-137 11 0 0,7 24 0 0 0,-5-24 0 0 0,2 20 0 0 0,-4-21 0 0 0,8 29 0 0 0,-1-11 11 0 0,12 29 42 0 0,-8-27-54 0 0,-10-27 17 0 0,0 0-1 0 0,0 0 0 0 0,3 23 0 0 0,1 25 61 0 0,-4-42-76 0 0,1 9 14 0 0,-5-13 7 0 0,1 0 1 0 0,0 0 0 0 0,1 0 0 0 0,1-1 0 0 0,4 14-1 0 0,-4-13-11 0 0,-1 0 0 0 0,0 0 1 0 0,-1 0-1 0 0,0 0 0 0 0,-2 19 0 0 0,1-10-7 0 0,-2 10-3 0 0,-8 48 0 0 0,4-35 0 0 0,-8 15 0 0 0,11-46 0 0 0,-1-1 0 0 0,-5 14 0 0 0,-3 11 0 0 0,-6 14 41 0 0,11-35 118 0 0,-6 25 1 0 0,-11 43 238 0 0,8-51-277 0 0,6-11 51 0 0,3-12-102 0 0,6-10-67 0 0,0-1 1 0 0,1 1 0 0 0,-1 0-1 0 0,1 0 1 0 0,-1 0 0 0 0,0 0 0 0 0,1 0-1 0 0,-1 0 1 0 0,1 0 0 0 0,0 0 0 0 0,-1 0-1 0 0,1 0 1 0 0,0 0 0 0 0,0 0 0 0 0,-1 2-1 0 0,1 5 9 0 0,-14 13-65 0 0,12-17 67 0 0,0 0 24 0 0,-1 0 0 0 0,2 0 1 0 0,-1 0-1 0 0,0 1 0 0 0,1-1 1 0 0,0 0-1 0 0,0 1 0 0 0,-1 5 1 0 0,-6 0 295 0 0,6-8-334 0 0,1 0 0 0 0,0 0 0 0 0,0 0 0 0 0,1 0 0 0 0,-1 1 0 0 0,0-1 0 0 0,0 3 0 0 0,-5 13 0 0 0,5-16 0 0 0,0 0 0 0 0,0 0 0 0 0,0 0 0 0 0,1 0 0 0 0,-1 1 0 0 0,0-1 0 0 0,1 0 0 0 0,0 0 0 0 0,-1 0 0 0 0,1 1 0 0 0,0 1 0 0 0,-2 15 0 0 0,-2 1 0 0 0,0 8 0 0 0,3 1 128 0 0,1-27-153 0 0,0-1-1 0 0,-1 0 1 0 0,1 1-1 0 0,-1-1 0 0 0,1 0 1 0 0,-1 0-1 0 0,1 0 1 0 0,-1 0-1 0 0,0 0 0 0 0,0 0 1 0 0,0 0-1 0 0,0 0 1 0 0,1 0-1 0 0,-1 0 0 0 0,0 0 1 0 0,0 0-1 0 0,-1 0 1 0 0,1-1-1 0 0,0 1 1 0 0,-2 0-1 0 0,-29 8-485 0 0,15-5 745 0 0,0-1 0 0 0,0-1 0 0 0,-22 2 0 0 0,19-4-457 0 0,-25 6-1 0 0,25-4-42 0 0,-27 2 1 0 0,-3-2 325 0 0,30 0 22 0 0,0-1 0 0 0,-24-3 0 0 0,13 0-80 0 0,-42 3-1 0 0,20 1-21 0 0,16-2-117 0 0,-113-4-258 0 0,20 0 408 0 0,24 5 300 0 0,77 1-528 0 0,0-1 0 0 0,-40-5 0 0 0,-75-6 80 0 0,57 7 106 0 0,-123-16-299 0 0,-152 11 732 0 0,338 8-432 0 0,-379 14 286 0 0,368-12-184 0 0,-27 1 66 0 0,-65 10-8 0 0,82-10 326 0 0,-58-2 0 0 0,52-1-386 0 0,-62-8 2 0 0,50 3-76 0 0,15-1 2 0 0,24 3 0 0 0,-26 0 0 0 0,-48-2-9 0 0,-108-19-1 0 0,127 13-43 0 0,-71-16 118 0 0,84 14-138 0 0,-250-26 529 0 0,278 38-457 0 0,-55 7-1 0 0,-6 0-75 0 0,-45 6 35 0 0,52-3 20 0 0,-40 8 94 0 0,19-2-16 0 0,72-10-56 0 0,25-2 0 0 0,-28 0 0 0 0,21-2-48 0 0,15 0 6 0 0,1-1 0 0 0,-1 0 0 0 0,-9-1 0 0 0,9 0-173 0 0,1-1 0 0 0,0 0-1 0 0,-1-1 1 0 0,1 0-1 0 0,0 0 1 0 0,0 0 0 0 0,0-1-1 0 0,1 0 1 0 0,-10-7 0 0 0,-4-6-1385 0 0,-27-29 1 0 0,9 8-960 0 0,35 35 2202 0 0,0 1 1 0 0,0 0 0 0 0,0 0-1 0 0,-1 1 1 0 0,1-1 0 0 0,0 1-1 0 0,-1-1 1 0 0,1 1 0 0 0,-1 0 0 0 0,1 0-1 0 0,-1 1 1 0 0,-4-1 0 0 0,6 1-564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7.557"/>
    </inkml:context>
    <inkml:brush xml:id="br0">
      <inkml:brushProperty name="width" value="0.1" units="cm"/>
      <inkml:brushProperty name="height" value="0.1" units="cm"/>
      <inkml:brushProperty name="color" value="#AB008B"/>
    </inkml:brush>
  </inkml:definitions>
  <inkml:trace contextRef="#ctx0" brushRef="#br0">77 205 7632 0 0,'0'0'781'0'0,"1"13"-156"0"0,0-11-590 0 0,1-1-1 0 0,-1 1 0 0 0,0-1 1 0 0,0 1-1 0 0,-1-1 0 0 0,1 1 1 0 0,0 0-1 0 0,0 0 0 0 0,-1-1 1 0 0,1 1-1 0 0,-1 0 0 0 0,0 0 1 0 0,1-1-1 0 0,-1 1 0 0 0,0 0 1 0 0,0 0-1 0 0,-1 2 0 0 0,-2 39 484 0 0,2-31-380 0 0,-10 52 398 0 0,2-30-448 0 0,7-26-121 0 0,-1 0 0 0 0,-1 15 0 0 0,-11 53-25 0 0,4-26 93 0 0,2-12 616 0 0,-5-3-148 0 0,10-28-489 0 0,3-5 304 0 0,2-24-70 0 0,4-29 1 0 0,-1 13-163 0 0,-3 22-28 0 0,6-30 1 0 0,12-54 58 0 0,-11 66 93 0 0,2 1-1 0 0,16-37 1 0 0,-16 42-335 0 0,-6 17 171 0 0,0 0 0 0 0,10-18-1 0 0,-4 13 2 0 0,-2 3-42 0 0,0-1-1 0 0,1 1 0 0 0,0 1 1 0 0,1 0-1 0 0,17-16 1 0 0,-9 10 42 0 0,7-6 85 0 0,-23 23-126 0 0,-1-1 0 0 0,1 1 0 0 0,0 0 0 0 0,0 0 0 0 0,-1 0-1 0 0,1 0 1 0 0,0 1 0 0 0,0-1 0 0 0,0 0 0 0 0,0 1 0 0 0,0-1 0 0 0,4 1 0 0 0,-3 0-2 0 0,-1 0 1 0 0,1 1-1 0 0,-1-1 1 0 0,1 1-1 0 0,-1 0 1 0 0,0 0-1 0 0,1 0 1 0 0,-1 0 0 0 0,0 0-1 0 0,0 0 1 0 0,3 3-1 0 0,20 16 67 0 0,-20-14-69 0 0,1 1 1 0 0,-1-1-1 0 0,0 1 0 0 0,6 12 1 0 0,7 8-95 0 0,1 4-31 0 0,-14-22 98 0 0,1 0 1 0 0,8 11-1 0 0,7 10 25 0 0,-16-23 0 0 0,0 1 0 0 0,10 11 0 0 0,-9-11 40 0 0,0-1 0 0 0,-1 1 0 0 0,0 1 0 0 0,0-1 0 0 0,-1 1 0 0 0,5 13 0 0 0,-6-13 71 0 0,-1 0 0 0 0,1 0 0 0 0,-2-1 0 0 0,1 1 1 0 0,-1 0-1 0 0,-1 0 0 0 0,0 12 0 0 0,-2-5 38 0 0,0 0-1 0 0,-1 0 1 0 0,-6 18 0 0 0,1 10-319 0 0,7-35 233 0 0,0 1 1 0 0,-1-1 0 0 0,-5 15 0 0 0,5-20-131 0 0,2-2 13 0 0,-1 0 0 0 0,1 0 0 0 0,-1 0 0 0 0,1 0 0 0 0,-1 0 0 0 0,1 0 1 0 0,0 0-1 0 0,0 1 0 0 0,0-1 0 0 0,1 2 0 0 0,-2-3-247 0 0,-2 6-3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083"/>
    </inkml:context>
    <inkml:brush xml:id="br0">
      <inkml:brushProperty name="width" value="0.1" units="cm"/>
      <inkml:brushProperty name="height" value="0.1" units="cm"/>
      <inkml:brushProperty name="color" value="#AB008B"/>
    </inkml:brush>
  </inkml:definitions>
  <inkml:trace contextRef="#ctx0" brushRef="#br0">1 8 13968 0 0,'0'0'814'0'0,"8"-3"-375"0"0,1 1-251 0 0,1 1-1 0 0,0 1 1 0 0,-1-1-1 0 0,1 1 1 0 0,0 1 0 0 0,-1 0-1 0 0,12 2 1 0 0,-14-1-132 0 0,4-2-192 0 0,-1 1-1 0 0,1-1 0 0 0,0-1 1 0 0,15-2-1 0 0,23-2-1256 0 0,-45 5 1291 0 0,1 1 1 0 0,-1-1-1 0 0,1 1 0 0 0,-1 0 0 0 0,1 1 0 0 0,4 1 0 0 0,3 1-235 0 0,3 0-4357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437"/>
    </inkml:context>
    <inkml:brush xml:id="br0">
      <inkml:brushProperty name="width" value="0.1" units="cm"/>
      <inkml:brushProperty name="height" value="0.1" units="cm"/>
      <inkml:brushProperty name="color" value="#AB008B"/>
    </inkml:brush>
  </inkml:definitions>
  <inkml:trace contextRef="#ctx0" brushRef="#br0">0 79 10960 0 0,'0'0'637'0'0,"2"1"-473"0"0,1 0-30 0 0,0 0-1 0 0,0-1 1 0 0,0 1-1 0 0,0-1 1 0 0,0 1-1 0 0,0-1 1 0 0,0 0 0 0 0,0 0-1 0 0,5-1 1 0 0,32-7 668 0 0,-3 0-263 0 0,-24 7-498 0 0,0-2-1 0 0,0 0 1 0 0,0 0-1 0 0,-1-1 0 0 0,1-1 1 0 0,-1 0-1 0 0,0-1 1 0 0,12-7-1 0 0,-17 9-29 0 0,1 1 0 0 0,0 0 0 0 0,0 1 0 0 0,0-1 0 0 0,1 2 0 0 0,-1-1 0 0 0,0 1 0 0 0,12 0 0 0 0,14-2-144 0 0,-31 2-186 0 0,0 1 1 0 0,0 0 0 0 0,0 0 0 0 0,0 0-1 0 0,0 1 1 0 0,-1-1 0 0 0,1 1 0 0 0,0-1-1 0 0,0 1 1 0 0,0 0 0 0 0,0 0 0 0 0,2 2-1 0 0,0 0-1151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536"/>
    </inkml:context>
    <inkml:brush xml:id="br0">
      <inkml:brushProperty name="width" value="0.1" units="cm"/>
      <inkml:brushProperty name="height" value="0.1" units="cm"/>
      <inkml:brushProperty name="color" value="#AB008B"/>
    </inkml:brush>
  </inkml:definitions>
  <inkml:trace contextRef="#ctx0" brushRef="#br0">600 152 12960 0 0,'0'1'32'0'0,"0"-1"1"0"0,1 1 0 0 0,-1 0 0 0 0,0 0-1 0 0,1 0 1 0 0,-1 0 0 0 0,0 0 0 0 0,1 0-1 0 0,-1 0 1 0 0,1-1 0 0 0,0 1 0 0 0,-1 0 0 0 0,1 0-1 0 0,0-1 1 0 0,-1 1 0 0 0,1 0 0 0 0,0-1-1 0 0,0 1 1 0 0,-1-1 0 0 0,1 1 0 0 0,0-1-1 0 0,0 1 1 0 0,0-1 0 0 0,0 0 0 0 0,0 1-1 0 0,0-1 1 0 0,-1 0 0 0 0,1 0 0 0 0,0 0 0 0 0,0 0-1 0 0,1 0 1 0 0,4 1 34 0 0,-1 0 1 0 0,1-1-1 0 0,-1 0 1 0 0,6-1-1 0 0,28-5 418 0 0,0-2 0 0 0,-1-2 1 0 0,54-21-1 0 0,-21 6-561 0 0,76-31-1107 0 0,-82 29 532 0 0,-60 26 594 0 0,11-5-58 0 0,-37 25-2111 0 0,8-8 1032 0 0</inkml:trace>
  <inkml:trace contextRef="#ctx0" brushRef="#br0" timeOffset="1">0 1038 15040 0 0,'181'-37'762'0'0,"-118"22"-694"0"0,13-5 814 0 0,-1-2 0 0 0,-1-5 0 0 0,129-64 0 0 0,-22 6-663 0 0,-2 2-990 0 0,-129 57 348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067"/>
    </inkml:context>
    <inkml:brush xml:id="br0">
      <inkml:brushProperty name="width" value="0.1" units="cm"/>
      <inkml:brushProperty name="height" value="0.1" units="cm"/>
      <inkml:brushProperty name="color" value="#AB008B"/>
    </inkml:brush>
  </inkml:definitions>
  <inkml:trace contextRef="#ctx0" brushRef="#br0">7 32 4232 0 0,'0'-6'9574'0'0,"-1"9"-9566"0"0,0 0-1 0 0,0-1 0 0 0,0 1 0 0 0,0 0 1 0 0,0 0-1 0 0,1 0 0 0 0,0-1 1 0 0,-1 1-1 0 0,1 0 0 0 0,0 0 0 0 0,1 3 1 0 0,5 36-96 0 0,-4-30 90 0 0,12 38-2 0 0,-2-10 0 0 0,14 62 11 0 0,20 98 42 0 0,-40-172-53 0 0,15 48 0 0 0,-20-72 0 0 0,-1-3 1 0 0,0 0-1 0 0,0-1 1 0 0,0 1 0 0 0,1 0-1 0 0,-1 0 1 0 0,0-1 0 0 0,1 1-1 0 0,-1 0 1 0 0,0-1-1 0 0,1 1 1 0 0,-1 0 0 0 0,0-1-1 0 0,1 1 1 0 0,-1-1 0 0 0,1 1-1 0 0,0 0 1 0 0,0 0 0 0 0,-1-3 16 0 0,0 0 1 0 0,0 0 0 0 0,0 0-1 0 0,1 1 1 0 0,-1-1 0 0 0,1 0-1 0 0,-1 0 1 0 0,2-2 0 0 0,-1-2 16 0 0,1-9 153 0 0,-2-1-1 0 0,0 1 1 0 0,-3-24 0 0 0,0-12 150 0 0,2 25-67 0 0,0-1-1 0 0,-10-50 1 0 0,8 57-237 0 0,1 1 0 0 0,0-1 0 0 0,3-37-1 0 0,0 15-5 0 0,-1 11-4 0 0,-1 11-220 0 0,1 0-1 0 0,0-1 1 0 0,2 1 0 0 0,0 1 0 0 0,8-28 0 0 0,-9 45-61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699"/>
    </inkml:context>
    <inkml:brush xml:id="br0">
      <inkml:brushProperty name="width" value="0.1" units="cm"/>
      <inkml:brushProperty name="height" value="0.1" units="cm"/>
      <inkml:brushProperty name="color" value="#AB008B"/>
    </inkml:brush>
  </inkml:definitions>
  <inkml:trace contextRef="#ctx0" brushRef="#br0">164 28 4088 0 0,'0'0'117'0'0,"0"1"-2"0"0,0 4-50 0 0,0-3 145 0 0,1-4 52 0 0,0 2-154 0 0,-1-1 1 0 0,1 1-1 0 0,-1-1 0 0 0,1 1 0 0 0,-1-1 1 0 0,0 1-1 0 0,1-1 0 0 0,-1 1 0 0 0,0-1 0 0 0,1 0 1 0 0,-1 1-1 0 0,0-1 0 0 0,0 0 0 0 0,0 1 1 0 0,1-1-1 0 0,-1 0 0 0 0,0 1 0 0 0,0-1 0 0 0,0 0 1 0 0,0 1-1 0 0,0-1 0 0 0,-1 0 0 0 0,1 1 1 0 0,0-1-1 0 0,0 0 0 0 0,0 1 0 0 0,0-1 0 0 0,-1 0 1 0 0,1 1-1 0 0,0-1 0 0 0,-1 1 0 0 0,1-1 1 0 0,0 0-1 0 0,-1 1 0 0 0,1-1 0 0 0,-1 1 0 0 0,1-1 1 0 0,-1 1-1 0 0,1-1 0 0 0,-1 1 0 0 0,1 0 1 0 0,-1-1-1 0 0,0 1 0 0 0,1 0 0 0 0,-1-1 0 0 0,0 1 1 0 0,-3-2 116 0 0,1 1 0 0 0,0 0 0 0 0,-1 0 0 0 0,1 0 1 0 0,-1 0-1 0 0,1 1 0 0 0,-1 0 0 0 0,1-1 0 0 0,-1 1 0 0 0,0 0 1 0 0,1 1-1 0 0,-1-1 0 0 0,1 1 0 0 0,-1-1 0 0 0,1 1 1 0 0,-1 0-1 0 0,-4 3 0 0 0,-33 19-151 0 0,18-9-281 0 0,21-13 198 0 0,0 1 0 0 0,0 0 1 0 0,0 0-1 0 0,0 0 1 0 0,0 0-1 0 0,1 0 1 0 0,-1 1-1 0 0,1-1 0 0 0,-1 0 1 0 0,1 1-1 0 0,0-1 1 0 0,0 1-1 0 0,0-1 1 0 0,0 1-1 0 0,0 0 0 0 0,1-1 1 0 0,-1 1-1 0 0,1 5 1 0 0,-2 4-2 0 0,2-1 0 0 0,1 24 1 0 0,1-13-8 0 0,1 0 0 0 0,1 1 0 0 0,1-1 0 0 0,1-1 0 0 0,1 1 0 0 0,1-1 0 0 0,19 38 0 0 0,-26-57 13 0 0,1 0-1 0 0,-1 0 1 0 0,0 1 0 0 0,1-1 0 0 0,0 0 0 0 0,-1 0 0 0 0,1-1 0 0 0,0 1 0 0 0,0 0 0 0 0,0-1 0 0 0,0 1 0 0 0,0-1 0 0 0,1 1-1 0 0,3 0 1 0 0,-5-1 1 0 0,1-1 0 0 0,-1 0-1 0 0,0 0 1 0 0,1 0 0 0 0,-1 0 0 0 0,0 0-1 0 0,1 0 1 0 0,-1 0 0 0 0,0 0-1 0 0,1 0 1 0 0,-1-1 0 0 0,0 1 0 0 0,1-1-1 0 0,-1 1 1 0 0,0-1 0 0 0,0 1-1 0 0,1-1 1 0 0,-1 0 0 0 0,0 0 0 0 0,0 1-1 0 0,0-1 1 0 0,0 0 0 0 0,0 0-1 0 0,0 0 1 0 0,0 0 0 0 0,0 0-1 0 0,-1 0 1 0 0,1-1 0 0 0,1-1 0 0 0,1-3 28 0 0,-1 0 1 0 0,1 0-1 0 0,-1 0 1 0 0,0 0-1 0 0,-1-1 0 0 0,0 1 1 0 0,1-8-1 0 0,1-4 68 0 0,-1 6-32 0 0,-1 0 0 0 0,0 0 0 0 0,0 0 0 0 0,-2-1 0 0 0,-1-15 0 0 0,-15-62-25 0 0,5 37-26 0 0,11 46 29 0 0,-1 0 0 0 0,0 1 0 0 0,-1-1 1 0 0,1 1-1 0 0,-1-1 0 0 0,-6-8 0 0 0,8 13 443 0 0,10 15-174 0 0,-4-5-196 0 0,0 1 1 0 0,-1 0 0 0 0,0 0 0 0 0,3 13 0 0 0,4 10 1 0 0,48 109-632 0 0,-56-134 381 0 0,0-1 0 0 0,0 0 0 0 0,1 0 0 0 0,0 0 0 0 0,7 8 0 0 0,6 10-453 0 0,-16-22 516 0 0,1 0 0 0 0,0 0 1 0 0,-1 0-1 0 0,1 0 1 0 0,0 0-1 0 0,0 0 1 0 0,0-1-1 0 0,0 1 1 0 0,0-1-1 0 0,0 1 1 0 0,1-1-1 0 0,2 1 0 0 0,7 5-281 0 0,-8-4 67 0 0,-3-2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074"/>
    </inkml:context>
    <inkml:brush xml:id="br0">
      <inkml:brushProperty name="width" value="0.1" units="cm"/>
      <inkml:brushProperty name="height" value="0.1" units="cm"/>
      <inkml:brushProperty name="color" value="#AB008B"/>
    </inkml:brush>
  </inkml:definitions>
  <inkml:trace contextRef="#ctx0" brushRef="#br0">4 0 8144 0 0,'0'0'224'0'0,"0"8"64"0"0,-4 5-224 0 0,4-1-64 0 0,0-1 0 0 0,4 1 0 0 0,-4 9 224 0 0,0-5 40 0 0,0 7 8 0 0,0 2 0 0 0,6 6-272 0 0,-6 2 0 0 0,4-2 0 0 0,-4 2 0 0 0,0 7-152 0 0,0-1-80 0 0,4-2-24 0 0,-4-5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895"/>
    </inkml:context>
    <inkml:brush xml:id="br0">
      <inkml:brushProperty name="width" value="0.1" units="cm"/>
      <inkml:brushProperty name="height" value="0.1" units="cm"/>
      <inkml:brushProperty name="color" value="#AB008B"/>
    </inkml:brush>
  </inkml:definitions>
  <inkml:trace contextRef="#ctx0" brushRef="#br0">28 1 11376 0 0,'0'0'1133'0'0,"-1"0"-1037"0"0,-1 3 98 0 0,-1 0 1 0 0,1 0-1 0 0,0 0 1 0 0,0 0-1 0 0,0 1 1 0 0,0-1-1 0 0,0 1 1 0 0,1-1-1 0 0,0 1 0 0 0,-1-1 1 0 0,0 7-1 0 0,1-1 124 0 0,0 1-1 0 0,0 17 0 0 0,2 1-285 0 0,0-18-33 0 0,-1-1 0 0 0,-1 17 1 0 0,0-20-16 0 0,1 0 1 0 0,0 0-1 0 0,1 0 1 0 0,-1 0 0 0 0,3 9-1 0 0,2 17-149 0 0,10 202-897 0 0,-14-208 1064 0 0,2-1 1 0 0,1 1 0 0 0,13 45-1 0 0,-13-60 91 0 0,0 0-1 0 0,0-1 1 0 0,11 18 0 0 0,-13-24-71 0 0,1-1 1 0 0,-1 0-1 0 0,1 0 0 0 0,-1 0 1 0 0,1-1-1 0 0,0 1 1 0 0,0-1-1 0 0,0 1 0 0 0,0-1 1 0 0,1 0-1 0 0,-1 0 1 0 0,1-1-1 0 0,-1 1 0 0 0,7 1 1 0 0,-7-2 8 0 0,0 0 0 0 0,0-1 0 0 0,0 1 0 0 0,0-1 0 0 0,0 0 0 0 0,0 0 0 0 0,1 0 0 0 0,-1 0 0 0 0,0 0 0 0 0,0-1 0 0 0,0 0 0 0 0,0 1 0 0 0,0-1 0 0 0,0 0 0 0 0,0 0 0 0 0,0-1 0 0 0,3-1 0 0 0,1-1-22 0 0,0-1 0 0 0,-1 0-1 0 0,1-1 1 0 0,-1 1 0 0 0,6-8 0 0 0,-9 9-35 0 0,1-1 0 0 0,-1 1 0 0 0,0-1 0 0 0,0 0 0 0 0,0 0 0 0 0,-1 0 0 0 0,0-1 0 0 0,0 1 0 0 0,0-1 0 0 0,-1 1 1 0 0,2-12-1 0 0,-1 3-213 0 0,-1 1 1 0 0,-1-1 0 0 0,-3-24 0 0 0,1 24 106 0 0,-1-1 1 0 0,-1 1 0 0 0,-8-19 0 0 0,6 15 32 0 0,-13-27-332 0 0,14 35 329 0 0,1 0 0 0 0,0-1 1 0 0,0 1-1 0 0,1-1 0 0 0,0 0 0 0 0,1 0 0 0 0,-2-22 0 0 0,4 25 445 0 0,1 0 0 0 0,1 0 1 0 0,-1 0-1 0 0,2 0 0 0 0,3-11 0 0 0,-2 9-52 0 0,-4 8 26 0 0,1-9 26 0 0,-1 7-248 0 0,3 10-58 0 0,66 223-37 0 0,-60-203 0 0 0,17 56 0 0 0,9 21 0 0 0,-29-86 0 0 0,0-2 0 0 0,-3-4 0 0 0,2 1 0 0 0,-1-1 0 0 0,9 13 0 0 0,-2-10-30 0 0,-11-14-9 0 0,0 0 1 0 0,1 1-1 0 0,-1-1 0 0 0,0 0 0 0 0,0 0 0 0 0,1 1 1 0 0,-1-1-1 0 0,0 0 0 0 0,0 0 0 0 0,1 0 0 0 0,-1 1 1 0 0,0-1-1 0 0,1 0 0 0 0,-1 0 0 0 0,0 0 0 0 0,1 0 1 0 0,-1 0-1 0 0,0 0 0 0 0,1 0 0 0 0,-1 0 0 0 0,1 0 1 0 0,-1 0-1 0 0,0 0 0 0 0,1 0 0 0 0,-1 0 0 0 0,0 0 1 0 0,1 0-1 0 0,-1 0 0 0 0,0 0 0 0 0,1 0 0 0 0,-1 0 1 0 0,0 0-1 0 0,1-1 0 0 0,-1 1 0 0 0,0 0 0 0 0,0 0 1 0 0,1 0-1 0 0,-1-1 0 0 0,1 1 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358"/>
    </inkml:context>
    <inkml:brush xml:id="br0">
      <inkml:brushProperty name="width" value="0.1" units="cm"/>
      <inkml:brushProperty name="height" value="0.1" units="cm"/>
      <inkml:brushProperty name="color" value="#AB008B"/>
    </inkml:brush>
  </inkml:definitions>
  <inkml:trace contextRef="#ctx0" brushRef="#br0">40 360 10912 0 0,'2'0'64'0'0,"0"1"0"0"0,0-1 1 0 0,0 1-1 0 0,0-1 1 0 0,0 0-1 0 0,0 0 0 0 0,0 0 1 0 0,0 0-1 0 0,0 0 0 0 0,0 0 1 0 0,0 0-1 0 0,0-1 1 0 0,0 1-1 0 0,3-2 0 0 0,16-1 160 0 0,-12 2-200 0 0,-1 1 0 0 0,1-2 0 0 0,-1 1 0 0 0,0-1 1 0 0,0 0-1 0 0,1 0 0 0 0,-1-1 0 0 0,-1 0 0 0 0,1-1 0 0 0,0 0 0 0 0,-1 0 0 0 0,0 0 1 0 0,0-1-1 0 0,0 0 0 0 0,-1-1 0 0 0,1 1 0 0 0,-1-1 0 0 0,-1-1 0 0 0,1 1 0 0 0,8-14 1 0 0,-12 14-25 0 0,-1 1 0 0 0,1-1 0 0 0,-1 1 0 0 0,-1-1 0 0 0,1 1 0 0 0,-1-1 0 0 0,0 0 0 0 0,0 0 0 0 0,-1 1 0 0 0,-1-8 0 0 0,-1 1-11 0 0,0-1 0 0 0,-1 0 1 0 0,-1 1-1 0 0,0-1 0 0 0,-10-15 1 0 0,9 18 26 0 0,0 1 0 0 0,-10-12-1 0 0,-1-1 122 0 0,15 18-41 0 0,-1 1 1 0 0,0-1 0 0 0,0 1-1 0 0,0 0 1 0 0,-1 0 0 0 0,1 0 0 0 0,-1 0-1 0 0,0 1 1 0 0,1-1 0 0 0,-1 1-1 0 0,-6-2 1 0 0,8 3-10 0 0,0 0 1 0 0,-1 0-1 0 0,1 1 1 0 0,-1-1-1 0 0,0 1 0 0 0,1 0 1 0 0,-1-1-1 0 0,1 1 0 0 0,-1 0 1 0 0,0 1-1 0 0,1-1 0 0 0,-1 0 1 0 0,1 1-1 0 0,-1-1 1 0 0,1 1-1 0 0,-1 0 0 0 0,1 0 1 0 0,-1 0-1 0 0,1 0 0 0 0,0 0 1 0 0,-3 3-1 0 0,1-1-44 0 0,0 0-1 0 0,0 1 0 0 0,1-1 1 0 0,0 1-1 0 0,-1 0 0 0 0,1 0 1 0 0,1 0-1 0 0,-1 1 0 0 0,1-1 1 0 0,-3 6-1 0 0,0 3-6 0 0,0 0 0 0 0,-4 21 0 0 0,2-5-49 0 0,2 1 1 0 0,1 0 0 0 0,1 1-1 0 0,2-1 1 0 0,0 1 0 0 0,3-1-1 0 0,0 0 1 0 0,2 0 0 0 0,1 0-1 0 0,1 0 1 0 0,2 0 0 0 0,18 45 0 0 0,-23-69 14 0 0,1 6-38 0 0,1 0 1 0 0,1-1-1 0 0,0 0 0 0 0,0 0 1 0 0,1 0-1 0 0,1 0 0 0 0,11 12 1 0 0,-14-18 18 0 0,0 0 1 0 0,0 0-1 0 0,0-1 1 0 0,0 0-1 0 0,1 0 1 0 0,0-1-1 0 0,0 1 1 0 0,0-1-1 0 0,0 0 1 0 0,0-1-1 0 0,0 0 1 0 0,1 0-1 0 0,0 0 1 0 0,-1 0-1 0 0,1-1 1 0 0,0 0-1 0 0,-1-1 1 0 0,1 0-1 0 0,0 0 1 0 0,11-1-1 0 0,-10-1-31 0 0,0 0 0 0 0,0 0-1 0 0,0-1 1 0 0,-1 0 0 0 0,1-1-1 0 0,-1 1 1 0 0,0-1 0 0 0,0-1-1 0 0,9-6 1 0 0,-5 1-292 0 0,0 0 0 0 0,0-1-1 0 0,17-22 1 0 0,-22 25 144 0 0,-1-1-1 0 0,1 0 0 0 0,4-12 1 0 0,-10 21 192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730"/>
    </inkml:context>
    <inkml:brush xml:id="br0">
      <inkml:brushProperty name="width" value="0.1" units="cm"/>
      <inkml:brushProperty name="height" value="0.1" units="cm"/>
      <inkml:brushProperty name="color" value="#AB008B"/>
    </inkml:brush>
  </inkml:definitions>
  <inkml:trace contextRef="#ctx0" brushRef="#br0">0 8 14944 0 0,'0'0'728'0'0,"5"9"-312"0"0,0-7-1 0 0,4-2-335 0 0,-1-2-80 0 0,2 2 0 0 0,-2-4 0 0 0,6-1 0 0 0,-1 1-88 0 0,5 8 24 0 0,1-4 1 0 0,-1 0-1105 0 0,4 0-216 0 0,19-8-48 0 0,-14 8-8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7.072"/>
    </inkml:context>
    <inkml:brush xml:id="br0">
      <inkml:brushProperty name="width" value="0.1" units="cm"/>
      <inkml:brushProperty name="height" value="0.1" units="cm"/>
      <inkml:brushProperty name="color" value="#AB008B"/>
    </inkml:brush>
  </inkml:definitions>
  <inkml:trace contextRef="#ctx0" brushRef="#br0">0 7 15000 0 0,'0'0'730'0'0,"2"1"-316"0"0,12 5-46 0 0,-10-4-329 0 0,-1 0 0 0 0,1 0-1 0 0,0 0 1 0 0,0 0-1 0 0,0-1 1 0 0,0 0 0 0 0,0 0-1 0 0,0 0 1 0 0,1 0-1 0 0,-1-1 1 0 0,0 0 0 0 0,0 0-1 0 0,0 0 1 0 0,1 0 0 0 0,6-1-1 0 0,0-3-18 0 0,10-2-121 0 0,0 0 0 0 0,28-4 0 0 0,-35 8-43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8.375"/>
    </inkml:context>
    <inkml:brush xml:id="br0">
      <inkml:brushProperty name="width" value="0.1" units="cm"/>
      <inkml:brushProperty name="height" value="0.1" units="cm"/>
      <inkml:brushProperty name="color" value="#AB008B"/>
    </inkml:brush>
  </inkml:definitions>
  <inkml:trace contextRef="#ctx0" brushRef="#br0">64 263 11408 0 0,'0'0'660'0'0,"-5"1"-542"0"0,5-1-105 0 0,-1 0 0 0 0,0 0 0 0 0,0 0 0 0 0,1 0 0 0 0,-1 0 0 0 0,0 1 0 0 0,1-1 0 0 0,-1 0 0 0 0,0 0 0 0 0,1 1 0 0 0,-1-1 0 0 0,0 0 0 0 0,1 1 0 0 0,-1-1-1 0 0,1 1 1 0 0,-1-1 0 0 0,1 1 0 0 0,-1-1 0 0 0,1 1 0 0 0,-1-1 0 0 0,1 1 0 0 0,-1-1 0 0 0,1 1 0 0 0,0 0 0 0 0,-1-1 0 0 0,1 1 0 0 0,0 0 0 0 0,-1-1 0 0 0,1 2 0 0 0,-1 0 4 0 0,0 2-7 0 0,0-1 1 0 0,0 0-1 0 0,0 0 1 0 0,0 1-1 0 0,0-1 0 0 0,0 1 1 0 0,1-1-1 0 0,0 1 1 0 0,0-1-1 0 0,0 4 1 0 0,7 37-87 0 0,-2-24 101 0 0,35 148-89 0 0,2 64 6 0 0,-39-224-68 0 0,-2-7 2 0 0,-3-2-88 0 0,-1-2 192 0 0,1 1 1 0 0,0-1 0 0 0,0 0 0 0 0,0 0-1 0 0,0 0 1 0 0,0 0 0 0 0,0 0 0 0 0,1 0-1 0 0,-2-5 1 0 0,-9-36 172 0 0,4 15-21 0 0,1 8 133 0 0,-30-115 1824 0 0,26 86-1387 0 0,-5-27-18 0 0,9 31-668 0 0,3 28-16 0 0,1 0 0 0 0,-1-29 0 0 0,4 34 0 0 0,0 0 0 0 0,1 0 0 0 0,0 0 0 0 0,0 1 0 0 0,2-1 0 0 0,0 0 0 0 0,0 1 0 0 0,8-18 0 0 0,-10 28 0 0 0,0 0 0 0 0,0 0 0 0 0,0 0 0 0 0,0 0 0 0 0,0 0 0 0 0,0 0 0 0 0,1 1 0 0 0,-1-1 0 0 0,1 0 0 0 0,-1 1 0 0 0,1 0 0 0 0,0-1 0 0 0,0 1 0 0 0,-1 0 0 0 0,1 0 0 0 0,0 0 0 0 0,0 0 0 0 0,0 0 0 0 0,0 0 0 0 0,0 0 0 0 0,1 1 0 0 0,-1-1 0 0 0,0 1 0 0 0,0 0 0 0 0,0-1 0 0 0,0 1 0 0 0,1 0 0 0 0,-1 0 0 0 0,0 1 0 0 0,0-1 0 0 0,0 0 0 0 0,1 1 0 0 0,-1-1 0 0 0,0 1 0 0 0,4 1 0 0 0,4 5-43 0 0,0 0 1 0 0,0 1 0 0 0,0 0 0 0 0,-1 1 0 0 0,0 0 0 0 0,0 0 0 0 0,-1 1 0 0 0,-1 0 0 0 0,1 0 0 0 0,-2 1 0 0 0,1 0 0 0 0,-2 0 0 0 0,6 13 0 0 0,2 12 49 0 0,-1 1 0 0 0,-2 0 0 0 0,6 41 1 0 0,-14-66-39 0 0,0 0 1 0 0,-1 1 0 0 0,-1 17-1 0 0,-1-24-57 0 0,1 0 0 0 0,-1 0-1 0 0,0-1 1 0 0,0 1 0 0 0,-1 0 0 0 0,0 0-1 0 0,0-1 1 0 0,0 1 0 0 0,-4 6 0 0 0,6-12 62 0 0,-1 0 0 0 0,1 0 0 0 0,0 1 0 0 0,-1-1 0 0 0,1 0 0 0 0,0 0 0 0 0,-1 1 0 0 0,1-1 0 0 0,0 0 0 0 0,-1 0 0 0 0,1 0 0 0 0,0 0 1 0 0,-1 0-1 0 0,1 0 0 0 0,-1 0 0 0 0,1 0 0 0 0,0 0 0 0 0,-1 0 0 0 0,1 0 0 0 0,0 0 0 0 0,-1 0 0 0 0,1 0 0 0 0,-1 0 0 0 0,1 0 1 0 0,0 0-1 0 0,-1 0 0 0 0,1 0 0 0 0,0-1 0 0 0,-1 1 0 0 0,1 0 0 0 0,0 0 0 0 0,-1 0 0 0 0,1-1 0 0 0,0 1 0 0 0,-1 0 0 0 0,1 0 0 0 0,0-1 1 0 0,0 1-1 0 0,-1 0 0 0 0,1-1 0 0 0,0 1 0 0 0,0-1 0 0 0,-12-16-158 0 0,7 2 123 0 0,0 1 1 0 0,2-2-1 0 0,-3-17 0 0 0,1 4 117 0 0,3 11 8 0 0,-2-34-1 0 0,1 10 4 0 0,1 12-36 0 0,0 1 0 0 0,2-1 1 0 0,5-39-1 0 0,-3 55-24 0 0,0 0-1 0 0,1 0 1 0 0,1 0 0 0 0,0 0-1 0 0,1 0 1 0 0,1 1 0 0 0,0 0-1 0 0,15-23 1 0 0,-20 33 17 0 0,1 1 0 0 0,0-1-1 0 0,0 1 1 0 0,0 0 0 0 0,0 0 0 0 0,0 0 0 0 0,0 0-1 0 0,1 0 1 0 0,-1 1 0 0 0,1-1 0 0 0,-1 1 0 0 0,1-1 0 0 0,0 1-1 0 0,-1 0 1 0 0,1 0 0 0 0,4-1 0 0 0,-4 2 10 0 0,1 0 1 0 0,0 0-1 0 0,0 0 0 0 0,0 0 1 0 0,-1 0-1 0 0,1 1 1 0 0,0 0-1 0 0,-1 0 0 0 0,1 0 1 0 0,0 0-1 0 0,-1 0 1 0 0,6 3-1 0 0,0 1 19 0 0,-1 1 1 0 0,1-1-1 0 0,-1 2 0 0 0,0-1 1 0 0,-1 1-1 0 0,1 0 1 0 0,-1 0-1 0 0,-1 1 0 0 0,11 16 1 0 0,3 8 61 0 0,20 45 1 0 0,-35-67-102 0 0,-3-7-7 0 0,154 349-432 0 0,-149-325 197 0 0,-5-10-3650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101"/>
    </inkml:context>
    <inkml:brush xml:id="br0">
      <inkml:brushProperty name="width" value="0.1" units="cm"/>
      <inkml:brushProperty name="height" value="0.1" units="cm"/>
      <inkml:brushProperty name="color" value="#AB008B"/>
    </inkml:brush>
  </inkml:definitions>
  <inkml:trace contextRef="#ctx0" brushRef="#br0">215 18 11776 0 0,'0'0'266'0'0,"-5"-1"365"0"0,-9-3-495 0 0,6 1 21 0 0,1 1-1 0 0,-1 0 1 0 0,1 0 0 0 0,-1 1-1 0 0,0-1 1 0 0,1 2 0 0 0,-1-1-1 0 0,0 1 1 0 0,-8 1 0 0 0,-7 1-183 0 0,20-2-26 0 0,0 0-1 0 0,0 0 1 0 0,0 0 0 0 0,1 0-1 0 0,-1 1 1 0 0,0-1 0 0 0,0 1 0 0 0,0 0-1 0 0,0 0 1 0 0,1 0 0 0 0,-1 0 0 0 0,0 0-1 0 0,1 1 1 0 0,-1-1 0 0 0,1 1 0 0 0,0 0-1 0 0,-1-1 1 0 0,-2 4 0 0 0,2-1 57 0 0,-1 0 1 0 0,1 1-1 0 0,0-1 1 0 0,0 1-1 0 0,0-1 1 0 0,1 1-1 0 0,0 0 1 0 0,-1 0-1 0 0,2 1 1 0 0,-1-1-1 0 0,1 0 1 0 0,0 0-1 0 0,0 1 1 0 0,-1 10-1 0 0,3-5 55 0 0,-1 1-1 0 0,2-1 1 0 0,-1 0-1 0 0,1 1 1 0 0,1-1-1 0 0,4 12 1 0 0,-5-18-55 0 0,0-1 0 0 0,1 1 1 0 0,-1-1-1 0 0,1 1 0 0 0,-1-1 1 0 0,1 0-1 0 0,1 0 0 0 0,-1 0 1 0 0,0-1-1 0 0,1 1 0 0 0,0-1 1 0 0,0 0-1 0 0,0 0 0 0 0,0 0 1 0 0,0 0-1 0 0,1-1 0 0 0,-1 1 1 0 0,1-1-1 0 0,0 0 0 0 0,0-1 1 0 0,9 3-1 0 0,6 0 119 0 0,1-1 0 0 0,0-1 0 0 0,39-1 0 0 0,-49-1-113 0 0,10 0-11 0 0,-8-1 0 0 0,0 1 0 0 0,0 1 0 0 0,19 3 0 0 0,-29-4 0 0 0,1 1 0 0 0,0 0 0 0 0,-1 1 0 0 0,1-1 0 0 0,-1 1 0 0 0,0-1 0 0 0,1 1 0 0 0,-1 0 0 0 0,0 0 0 0 0,0 0 0 0 0,0 1 0 0 0,0-1 0 0 0,0 1 0 0 0,-1 0 0 0 0,1 0 0 0 0,2 3 0 0 0,-3-3-18 0 0,0 0 0 0 0,0 0 0 0 0,-1-1 0 0 0,1 1 0 0 0,-1 0 0 0 0,0 0 0 0 0,0 0 0 0 0,0 1 0 0 0,0-1 0 0 0,0 0 0 0 0,-1 0 0 0 0,1 1 0 0 0,-1-1 0 0 0,0 0 0 0 0,0 0 0 0 0,0 1 0 0 0,0-1 0 0 0,-1 0 0 0 0,1 0 0 0 0,-1 1 0 0 0,0-1 0 0 0,0 0 0 0 0,-2 5 0 0 0,-1-2 4 0 0,0-1-1 0 0,1 1 1 0 0,-2-1 0 0 0,1 0 0 0 0,-1-1 0 0 0,1 1 0 0 0,-1-1 0 0 0,0 0 0 0 0,-1 0 0 0 0,1-1 0 0 0,-1 1 0 0 0,-8 3 0 0 0,-8 2 133 0 0,0-1 0 0 0,-28 6 1 0 0,-3 1 151 0 0,-72 32-3431 0 0,120-46 1946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459"/>
    </inkml:context>
    <inkml:brush xml:id="br0">
      <inkml:brushProperty name="width" value="0.1" units="cm"/>
      <inkml:brushProperty name="height" value="0.1" units="cm"/>
      <inkml:brushProperty name="color" value="#AB008B"/>
    </inkml:brush>
  </inkml:definitions>
  <inkml:trace contextRef="#ctx0" brushRef="#br0">8 0 12960 0 0,'0'0'297'0'0,"-5"8"391"0"0,4 0-627 0 0,0-1 1 0 0,0 1-1 0 0,1-1 1 0 0,0 1 0 0 0,1-1-1 0 0,1 12 1 0 0,10 87-32 0 0,2 52-668 0 0,3-11 637 0 0,-3-37 34 0 0,-5-67-33 0 0,-8-38 0 0 0,0 0-918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5</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23</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24</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Want the children nodes to be zero</a:t>
            </a:r>
            <a:r>
              <a:rPr lang="en-US" baseline="0" dirty="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259397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split for </a:t>
            </a:r>
            <a:r>
              <a:rPr lang="en-US" baseline="0" dirty="0" err="1"/>
              <a:t>gini</a:t>
            </a:r>
            <a:r>
              <a:rPr lang="en-US" baseline="0" dirty="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30</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6</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7</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4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8</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9</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12</a:t>
            </a:fld>
            <a:endParaRPr lang="en-US"/>
          </a:p>
        </p:txBody>
      </p:sp>
    </p:spTree>
    <p:extLst>
      <p:ext uri="{BB962C8B-B14F-4D97-AF65-F5344CB8AC3E}">
        <p14:creationId xmlns:p14="http://schemas.microsoft.com/office/powerpoint/2010/main" val="24202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20</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21</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10/20/2022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10/20/2022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10/20/2022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10/20/2022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10/20/2022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10/20/2022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10/20/2022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10/20/2022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10/20/2022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10/20/2022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10/20/2022</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6" Type="http://schemas.openxmlformats.org/officeDocument/2006/relationships/customXml" Target="../ink/ink18.xml"/><Relationship Id="rId117" Type="http://schemas.openxmlformats.org/officeDocument/2006/relationships/image" Target="../media/image75.png"/><Relationship Id="rId21" Type="http://schemas.openxmlformats.org/officeDocument/2006/relationships/image" Target="../media/image26.png"/><Relationship Id="rId42" Type="http://schemas.openxmlformats.org/officeDocument/2006/relationships/customXml" Target="../ink/ink26.xml"/><Relationship Id="rId47" Type="http://schemas.openxmlformats.org/officeDocument/2006/relationships/image" Target="../media/image40.png"/><Relationship Id="rId63" Type="http://schemas.openxmlformats.org/officeDocument/2006/relationships/image" Target="../media/image48.png"/><Relationship Id="rId68" Type="http://schemas.openxmlformats.org/officeDocument/2006/relationships/customXml" Target="../ink/ink39.xml"/><Relationship Id="rId84" Type="http://schemas.openxmlformats.org/officeDocument/2006/relationships/customXml" Target="../ink/ink47.xml"/><Relationship Id="rId89" Type="http://schemas.openxmlformats.org/officeDocument/2006/relationships/image" Target="../media/image61.png"/><Relationship Id="rId112" Type="http://schemas.openxmlformats.org/officeDocument/2006/relationships/customXml" Target="../ink/ink61.xml"/><Relationship Id="rId16" Type="http://schemas.openxmlformats.org/officeDocument/2006/relationships/customXml" Target="../ink/ink13.xml"/><Relationship Id="rId107" Type="http://schemas.openxmlformats.org/officeDocument/2006/relationships/image" Target="../media/image70.png"/><Relationship Id="rId11" Type="http://schemas.openxmlformats.org/officeDocument/2006/relationships/image" Target="../media/image21.png"/><Relationship Id="rId32" Type="http://schemas.openxmlformats.org/officeDocument/2006/relationships/customXml" Target="../ink/ink21.xml"/><Relationship Id="rId37" Type="http://schemas.openxmlformats.org/officeDocument/2006/relationships/image" Target="../media/image35.png"/><Relationship Id="rId53" Type="http://schemas.openxmlformats.org/officeDocument/2006/relationships/image" Target="../media/image43.png"/><Relationship Id="rId58" Type="http://schemas.openxmlformats.org/officeDocument/2006/relationships/customXml" Target="../ink/ink34.xml"/><Relationship Id="rId74" Type="http://schemas.openxmlformats.org/officeDocument/2006/relationships/customXml" Target="../ink/ink42.xml"/><Relationship Id="rId79" Type="http://schemas.openxmlformats.org/officeDocument/2006/relationships/image" Target="../media/image56.png"/><Relationship Id="rId102" Type="http://schemas.openxmlformats.org/officeDocument/2006/relationships/customXml" Target="../ink/ink56.xml"/><Relationship Id="rId5" Type="http://schemas.openxmlformats.org/officeDocument/2006/relationships/image" Target="../media/image18.png"/><Relationship Id="rId90" Type="http://schemas.openxmlformats.org/officeDocument/2006/relationships/customXml" Target="../ink/ink50.xml"/><Relationship Id="rId95" Type="http://schemas.openxmlformats.org/officeDocument/2006/relationships/image" Target="../media/image64.png"/><Relationship Id="rId22" Type="http://schemas.openxmlformats.org/officeDocument/2006/relationships/customXml" Target="../ink/ink16.xml"/><Relationship Id="rId27" Type="http://schemas.openxmlformats.org/officeDocument/2006/relationships/image" Target="../media/image29.png"/><Relationship Id="rId43" Type="http://schemas.openxmlformats.org/officeDocument/2006/relationships/image" Target="../media/image38.png"/><Relationship Id="rId48" Type="http://schemas.openxmlformats.org/officeDocument/2006/relationships/customXml" Target="../ink/ink29.xml"/><Relationship Id="rId64" Type="http://schemas.openxmlformats.org/officeDocument/2006/relationships/customXml" Target="../ink/ink37.xml"/><Relationship Id="rId69" Type="http://schemas.openxmlformats.org/officeDocument/2006/relationships/image" Target="../media/image51.png"/><Relationship Id="rId113" Type="http://schemas.openxmlformats.org/officeDocument/2006/relationships/image" Target="../media/image73.png"/><Relationship Id="rId118" Type="http://schemas.openxmlformats.org/officeDocument/2006/relationships/customXml" Target="../ink/ink64.xml"/><Relationship Id="rId80" Type="http://schemas.openxmlformats.org/officeDocument/2006/relationships/customXml" Target="../ink/ink45.xml"/><Relationship Id="rId85" Type="http://schemas.openxmlformats.org/officeDocument/2006/relationships/image" Target="../media/image59.png"/><Relationship Id="rId12" Type="http://schemas.openxmlformats.org/officeDocument/2006/relationships/customXml" Target="../ink/ink11.xml"/><Relationship Id="rId17" Type="http://schemas.openxmlformats.org/officeDocument/2006/relationships/image" Target="../media/image24.png"/><Relationship Id="rId33" Type="http://schemas.openxmlformats.org/officeDocument/2006/relationships/image" Target="../media/image33.png"/><Relationship Id="rId38" Type="http://schemas.openxmlformats.org/officeDocument/2006/relationships/customXml" Target="../ink/ink24.xml"/><Relationship Id="rId59" Type="http://schemas.openxmlformats.org/officeDocument/2006/relationships/image" Target="../media/image46.png"/><Relationship Id="rId103" Type="http://schemas.openxmlformats.org/officeDocument/2006/relationships/image" Target="../media/image68.png"/><Relationship Id="rId108" Type="http://schemas.openxmlformats.org/officeDocument/2006/relationships/customXml" Target="../ink/ink59.xml"/><Relationship Id="rId54" Type="http://schemas.openxmlformats.org/officeDocument/2006/relationships/customXml" Target="../ink/ink32.xml"/><Relationship Id="rId70" Type="http://schemas.openxmlformats.org/officeDocument/2006/relationships/customXml" Target="../ink/ink40.xml"/><Relationship Id="rId75" Type="http://schemas.openxmlformats.org/officeDocument/2006/relationships/image" Target="../media/image54.png"/><Relationship Id="rId91" Type="http://schemas.openxmlformats.org/officeDocument/2006/relationships/image" Target="../media/image62.png"/><Relationship Id="rId96"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8.xml"/><Relationship Id="rId23" Type="http://schemas.openxmlformats.org/officeDocument/2006/relationships/image" Target="../media/image27.png"/><Relationship Id="rId28" Type="http://schemas.openxmlformats.org/officeDocument/2006/relationships/customXml" Target="../ink/ink19.xml"/><Relationship Id="rId49" Type="http://schemas.openxmlformats.org/officeDocument/2006/relationships/image" Target="../media/image41.png"/><Relationship Id="rId114" Type="http://schemas.openxmlformats.org/officeDocument/2006/relationships/customXml" Target="../ink/ink62.xml"/><Relationship Id="rId119" Type="http://schemas.openxmlformats.org/officeDocument/2006/relationships/image" Target="../media/image76.png"/><Relationship Id="rId44" Type="http://schemas.openxmlformats.org/officeDocument/2006/relationships/customXml" Target="../ink/ink27.xml"/><Relationship Id="rId60" Type="http://schemas.openxmlformats.org/officeDocument/2006/relationships/customXml" Target="../ink/ink35.xml"/><Relationship Id="rId65" Type="http://schemas.openxmlformats.org/officeDocument/2006/relationships/image" Target="../media/image49.png"/><Relationship Id="rId81" Type="http://schemas.openxmlformats.org/officeDocument/2006/relationships/image" Target="../media/image57.png"/><Relationship Id="rId86" Type="http://schemas.openxmlformats.org/officeDocument/2006/relationships/customXml" Target="../ink/ink48.xml"/><Relationship Id="rId4" Type="http://schemas.openxmlformats.org/officeDocument/2006/relationships/customXml" Target="../ink/ink7.xml"/><Relationship Id="rId9"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14.xml"/><Relationship Id="rId39" Type="http://schemas.openxmlformats.org/officeDocument/2006/relationships/image" Target="../media/image36.png"/><Relationship Id="rId109" Type="http://schemas.openxmlformats.org/officeDocument/2006/relationships/image" Target="../media/image71.png"/><Relationship Id="rId34" Type="http://schemas.openxmlformats.org/officeDocument/2006/relationships/customXml" Target="../ink/ink22.xml"/><Relationship Id="rId50" Type="http://schemas.openxmlformats.org/officeDocument/2006/relationships/customXml" Target="../ink/ink30.xml"/><Relationship Id="rId55" Type="http://schemas.openxmlformats.org/officeDocument/2006/relationships/image" Target="../media/image44.png"/><Relationship Id="rId76" Type="http://schemas.openxmlformats.org/officeDocument/2006/relationships/customXml" Target="../ink/ink43.xml"/><Relationship Id="rId97" Type="http://schemas.openxmlformats.org/officeDocument/2006/relationships/image" Target="../media/image65.png"/><Relationship Id="rId104" Type="http://schemas.openxmlformats.org/officeDocument/2006/relationships/customXml" Target="../ink/ink57.xml"/><Relationship Id="rId120" Type="http://schemas.openxmlformats.org/officeDocument/2006/relationships/customXml" Target="../ink/ink65.xml"/><Relationship Id="rId7" Type="http://schemas.openxmlformats.org/officeDocument/2006/relationships/image" Target="../media/image19.png"/><Relationship Id="rId71" Type="http://schemas.openxmlformats.org/officeDocument/2006/relationships/image" Target="../media/image52.png"/><Relationship Id="rId92" Type="http://schemas.openxmlformats.org/officeDocument/2006/relationships/customXml" Target="../ink/ink51.xml"/><Relationship Id="rId2" Type="http://schemas.openxmlformats.org/officeDocument/2006/relationships/customXml" Target="../ink/ink6.xml"/><Relationship Id="rId29" Type="http://schemas.openxmlformats.org/officeDocument/2006/relationships/image" Target="../media/image31.png"/><Relationship Id="rId24" Type="http://schemas.openxmlformats.org/officeDocument/2006/relationships/customXml" Target="../ink/ink17.xml"/><Relationship Id="rId40" Type="http://schemas.openxmlformats.org/officeDocument/2006/relationships/customXml" Target="../ink/ink25.xml"/><Relationship Id="rId45" Type="http://schemas.openxmlformats.org/officeDocument/2006/relationships/image" Target="../media/image39.png"/><Relationship Id="rId66" Type="http://schemas.openxmlformats.org/officeDocument/2006/relationships/customXml" Target="../ink/ink38.xml"/><Relationship Id="rId87" Type="http://schemas.openxmlformats.org/officeDocument/2006/relationships/image" Target="../media/image60.png"/><Relationship Id="rId110" Type="http://schemas.openxmlformats.org/officeDocument/2006/relationships/customXml" Target="../ink/ink60.xml"/><Relationship Id="rId115" Type="http://schemas.openxmlformats.org/officeDocument/2006/relationships/image" Target="../media/image74.png"/><Relationship Id="rId61" Type="http://schemas.openxmlformats.org/officeDocument/2006/relationships/image" Target="../media/image47.png"/><Relationship Id="rId82" Type="http://schemas.openxmlformats.org/officeDocument/2006/relationships/customXml" Target="../ink/ink46.xml"/><Relationship Id="rId19" Type="http://schemas.openxmlformats.org/officeDocument/2006/relationships/image" Target="../media/image25.png"/><Relationship Id="rId14" Type="http://schemas.openxmlformats.org/officeDocument/2006/relationships/customXml" Target="../ink/ink12.xml"/><Relationship Id="rId30" Type="http://schemas.openxmlformats.org/officeDocument/2006/relationships/customXml" Target="../ink/ink20.xml"/><Relationship Id="rId35" Type="http://schemas.openxmlformats.org/officeDocument/2006/relationships/image" Target="../media/image34.png"/><Relationship Id="rId56" Type="http://schemas.openxmlformats.org/officeDocument/2006/relationships/customXml" Target="../ink/ink33.xml"/><Relationship Id="rId77" Type="http://schemas.openxmlformats.org/officeDocument/2006/relationships/image" Target="../media/image55.png"/><Relationship Id="rId100" Type="http://schemas.openxmlformats.org/officeDocument/2006/relationships/customXml" Target="../ink/ink55.xml"/><Relationship Id="rId105" Type="http://schemas.openxmlformats.org/officeDocument/2006/relationships/image" Target="../media/image69.png"/><Relationship Id="rId8" Type="http://schemas.openxmlformats.org/officeDocument/2006/relationships/customXml" Target="../ink/ink9.xml"/><Relationship Id="rId51" Type="http://schemas.openxmlformats.org/officeDocument/2006/relationships/image" Target="../media/image42.png"/><Relationship Id="rId72" Type="http://schemas.openxmlformats.org/officeDocument/2006/relationships/customXml" Target="../ink/ink41.xml"/><Relationship Id="rId93" Type="http://schemas.openxmlformats.org/officeDocument/2006/relationships/image" Target="../media/image63.png"/><Relationship Id="rId98" Type="http://schemas.openxmlformats.org/officeDocument/2006/relationships/customXml" Target="../ink/ink54.xml"/><Relationship Id="rId121" Type="http://schemas.openxmlformats.org/officeDocument/2006/relationships/image" Target="../media/image77.png"/><Relationship Id="rId3" Type="http://schemas.openxmlformats.org/officeDocument/2006/relationships/image" Target="../media/image17.png"/><Relationship Id="rId25" Type="http://schemas.openxmlformats.org/officeDocument/2006/relationships/image" Target="../media/image28.png"/><Relationship Id="rId46" Type="http://schemas.openxmlformats.org/officeDocument/2006/relationships/customXml" Target="../ink/ink28.xml"/><Relationship Id="rId67" Type="http://schemas.openxmlformats.org/officeDocument/2006/relationships/image" Target="../media/image50.png"/><Relationship Id="rId116" Type="http://schemas.openxmlformats.org/officeDocument/2006/relationships/customXml" Target="../ink/ink63.xml"/><Relationship Id="rId20" Type="http://schemas.openxmlformats.org/officeDocument/2006/relationships/customXml" Target="../ink/ink15.xml"/><Relationship Id="rId41" Type="http://schemas.openxmlformats.org/officeDocument/2006/relationships/image" Target="../media/image37.png"/><Relationship Id="rId62" Type="http://schemas.openxmlformats.org/officeDocument/2006/relationships/customXml" Target="../ink/ink36.xml"/><Relationship Id="rId83" Type="http://schemas.openxmlformats.org/officeDocument/2006/relationships/image" Target="../media/image58.png"/><Relationship Id="rId88" Type="http://schemas.openxmlformats.org/officeDocument/2006/relationships/customXml" Target="../ink/ink49.xml"/><Relationship Id="rId111" Type="http://schemas.openxmlformats.org/officeDocument/2006/relationships/image" Target="../media/image72.png"/><Relationship Id="rId15" Type="http://schemas.openxmlformats.org/officeDocument/2006/relationships/image" Target="../media/image23.png"/><Relationship Id="rId36" Type="http://schemas.openxmlformats.org/officeDocument/2006/relationships/customXml" Target="../ink/ink23.xml"/><Relationship Id="rId57" Type="http://schemas.openxmlformats.org/officeDocument/2006/relationships/image" Target="../media/image45.png"/><Relationship Id="rId106" Type="http://schemas.openxmlformats.org/officeDocument/2006/relationships/customXml" Target="../ink/ink58.xml"/><Relationship Id="rId10" Type="http://schemas.openxmlformats.org/officeDocument/2006/relationships/customXml" Target="../ink/ink10.xml"/><Relationship Id="rId31" Type="http://schemas.openxmlformats.org/officeDocument/2006/relationships/image" Target="../media/image32.png"/><Relationship Id="rId52" Type="http://schemas.openxmlformats.org/officeDocument/2006/relationships/customXml" Target="../ink/ink31.xml"/><Relationship Id="rId73" Type="http://schemas.openxmlformats.org/officeDocument/2006/relationships/image" Target="../media/image53.png"/><Relationship Id="rId78" Type="http://schemas.openxmlformats.org/officeDocument/2006/relationships/customXml" Target="../ink/ink44.xml"/><Relationship Id="rId94" Type="http://schemas.openxmlformats.org/officeDocument/2006/relationships/customXml" Target="../ink/ink52.xml"/><Relationship Id="rId99" Type="http://schemas.openxmlformats.org/officeDocument/2006/relationships/image" Target="../media/image66.png"/><Relationship Id="rId101" Type="http://schemas.openxmlformats.org/officeDocument/2006/relationships/image" Target="../media/image67.png"/><Relationship Id="rId122" Type="http://schemas.openxmlformats.org/officeDocument/2006/relationships/hyperlink" Target="https://medium.com/analytics-vidhya/a-super-simple-explanation-to-regression-trees-and-random-forest-regressors-91f27957f688" TargetMode="External"/></Relationships>
</file>

<file path=ppt/slides/_rels/slide34.xml.rels><?xml version="1.0" encoding="UTF-8" standalone="yes"?>
<Relationships xmlns="http://schemas.openxmlformats.org/package/2006/relationships"><Relationship Id="rId117" Type="http://schemas.openxmlformats.org/officeDocument/2006/relationships/customXml" Target="../ink/ink123.xml"/><Relationship Id="rId21" Type="http://schemas.openxmlformats.org/officeDocument/2006/relationships/image" Target="../media/image87.png"/><Relationship Id="rId42" Type="http://schemas.openxmlformats.org/officeDocument/2006/relationships/image" Target="../media/image97.png"/><Relationship Id="rId63" Type="http://schemas.openxmlformats.org/officeDocument/2006/relationships/customXml" Target="../ink/ink96.xml"/><Relationship Id="rId84" Type="http://schemas.openxmlformats.org/officeDocument/2006/relationships/image" Target="../media/image118.png"/><Relationship Id="rId138" Type="http://schemas.openxmlformats.org/officeDocument/2006/relationships/image" Target="../media/image145.png"/><Relationship Id="rId159" Type="http://schemas.openxmlformats.org/officeDocument/2006/relationships/customXml" Target="../ink/ink144.xml"/><Relationship Id="rId170" Type="http://schemas.openxmlformats.org/officeDocument/2006/relationships/image" Target="../media/image161.png"/><Relationship Id="rId191" Type="http://schemas.openxmlformats.org/officeDocument/2006/relationships/customXml" Target="../ink/ink160.xml"/><Relationship Id="rId107" Type="http://schemas.openxmlformats.org/officeDocument/2006/relationships/customXml" Target="../ink/ink118.xml"/><Relationship Id="rId11" Type="http://schemas.openxmlformats.org/officeDocument/2006/relationships/image" Target="../media/image82.png"/><Relationship Id="rId32" Type="http://schemas.openxmlformats.org/officeDocument/2006/relationships/customXml" Target="../ink/ink81.xml"/><Relationship Id="rId53" Type="http://schemas.openxmlformats.org/officeDocument/2006/relationships/customXml" Target="../ink/ink91.xml"/><Relationship Id="rId74" Type="http://schemas.openxmlformats.org/officeDocument/2006/relationships/image" Target="../media/image113.png"/><Relationship Id="rId128" Type="http://schemas.openxmlformats.org/officeDocument/2006/relationships/image" Target="../media/image140.png"/><Relationship Id="rId149" Type="http://schemas.openxmlformats.org/officeDocument/2006/relationships/customXml" Target="../ink/ink139.xml"/><Relationship Id="rId5" Type="http://schemas.openxmlformats.org/officeDocument/2006/relationships/image" Target="../media/image79.png"/><Relationship Id="rId95" Type="http://schemas.openxmlformats.org/officeDocument/2006/relationships/customXml" Target="../ink/ink112.xml"/><Relationship Id="rId160" Type="http://schemas.openxmlformats.org/officeDocument/2006/relationships/image" Target="../media/image156.png"/><Relationship Id="rId181" Type="http://schemas.openxmlformats.org/officeDocument/2006/relationships/customXml" Target="../ink/ink155.xml"/><Relationship Id="rId22" Type="http://schemas.openxmlformats.org/officeDocument/2006/relationships/customXml" Target="../ink/ink76.xml"/><Relationship Id="rId43" Type="http://schemas.openxmlformats.org/officeDocument/2006/relationships/customXml" Target="../ink/ink86.xml"/><Relationship Id="rId64" Type="http://schemas.openxmlformats.org/officeDocument/2006/relationships/image" Target="../media/image108.png"/><Relationship Id="rId118" Type="http://schemas.openxmlformats.org/officeDocument/2006/relationships/image" Target="../media/image135.png"/><Relationship Id="rId139" Type="http://schemas.openxmlformats.org/officeDocument/2006/relationships/customXml" Target="../ink/ink134.xml"/><Relationship Id="rId85" Type="http://schemas.openxmlformats.org/officeDocument/2006/relationships/customXml" Target="../ink/ink107.xml"/><Relationship Id="rId150" Type="http://schemas.openxmlformats.org/officeDocument/2006/relationships/image" Target="../media/image151.png"/><Relationship Id="rId171" Type="http://schemas.openxmlformats.org/officeDocument/2006/relationships/customXml" Target="../ink/ink150.xml"/><Relationship Id="rId192" Type="http://schemas.openxmlformats.org/officeDocument/2006/relationships/image" Target="../media/image172.png"/><Relationship Id="rId12" Type="http://schemas.openxmlformats.org/officeDocument/2006/relationships/customXml" Target="../ink/ink71.xml"/><Relationship Id="rId33" Type="http://schemas.openxmlformats.org/officeDocument/2006/relationships/image" Target="../media/image93.png"/><Relationship Id="rId108" Type="http://schemas.openxmlformats.org/officeDocument/2006/relationships/image" Target="../media/image130.png"/><Relationship Id="rId129" Type="http://schemas.openxmlformats.org/officeDocument/2006/relationships/customXml" Target="../ink/ink129.xml"/><Relationship Id="rId54" Type="http://schemas.openxmlformats.org/officeDocument/2006/relationships/image" Target="../media/image103.png"/><Relationship Id="rId75" Type="http://schemas.openxmlformats.org/officeDocument/2006/relationships/customXml" Target="../ink/ink102.xml"/><Relationship Id="rId96" Type="http://schemas.openxmlformats.org/officeDocument/2006/relationships/image" Target="../media/image124.png"/><Relationship Id="rId140" Type="http://schemas.openxmlformats.org/officeDocument/2006/relationships/image" Target="../media/image146.png"/><Relationship Id="rId161" Type="http://schemas.openxmlformats.org/officeDocument/2006/relationships/customXml" Target="../ink/ink145.xml"/><Relationship Id="rId182" Type="http://schemas.openxmlformats.org/officeDocument/2006/relationships/image" Target="../media/image167.png"/><Relationship Id="rId6" Type="http://schemas.openxmlformats.org/officeDocument/2006/relationships/customXml" Target="../ink/ink68.xml"/><Relationship Id="rId23" Type="http://schemas.openxmlformats.org/officeDocument/2006/relationships/image" Target="../media/image88.png"/><Relationship Id="rId119" Type="http://schemas.openxmlformats.org/officeDocument/2006/relationships/customXml" Target="../ink/ink124.xml"/><Relationship Id="rId44" Type="http://schemas.openxmlformats.org/officeDocument/2006/relationships/image" Target="../media/image98.png"/><Relationship Id="rId65" Type="http://schemas.openxmlformats.org/officeDocument/2006/relationships/customXml" Target="../ink/ink97.xml"/><Relationship Id="rId86" Type="http://schemas.openxmlformats.org/officeDocument/2006/relationships/image" Target="../media/image119.png"/><Relationship Id="rId130" Type="http://schemas.openxmlformats.org/officeDocument/2006/relationships/image" Target="../media/image141.png"/><Relationship Id="rId151" Type="http://schemas.openxmlformats.org/officeDocument/2006/relationships/customXml" Target="../ink/ink140.xml"/><Relationship Id="rId172" Type="http://schemas.openxmlformats.org/officeDocument/2006/relationships/image" Target="../media/image162.png"/><Relationship Id="rId193" Type="http://schemas.openxmlformats.org/officeDocument/2006/relationships/customXml" Target="../ink/ink161.xml"/><Relationship Id="rId13" Type="http://schemas.openxmlformats.org/officeDocument/2006/relationships/image" Target="../media/image83.png"/><Relationship Id="rId109" Type="http://schemas.openxmlformats.org/officeDocument/2006/relationships/customXml" Target="../ink/ink119.xml"/><Relationship Id="rId34" Type="http://schemas.openxmlformats.org/officeDocument/2006/relationships/customXml" Target="../ink/ink82.xml"/><Relationship Id="rId50" Type="http://schemas.openxmlformats.org/officeDocument/2006/relationships/image" Target="../media/image101.png"/><Relationship Id="rId55" Type="http://schemas.openxmlformats.org/officeDocument/2006/relationships/customXml" Target="../ink/ink92.xml"/><Relationship Id="rId76" Type="http://schemas.openxmlformats.org/officeDocument/2006/relationships/image" Target="../media/image114.png"/><Relationship Id="rId97" Type="http://schemas.openxmlformats.org/officeDocument/2006/relationships/customXml" Target="../ink/ink113.xml"/><Relationship Id="rId104" Type="http://schemas.openxmlformats.org/officeDocument/2006/relationships/image" Target="../media/image128.png"/><Relationship Id="rId120" Type="http://schemas.openxmlformats.org/officeDocument/2006/relationships/image" Target="../media/image136.png"/><Relationship Id="rId125" Type="http://schemas.openxmlformats.org/officeDocument/2006/relationships/customXml" Target="../ink/ink127.xml"/><Relationship Id="rId141" Type="http://schemas.openxmlformats.org/officeDocument/2006/relationships/customXml" Target="../ink/ink135.xml"/><Relationship Id="rId146" Type="http://schemas.openxmlformats.org/officeDocument/2006/relationships/image" Target="../media/image149.png"/><Relationship Id="rId167" Type="http://schemas.openxmlformats.org/officeDocument/2006/relationships/customXml" Target="../ink/ink148.xml"/><Relationship Id="rId188" Type="http://schemas.openxmlformats.org/officeDocument/2006/relationships/image" Target="../media/image170.png"/><Relationship Id="rId7" Type="http://schemas.openxmlformats.org/officeDocument/2006/relationships/image" Target="../media/image80.png"/><Relationship Id="rId71" Type="http://schemas.openxmlformats.org/officeDocument/2006/relationships/customXml" Target="../ink/ink100.xml"/><Relationship Id="rId92" Type="http://schemas.openxmlformats.org/officeDocument/2006/relationships/image" Target="../media/image122.png"/><Relationship Id="rId162" Type="http://schemas.openxmlformats.org/officeDocument/2006/relationships/image" Target="../media/image157.png"/><Relationship Id="rId183" Type="http://schemas.openxmlformats.org/officeDocument/2006/relationships/customXml" Target="../ink/ink156.xml"/><Relationship Id="rId2" Type="http://schemas.openxmlformats.org/officeDocument/2006/relationships/customXml" Target="../ink/ink66.xml"/><Relationship Id="rId29" Type="http://schemas.openxmlformats.org/officeDocument/2006/relationships/image" Target="../media/image91.png"/><Relationship Id="rId24" Type="http://schemas.openxmlformats.org/officeDocument/2006/relationships/customXml" Target="../ink/ink77.xml"/><Relationship Id="rId40" Type="http://schemas.openxmlformats.org/officeDocument/2006/relationships/image" Target="../media/image96.png"/><Relationship Id="rId45" Type="http://schemas.openxmlformats.org/officeDocument/2006/relationships/customXml" Target="../ink/ink87.xml"/><Relationship Id="rId66" Type="http://schemas.openxmlformats.org/officeDocument/2006/relationships/image" Target="../media/image109.png"/><Relationship Id="rId87" Type="http://schemas.openxmlformats.org/officeDocument/2006/relationships/customXml" Target="../ink/ink108.xml"/><Relationship Id="rId110" Type="http://schemas.openxmlformats.org/officeDocument/2006/relationships/image" Target="../media/image131.png"/><Relationship Id="rId115" Type="http://schemas.openxmlformats.org/officeDocument/2006/relationships/customXml" Target="../ink/ink122.xml"/><Relationship Id="rId131" Type="http://schemas.openxmlformats.org/officeDocument/2006/relationships/customXml" Target="../ink/ink130.xml"/><Relationship Id="rId136" Type="http://schemas.openxmlformats.org/officeDocument/2006/relationships/image" Target="../media/image144.png"/><Relationship Id="rId157" Type="http://schemas.openxmlformats.org/officeDocument/2006/relationships/customXml" Target="../ink/ink143.xml"/><Relationship Id="rId178" Type="http://schemas.openxmlformats.org/officeDocument/2006/relationships/image" Target="../media/image165.png"/><Relationship Id="rId61" Type="http://schemas.openxmlformats.org/officeDocument/2006/relationships/customXml" Target="../ink/ink95.xml"/><Relationship Id="rId82" Type="http://schemas.openxmlformats.org/officeDocument/2006/relationships/image" Target="../media/image117.png"/><Relationship Id="rId152" Type="http://schemas.openxmlformats.org/officeDocument/2006/relationships/image" Target="../media/image152.png"/><Relationship Id="rId173" Type="http://schemas.openxmlformats.org/officeDocument/2006/relationships/customXml" Target="../ink/ink151.xml"/><Relationship Id="rId194" Type="http://schemas.openxmlformats.org/officeDocument/2006/relationships/image" Target="../media/image173.png"/><Relationship Id="rId19" Type="http://schemas.openxmlformats.org/officeDocument/2006/relationships/image" Target="../media/image86.png"/><Relationship Id="rId14" Type="http://schemas.openxmlformats.org/officeDocument/2006/relationships/customXml" Target="../ink/ink72.xml"/><Relationship Id="rId30" Type="http://schemas.openxmlformats.org/officeDocument/2006/relationships/customXml" Target="../ink/ink80.xml"/><Relationship Id="rId35" Type="http://schemas.openxmlformats.org/officeDocument/2006/relationships/image" Target="../media/image94.png"/><Relationship Id="rId56" Type="http://schemas.openxmlformats.org/officeDocument/2006/relationships/image" Target="../media/image104.png"/><Relationship Id="rId77" Type="http://schemas.openxmlformats.org/officeDocument/2006/relationships/customXml" Target="../ink/ink103.xml"/><Relationship Id="rId100" Type="http://schemas.openxmlformats.org/officeDocument/2006/relationships/image" Target="../media/image126.png"/><Relationship Id="rId105" Type="http://schemas.openxmlformats.org/officeDocument/2006/relationships/customXml" Target="../ink/ink117.xml"/><Relationship Id="rId126" Type="http://schemas.openxmlformats.org/officeDocument/2006/relationships/image" Target="../media/image139.png"/><Relationship Id="rId147" Type="http://schemas.openxmlformats.org/officeDocument/2006/relationships/customXml" Target="../ink/ink138.xml"/><Relationship Id="rId168" Type="http://schemas.openxmlformats.org/officeDocument/2006/relationships/image" Target="../media/image160.png"/><Relationship Id="rId8" Type="http://schemas.openxmlformats.org/officeDocument/2006/relationships/customXml" Target="../ink/ink69.xml"/><Relationship Id="rId51" Type="http://schemas.openxmlformats.org/officeDocument/2006/relationships/customXml" Target="../ink/ink90.xml"/><Relationship Id="rId72" Type="http://schemas.openxmlformats.org/officeDocument/2006/relationships/image" Target="../media/image112.png"/><Relationship Id="rId93" Type="http://schemas.openxmlformats.org/officeDocument/2006/relationships/customXml" Target="../ink/ink111.xml"/><Relationship Id="rId98" Type="http://schemas.openxmlformats.org/officeDocument/2006/relationships/image" Target="../media/image125.png"/><Relationship Id="rId121" Type="http://schemas.openxmlformats.org/officeDocument/2006/relationships/customXml" Target="../ink/ink125.xml"/><Relationship Id="rId142" Type="http://schemas.openxmlformats.org/officeDocument/2006/relationships/image" Target="../media/image147.png"/><Relationship Id="rId163" Type="http://schemas.openxmlformats.org/officeDocument/2006/relationships/customXml" Target="../ink/ink146.xml"/><Relationship Id="rId184" Type="http://schemas.openxmlformats.org/officeDocument/2006/relationships/image" Target="../media/image168.png"/><Relationship Id="rId189" Type="http://schemas.openxmlformats.org/officeDocument/2006/relationships/customXml" Target="../ink/ink159.xml"/><Relationship Id="rId3" Type="http://schemas.openxmlformats.org/officeDocument/2006/relationships/image" Target="../media/image78.png"/><Relationship Id="rId25" Type="http://schemas.openxmlformats.org/officeDocument/2006/relationships/image" Target="../media/image89.png"/><Relationship Id="rId46" Type="http://schemas.openxmlformats.org/officeDocument/2006/relationships/image" Target="../media/image99.png"/><Relationship Id="rId67" Type="http://schemas.openxmlformats.org/officeDocument/2006/relationships/customXml" Target="../ink/ink98.xml"/><Relationship Id="rId116" Type="http://schemas.openxmlformats.org/officeDocument/2006/relationships/image" Target="../media/image134.png"/><Relationship Id="rId137" Type="http://schemas.openxmlformats.org/officeDocument/2006/relationships/customXml" Target="../ink/ink133.xml"/><Relationship Id="rId158" Type="http://schemas.openxmlformats.org/officeDocument/2006/relationships/image" Target="../media/image155.png"/><Relationship Id="rId20" Type="http://schemas.openxmlformats.org/officeDocument/2006/relationships/customXml" Target="../ink/ink75.xml"/><Relationship Id="rId41" Type="http://schemas.openxmlformats.org/officeDocument/2006/relationships/customXml" Target="../ink/ink85.xml"/><Relationship Id="rId62" Type="http://schemas.openxmlformats.org/officeDocument/2006/relationships/image" Target="../media/image107.png"/><Relationship Id="rId83" Type="http://schemas.openxmlformats.org/officeDocument/2006/relationships/customXml" Target="../ink/ink106.xml"/><Relationship Id="rId88" Type="http://schemas.openxmlformats.org/officeDocument/2006/relationships/image" Target="../media/image120.png"/><Relationship Id="rId111" Type="http://schemas.openxmlformats.org/officeDocument/2006/relationships/customXml" Target="../ink/ink120.xml"/><Relationship Id="rId132" Type="http://schemas.openxmlformats.org/officeDocument/2006/relationships/image" Target="../media/image142.png"/><Relationship Id="rId153" Type="http://schemas.openxmlformats.org/officeDocument/2006/relationships/customXml" Target="../ink/ink141.xml"/><Relationship Id="rId174" Type="http://schemas.openxmlformats.org/officeDocument/2006/relationships/image" Target="../media/image163.png"/><Relationship Id="rId179" Type="http://schemas.openxmlformats.org/officeDocument/2006/relationships/customXml" Target="../ink/ink154.xml"/><Relationship Id="rId190" Type="http://schemas.openxmlformats.org/officeDocument/2006/relationships/image" Target="../media/image171.png"/><Relationship Id="rId15" Type="http://schemas.openxmlformats.org/officeDocument/2006/relationships/image" Target="../media/image84.png"/><Relationship Id="rId36" Type="http://schemas.openxmlformats.org/officeDocument/2006/relationships/hyperlink" Target="https://medium.com/analytics-vidhya/a-super-simple-explanation-to-regression-trees-and-random-forest-regressors-91f27957f688" TargetMode="External"/><Relationship Id="rId57" Type="http://schemas.openxmlformats.org/officeDocument/2006/relationships/customXml" Target="../ink/ink93.xml"/><Relationship Id="rId106" Type="http://schemas.openxmlformats.org/officeDocument/2006/relationships/image" Target="../media/image129.png"/><Relationship Id="rId127" Type="http://schemas.openxmlformats.org/officeDocument/2006/relationships/customXml" Target="../ink/ink128.xml"/><Relationship Id="rId10" Type="http://schemas.openxmlformats.org/officeDocument/2006/relationships/customXml" Target="../ink/ink70.xml"/><Relationship Id="rId31" Type="http://schemas.openxmlformats.org/officeDocument/2006/relationships/image" Target="../media/image92.png"/><Relationship Id="rId52" Type="http://schemas.openxmlformats.org/officeDocument/2006/relationships/image" Target="../media/image102.png"/><Relationship Id="rId73" Type="http://schemas.openxmlformats.org/officeDocument/2006/relationships/customXml" Target="../ink/ink101.xml"/><Relationship Id="rId78" Type="http://schemas.openxmlformats.org/officeDocument/2006/relationships/image" Target="../media/image115.png"/><Relationship Id="rId94" Type="http://schemas.openxmlformats.org/officeDocument/2006/relationships/image" Target="../media/image123.png"/><Relationship Id="rId99" Type="http://schemas.openxmlformats.org/officeDocument/2006/relationships/customXml" Target="../ink/ink114.xml"/><Relationship Id="rId101" Type="http://schemas.openxmlformats.org/officeDocument/2006/relationships/customXml" Target="../ink/ink115.xml"/><Relationship Id="rId122" Type="http://schemas.openxmlformats.org/officeDocument/2006/relationships/image" Target="../media/image137.png"/><Relationship Id="rId143" Type="http://schemas.openxmlformats.org/officeDocument/2006/relationships/customXml" Target="../ink/ink136.xml"/><Relationship Id="rId148" Type="http://schemas.openxmlformats.org/officeDocument/2006/relationships/image" Target="../media/image150.png"/><Relationship Id="rId164" Type="http://schemas.openxmlformats.org/officeDocument/2006/relationships/image" Target="../media/image158.png"/><Relationship Id="rId169" Type="http://schemas.openxmlformats.org/officeDocument/2006/relationships/customXml" Target="../ink/ink149.xml"/><Relationship Id="rId185" Type="http://schemas.openxmlformats.org/officeDocument/2006/relationships/customXml" Target="../ink/ink157.xml"/><Relationship Id="rId4" Type="http://schemas.openxmlformats.org/officeDocument/2006/relationships/customXml" Target="../ink/ink67.xml"/><Relationship Id="rId9" Type="http://schemas.openxmlformats.org/officeDocument/2006/relationships/image" Target="../media/image81.png"/><Relationship Id="rId180" Type="http://schemas.openxmlformats.org/officeDocument/2006/relationships/image" Target="../media/image166.png"/><Relationship Id="rId26" Type="http://schemas.openxmlformats.org/officeDocument/2006/relationships/customXml" Target="../ink/ink78.xml"/><Relationship Id="rId47" Type="http://schemas.openxmlformats.org/officeDocument/2006/relationships/customXml" Target="../ink/ink88.xml"/><Relationship Id="rId68" Type="http://schemas.openxmlformats.org/officeDocument/2006/relationships/image" Target="../media/image110.png"/><Relationship Id="rId89" Type="http://schemas.openxmlformats.org/officeDocument/2006/relationships/customXml" Target="../ink/ink109.xml"/><Relationship Id="rId112" Type="http://schemas.openxmlformats.org/officeDocument/2006/relationships/image" Target="../media/image132.png"/><Relationship Id="rId133" Type="http://schemas.openxmlformats.org/officeDocument/2006/relationships/customXml" Target="../ink/ink131.xml"/><Relationship Id="rId154" Type="http://schemas.openxmlformats.org/officeDocument/2006/relationships/image" Target="../media/image153.png"/><Relationship Id="rId175" Type="http://schemas.openxmlformats.org/officeDocument/2006/relationships/customXml" Target="../ink/ink152.xml"/><Relationship Id="rId16" Type="http://schemas.openxmlformats.org/officeDocument/2006/relationships/customXml" Target="../ink/ink73.xml"/><Relationship Id="rId37" Type="http://schemas.openxmlformats.org/officeDocument/2006/relationships/customXml" Target="../ink/ink83.xml"/><Relationship Id="rId58" Type="http://schemas.openxmlformats.org/officeDocument/2006/relationships/image" Target="../media/image105.png"/><Relationship Id="rId79" Type="http://schemas.openxmlformats.org/officeDocument/2006/relationships/customXml" Target="../ink/ink104.xml"/><Relationship Id="rId102" Type="http://schemas.openxmlformats.org/officeDocument/2006/relationships/image" Target="../media/image127.png"/><Relationship Id="rId123" Type="http://schemas.openxmlformats.org/officeDocument/2006/relationships/customXml" Target="../ink/ink126.xml"/><Relationship Id="rId144" Type="http://schemas.openxmlformats.org/officeDocument/2006/relationships/image" Target="../media/image148.png"/><Relationship Id="rId90" Type="http://schemas.openxmlformats.org/officeDocument/2006/relationships/image" Target="../media/image121.png"/><Relationship Id="rId165" Type="http://schemas.openxmlformats.org/officeDocument/2006/relationships/customXml" Target="../ink/ink147.xml"/><Relationship Id="rId186" Type="http://schemas.openxmlformats.org/officeDocument/2006/relationships/image" Target="../media/image169.png"/><Relationship Id="rId27" Type="http://schemas.openxmlformats.org/officeDocument/2006/relationships/image" Target="../media/image90.png"/><Relationship Id="rId48" Type="http://schemas.openxmlformats.org/officeDocument/2006/relationships/image" Target="../media/image100.png"/><Relationship Id="rId69" Type="http://schemas.openxmlformats.org/officeDocument/2006/relationships/customXml" Target="../ink/ink99.xml"/><Relationship Id="rId113" Type="http://schemas.openxmlformats.org/officeDocument/2006/relationships/customXml" Target="../ink/ink121.xml"/><Relationship Id="rId134" Type="http://schemas.openxmlformats.org/officeDocument/2006/relationships/image" Target="../media/image143.png"/><Relationship Id="rId80" Type="http://schemas.openxmlformats.org/officeDocument/2006/relationships/image" Target="../media/image116.png"/><Relationship Id="rId155" Type="http://schemas.openxmlformats.org/officeDocument/2006/relationships/customXml" Target="../ink/ink142.xml"/><Relationship Id="rId176" Type="http://schemas.openxmlformats.org/officeDocument/2006/relationships/image" Target="../media/image164.png"/><Relationship Id="rId17" Type="http://schemas.openxmlformats.org/officeDocument/2006/relationships/image" Target="../media/image85.png"/><Relationship Id="rId38" Type="http://schemas.openxmlformats.org/officeDocument/2006/relationships/image" Target="../media/image95.png"/><Relationship Id="rId59" Type="http://schemas.openxmlformats.org/officeDocument/2006/relationships/customXml" Target="../ink/ink94.xml"/><Relationship Id="rId103" Type="http://schemas.openxmlformats.org/officeDocument/2006/relationships/customXml" Target="../ink/ink116.xml"/><Relationship Id="rId124" Type="http://schemas.openxmlformats.org/officeDocument/2006/relationships/image" Target="../media/image138.png"/><Relationship Id="rId70" Type="http://schemas.openxmlformats.org/officeDocument/2006/relationships/image" Target="../media/image111.png"/><Relationship Id="rId91" Type="http://schemas.openxmlformats.org/officeDocument/2006/relationships/customXml" Target="../ink/ink110.xml"/><Relationship Id="rId145" Type="http://schemas.openxmlformats.org/officeDocument/2006/relationships/customXml" Target="../ink/ink137.xml"/><Relationship Id="rId166" Type="http://schemas.openxmlformats.org/officeDocument/2006/relationships/image" Target="../media/image159.png"/><Relationship Id="rId187" Type="http://schemas.openxmlformats.org/officeDocument/2006/relationships/customXml" Target="../ink/ink158.xml"/><Relationship Id="rId1" Type="http://schemas.openxmlformats.org/officeDocument/2006/relationships/slideLayout" Target="../slideLayouts/slideLayout2.xml"/><Relationship Id="rId28" Type="http://schemas.openxmlformats.org/officeDocument/2006/relationships/customXml" Target="../ink/ink79.xml"/><Relationship Id="rId49" Type="http://schemas.openxmlformats.org/officeDocument/2006/relationships/customXml" Target="../ink/ink89.xml"/><Relationship Id="rId114" Type="http://schemas.openxmlformats.org/officeDocument/2006/relationships/image" Target="../media/image133.png"/><Relationship Id="rId60" Type="http://schemas.openxmlformats.org/officeDocument/2006/relationships/image" Target="../media/image106.png"/><Relationship Id="rId81" Type="http://schemas.openxmlformats.org/officeDocument/2006/relationships/customXml" Target="../ink/ink105.xml"/><Relationship Id="rId135" Type="http://schemas.openxmlformats.org/officeDocument/2006/relationships/customXml" Target="../ink/ink132.xml"/><Relationship Id="rId156" Type="http://schemas.openxmlformats.org/officeDocument/2006/relationships/image" Target="../media/image154.png"/><Relationship Id="rId177" Type="http://schemas.openxmlformats.org/officeDocument/2006/relationships/customXml" Target="../ink/ink153.xml"/><Relationship Id="rId18" Type="http://schemas.openxmlformats.org/officeDocument/2006/relationships/customXml" Target="../ink/ink74.xml"/><Relationship Id="rId39" Type="http://schemas.openxmlformats.org/officeDocument/2006/relationships/customXml" Target="../ink/ink8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customXml" Target="../ink/ink16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2" Type="http://schemas.openxmlformats.org/officeDocument/2006/relationships/image" Target="../media/image17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to Decision Trees, Background and Application….Ensemble Overview</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a:t>Background</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a:t> Uses </a:t>
            </a:r>
            <a:r>
              <a:rPr lang="en-US" sz="2400" b="1" dirty="0"/>
              <a:t>recursive binary splitting </a:t>
            </a:r>
            <a:r>
              <a:rPr lang="en-US" sz="2400" dirty="0"/>
              <a:t>- Considering every possible partition of space is computationally infeasible, a </a:t>
            </a:r>
            <a:r>
              <a:rPr lang="en-US" sz="2400" b="1" dirty="0"/>
              <a:t>greedy</a:t>
            </a:r>
            <a:r>
              <a:rPr lang="en-US" sz="2400" dirty="0"/>
              <a:t> approach is used to divide the space. </a:t>
            </a:r>
          </a:p>
          <a:p>
            <a:pPr marL="0" indent="0">
              <a:buNone/>
            </a:pPr>
            <a:endParaRPr lang="en-US" sz="1200" dirty="0"/>
          </a:p>
          <a:p>
            <a:r>
              <a:rPr lang="en-US" sz="2400" dirty="0"/>
              <a:t> </a:t>
            </a:r>
            <a:r>
              <a:rPr lang="en-US" sz="2400" b="1" dirty="0"/>
              <a:t>Greedy algorithm</a:t>
            </a:r>
            <a:r>
              <a:rPr lang="en-US" sz="2400" dirty="0"/>
              <a:t> because at each step of the tree building process, the best split is made at that particular step, rather than looking ahead and picking a split that will lead to a better tree in the future.</a:t>
            </a:r>
          </a:p>
          <a:p>
            <a:pPr marL="0" indent="0">
              <a:buNone/>
            </a:pPr>
            <a:endParaRPr lang="en-US" sz="1200" dirty="0"/>
          </a:p>
          <a:p>
            <a:r>
              <a:rPr lang="en-US" sz="2400" dirty="0"/>
              <a:t> Trees can be regression or classification based, but in both instances will use </a:t>
            </a:r>
            <a:r>
              <a:rPr lang="en-US" sz="2400" b="1" dirty="0"/>
              <a:t>recursive binary splitting</a:t>
            </a:r>
          </a:p>
          <a:p>
            <a:pPr lvl="1"/>
            <a:r>
              <a:rPr lang="en-US" b="1" dirty="0"/>
              <a:t> </a:t>
            </a:r>
            <a:r>
              <a:rPr lang="en-US" dirty="0"/>
              <a:t>The difference is that in regression based trees we are predicting the actual class whereas in classification we are generating the probability of class inclusion as the determinate of the splitting</a:t>
            </a:r>
          </a:p>
          <a:p>
            <a:pPr lvl="1"/>
            <a:r>
              <a:rPr lang="en-US" b="1" dirty="0"/>
              <a:t> </a:t>
            </a:r>
            <a:r>
              <a:rPr lang="en-US" dirty="0"/>
              <a:t>This probability measure that drives the splitting for classification comes in two forms: Gini Index or Entropy </a:t>
            </a:r>
            <a:endParaRPr lang="en-US" b="1" dirty="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Tree>
    <p:extLst>
      <p:ext uri="{BB962C8B-B14F-4D97-AF65-F5344CB8AC3E}">
        <p14:creationId xmlns:p14="http://schemas.microsoft.com/office/powerpoint/2010/main" val="105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CART Algorithm and C4.5</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sp>
        <p:nvSpPr>
          <p:cNvPr id="6" name="Content Placeholder 2"/>
          <p:cNvSpPr txBox="1">
            <a:spLocks/>
          </p:cNvSpPr>
          <p:nvPr/>
        </p:nvSpPr>
        <p:spPr>
          <a:xfrm>
            <a:off x="161108" y="69323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Classification and Regression Tree (CART) – 1984 </a:t>
            </a:r>
            <a:r>
              <a:rPr lang="en-US" sz="2400" dirty="0" err="1"/>
              <a:t>Breiman</a:t>
            </a:r>
            <a:r>
              <a:rPr lang="en-US" sz="2400" dirty="0"/>
              <a:t>, Friedman, </a:t>
            </a:r>
            <a:r>
              <a:rPr lang="en-US" sz="2400" dirty="0" err="1"/>
              <a:t>Olshen</a:t>
            </a:r>
            <a:r>
              <a:rPr lang="en-US" sz="2400" dirty="0"/>
              <a:t> and Stone – Binary Trees</a:t>
            </a:r>
          </a:p>
          <a:p>
            <a:pPr lvl="1"/>
            <a:r>
              <a:rPr lang="en-US" sz="2000" dirty="0"/>
              <a:t> Can be used on numerical or categorical data</a:t>
            </a:r>
          </a:p>
          <a:p>
            <a:pPr lvl="1"/>
            <a:r>
              <a:rPr lang="en-US" sz="2000" dirty="0"/>
              <a:t> First splits the training data in two subsets using a single feature k and a threshold </a:t>
            </a:r>
            <a:r>
              <a:rPr lang="en-US" sz="2000" dirty="0" err="1"/>
              <a:t>t</a:t>
            </a:r>
            <a:r>
              <a:rPr lang="en-US" sz="2000" baseline="-25000" dirty="0" err="1"/>
              <a:t>k</a:t>
            </a:r>
            <a:r>
              <a:rPr lang="en-US" sz="2000" baseline="-25000" dirty="0"/>
              <a:t> </a:t>
            </a:r>
          </a:p>
          <a:p>
            <a:pPr lvl="1"/>
            <a:r>
              <a:rPr lang="en-US" sz="2000" dirty="0"/>
              <a:t> Searches through all possible pairs (k, </a:t>
            </a:r>
            <a:r>
              <a:rPr lang="en-US" sz="2000" dirty="0" err="1"/>
              <a:t>t</a:t>
            </a:r>
            <a:r>
              <a:rPr lang="en-US" sz="2000" baseline="-25000" dirty="0" err="1"/>
              <a:t>k</a:t>
            </a:r>
            <a:r>
              <a:rPr lang="en-US" sz="2000" dirty="0"/>
              <a:t>) to identify the split that produces the purest subsets, based on weighted average of information gain. </a:t>
            </a:r>
          </a:p>
          <a:p>
            <a:pPr lvl="1"/>
            <a:r>
              <a:rPr lang="en-US" sz="2000" dirty="0"/>
              <a:t> Stops once it cannot find a split that reduces impurity or by a pre-determine node size (</a:t>
            </a:r>
            <a:r>
              <a:rPr lang="en-US" sz="2000" dirty="0" err="1"/>
              <a:t>hyperparameter</a:t>
            </a:r>
            <a:r>
              <a:rPr lang="en-US" sz="2000" dirty="0"/>
              <a:t>). </a:t>
            </a:r>
            <a:endParaRPr lang="en-US" sz="1400" dirty="0"/>
          </a:p>
          <a:p>
            <a:r>
              <a:rPr lang="en-US" sz="2400" dirty="0"/>
              <a:t> C4.5 – Grew out of ID3 (early version) in the late 1980s early 90s both from J. Ross Quinlan, uses gain ratio, accepts cont. and discrete, introduced pruning and the application of different weights to variables </a:t>
            </a:r>
          </a:p>
          <a:p>
            <a:r>
              <a:rPr lang="en-US" sz="2400" dirty="0"/>
              <a:t> C5.0 – Next version of C4.5 – performance improvements, computationally more efficient and allows for boosting</a:t>
            </a:r>
          </a:p>
          <a:p>
            <a:endParaRPr lang="en-US" sz="2400" dirty="0"/>
          </a:p>
        </p:txBody>
      </p:sp>
    </p:spTree>
    <p:extLst>
      <p:ext uri="{BB962C8B-B14F-4D97-AF65-F5344CB8AC3E}">
        <p14:creationId xmlns:p14="http://schemas.microsoft.com/office/powerpoint/2010/main" val="9522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9" y="1876770"/>
            <a:ext cx="10515600" cy="731520"/>
          </a:xfrm>
        </p:spPr>
        <p:txBody>
          <a:bodyPr>
            <a:normAutofit/>
          </a:bodyPr>
          <a:lstStyle/>
          <a:p>
            <a:pPr algn="ctr"/>
            <a:r>
              <a:rPr lang="en-US" sz="3600" dirty="0"/>
              <a:t>Advantages and Limitations</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pic>
        <p:nvPicPr>
          <p:cNvPr id="7" name="Picture 6"/>
          <p:cNvPicPr>
            <a:picLocks noChangeAspect="1"/>
          </p:cNvPicPr>
          <p:nvPr/>
        </p:nvPicPr>
        <p:blipFill>
          <a:blip r:embed="rId2"/>
          <a:stretch>
            <a:fillRect/>
          </a:stretch>
        </p:blipFill>
        <p:spPr>
          <a:xfrm>
            <a:off x="4371115" y="300243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a:t> Simple to understand and to interpret through visualization.</a:t>
            </a:r>
          </a:p>
          <a:p>
            <a:pPr marL="0" indent="0">
              <a:buNone/>
            </a:pPr>
            <a:endParaRPr lang="en-US" sz="300" dirty="0"/>
          </a:p>
          <a:p>
            <a:r>
              <a:rPr lang="en-US" dirty="0"/>
              <a:t> Requires little data preparation. Other techniques often require data normalization, dummy variables need to be created and blank values to be removed. </a:t>
            </a:r>
          </a:p>
          <a:p>
            <a:pPr marL="0" indent="0">
              <a:buNone/>
            </a:pPr>
            <a:endParaRPr lang="en-US" sz="700" dirty="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p>
          <a:p>
            <a:endParaRPr lang="en-US" sz="100" dirty="0"/>
          </a:p>
          <a:p>
            <a:r>
              <a:rPr lang="en-US" dirty="0"/>
              <a:t> Fairly straight forward to evaluate and understand reliability of the model. ROC/Hit Rate/Error Rate/</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33865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1" y="744583"/>
            <a:ext cx="11234057" cy="5976892"/>
          </a:xfrm>
        </p:spPr>
        <p:txBody>
          <a:bodyPr>
            <a:noAutofit/>
          </a:bodyPr>
          <a:lstStyle/>
          <a:p>
            <a:r>
              <a:rPr lang="en-US" dirty="0"/>
              <a:t> Decision-tree learners can create over-complex trees that do not generalize the data well. This is called </a:t>
            </a:r>
            <a:r>
              <a:rPr lang="en-US" b="1" dirty="0"/>
              <a:t>overfitting</a:t>
            </a:r>
            <a:r>
              <a:rPr lang="en-US" dirty="0"/>
              <a:t>. (helped by cross-validation) </a:t>
            </a:r>
          </a:p>
          <a:p>
            <a:pPr lvl="1"/>
            <a:r>
              <a:rPr lang="en-US" dirty="0"/>
              <a:t> Compare terminal nodes to data points, use the depth of the tree to calculate terminal nodes, for example 6 levels = 2</a:t>
            </a:r>
            <a:r>
              <a:rPr lang="en-US" baseline="30000" dirty="0"/>
              <a:t>6 </a:t>
            </a:r>
            <a:r>
              <a:rPr lang="en-US" dirty="0"/>
              <a:t> or 64 terminal nodes, if you have 100 data points that’s a lot of single data terminal nodes. Leaf nodes roughly double with every additional level of the tree. </a:t>
            </a:r>
            <a:endParaRPr lang="en-US" baseline="30000" dirty="0"/>
          </a:p>
          <a:p>
            <a:pPr marL="457200" lvl="1" indent="0">
              <a:buNone/>
            </a:pPr>
            <a:endParaRPr lang="en-US" sz="1400" dirty="0"/>
          </a:p>
          <a:p>
            <a:pPr lvl="1"/>
            <a:r>
              <a:rPr lang="en-US" dirty="0"/>
              <a:t> Mechanisms such setting the minimum number of samples required at a leaf node or setting the maximum depth of the tree can be used to avoid this problem.</a:t>
            </a:r>
          </a:p>
          <a:p>
            <a:pPr marL="0" indent="0">
              <a:buNone/>
            </a:pPr>
            <a:endParaRPr lang="en-US" sz="1050" dirty="0"/>
          </a:p>
          <a:p>
            <a:r>
              <a:rPr lang="en-US" dirty="0"/>
              <a:t> Decision trees can be unstable as small variations in the data might result in a completely different tree being generated. This problem is mitigated by using decision trees within an </a:t>
            </a:r>
            <a:r>
              <a:rPr lang="en-US" b="1" dirty="0"/>
              <a:t>ensemble</a:t>
            </a:r>
            <a:r>
              <a:rPr lang="en-US" dirty="0"/>
              <a:t> like Random Forest.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421316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a:t> Practical decision-tree learning algorithms are based on heuristic algorithms such as the greedy algorithm where locally optimal decisions are made at each node. </a:t>
            </a:r>
          </a:p>
          <a:p>
            <a:pPr marL="800100" lvl="2" indent="-342900">
              <a:spcBef>
                <a:spcPts val="1000"/>
              </a:spcBef>
              <a:buFont typeface="Wingdings" panose="05000000000000000000" pitchFamily="2" charset="2"/>
              <a:buChar char="v"/>
            </a:pPr>
            <a:r>
              <a:rPr lang="en-US" sz="2400" dirty="0"/>
              <a:t>Such 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a:t> Decision tree learners create biased trees if some classes dominate. It is therefore recommended to </a:t>
            </a:r>
            <a:r>
              <a:rPr lang="en-US" b="1" dirty="0"/>
              <a:t>balance</a:t>
            </a:r>
            <a:r>
              <a:rPr lang="en-US" dirty="0"/>
              <a:t> the dataset prior to fitting if necessary </a:t>
            </a:r>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116898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552"/>
            <a:ext cx="10515600" cy="731520"/>
          </a:xfrm>
        </p:spPr>
        <p:txBody>
          <a:bodyPr>
            <a:normAutofit/>
          </a:bodyPr>
          <a:lstStyle/>
          <a:p>
            <a:pPr algn="ctr"/>
            <a:r>
              <a:rPr lang="en-US" sz="3600" dirty="0"/>
              <a:t>Mathematical Approaches and Examples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13125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split criterion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Decision Trees can use several different types of node split criteria depending on the data or data scientist’s preference </a:t>
            </a:r>
          </a:p>
          <a:p>
            <a:pPr lvl="1"/>
            <a:r>
              <a:rPr lang="en-US" dirty="0"/>
              <a:t> Regression/MSE – Continuous data</a:t>
            </a:r>
          </a:p>
          <a:p>
            <a:pPr lvl="1"/>
            <a:r>
              <a:rPr lang="en-US" dirty="0"/>
              <a:t> Entropy – Binary data splits </a:t>
            </a:r>
          </a:p>
          <a:p>
            <a:pPr lvl="1"/>
            <a:r>
              <a:rPr lang="en-US" dirty="0"/>
              <a:t> Gini Coefficient – Most common approach</a:t>
            </a:r>
          </a:p>
          <a:p>
            <a:r>
              <a:rPr lang="en-US" dirty="0"/>
              <a:t> 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Both Entropy and Gini Coefficient use Information Gain to determine variable split criteria </a:t>
            </a:r>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Based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 Binary Trees – defaults to 10-fold cross validation</a:t>
            </a:r>
          </a:p>
          <a:p>
            <a:pPr lvl="1"/>
            <a:r>
              <a:rPr lang="en-US" dirty="0"/>
              <a:t> ID3 – Information Gain  </a:t>
            </a:r>
          </a:p>
          <a:p>
            <a:pPr lvl="2"/>
            <a:r>
              <a:rPr lang="en-US" dirty="0"/>
              <a:t> </a:t>
            </a:r>
            <a:r>
              <a:rPr lang="en-US" sz="2400" dirty="0"/>
              <a:t>C4.5 – Gains Ratio  – Introduced pruning (Entropy)</a:t>
            </a:r>
          </a:p>
          <a:p>
            <a:pPr lvl="2"/>
            <a:r>
              <a:rPr lang="en-US" sz="2400" dirty="0"/>
              <a:t> C5.0 – Improvement on C4.5 – Boosting, computationally efficient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a:p>
        </p:txBody>
      </p:sp>
    </p:spTree>
    <p:extLst>
      <p:ext uri="{BB962C8B-B14F-4D97-AF65-F5344CB8AC3E}">
        <p14:creationId xmlns:p14="http://schemas.microsoft.com/office/powerpoint/2010/main" val="2690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731520"/>
            <a:ext cx="10515600" cy="5406633"/>
          </a:xfrm>
        </p:spPr>
        <p:txBody>
          <a:bodyPr>
            <a:normAutofit/>
          </a:bodyPr>
          <a:lstStyle/>
          <a:p>
            <a:r>
              <a:rPr lang="en-US" sz="3200" dirty="0"/>
              <a:t> Decision Trees</a:t>
            </a:r>
          </a:p>
          <a:p>
            <a:pPr lvl="1"/>
            <a:r>
              <a:rPr lang="en-US" sz="2800" dirty="0"/>
              <a:t> Basics</a:t>
            </a:r>
          </a:p>
          <a:p>
            <a:pPr lvl="1"/>
            <a:r>
              <a:rPr lang="en-US" sz="2800" dirty="0"/>
              <a:t> Background </a:t>
            </a:r>
          </a:p>
          <a:p>
            <a:pPr lvl="1"/>
            <a:r>
              <a:rPr lang="en-US" sz="2800" dirty="0"/>
              <a:t> Advantages and Limitations</a:t>
            </a:r>
          </a:p>
          <a:p>
            <a:pPr lvl="1"/>
            <a:r>
              <a:rPr lang="en-US" sz="2800" dirty="0"/>
              <a:t> Mathematical Approaches and Example</a:t>
            </a:r>
          </a:p>
          <a:p>
            <a:pPr lvl="1"/>
            <a:r>
              <a:rPr lang="en-US" sz="2800" dirty="0"/>
              <a:t> Example in R</a:t>
            </a:r>
          </a:p>
          <a:p>
            <a:pPr lvl="1"/>
            <a:r>
              <a:rPr lang="en-US" sz="2800" dirty="0"/>
              <a:t> Evaluation</a:t>
            </a:r>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Tree>
    <p:extLst>
      <p:ext uri="{BB962C8B-B14F-4D97-AF65-F5344CB8AC3E}">
        <p14:creationId xmlns:p14="http://schemas.microsoft.com/office/powerpoint/2010/main" val="11012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a:latin typeface="Lato Regular"/>
                <a:cs typeface="Lato Regular"/>
              </a:rPr>
              <a:t>)  </a:t>
            </a:r>
            <a:r>
              <a:rPr lang="en-US" sz="3200" dirty="0">
                <a:latin typeface="Lato Regular"/>
                <a:cs typeface="Lato Regular"/>
              </a:rPr>
              <a:t>= 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p>
          <a:p>
            <a:pPr>
              <a:lnSpc>
                <a:spcPct val="120000"/>
              </a:lnSpc>
            </a:pPr>
            <a:r>
              <a:rPr lang="en-US" sz="2800" dirty="0">
                <a:latin typeface="Lato Regular"/>
                <a:cs typeface="Lato Regular"/>
              </a:rPr>
              <a:t>= 0.92 </a:t>
            </a: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a:latin typeface="Lato Regular"/>
                <a:cs typeface="Lato Regular"/>
              </a:rPr>
              <a:t>= 1 </a:t>
            </a:r>
          </a:p>
        </p:txBody>
      </p:sp>
      <p:sp>
        <p:nvSpPr>
          <p:cNvPr id="48" name="Title 1"/>
          <p:cNvSpPr>
            <a:spLocks noGrp="1"/>
          </p:cNvSpPr>
          <p:nvPr>
            <p:ph type="title"/>
          </p:nvPr>
        </p:nvSpPr>
        <p:spPr>
          <a:xfrm>
            <a:off x="80554" y="1"/>
            <a:ext cx="10515600" cy="731520"/>
          </a:xfrm>
        </p:spPr>
        <p:txBody>
          <a:bodyPr/>
          <a:lstStyle/>
          <a:p>
            <a:r>
              <a:rPr lang="en-US" dirty="0"/>
              <a:t>Mathematical Approaches: Classification, Entropy (C4.5)</a:t>
            </a:r>
          </a:p>
        </p:txBody>
      </p:sp>
    </p:spTree>
    <p:extLst>
      <p:ext uri="{BB962C8B-B14F-4D97-AF65-F5344CB8AC3E}">
        <p14:creationId xmlns:p14="http://schemas.microsoft.com/office/powerpoint/2010/main" val="17656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 Information gain helps us understand how important an attribute is in the data</a:t>
            </a:r>
          </a:p>
          <a:p>
            <a:pPr>
              <a:defRPr/>
            </a:pPr>
            <a:r>
              <a:rPr lang="en-US" dirty="0"/>
              <a:t> We 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a:t>Mathematical Approaches: Classification, Entropy</a:t>
            </a:r>
          </a:p>
        </p:txBody>
      </p:sp>
    </p:spTree>
    <p:extLst>
      <p:ext uri="{BB962C8B-B14F-4D97-AF65-F5344CB8AC3E}">
        <p14:creationId xmlns:p14="http://schemas.microsoft.com/office/powerpoint/2010/main" val="93804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1885546" cy="1287843"/>
          </a:xfrm>
        </p:spPr>
        <p:txBody>
          <a:bodyPr>
            <a:normAutofit/>
          </a:bodyPr>
          <a:lstStyle/>
          <a:p>
            <a:pPr>
              <a:defRPr/>
            </a:pPr>
            <a:r>
              <a:rPr lang="en-US" dirty="0"/>
              <a:t> In order to calculate the average entropy for the split, we need to weigh the split by the number of data points in each node. So we create a weighted average of the entropy of the children nodes. </a:t>
            </a:r>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(ratio)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squar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a:solidFill>
                  <a:srgbClr val="660066"/>
                </a:solidFill>
                <a:cs typeface="Lato Regular"/>
              </a:rPr>
              <a:t>Weighted average 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a:t>Mathematical Approaches: Classification, Entropy</a:t>
            </a:r>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466569" cy="3113246"/>
          </a:xfrm>
        </p:spPr>
        <p:txBody>
          <a:bodyPr>
            <a:normAutofit/>
          </a:bodyPr>
          <a:lstStyle/>
          <a:p>
            <a:r>
              <a:rPr lang="en-US" dirty="0"/>
              <a:t> In order to construct the tree, we need to follow three steps:</a:t>
            </a:r>
          </a:p>
          <a:p>
            <a:pPr marL="457200" indent="-457200">
              <a:buAutoNum type="arabicPeriod"/>
            </a:pPr>
            <a:r>
              <a:rPr lang="en-US" dirty="0"/>
              <a:t>Choose the attribute with the highest information gain</a:t>
            </a:r>
          </a:p>
          <a:p>
            <a:pPr marL="457200" indent="-457200">
              <a:buAutoNum type="arabicPeriod"/>
            </a:pPr>
            <a:r>
              <a:rPr lang="en-US" dirty="0"/>
              <a:t>Construct the child nodes</a:t>
            </a:r>
          </a:p>
          <a:p>
            <a:pPr marL="457200" indent="-457200">
              <a:buAutoNum type="arabicPeriod"/>
            </a:pPr>
            <a:r>
              <a:rPr lang="en-US" dirty="0"/>
              <a:t>Repeat steps 1 and 2 recursively until </a:t>
            </a:r>
          </a:p>
          <a:p>
            <a:pPr marL="0" indent="0">
              <a:buNone/>
            </a:pPr>
            <a:r>
              <a:rPr lang="en-US" dirty="0"/>
              <a:t>       no more information can be gained							</a:t>
            </a:r>
          </a:p>
          <a:p>
            <a:pPr marL="457200" indent="-457200">
              <a:buAutoNum type="arabicPeriod"/>
            </a:pPr>
            <a:endParaRPr lang="en-US" dirty="0"/>
          </a:p>
          <a:p>
            <a:pPr marL="457200" indent="-457200">
              <a:buAutoNum type="arabicPeriod"/>
            </a:pPr>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23</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24</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2/2</a:t>
            </a:r>
            <a:r>
              <a:rPr lang="en-US" sz="1900" dirty="0">
                <a:cs typeface="Lato Regular"/>
              </a:rPr>
              <a:t> log</a:t>
            </a:r>
            <a:r>
              <a:rPr lang="en-US" sz="1900" baseline="-25000" dirty="0">
                <a:cs typeface="Lato Regular"/>
              </a:rPr>
              <a:t>2 </a:t>
            </a:r>
            <a:r>
              <a:rPr lang="en-US" sz="1900" dirty="0">
                <a:solidFill>
                  <a:srgbClr val="008000"/>
                </a:solidFill>
                <a:cs typeface="Lato Regular"/>
              </a:rPr>
              <a:t>2/2</a:t>
            </a:r>
            <a:r>
              <a:rPr lang="en-US" sz="1900" dirty="0">
                <a:cs typeface="Lato Regular"/>
              </a:rPr>
              <a:t>)</a:t>
            </a:r>
            <a:r>
              <a:rPr lang="en-US" sz="2000" dirty="0">
                <a:cs typeface="Lato Regular"/>
              </a:rPr>
              <a:t> </a:t>
            </a:r>
            <a:r>
              <a:rPr lang="en-US" sz="2400" dirty="0">
                <a:cs typeface="Lato Regular"/>
              </a:rPr>
              <a:t>= </a:t>
            </a:r>
            <a:r>
              <a:rPr lang="en-US" sz="2400" dirty="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2/2 </a:t>
            </a:r>
            <a:r>
              <a:rPr lang="en-US" sz="1900" dirty="0">
                <a:cs typeface="Lato Regular"/>
              </a:rPr>
              <a:t>log</a:t>
            </a:r>
            <a:r>
              <a:rPr lang="en-US" sz="1900" baseline="-25000" dirty="0">
                <a:cs typeface="Lato Regular"/>
              </a:rPr>
              <a:t>2 </a:t>
            </a:r>
            <a:r>
              <a:rPr lang="en-US" sz="1900" dirty="0">
                <a:solidFill>
                  <a:srgbClr val="72CFDF"/>
                </a:solidFill>
                <a:cs typeface="Lato Regular"/>
              </a:rPr>
              <a:t>2/2</a:t>
            </a:r>
            <a:r>
              <a:rPr lang="en-US" sz="1900" dirty="0">
                <a:cs typeface="Lato Regular"/>
              </a:rPr>
              <a:t>) </a:t>
            </a:r>
            <a:r>
              <a:rPr lang="en-US" sz="2400" dirty="0">
                <a:cs typeface="Lato Regular"/>
              </a:rPr>
              <a:t>= </a:t>
            </a:r>
            <a:r>
              <a:rPr lang="en-US" sz="2400" dirty="0">
                <a:solidFill>
                  <a:srgbClr val="660066"/>
                </a:solidFill>
                <a:cs typeface="Lato Regular"/>
              </a:rPr>
              <a:t>0</a:t>
            </a:r>
            <a:r>
              <a:rPr lang="en-US" sz="2400" dirty="0">
                <a:cs typeface="Lato Regular"/>
              </a:rPr>
              <a:t> </a:t>
            </a: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0</a:t>
            </a:r>
            <a:r>
              <a:rPr lang="en-US" sz="2800" dirty="0">
                <a:cs typeface="Lato Regular"/>
              </a:rPr>
              <a:t>) + (2/4 * </a:t>
            </a:r>
            <a:r>
              <a:rPr lang="en-US" sz="2800" dirty="0">
                <a:solidFill>
                  <a:srgbClr val="660066"/>
                </a:solidFill>
                <a:cs typeface="Lato Regular"/>
              </a:rPr>
              <a:t>0</a:t>
            </a:r>
            <a:r>
              <a:rPr lang="en-US" sz="2800" dirty="0">
                <a:cs typeface="Lato Regular"/>
              </a:rPr>
              <a:t>)) = 1</a:t>
            </a: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1</a:t>
            </a:r>
            <a:r>
              <a:rPr lang="en-US" sz="2800" dirty="0">
                <a:cs typeface="Lato Regular"/>
              </a:rPr>
              <a:t>) + (2/4 * </a:t>
            </a:r>
            <a:r>
              <a:rPr lang="en-US" sz="2800" dirty="0">
                <a:solidFill>
                  <a:srgbClr val="660066"/>
                </a:solidFill>
                <a:cs typeface="Lato Regular"/>
              </a:rPr>
              <a:t>1</a:t>
            </a:r>
            <a:r>
              <a:rPr lang="en-US" sz="2800" dirty="0">
                <a:cs typeface="Lato Regular"/>
              </a:rPr>
              <a:t>)) = 0</a:t>
            </a: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a:t> Temp has the highest information gain resulting in an entropy of 1, meaning that this attribute perfectly matches class prediction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546-3EAD-417A-B9F6-222D3C190765}"/>
              </a:ext>
            </a:extLst>
          </p:cNvPr>
          <p:cNvSpPr>
            <a:spLocks noGrp="1"/>
          </p:cNvSpPr>
          <p:nvPr>
            <p:ph type="title"/>
          </p:nvPr>
        </p:nvSpPr>
        <p:spPr/>
        <p:txBody>
          <a:bodyPr/>
          <a:lstStyle/>
          <a:p>
            <a:r>
              <a:rPr lang="en-US" dirty="0"/>
              <a:t>C4.5/C5.0 and Gains Ratio </a:t>
            </a:r>
          </a:p>
        </p:txBody>
      </p:sp>
      <p:sp>
        <p:nvSpPr>
          <p:cNvPr id="3" name="Content Placeholder 2">
            <a:extLst>
              <a:ext uri="{FF2B5EF4-FFF2-40B4-BE49-F238E27FC236}">
                <a16:creationId xmlns:a16="http://schemas.microsoft.com/office/drawing/2014/main" id="{8E26FFFE-B8AF-403A-94D0-45A7B0C0FA6D}"/>
              </a:ext>
            </a:extLst>
          </p:cNvPr>
          <p:cNvSpPr>
            <a:spLocks noGrp="1"/>
          </p:cNvSpPr>
          <p:nvPr>
            <p:ph idx="1"/>
          </p:nvPr>
        </p:nvSpPr>
        <p:spPr>
          <a:xfrm>
            <a:off x="876509" y="1360614"/>
            <a:ext cx="10515600" cy="1819431"/>
          </a:xfrm>
        </p:spPr>
        <p:txBody>
          <a:bodyPr>
            <a:normAutofit lnSpcReduction="10000"/>
          </a:bodyPr>
          <a:lstStyle/>
          <a:p>
            <a:pPr marL="0" indent="0">
              <a:buNone/>
            </a:pPr>
            <a:r>
              <a:rPr lang="en-US" dirty="0"/>
              <a:t>C4.5/C5.0 – Uses Gain Ratio that extends the previous example but dividing the information gain by the overall split ratio for the feature</a:t>
            </a:r>
          </a:p>
          <a:p>
            <a:pPr marL="0" indent="0">
              <a:buNone/>
            </a:pPr>
            <a:endParaRPr lang="en-US" dirty="0"/>
          </a:p>
          <a:p>
            <a:pPr marL="0" indent="0">
              <a:buNone/>
            </a:pPr>
            <a:r>
              <a:rPr lang="en-US" dirty="0"/>
              <a:t>G</a:t>
            </a:r>
            <a:r>
              <a:rPr lang="en-US" baseline="-25000" dirty="0"/>
              <a:t>r</a:t>
            </a:r>
            <a:r>
              <a:rPr lang="en-US" dirty="0"/>
              <a:t>(S,A) = G(S,A)/</a:t>
            </a:r>
            <a:r>
              <a:rPr lang="en-US" i="1" dirty="0"/>
              <a:t>Split</a:t>
            </a:r>
            <a:r>
              <a:rPr lang="en-US" dirty="0"/>
              <a:t>(S,A)</a:t>
            </a:r>
            <a:endParaRPr lang="en-US" baseline="-25000" dirty="0"/>
          </a:p>
        </p:txBody>
      </p:sp>
      <p:sp>
        <p:nvSpPr>
          <p:cNvPr id="4" name="Slide Number Placeholder 3">
            <a:extLst>
              <a:ext uri="{FF2B5EF4-FFF2-40B4-BE49-F238E27FC236}">
                <a16:creationId xmlns:a16="http://schemas.microsoft.com/office/drawing/2014/main" id="{E5310198-2CC1-44DA-B4F6-3899D2E524A2}"/>
              </a:ext>
            </a:extLst>
          </p:cNvPr>
          <p:cNvSpPr>
            <a:spLocks noGrp="1"/>
          </p:cNvSpPr>
          <p:nvPr>
            <p:ph type="sldNum" sz="quarter" idx="12"/>
          </p:nvPr>
        </p:nvSpPr>
        <p:spPr/>
        <p:txBody>
          <a:bodyPr/>
          <a:lstStyle/>
          <a:p>
            <a:fld id="{5ACD0CF0-90CC-9C41-A77B-2776398A8C8B}" type="slidenum">
              <a:rPr lang="en-US" smtClean="0"/>
              <a:pPr/>
              <a:t>28</a:t>
            </a:fld>
            <a:endParaRPr lang="en-US"/>
          </a:p>
        </p:txBody>
      </p:sp>
      <p:sp>
        <p:nvSpPr>
          <p:cNvPr id="5" name="Arrow: Right 4">
            <a:extLst>
              <a:ext uri="{FF2B5EF4-FFF2-40B4-BE49-F238E27FC236}">
                <a16:creationId xmlns:a16="http://schemas.microsoft.com/office/drawing/2014/main" id="{0DEA22B2-7CFE-4FA9-9EFA-D17BA92A7E08}"/>
              </a:ext>
            </a:extLst>
          </p:cNvPr>
          <p:cNvSpPr/>
          <p:nvPr/>
        </p:nvSpPr>
        <p:spPr>
          <a:xfrm rot="16200000">
            <a:off x="235233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6830B4-FE53-42A4-80FC-D76AD7CDD4A8}"/>
              </a:ext>
            </a:extLst>
          </p:cNvPr>
          <p:cNvSpPr txBox="1"/>
          <p:nvPr/>
        </p:nvSpPr>
        <p:spPr>
          <a:xfrm>
            <a:off x="2079904" y="3950378"/>
            <a:ext cx="1364493" cy="646331"/>
          </a:xfrm>
          <a:prstGeom prst="rect">
            <a:avLst/>
          </a:prstGeom>
          <a:noFill/>
        </p:spPr>
        <p:txBody>
          <a:bodyPr wrap="square" rtlCol="0">
            <a:spAutoFit/>
          </a:bodyPr>
          <a:lstStyle/>
          <a:p>
            <a:pPr algn="ctr"/>
            <a:r>
              <a:rPr lang="en-US" dirty="0"/>
              <a:t>Information Gain </a:t>
            </a:r>
          </a:p>
        </p:txBody>
      </p:sp>
      <p:sp>
        <p:nvSpPr>
          <p:cNvPr id="7" name="Arrow: Right 6">
            <a:extLst>
              <a:ext uri="{FF2B5EF4-FFF2-40B4-BE49-F238E27FC236}">
                <a16:creationId xmlns:a16="http://schemas.microsoft.com/office/drawing/2014/main" id="{994ACAB1-A0C7-4D8E-949F-30C62D658B68}"/>
              </a:ext>
            </a:extLst>
          </p:cNvPr>
          <p:cNvSpPr/>
          <p:nvPr/>
        </p:nvSpPr>
        <p:spPr>
          <a:xfrm rot="16200000">
            <a:off x="389765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CA9B0-E66D-4DB3-93F1-1C79BB5DB833}"/>
              </a:ext>
            </a:extLst>
          </p:cNvPr>
          <p:cNvSpPr txBox="1"/>
          <p:nvPr/>
        </p:nvSpPr>
        <p:spPr>
          <a:xfrm>
            <a:off x="3587323" y="3950378"/>
            <a:ext cx="1364493" cy="646331"/>
          </a:xfrm>
          <a:prstGeom prst="rect">
            <a:avLst/>
          </a:prstGeom>
          <a:noFill/>
        </p:spPr>
        <p:txBody>
          <a:bodyPr wrap="square" rtlCol="0">
            <a:spAutoFit/>
          </a:bodyPr>
          <a:lstStyle/>
          <a:p>
            <a:pPr algn="ctr"/>
            <a:r>
              <a:rPr lang="en-US" dirty="0"/>
              <a:t>Split Information </a:t>
            </a:r>
          </a:p>
        </p:txBody>
      </p:sp>
    </p:spTree>
    <p:extLst>
      <p:ext uri="{BB962C8B-B14F-4D97-AF65-F5344CB8AC3E}">
        <p14:creationId xmlns:p14="http://schemas.microsoft.com/office/powerpoint/2010/main" val="41192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90484" y="461541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a:xfrm>
            <a:off x="119476" y="769857"/>
            <a:ext cx="10515600" cy="4351338"/>
          </a:xfrm>
        </p:spPr>
        <p:txBody>
          <a:bodyPr/>
          <a:lstStyle/>
          <a:p>
            <a:pPr marL="457200" indent="-457200">
              <a:buAutoNum type="arabicPeriod"/>
            </a:pPr>
            <a:r>
              <a:rPr lang="en-US" dirty="0"/>
              <a:t>Choose the attribute with the highest info gain ratio </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 gains ratio (C4.5)</a:t>
            </a:r>
          </a:p>
        </p:txBody>
      </p:sp>
      <p:sp>
        <p:nvSpPr>
          <p:cNvPr id="10" name="Shape 422"/>
          <p:cNvSpPr txBox="1"/>
          <p:nvPr/>
        </p:nvSpPr>
        <p:spPr>
          <a:xfrm>
            <a:off x="2616735" y="156352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459597" y="199439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438266" y="199439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356541" y="212027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663448" y="210372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091445"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115781"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55341" y="323533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079777" y="323533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367809" y="139930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29406" y="482819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85943" y="382908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56147" y="291997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226936445"/>
              </p:ext>
            </p:extLst>
          </p:nvPr>
        </p:nvGraphicFramePr>
        <p:xfrm>
          <a:off x="7012001" y="3039502"/>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699504" y="2463438"/>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7000268" y="3027951"/>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sp>
        <p:nvSpPr>
          <p:cNvPr id="31" name="Rectangle 30">
            <a:extLst>
              <a:ext uri="{FF2B5EF4-FFF2-40B4-BE49-F238E27FC236}">
                <a16:creationId xmlns:a16="http://schemas.microsoft.com/office/drawing/2014/main" id="{6E0121C6-64C6-40CA-96EC-4C9CEDE8525E}"/>
              </a:ext>
            </a:extLst>
          </p:cNvPr>
          <p:cNvSpPr/>
          <p:nvPr/>
        </p:nvSpPr>
        <p:spPr>
          <a:xfrm>
            <a:off x="1134182" y="5511722"/>
            <a:ext cx="7360735" cy="553998"/>
          </a:xfrm>
          <a:prstGeom prst="rect">
            <a:avLst/>
          </a:prstGeom>
        </p:spPr>
        <p:txBody>
          <a:bodyPr wrap="square">
            <a:spAutoFit/>
          </a:bodyPr>
          <a:lstStyle/>
          <a:p>
            <a:pPr>
              <a:defRPr/>
            </a:pPr>
            <a:r>
              <a:rPr lang="en-US" sz="3000" dirty="0">
                <a:cs typeface="Lato Regular"/>
              </a:rPr>
              <a:t>Split = - 3/4log</a:t>
            </a:r>
            <a:r>
              <a:rPr lang="en-US" sz="3000" baseline="-25000" dirty="0">
                <a:cs typeface="Lato Regular"/>
              </a:rPr>
              <a:t>2</a:t>
            </a:r>
            <a:r>
              <a:rPr lang="en-US" sz="3000" dirty="0">
                <a:cs typeface="Lato Regular"/>
              </a:rPr>
              <a:t>3/4 – 1/4log</a:t>
            </a:r>
            <a:r>
              <a:rPr lang="en-US" sz="3000" baseline="-25000" dirty="0">
                <a:cs typeface="Lato Regular"/>
              </a:rPr>
              <a:t>2</a:t>
            </a:r>
            <a:r>
              <a:rPr lang="en-US" sz="3000" dirty="0">
                <a:cs typeface="Lato Regular"/>
              </a:rPr>
              <a:t>1/4 = .811 </a:t>
            </a:r>
          </a:p>
        </p:txBody>
      </p:sp>
      <p:sp>
        <p:nvSpPr>
          <p:cNvPr id="32" name="Rectangle 31">
            <a:extLst>
              <a:ext uri="{FF2B5EF4-FFF2-40B4-BE49-F238E27FC236}">
                <a16:creationId xmlns:a16="http://schemas.microsoft.com/office/drawing/2014/main" id="{60E113D2-721C-4FF8-8143-BEAF71DCA8E9}"/>
              </a:ext>
            </a:extLst>
          </p:cNvPr>
          <p:cNvSpPr/>
          <p:nvPr/>
        </p:nvSpPr>
        <p:spPr>
          <a:xfrm>
            <a:off x="1390814" y="6140693"/>
            <a:ext cx="7360735" cy="553998"/>
          </a:xfrm>
          <a:prstGeom prst="rect">
            <a:avLst/>
          </a:prstGeom>
        </p:spPr>
        <p:txBody>
          <a:bodyPr wrap="square">
            <a:spAutoFit/>
          </a:bodyPr>
          <a:lstStyle/>
          <a:p>
            <a:pPr>
              <a:defRPr/>
            </a:pPr>
            <a:r>
              <a:rPr lang="en-US" sz="3000" dirty="0">
                <a:cs typeface="Lato Regular"/>
              </a:rPr>
              <a:t>G Ratio = .31/.811 = .38 </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8F6FEFF-C2FA-4F4A-92EF-1F97CD6A78A3}"/>
                  </a:ext>
                </a:extLst>
              </p14:cNvPr>
              <p14:cNvContentPartPr/>
              <p14:nvPr/>
            </p14:nvContentPartPr>
            <p14:xfrm>
              <a:off x="7113420" y="3854610"/>
              <a:ext cx="141840" cy="77400"/>
            </p14:xfrm>
          </p:contentPart>
        </mc:Choice>
        <mc:Fallback xmlns="">
          <p:pic>
            <p:nvPicPr>
              <p:cNvPr id="17" name="Ink 16">
                <a:extLst>
                  <a:ext uri="{FF2B5EF4-FFF2-40B4-BE49-F238E27FC236}">
                    <a16:creationId xmlns:a16="http://schemas.microsoft.com/office/drawing/2014/main" id="{F8F6FEFF-C2FA-4F4A-92EF-1F97CD6A78A3}"/>
                  </a:ext>
                </a:extLst>
              </p:cNvPr>
              <p:cNvPicPr/>
              <p:nvPr/>
            </p:nvPicPr>
            <p:blipFill>
              <a:blip r:embed="rId4"/>
              <a:stretch>
                <a:fillRect/>
              </a:stretch>
            </p:blipFill>
            <p:spPr>
              <a:xfrm>
                <a:off x="7104780" y="3845610"/>
                <a:ext cx="159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7E7081C-3B5A-499E-AA14-DC72A69C9231}"/>
                  </a:ext>
                </a:extLst>
              </p14:cNvPr>
              <p14:cNvContentPartPr/>
              <p14:nvPr/>
            </p14:nvContentPartPr>
            <p14:xfrm>
              <a:off x="7118460" y="4108770"/>
              <a:ext cx="119160" cy="92520"/>
            </p14:xfrm>
          </p:contentPart>
        </mc:Choice>
        <mc:Fallback xmlns="">
          <p:pic>
            <p:nvPicPr>
              <p:cNvPr id="19" name="Ink 18">
                <a:extLst>
                  <a:ext uri="{FF2B5EF4-FFF2-40B4-BE49-F238E27FC236}">
                    <a16:creationId xmlns:a16="http://schemas.microsoft.com/office/drawing/2014/main" id="{F7E7081C-3B5A-499E-AA14-DC72A69C9231}"/>
                  </a:ext>
                </a:extLst>
              </p:cNvPr>
              <p:cNvPicPr/>
              <p:nvPr/>
            </p:nvPicPr>
            <p:blipFill>
              <a:blip r:embed="rId6"/>
              <a:stretch>
                <a:fillRect/>
              </a:stretch>
            </p:blipFill>
            <p:spPr>
              <a:xfrm>
                <a:off x="7109460" y="4100130"/>
                <a:ext cx="136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EE87043B-C323-4EBD-9DF2-511E325CCD3E}"/>
                  </a:ext>
                </a:extLst>
              </p14:cNvPr>
              <p14:cNvContentPartPr/>
              <p14:nvPr/>
            </p14:nvContentPartPr>
            <p14:xfrm>
              <a:off x="7222860" y="4814010"/>
              <a:ext cx="87120" cy="51480"/>
            </p14:xfrm>
          </p:contentPart>
        </mc:Choice>
        <mc:Fallback xmlns="">
          <p:pic>
            <p:nvPicPr>
              <p:cNvPr id="21" name="Ink 20">
                <a:extLst>
                  <a:ext uri="{FF2B5EF4-FFF2-40B4-BE49-F238E27FC236}">
                    <a16:creationId xmlns:a16="http://schemas.microsoft.com/office/drawing/2014/main" id="{EE87043B-C323-4EBD-9DF2-511E325CCD3E}"/>
                  </a:ext>
                </a:extLst>
              </p:cNvPr>
              <p:cNvPicPr/>
              <p:nvPr/>
            </p:nvPicPr>
            <p:blipFill>
              <a:blip r:embed="rId8"/>
              <a:stretch>
                <a:fillRect/>
              </a:stretch>
            </p:blipFill>
            <p:spPr>
              <a:xfrm>
                <a:off x="7213860" y="4805370"/>
                <a:ext cx="104760" cy="69120"/>
              </a:xfrm>
              <a:prstGeom prst="rect">
                <a:avLst/>
              </a:prstGeom>
            </p:spPr>
          </p:pic>
        </mc:Fallback>
      </mc:AlternateContent>
    </p:spTree>
    <p:extLst>
      <p:ext uri="{BB962C8B-B14F-4D97-AF65-F5344CB8AC3E}">
        <p14:creationId xmlns:p14="http://schemas.microsoft.com/office/powerpoint/2010/main" val="37158230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Elements</a:t>
            </a:r>
          </a:p>
        </p:txBody>
      </p:sp>
      <p:sp>
        <p:nvSpPr>
          <p:cNvPr id="3" name="Content Placeholder 2"/>
          <p:cNvSpPr>
            <a:spLocks noGrp="1"/>
          </p:cNvSpPr>
          <p:nvPr>
            <p:ph idx="1"/>
          </p:nvPr>
        </p:nvSpPr>
        <p:spPr>
          <a:xfrm>
            <a:off x="0" y="935802"/>
            <a:ext cx="10515600" cy="3666178"/>
          </a:xfrm>
        </p:spPr>
        <p:txBody>
          <a:bodyPr>
            <a:noAutofit/>
          </a:bodyPr>
          <a:lstStyle/>
          <a:p>
            <a:r>
              <a:rPr lang="en-US" dirty="0"/>
              <a:t> Tree begins with a </a:t>
            </a:r>
            <a:r>
              <a:rPr lang="en-US" b="1" dirty="0"/>
              <a:t>Root Node </a:t>
            </a:r>
            <a:r>
              <a:rPr lang="en-US" dirty="0"/>
              <a:t>that has no incoming edges and two or more out going edges</a:t>
            </a:r>
          </a:p>
          <a:p>
            <a:r>
              <a:rPr lang="en-US" dirty="0"/>
              <a:t> </a:t>
            </a:r>
            <a:r>
              <a:rPr lang="en-US" b="1" dirty="0"/>
              <a:t>Internal Node </a:t>
            </a:r>
            <a:r>
              <a:rPr lang="en-US" dirty="0"/>
              <a:t>– Has one incoming edge and two or more outgoing and represent test conditions at every given level </a:t>
            </a:r>
          </a:p>
          <a:p>
            <a:r>
              <a:rPr lang="en-US" b="1" dirty="0"/>
              <a:t> Leaf Node </a:t>
            </a:r>
            <a:r>
              <a:rPr lang="en-US" dirty="0"/>
              <a:t>– One incoming edge and no outgoing edges</a:t>
            </a:r>
          </a:p>
          <a:p>
            <a:r>
              <a:rPr lang="en-US" b="1" dirty="0"/>
              <a:t> Edges – </a:t>
            </a:r>
            <a:r>
              <a:rPr lang="en-US" dirty="0"/>
              <a:t>Connections between nodes</a:t>
            </a:r>
            <a:endParaRPr lang="en-US" b="1"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387999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Mathematical Approaches: Classification, Gini Coefficient (CART)</a:t>
            </a:r>
          </a:p>
        </p:txBody>
      </p:sp>
      <p:sp>
        <p:nvSpPr>
          <p:cNvPr id="3" name="Content Placeholder 2"/>
          <p:cNvSpPr>
            <a:spLocks noGrp="1"/>
          </p:cNvSpPr>
          <p:nvPr>
            <p:ph idx="1"/>
          </p:nvPr>
        </p:nvSpPr>
        <p:spPr>
          <a:xfrm>
            <a:off x="-1" y="731520"/>
            <a:ext cx="11956869" cy="5016137"/>
          </a:xfrm>
        </p:spPr>
        <p:txBody>
          <a:bodyPr>
            <a:normAutofit/>
          </a:bodyPr>
          <a:lstStyle/>
          <a:p>
            <a:r>
              <a:rPr lang="en-US" dirty="0"/>
              <a:t> Gini</a:t>
            </a:r>
          </a:p>
          <a:p>
            <a:pPr lvl="1"/>
            <a:r>
              <a:rPr lang="en-US" dirty="0"/>
              <a:t> Gini Impurity = 1 – sum[(Pi)</a:t>
            </a:r>
            <a:r>
              <a:rPr lang="en-US" baseline="30000" dirty="0"/>
              <a:t>2</a:t>
            </a:r>
            <a:r>
              <a:rPr lang="en-US" dirty="0"/>
              <a:t>]</a:t>
            </a:r>
          </a:p>
          <a:p>
            <a:pPr lvl="1"/>
            <a:r>
              <a:rPr lang="en-US" baseline="30000" dirty="0"/>
              <a:t> </a:t>
            </a:r>
            <a:r>
              <a:rPr lang="en-US" dirty="0"/>
              <a:t>Pi – Represents the probability that a random selection would have state </a:t>
            </a:r>
            <a:r>
              <a:rPr lang="en-US" dirty="0" err="1"/>
              <a:t>i</a:t>
            </a:r>
            <a:r>
              <a:rPr lang="en-US" dirty="0"/>
              <a:t> (</a:t>
            </a:r>
            <a:r>
              <a:rPr lang="en-US" dirty="0" err="1"/>
              <a:t>kinda</a:t>
            </a:r>
            <a:r>
              <a:rPr lang="en-US" dirty="0"/>
              <a:t> like a target)</a:t>
            </a:r>
          </a:p>
          <a:p>
            <a:pPr lvl="1"/>
            <a:r>
              <a:rPr lang="en-US" dirty="0"/>
              <a:t> Same mathematical process as entropy </a:t>
            </a:r>
          </a:p>
          <a:p>
            <a:r>
              <a:rPr lang="en-US" dirty="0"/>
              <a:t> Example:</a:t>
            </a:r>
          </a:p>
          <a:p>
            <a:pPr marL="457200" lvl="1" indent="0">
              <a:buNone/>
            </a:pPr>
            <a:endParaRPr lang="en-US" baseline="30000" dirty="0"/>
          </a:p>
          <a:p>
            <a:pPr marL="457200" lvl="1" indent="0">
              <a:buNone/>
            </a:pPr>
            <a:endParaRPr lang="en-US" baseline="30000"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30</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2400" dirty="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sp>
        <p:nvSpPr>
          <p:cNvPr id="35" name="Rectangle 34"/>
          <p:cNvSpPr/>
          <p:nvPr/>
        </p:nvSpPr>
        <p:spPr>
          <a:xfrm>
            <a:off x="2894810" y="5513036"/>
            <a:ext cx="9439313" cy="553998"/>
          </a:xfrm>
          <a:prstGeom prst="rect">
            <a:avLst/>
          </a:prstGeom>
        </p:spPr>
        <p:txBody>
          <a:bodyPr wrap="square">
            <a:spAutoFit/>
          </a:bodyPr>
          <a:lstStyle/>
          <a:p>
            <a:pPr>
              <a:defRPr/>
            </a:pPr>
            <a:r>
              <a:rPr lang="en-US" sz="3000" dirty="0">
                <a:latin typeface="Lato Regular"/>
                <a:cs typeface="Lato Regular"/>
              </a:rPr>
              <a:t>Gini Impurity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a:latin typeface="Lato Regular"/>
                <a:cs typeface="Lato Regular"/>
              </a:rPr>
              <a:t>)) = 0.19</a:t>
            </a:r>
          </a:p>
        </p:txBody>
      </p:sp>
      <p:sp>
        <p:nvSpPr>
          <p:cNvPr id="36" name="TextBox 35"/>
          <p:cNvSpPr txBox="1"/>
          <p:nvPr/>
        </p:nvSpPr>
        <p:spPr>
          <a:xfrm>
            <a:off x="7389725" y="4384668"/>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348045" y="3548825"/>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89" y="908436"/>
            <a:ext cx="11769357" cy="6126479"/>
          </a:xfrm>
          <a:prstGeom prst="rect">
            <a:avLst/>
          </a:prstGeom>
        </p:spPr>
      </p:pic>
      <p:sp>
        <p:nvSpPr>
          <p:cNvPr id="2" name="Title 1"/>
          <p:cNvSpPr>
            <a:spLocks noGrp="1"/>
          </p:cNvSpPr>
          <p:nvPr>
            <p:ph type="title"/>
          </p:nvPr>
        </p:nvSpPr>
        <p:spPr/>
        <p:txBody>
          <a:bodyPr/>
          <a:lstStyle/>
          <a:p>
            <a:r>
              <a:rPr lang="en-US" dirty="0"/>
              <a:t>Practice…Poll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31</a:t>
            </a:fld>
            <a:endParaRPr lang="en-US"/>
          </a:p>
        </p:txBody>
      </p:sp>
      <p:sp>
        <p:nvSpPr>
          <p:cNvPr id="6" name="Right Arrow 5"/>
          <p:cNvSpPr/>
          <p:nvPr/>
        </p:nvSpPr>
        <p:spPr>
          <a:xfrm rot="19035686">
            <a:off x="7461533" y="3361057"/>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364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a:hlinkClick r:id="rId3"/>
              </a:rPr>
              <a:t>https://www.sli.do/</a:t>
            </a:r>
            <a:endParaRPr lang="en-US" sz="2300" dirty="0"/>
          </a:p>
          <a:p>
            <a:pPr marL="0" indent="0" algn="ctr">
              <a:buNone/>
            </a:pPr>
            <a:r>
              <a:rPr lang="en-US" sz="2300" dirty="0"/>
              <a:t>Use #</a:t>
            </a:r>
            <a:r>
              <a:rPr lang="en-US" dirty="0"/>
              <a:t> 68881</a:t>
            </a:r>
            <a:endParaRPr lang="en-US" sz="2300" dirty="0"/>
          </a:p>
          <a:p>
            <a:pPr marL="0" indent="0" algn="ctr">
              <a:buNone/>
            </a:pPr>
            <a:r>
              <a:rPr lang="en-US" sz="2300" dirty="0"/>
              <a:t>Or </a:t>
            </a:r>
          </a:p>
          <a:p>
            <a:pPr marL="0" indent="0" algn="ctr">
              <a:buNone/>
            </a:pPr>
            <a:r>
              <a:rPr lang="en-US" sz="2300" dirty="0"/>
              <a:t>https://app.sli.do/event/tyl2nmrk</a:t>
            </a:r>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1BCAC5-C212-4EC0-8333-967135523C91}"/>
              </a:ext>
            </a:extLst>
          </p:cNvPr>
          <p:cNvSpPr>
            <a:spLocks noGrp="1"/>
          </p:cNvSpPr>
          <p:nvPr>
            <p:ph type="sldNum" sz="quarter" idx="12"/>
          </p:nvPr>
        </p:nvSpPr>
        <p:spPr/>
        <p:txBody>
          <a:bodyPr/>
          <a:lstStyle/>
          <a:p>
            <a:fld id="{5ACD0CF0-90CC-9C41-A77B-2776398A8C8B}" type="slidenum">
              <a:rPr lang="en-US" smtClean="0"/>
              <a:pPr/>
              <a:t>32</a:t>
            </a:fld>
            <a:endParaRPr lang="en-US"/>
          </a:p>
        </p:txBody>
      </p:sp>
      <p:pic>
        <p:nvPicPr>
          <p:cNvPr id="6" name="Picture 5" descr="Diagram&#10;&#10;Description automatically generated">
            <a:extLst>
              <a:ext uri="{FF2B5EF4-FFF2-40B4-BE49-F238E27FC236}">
                <a16:creationId xmlns:a16="http://schemas.microsoft.com/office/drawing/2014/main" id="{F5632CD3-1AFB-401A-94B8-1D6898B690CE}"/>
              </a:ext>
            </a:extLst>
          </p:cNvPr>
          <p:cNvPicPr>
            <a:picLocks noChangeAspect="1"/>
          </p:cNvPicPr>
          <p:nvPr/>
        </p:nvPicPr>
        <p:blipFill>
          <a:blip r:embed="rId2"/>
          <a:stretch>
            <a:fillRect/>
          </a:stretch>
        </p:blipFill>
        <p:spPr>
          <a:xfrm>
            <a:off x="1777401" y="774764"/>
            <a:ext cx="8637198" cy="6083236"/>
          </a:xfrm>
          <a:prstGeom prst="rect">
            <a:avLst/>
          </a:prstGeom>
        </p:spPr>
      </p:pic>
      <p:sp>
        <p:nvSpPr>
          <p:cNvPr id="7" name="TextBox 6">
            <a:extLst>
              <a:ext uri="{FF2B5EF4-FFF2-40B4-BE49-F238E27FC236}">
                <a16:creationId xmlns:a16="http://schemas.microsoft.com/office/drawing/2014/main" id="{E3F3ADAF-A0FD-438D-BFFF-4660A0BDA289}"/>
              </a:ext>
            </a:extLst>
          </p:cNvPr>
          <p:cNvSpPr txBox="1"/>
          <p:nvPr/>
        </p:nvSpPr>
        <p:spPr>
          <a:xfrm>
            <a:off x="148646" y="882869"/>
            <a:ext cx="3693636" cy="430887"/>
          </a:xfrm>
          <a:prstGeom prst="rect">
            <a:avLst/>
          </a:prstGeom>
          <a:noFill/>
        </p:spPr>
        <p:txBody>
          <a:bodyPr wrap="square" rtlCol="0">
            <a:spAutoFit/>
          </a:bodyPr>
          <a:lstStyle/>
          <a:p>
            <a:r>
              <a:rPr lang="en-US" sz="1100" dirty="0"/>
              <a:t>Source: https://botbark.com/2020/01/01/decision-tree-regression-in-python-in-10-lines/</a:t>
            </a:r>
          </a:p>
        </p:txBody>
      </p:sp>
      <p:sp>
        <p:nvSpPr>
          <p:cNvPr id="8" name="Right Arrow 5">
            <a:extLst>
              <a:ext uri="{FF2B5EF4-FFF2-40B4-BE49-F238E27FC236}">
                <a16:creationId xmlns:a16="http://schemas.microsoft.com/office/drawing/2014/main" id="{FFF3EAE6-E02A-4E2C-81D9-B19AFE5D0C7C}"/>
              </a:ext>
            </a:extLst>
          </p:cNvPr>
          <p:cNvSpPr/>
          <p:nvPr/>
        </p:nvSpPr>
        <p:spPr>
          <a:xfrm rot="1796439">
            <a:off x="3493128" y="2622332"/>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38683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33</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1377218240"/>
              </p:ext>
            </p:extLst>
          </p:nvPr>
        </p:nvGraphicFramePr>
        <p:xfrm>
          <a:off x="1482696" y="745958"/>
          <a:ext cx="9528606" cy="2849880"/>
        </p:xfrm>
        <a:graphic>
          <a:graphicData uri="http://schemas.openxmlformats.org/drawingml/2006/table">
            <a:tbl>
              <a:tblPr firstRow="1" bandRow="1">
                <a:tableStyleId>{5C22544A-7EE6-4342-B048-85BDC9FD1C3A}</a:tableStyleId>
              </a:tblPr>
              <a:tblGrid>
                <a:gridCol w="1520704">
                  <a:extLst>
                    <a:ext uri="{9D8B030D-6E8A-4147-A177-3AD203B41FA5}">
                      <a16:colId xmlns:a16="http://schemas.microsoft.com/office/drawing/2014/main" val="516274169"/>
                    </a:ext>
                  </a:extLst>
                </a:gridCol>
                <a:gridCol w="1336218">
                  <a:extLst>
                    <a:ext uri="{9D8B030D-6E8A-4147-A177-3AD203B41FA5}">
                      <a16:colId xmlns:a16="http://schemas.microsoft.com/office/drawing/2014/main" val="2424191324"/>
                    </a:ext>
                  </a:extLst>
                </a:gridCol>
                <a:gridCol w="1676574">
                  <a:extLst>
                    <a:ext uri="{9D8B030D-6E8A-4147-A177-3AD203B41FA5}">
                      <a16:colId xmlns:a16="http://schemas.microsoft.com/office/drawing/2014/main" val="292515327"/>
                    </a:ext>
                  </a:extLst>
                </a:gridCol>
                <a:gridCol w="1260507">
                  <a:extLst>
                    <a:ext uri="{9D8B030D-6E8A-4147-A177-3AD203B41FA5}">
                      <a16:colId xmlns:a16="http://schemas.microsoft.com/office/drawing/2014/main" val="3280442941"/>
                    </a:ext>
                  </a:extLst>
                </a:gridCol>
                <a:gridCol w="1636295">
                  <a:extLst>
                    <a:ext uri="{9D8B030D-6E8A-4147-A177-3AD203B41FA5}">
                      <a16:colId xmlns:a16="http://schemas.microsoft.com/office/drawing/2014/main" val="2404587309"/>
                    </a:ext>
                  </a:extLst>
                </a:gridCol>
                <a:gridCol w="2098308">
                  <a:extLst>
                    <a:ext uri="{9D8B030D-6E8A-4147-A177-3AD203B41FA5}">
                      <a16:colId xmlns:a16="http://schemas.microsoft.com/office/drawing/2014/main" val="2922759031"/>
                    </a:ext>
                  </a:extLst>
                </a:gridCol>
              </a:tblGrid>
              <a:tr h="370840">
                <a:tc>
                  <a:txBody>
                    <a:bodyPr/>
                    <a:lstStyle/>
                    <a:p>
                      <a:r>
                        <a:rPr lang="en-US" dirty="0"/>
                        <a:t>Annual Income</a:t>
                      </a:r>
                    </a:p>
                  </a:txBody>
                  <a:tcPr/>
                </a:tc>
                <a:tc>
                  <a:txBody>
                    <a:bodyPr/>
                    <a:lstStyle/>
                    <a:p>
                      <a:r>
                        <a:rPr lang="en-US" dirty="0"/>
                        <a:t>Between</a:t>
                      </a:r>
                    </a:p>
                    <a:p>
                      <a:r>
                        <a:rPr lang="en-US" dirty="0"/>
                        <a:t>Averages</a:t>
                      </a:r>
                    </a:p>
                  </a:txBody>
                  <a:tcPr/>
                </a:tc>
                <a:tc>
                  <a:txBody>
                    <a:bodyPr/>
                    <a:lstStyle/>
                    <a:p>
                      <a:r>
                        <a:rPr lang="en-US" dirty="0"/>
                        <a:t>Life Expectancy</a:t>
                      </a:r>
                    </a:p>
                  </a:txBody>
                  <a:tcPr/>
                </a:tc>
                <a:tc>
                  <a:txBody>
                    <a:bodyPr/>
                    <a:lstStyle/>
                    <a:p>
                      <a:r>
                        <a:rPr lang="en-US" dirty="0"/>
                        <a:t>Below Ave of 6.75</a:t>
                      </a:r>
                    </a:p>
                  </a:txBody>
                  <a:tcPr/>
                </a:tc>
                <a:tc>
                  <a:txBody>
                    <a:bodyPr/>
                    <a:lstStyle/>
                    <a:p>
                      <a:r>
                        <a:rPr lang="en-US" dirty="0"/>
                        <a:t>Above Ave of 6.75</a:t>
                      </a:r>
                    </a:p>
                  </a:txBody>
                  <a:tcPr/>
                </a:tc>
                <a:tc>
                  <a:txBody>
                    <a:bodyPr/>
                    <a:lstStyle/>
                    <a:p>
                      <a:r>
                        <a:rPr lang="en-US" dirty="0"/>
                        <a:t>SE</a:t>
                      </a:r>
                    </a:p>
                    <a:p>
                      <a:r>
                        <a:rPr lang="en-US" dirty="0"/>
                        <a:t>True - Predict</a:t>
                      </a:r>
                    </a:p>
                  </a:txBody>
                  <a:tcPr/>
                </a:tc>
                <a:extLst>
                  <a:ext uri="{0D108BD9-81ED-4DB2-BD59-A6C34878D82A}">
                    <a16:rowId xmlns:a16="http://schemas.microsoft.com/office/drawing/2014/main" val="1838902623"/>
                  </a:ext>
                </a:extLst>
              </a:tr>
              <a:tr h="370840">
                <a:tc>
                  <a:txBody>
                    <a:bodyPr/>
                    <a:lstStyle/>
                    <a:p>
                      <a:r>
                        <a:rPr lang="en-US" dirty="0"/>
                        <a:t>6.5</a:t>
                      </a:r>
                    </a:p>
                  </a:txBody>
                  <a:tcPr/>
                </a:tc>
                <a:tc>
                  <a:txBody>
                    <a:bodyPr/>
                    <a:lstStyle/>
                    <a:p>
                      <a:endParaRPr lang="en-US" dirty="0"/>
                    </a:p>
                  </a:txBody>
                  <a:tcPr/>
                </a:tc>
                <a:tc>
                  <a:txBody>
                    <a:bodyPr/>
                    <a:lstStyle/>
                    <a:p>
                      <a:r>
                        <a:rPr lang="en-US" dirty="0"/>
                        <a:t>75</a:t>
                      </a:r>
                    </a:p>
                  </a:txBody>
                  <a:tcPr/>
                </a:tc>
                <a:tc rowSpan="4">
                  <a:txBody>
                    <a:bodyPr/>
                    <a:lstStyle/>
                    <a:p>
                      <a:r>
                        <a:rPr lang="en-US" dirty="0"/>
                        <a:t>75</a:t>
                      </a:r>
                    </a:p>
                    <a:p>
                      <a:endParaRPr lang="en-US" dirty="0"/>
                    </a:p>
                    <a:p>
                      <a:r>
                        <a:rPr lang="en-US" dirty="0"/>
                        <a:t>75/1 =75</a:t>
                      </a:r>
                    </a:p>
                  </a:txBody>
                  <a:tcPr/>
                </a:tc>
                <a:tc rowSpan="4">
                  <a:txBody>
                    <a:bodyPr/>
                    <a:lstStyle/>
                    <a:p>
                      <a:r>
                        <a:rPr lang="en-US" dirty="0"/>
                        <a:t>85</a:t>
                      </a:r>
                    </a:p>
                    <a:p>
                      <a:r>
                        <a:rPr lang="en-US" dirty="0"/>
                        <a:t>80</a:t>
                      </a:r>
                    </a:p>
                    <a:p>
                      <a:r>
                        <a:rPr lang="en-US" dirty="0"/>
                        <a:t>67</a:t>
                      </a:r>
                    </a:p>
                    <a:p>
                      <a:endParaRPr lang="en-US" dirty="0"/>
                    </a:p>
                    <a:p>
                      <a:r>
                        <a:rPr lang="en-US" dirty="0"/>
                        <a:t>85+80+67/3= 77.3</a:t>
                      </a:r>
                    </a:p>
                    <a:p>
                      <a:endParaRPr lang="en-US" dirty="0"/>
                    </a:p>
                  </a:txBody>
                  <a:tcPr/>
                </a:tc>
                <a:tc>
                  <a:txBody>
                    <a:bodyPr/>
                    <a:lstStyle/>
                    <a:p>
                      <a:r>
                        <a:rPr lang="en-US" dirty="0"/>
                        <a:t>(75-75)</a:t>
                      </a:r>
                      <a:r>
                        <a:rPr lang="en-US" baseline="30000" dirty="0"/>
                        <a:t>2</a:t>
                      </a:r>
                      <a:r>
                        <a:rPr lang="en-US" dirty="0"/>
                        <a:t> = 0</a:t>
                      </a:r>
                    </a:p>
                  </a:txBody>
                  <a:tcPr/>
                </a:tc>
                <a:extLst>
                  <a:ext uri="{0D108BD9-81ED-4DB2-BD59-A6C34878D82A}">
                    <a16:rowId xmlns:a16="http://schemas.microsoft.com/office/drawing/2014/main" val="1351513096"/>
                  </a:ext>
                </a:extLst>
              </a:tr>
              <a:tr h="370840">
                <a:tc>
                  <a:txBody>
                    <a:bodyPr/>
                    <a:lstStyle/>
                    <a:p>
                      <a:r>
                        <a:rPr lang="en-US" dirty="0"/>
                        <a:t>7.0</a:t>
                      </a:r>
                    </a:p>
                  </a:txBody>
                  <a:tcPr/>
                </a:tc>
                <a:tc>
                  <a:txBody>
                    <a:bodyPr/>
                    <a:lstStyle/>
                    <a:p>
                      <a:r>
                        <a:rPr lang="en-US" dirty="0"/>
                        <a:t>6.75</a:t>
                      </a:r>
                    </a:p>
                  </a:txBody>
                  <a:tcPr/>
                </a:tc>
                <a:tc>
                  <a:txBody>
                    <a:bodyPr/>
                    <a:lstStyle/>
                    <a:p>
                      <a:r>
                        <a:rPr lang="en-US" dirty="0"/>
                        <a:t>85</a:t>
                      </a:r>
                    </a:p>
                  </a:txBody>
                  <a:tcPr/>
                </a:tc>
                <a:tc vMerge="1">
                  <a:txBody>
                    <a:bodyPr/>
                    <a:lstStyle/>
                    <a:p>
                      <a:endParaRPr lang="en-US" dirty="0"/>
                    </a:p>
                  </a:txBody>
                  <a:tcPr/>
                </a:tc>
                <a:tc vMerge="1">
                  <a:txBody>
                    <a:bodyPr/>
                    <a:lstStyle/>
                    <a:p>
                      <a:endParaRPr lang="en-US" dirty="0"/>
                    </a:p>
                  </a:txBody>
                  <a:tcPr/>
                </a:tc>
                <a:tc>
                  <a:txBody>
                    <a:bodyPr/>
                    <a:lstStyle/>
                    <a:p>
                      <a:r>
                        <a:rPr lang="en-US" dirty="0"/>
                        <a:t>(85-77.3)</a:t>
                      </a:r>
                      <a:r>
                        <a:rPr lang="en-US" baseline="30000" dirty="0"/>
                        <a:t>2</a:t>
                      </a:r>
                      <a:r>
                        <a:rPr lang="en-US" dirty="0"/>
                        <a:t>= 59.29</a:t>
                      </a:r>
                    </a:p>
                  </a:txBody>
                  <a:tcPr/>
                </a:tc>
                <a:extLst>
                  <a:ext uri="{0D108BD9-81ED-4DB2-BD59-A6C34878D82A}">
                    <a16:rowId xmlns:a16="http://schemas.microsoft.com/office/drawing/2014/main" val="3631990799"/>
                  </a:ext>
                </a:extLst>
              </a:tr>
              <a:tr h="370840">
                <a:tc>
                  <a:txBody>
                    <a:bodyPr/>
                    <a:lstStyle/>
                    <a:p>
                      <a:r>
                        <a:rPr lang="en-US" dirty="0"/>
                        <a:t>8.0</a:t>
                      </a:r>
                    </a:p>
                  </a:txBody>
                  <a:tcPr/>
                </a:tc>
                <a:tc>
                  <a:txBody>
                    <a:bodyPr/>
                    <a:lstStyle/>
                    <a:p>
                      <a:r>
                        <a:rPr lang="en-US" dirty="0"/>
                        <a:t>7.5</a:t>
                      </a:r>
                    </a:p>
                  </a:txBody>
                  <a:tcPr/>
                </a:tc>
                <a:tc>
                  <a:txBody>
                    <a:bodyPr/>
                    <a:lstStyle/>
                    <a:p>
                      <a:r>
                        <a:rPr lang="en-US" dirty="0"/>
                        <a:t>80</a:t>
                      </a:r>
                    </a:p>
                  </a:txBody>
                  <a:tcPr/>
                </a:tc>
                <a:tc vMerge="1">
                  <a:txBody>
                    <a:bodyPr/>
                    <a:lstStyle/>
                    <a:p>
                      <a:endParaRPr lang="en-US" dirty="0"/>
                    </a:p>
                  </a:txBody>
                  <a:tcPr/>
                </a:tc>
                <a:tc vMerge="1">
                  <a:txBody>
                    <a:bodyPr/>
                    <a:lstStyle/>
                    <a:p>
                      <a:endParaRPr lang="en-US" dirty="0"/>
                    </a:p>
                  </a:txBody>
                  <a:tcPr/>
                </a:tc>
                <a:tc>
                  <a:txBody>
                    <a:bodyPr/>
                    <a:lstStyle/>
                    <a:p>
                      <a:r>
                        <a:rPr lang="en-US" dirty="0"/>
                        <a:t>(80-77.3)</a:t>
                      </a:r>
                      <a:r>
                        <a:rPr lang="en-US" baseline="30000" dirty="0"/>
                        <a:t>2 </a:t>
                      </a:r>
                      <a:r>
                        <a:rPr lang="en-US" dirty="0"/>
                        <a:t>= 7.29</a:t>
                      </a:r>
                      <a:endParaRPr lang="en-US" baseline="30000" dirty="0"/>
                    </a:p>
                  </a:txBody>
                  <a:tcPr/>
                </a:tc>
                <a:extLst>
                  <a:ext uri="{0D108BD9-81ED-4DB2-BD59-A6C34878D82A}">
                    <a16:rowId xmlns:a16="http://schemas.microsoft.com/office/drawing/2014/main" val="2705554765"/>
                  </a:ext>
                </a:extLst>
              </a:tr>
              <a:tr h="370840">
                <a:tc>
                  <a:txBody>
                    <a:bodyPr/>
                    <a:lstStyle/>
                    <a:p>
                      <a:r>
                        <a:rPr lang="en-US" dirty="0"/>
                        <a:t>8.5</a:t>
                      </a:r>
                    </a:p>
                  </a:txBody>
                  <a:tcPr/>
                </a:tc>
                <a:tc>
                  <a:txBody>
                    <a:bodyPr/>
                    <a:lstStyle/>
                    <a:p>
                      <a:r>
                        <a:rPr lang="en-US" dirty="0"/>
                        <a:t>8.25</a:t>
                      </a:r>
                    </a:p>
                  </a:txBody>
                  <a:tcPr/>
                </a:tc>
                <a:tc>
                  <a:txBody>
                    <a:bodyPr/>
                    <a:lstStyle/>
                    <a:p>
                      <a:r>
                        <a:rPr lang="en-US" dirty="0"/>
                        <a:t>67</a:t>
                      </a:r>
                    </a:p>
                  </a:txBody>
                  <a:tcPr/>
                </a:tc>
                <a:tc vMerge="1">
                  <a:txBody>
                    <a:bodyPr/>
                    <a:lstStyle/>
                    <a:p>
                      <a:endParaRPr lang="en-US" dirty="0"/>
                    </a:p>
                  </a:txBody>
                  <a:tcPr/>
                </a:tc>
                <a:tc vMerge="1">
                  <a:txBody>
                    <a:bodyPr/>
                    <a:lstStyle/>
                    <a:p>
                      <a:endParaRPr lang="en-US" dirty="0"/>
                    </a:p>
                  </a:txBody>
                  <a:tcPr/>
                </a:tc>
                <a:tc>
                  <a:txBody>
                    <a:bodyPr/>
                    <a:lstStyle/>
                    <a:p>
                      <a:r>
                        <a:rPr lang="en-US" dirty="0"/>
                        <a:t>(67-77.3)</a:t>
                      </a:r>
                      <a:r>
                        <a:rPr lang="en-US" baseline="30000" dirty="0"/>
                        <a:t>2 </a:t>
                      </a:r>
                      <a:r>
                        <a:rPr lang="en-US" dirty="0"/>
                        <a:t>= 106.09</a:t>
                      </a:r>
                    </a:p>
                    <a:p>
                      <a:endParaRPr lang="en-US" baseline="30000" dirty="0"/>
                    </a:p>
                    <a:p>
                      <a:r>
                        <a:rPr lang="en-US" baseline="0" dirty="0"/>
                        <a:t>SSE=(59.29+7.29+106.09) = 172.67</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503004" y="4176726"/>
            <a:ext cx="4841508"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Need to Calculate Sum of Squared Error for every split </a:t>
            </a:r>
          </a:p>
          <a:p>
            <a:pPr marL="285750" indent="-285750">
              <a:buFont typeface="Wingdings" panose="05000000000000000000" pitchFamily="2" charset="2"/>
              <a:buChar char="Ø"/>
            </a:pPr>
            <a:r>
              <a:rPr lang="en-US" dirty="0"/>
              <a:t>First Step is SE –</a:t>
            </a:r>
          </a:p>
          <a:p>
            <a:pPr marL="285750" indent="-285750">
              <a:buFont typeface="Wingdings" panose="05000000000000000000" pitchFamily="2" charset="2"/>
              <a:buChar char="Ø"/>
            </a:pPr>
            <a:r>
              <a:rPr lang="en-US" dirty="0"/>
              <a:t>Then SSE -  </a:t>
            </a:r>
          </a:p>
        </p:txBody>
      </p:sp>
      <p:grpSp>
        <p:nvGrpSpPr>
          <p:cNvPr id="53" name="Group 52">
            <a:extLst>
              <a:ext uri="{FF2B5EF4-FFF2-40B4-BE49-F238E27FC236}">
                <a16:creationId xmlns:a16="http://schemas.microsoft.com/office/drawing/2014/main" id="{C9B2F262-A68F-4FEC-8E2E-058B950AD852}"/>
              </a:ext>
            </a:extLst>
          </p:cNvPr>
          <p:cNvGrpSpPr/>
          <p:nvPr/>
        </p:nvGrpSpPr>
        <p:grpSpPr>
          <a:xfrm>
            <a:off x="5874006" y="3579518"/>
            <a:ext cx="4537440" cy="1399320"/>
            <a:chOff x="5932326" y="3096038"/>
            <a:chExt cx="4537440" cy="1399320"/>
          </a:xfrm>
        </p:grpSpPr>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C8008010-1448-4014-90AA-64C5B2225904}"/>
                    </a:ext>
                  </a:extLst>
                </p14:cNvPr>
                <p14:cNvContentPartPr/>
                <p14:nvPr/>
              </p14:nvContentPartPr>
              <p14:xfrm>
                <a:off x="5932326" y="3434078"/>
                <a:ext cx="315360" cy="473760"/>
              </p14:xfrm>
            </p:contentPart>
          </mc:Choice>
          <mc:Fallback xmlns="">
            <p:pic>
              <p:nvPicPr>
                <p:cNvPr id="15" name="Ink 14">
                  <a:extLst>
                    <a:ext uri="{FF2B5EF4-FFF2-40B4-BE49-F238E27FC236}">
                      <a16:creationId xmlns:a16="http://schemas.microsoft.com/office/drawing/2014/main" id="{C8008010-1448-4014-90AA-64C5B2225904}"/>
                    </a:ext>
                  </a:extLst>
                </p:cNvPr>
                <p:cNvPicPr/>
                <p:nvPr/>
              </p:nvPicPr>
              <p:blipFill>
                <a:blip r:embed="rId3"/>
                <a:stretch>
                  <a:fillRect/>
                </a:stretch>
              </p:blipFill>
              <p:spPr>
                <a:xfrm>
                  <a:off x="5914686" y="3416078"/>
                  <a:ext cx="35100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4E0792DA-99AB-4BF8-97A5-4AA3EB3F22D0}"/>
                    </a:ext>
                  </a:extLst>
                </p14:cNvPr>
                <p14:cNvContentPartPr/>
                <p14:nvPr/>
              </p14:nvContentPartPr>
              <p14:xfrm>
                <a:off x="6323286" y="3549638"/>
                <a:ext cx="92880" cy="343440"/>
              </p14:xfrm>
            </p:contentPart>
          </mc:Choice>
          <mc:Fallback xmlns="">
            <p:pic>
              <p:nvPicPr>
                <p:cNvPr id="16" name="Ink 15">
                  <a:extLst>
                    <a:ext uri="{FF2B5EF4-FFF2-40B4-BE49-F238E27FC236}">
                      <a16:creationId xmlns:a16="http://schemas.microsoft.com/office/drawing/2014/main" id="{4E0792DA-99AB-4BF8-97A5-4AA3EB3F22D0}"/>
                    </a:ext>
                  </a:extLst>
                </p:cNvPr>
                <p:cNvPicPr/>
                <p:nvPr/>
              </p:nvPicPr>
              <p:blipFill>
                <a:blip r:embed="rId5"/>
                <a:stretch>
                  <a:fillRect/>
                </a:stretch>
              </p:blipFill>
              <p:spPr>
                <a:xfrm>
                  <a:off x="6305646" y="3531638"/>
                  <a:ext cx="1285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47F86DCB-1183-4206-B60C-0EB25CDAFCF2}"/>
                    </a:ext>
                  </a:extLst>
                </p14:cNvPr>
                <p14:cNvContentPartPr/>
                <p14:nvPr/>
              </p14:nvContentPartPr>
              <p14:xfrm>
                <a:off x="6315366" y="3313838"/>
                <a:ext cx="458280" cy="223920"/>
              </p14:xfrm>
            </p:contentPart>
          </mc:Choice>
          <mc:Fallback xmlns="">
            <p:pic>
              <p:nvPicPr>
                <p:cNvPr id="17" name="Ink 16">
                  <a:extLst>
                    <a:ext uri="{FF2B5EF4-FFF2-40B4-BE49-F238E27FC236}">
                      <a16:creationId xmlns:a16="http://schemas.microsoft.com/office/drawing/2014/main" id="{47F86DCB-1183-4206-B60C-0EB25CDAFCF2}"/>
                    </a:ext>
                  </a:extLst>
                </p:cNvPr>
                <p:cNvPicPr/>
                <p:nvPr/>
              </p:nvPicPr>
              <p:blipFill>
                <a:blip r:embed="rId7"/>
                <a:stretch>
                  <a:fillRect/>
                </a:stretch>
              </p:blipFill>
              <p:spPr>
                <a:xfrm>
                  <a:off x="6297726" y="3296198"/>
                  <a:ext cx="4939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6F78862-D683-4D3C-82AC-067356F0A159}"/>
                    </a:ext>
                  </a:extLst>
                </p14:cNvPr>
                <p14:cNvContentPartPr/>
                <p14:nvPr/>
              </p14:nvContentPartPr>
              <p14:xfrm>
                <a:off x="6289446" y="3506438"/>
                <a:ext cx="420120" cy="373680"/>
              </p14:xfrm>
            </p:contentPart>
          </mc:Choice>
          <mc:Fallback xmlns="">
            <p:pic>
              <p:nvPicPr>
                <p:cNvPr id="18" name="Ink 17">
                  <a:extLst>
                    <a:ext uri="{FF2B5EF4-FFF2-40B4-BE49-F238E27FC236}">
                      <a16:creationId xmlns:a16="http://schemas.microsoft.com/office/drawing/2014/main" id="{66F78862-D683-4D3C-82AC-067356F0A159}"/>
                    </a:ext>
                  </a:extLst>
                </p:cNvPr>
                <p:cNvPicPr/>
                <p:nvPr/>
              </p:nvPicPr>
              <p:blipFill>
                <a:blip r:embed="rId9"/>
                <a:stretch>
                  <a:fillRect/>
                </a:stretch>
              </p:blipFill>
              <p:spPr>
                <a:xfrm>
                  <a:off x="6271446" y="3488798"/>
                  <a:ext cx="45576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CD811C3F-A0D8-484A-AAE3-B70473598207}"/>
                    </a:ext>
                  </a:extLst>
                </p14:cNvPr>
                <p14:cNvContentPartPr/>
                <p14:nvPr/>
              </p14:nvContentPartPr>
              <p14:xfrm>
                <a:off x="7161366" y="3610118"/>
                <a:ext cx="51120" cy="211320"/>
              </p14:xfrm>
            </p:contentPart>
          </mc:Choice>
          <mc:Fallback xmlns="">
            <p:pic>
              <p:nvPicPr>
                <p:cNvPr id="19" name="Ink 18">
                  <a:extLst>
                    <a:ext uri="{FF2B5EF4-FFF2-40B4-BE49-F238E27FC236}">
                      <a16:creationId xmlns:a16="http://schemas.microsoft.com/office/drawing/2014/main" id="{CD811C3F-A0D8-484A-AAE3-B70473598207}"/>
                    </a:ext>
                  </a:extLst>
                </p:cNvPr>
                <p:cNvPicPr/>
                <p:nvPr/>
              </p:nvPicPr>
              <p:blipFill>
                <a:blip r:embed="rId11"/>
                <a:stretch>
                  <a:fillRect/>
                </a:stretch>
              </p:blipFill>
              <p:spPr>
                <a:xfrm>
                  <a:off x="7143366" y="3592118"/>
                  <a:ext cx="867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ECA5BBA9-2203-45F9-96F1-EAB7EC0C0F9D}"/>
                    </a:ext>
                  </a:extLst>
                </p14:cNvPr>
                <p14:cNvContentPartPr/>
                <p14:nvPr/>
              </p14:nvContentPartPr>
              <p14:xfrm>
                <a:off x="7021686" y="3634958"/>
                <a:ext cx="338760" cy="860400"/>
              </p14:xfrm>
            </p:contentPart>
          </mc:Choice>
          <mc:Fallback xmlns="">
            <p:pic>
              <p:nvPicPr>
                <p:cNvPr id="20" name="Ink 19">
                  <a:extLst>
                    <a:ext uri="{FF2B5EF4-FFF2-40B4-BE49-F238E27FC236}">
                      <a16:creationId xmlns:a16="http://schemas.microsoft.com/office/drawing/2014/main" id="{ECA5BBA9-2203-45F9-96F1-EAB7EC0C0F9D}"/>
                    </a:ext>
                  </a:extLst>
                </p:cNvPr>
                <p:cNvPicPr/>
                <p:nvPr/>
              </p:nvPicPr>
              <p:blipFill>
                <a:blip r:embed="rId13"/>
                <a:stretch>
                  <a:fillRect/>
                </a:stretch>
              </p:blipFill>
              <p:spPr>
                <a:xfrm>
                  <a:off x="7003686" y="3617318"/>
                  <a:ext cx="374400" cy="89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C91C959F-9A1F-47C0-926B-45B11FABFBF6}"/>
                    </a:ext>
                  </a:extLst>
                </p14:cNvPr>
                <p14:cNvContentPartPr/>
                <p14:nvPr/>
              </p14:nvContentPartPr>
              <p14:xfrm>
                <a:off x="7596966" y="3579518"/>
                <a:ext cx="360" cy="360"/>
              </p14:xfrm>
            </p:contentPart>
          </mc:Choice>
          <mc:Fallback xmlns="">
            <p:pic>
              <p:nvPicPr>
                <p:cNvPr id="21" name="Ink 20">
                  <a:extLst>
                    <a:ext uri="{FF2B5EF4-FFF2-40B4-BE49-F238E27FC236}">
                      <a16:creationId xmlns:a16="http://schemas.microsoft.com/office/drawing/2014/main" id="{C91C959F-9A1F-47C0-926B-45B11FABFBF6}"/>
                    </a:ext>
                  </a:extLst>
                </p:cNvPr>
                <p:cNvPicPr/>
                <p:nvPr/>
              </p:nvPicPr>
              <p:blipFill>
                <a:blip r:embed="rId15"/>
                <a:stretch>
                  <a:fillRect/>
                </a:stretch>
              </p:blipFill>
              <p:spPr>
                <a:xfrm>
                  <a:off x="7578966" y="356151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3AFC3591-7F8C-4A34-A187-D318AFBD6B9B}"/>
                    </a:ext>
                  </a:extLst>
                </p14:cNvPr>
                <p14:cNvContentPartPr/>
                <p14:nvPr/>
              </p14:nvContentPartPr>
              <p14:xfrm>
                <a:off x="7621086" y="3516158"/>
                <a:ext cx="16920" cy="485640"/>
              </p14:xfrm>
            </p:contentPart>
          </mc:Choice>
          <mc:Fallback xmlns="">
            <p:pic>
              <p:nvPicPr>
                <p:cNvPr id="22" name="Ink 21">
                  <a:extLst>
                    <a:ext uri="{FF2B5EF4-FFF2-40B4-BE49-F238E27FC236}">
                      <a16:creationId xmlns:a16="http://schemas.microsoft.com/office/drawing/2014/main" id="{3AFC3591-7F8C-4A34-A187-D318AFBD6B9B}"/>
                    </a:ext>
                  </a:extLst>
                </p:cNvPr>
                <p:cNvPicPr/>
                <p:nvPr/>
              </p:nvPicPr>
              <p:blipFill>
                <a:blip r:embed="rId17"/>
                <a:stretch>
                  <a:fillRect/>
                </a:stretch>
              </p:blipFill>
              <p:spPr>
                <a:xfrm>
                  <a:off x="7603086" y="3498158"/>
                  <a:ext cx="5256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5E531864-214B-400B-B4AC-84E477D36C65}"/>
                    </a:ext>
                  </a:extLst>
                </p14:cNvPr>
                <p14:cNvContentPartPr/>
                <p14:nvPr/>
              </p14:nvContentPartPr>
              <p14:xfrm>
                <a:off x="7458726" y="3718118"/>
                <a:ext cx="196560" cy="45000"/>
              </p14:xfrm>
            </p:contentPart>
          </mc:Choice>
          <mc:Fallback xmlns="">
            <p:pic>
              <p:nvPicPr>
                <p:cNvPr id="23" name="Ink 22">
                  <a:extLst>
                    <a:ext uri="{FF2B5EF4-FFF2-40B4-BE49-F238E27FC236}">
                      <a16:creationId xmlns:a16="http://schemas.microsoft.com/office/drawing/2014/main" id="{5E531864-214B-400B-B4AC-84E477D36C65}"/>
                    </a:ext>
                  </a:extLst>
                </p:cNvPr>
                <p:cNvPicPr/>
                <p:nvPr/>
              </p:nvPicPr>
              <p:blipFill>
                <a:blip r:embed="rId19"/>
                <a:stretch>
                  <a:fillRect/>
                </a:stretch>
              </p:blipFill>
              <p:spPr>
                <a:xfrm>
                  <a:off x="7441086" y="3700478"/>
                  <a:ext cx="2322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F7E5B6DC-1E3E-4A06-BB7A-2C5B59E300CF}"/>
                    </a:ext>
                  </a:extLst>
                </p14:cNvPr>
                <p14:cNvContentPartPr/>
                <p14:nvPr/>
              </p14:nvContentPartPr>
              <p14:xfrm>
                <a:off x="7697406" y="3624518"/>
                <a:ext cx="164520" cy="253080"/>
              </p14:xfrm>
            </p:contentPart>
          </mc:Choice>
          <mc:Fallback xmlns="">
            <p:pic>
              <p:nvPicPr>
                <p:cNvPr id="24" name="Ink 23">
                  <a:extLst>
                    <a:ext uri="{FF2B5EF4-FFF2-40B4-BE49-F238E27FC236}">
                      <a16:creationId xmlns:a16="http://schemas.microsoft.com/office/drawing/2014/main" id="{F7E5B6DC-1E3E-4A06-BB7A-2C5B59E300CF}"/>
                    </a:ext>
                  </a:extLst>
                </p:cNvPr>
                <p:cNvPicPr/>
                <p:nvPr/>
              </p:nvPicPr>
              <p:blipFill>
                <a:blip r:embed="rId21"/>
                <a:stretch>
                  <a:fillRect/>
                </a:stretch>
              </p:blipFill>
              <p:spPr>
                <a:xfrm>
                  <a:off x="7679406" y="3606518"/>
                  <a:ext cx="2001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BF726954-E66A-4009-BC9D-3521184F4CB1}"/>
                    </a:ext>
                  </a:extLst>
                </p14:cNvPr>
                <p14:cNvContentPartPr/>
                <p14:nvPr/>
              </p14:nvContentPartPr>
              <p14:xfrm>
                <a:off x="7883166" y="3665918"/>
                <a:ext cx="165600" cy="244080"/>
              </p14:xfrm>
            </p:contentPart>
          </mc:Choice>
          <mc:Fallback xmlns="">
            <p:pic>
              <p:nvPicPr>
                <p:cNvPr id="25" name="Ink 24">
                  <a:extLst>
                    <a:ext uri="{FF2B5EF4-FFF2-40B4-BE49-F238E27FC236}">
                      <a16:creationId xmlns:a16="http://schemas.microsoft.com/office/drawing/2014/main" id="{BF726954-E66A-4009-BC9D-3521184F4CB1}"/>
                    </a:ext>
                  </a:extLst>
                </p:cNvPr>
                <p:cNvPicPr/>
                <p:nvPr/>
              </p:nvPicPr>
              <p:blipFill>
                <a:blip r:embed="rId23"/>
                <a:stretch>
                  <a:fillRect/>
                </a:stretch>
              </p:blipFill>
              <p:spPr>
                <a:xfrm>
                  <a:off x="7865166" y="3648278"/>
                  <a:ext cx="2012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3C737ECB-F754-406D-BE12-FED4C502A8A6}"/>
                    </a:ext>
                  </a:extLst>
                </p14:cNvPr>
                <p14:cNvContentPartPr/>
                <p14:nvPr/>
              </p14:nvContentPartPr>
              <p14:xfrm>
                <a:off x="8064246" y="3641438"/>
                <a:ext cx="227520" cy="297720"/>
              </p14:xfrm>
            </p:contentPart>
          </mc:Choice>
          <mc:Fallback xmlns="">
            <p:pic>
              <p:nvPicPr>
                <p:cNvPr id="26" name="Ink 25">
                  <a:extLst>
                    <a:ext uri="{FF2B5EF4-FFF2-40B4-BE49-F238E27FC236}">
                      <a16:creationId xmlns:a16="http://schemas.microsoft.com/office/drawing/2014/main" id="{3C737ECB-F754-406D-BE12-FED4C502A8A6}"/>
                    </a:ext>
                  </a:extLst>
                </p:cNvPr>
                <p:cNvPicPr/>
                <p:nvPr/>
              </p:nvPicPr>
              <p:blipFill>
                <a:blip r:embed="rId25"/>
                <a:stretch>
                  <a:fillRect/>
                </a:stretch>
              </p:blipFill>
              <p:spPr>
                <a:xfrm>
                  <a:off x="8046606" y="3623798"/>
                  <a:ext cx="2631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D50406CC-DC7F-4D7A-91C1-F9D3A08C9494}"/>
                    </a:ext>
                  </a:extLst>
                </p14:cNvPr>
                <p14:cNvContentPartPr/>
                <p14:nvPr/>
              </p14:nvContentPartPr>
              <p14:xfrm>
                <a:off x="8355126" y="3773198"/>
                <a:ext cx="176040" cy="63720"/>
              </p14:xfrm>
            </p:contentPart>
          </mc:Choice>
          <mc:Fallback xmlns="">
            <p:pic>
              <p:nvPicPr>
                <p:cNvPr id="27" name="Ink 26">
                  <a:extLst>
                    <a:ext uri="{FF2B5EF4-FFF2-40B4-BE49-F238E27FC236}">
                      <a16:creationId xmlns:a16="http://schemas.microsoft.com/office/drawing/2014/main" id="{D50406CC-DC7F-4D7A-91C1-F9D3A08C9494}"/>
                    </a:ext>
                  </a:extLst>
                </p:cNvPr>
                <p:cNvPicPr/>
                <p:nvPr/>
              </p:nvPicPr>
              <p:blipFill>
                <a:blip r:embed="rId27"/>
                <a:stretch>
                  <a:fillRect/>
                </a:stretch>
              </p:blipFill>
              <p:spPr>
                <a:xfrm>
                  <a:off x="8337486" y="3755558"/>
                  <a:ext cx="2116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173C622C-137A-46E0-A652-7FB2EFE1AD5C}"/>
                    </a:ext>
                  </a:extLst>
                </p14:cNvPr>
                <p14:cNvContentPartPr/>
                <p14:nvPr/>
              </p14:nvContentPartPr>
              <p14:xfrm>
                <a:off x="8688126" y="3625598"/>
                <a:ext cx="57240" cy="159120"/>
              </p14:xfrm>
            </p:contentPart>
          </mc:Choice>
          <mc:Fallback xmlns="">
            <p:pic>
              <p:nvPicPr>
                <p:cNvPr id="28" name="Ink 27">
                  <a:extLst>
                    <a:ext uri="{FF2B5EF4-FFF2-40B4-BE49-F238E27FC236}">
                      <a16:creationId xmlns:a16="http://schemas.microsoft.com/office/drawing/2014/main" id="{173C622C-137A-46E0-A652-7FB2EFE1AD5C}"/>
                    </a:ext>
                  </a:extLst>
                </p:cNvPr>
                <p:cNvPicPr/>
                <p:nvPr/>
              </p:nvPicPr>
              <p:blipFill>
                <a:blip r:embed="rId29"/>
                <a:stretch>
                  <a:fillRect/>
                </a:stretch>
              </p:blipFill>
              <p:spPr>
                <a:xfrm>
                  <a:off x="8670126" y="3607958"/>
                  <a:ext cx="928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9AAEC18-9DED-4C26-87A9-554E4D194D40}"/>
                    </a:ext>
                  </a:extLst>
                </p14:cNvPr>
                <p14:cNvContentPartPr/>
                <p14:nvPr/>
              </p14:nvContentPartPr>
              <p14:xfrm>
                <a:off x="8747886" y="3650438"/>
                <a:ext cx="200880" cy="552240"/>
              </p14:xfrm>
            </p:contentPart>
          </mc:Choice>
          <mc:Fallback xmlns="">
            <p:pic>
              <p:nvPicPr>
                <p:cNvPr id="29" name="Ink 28">
                  <a:extLst>
                    <a:ext uri="{FF2B5EF4-FFF2-40B4-BE49-F238E27FC236}">
                      <a16:creationId xmlns:a16="http://schemas.microsoft.com/office/drawing/2014/main" id="{D9AAEC18-9DED-4C26-87A9-554E4D194D40}"/>
                    </a:ext>
                  </a:extLst>
                </p:cNvPr>
                <p:cNvPicPr/>
                <p:nvPr/>
              </p:nvPicPr>
              <p:blipFill>
                <a:blip r:embed="rId31"/>
                <a:stretch>
                  <a:fillRect/>
                </a:stretch>
              </p:blipFill>
              <p:spPr>
                <a:xfrm>
                  <a:off x="8730246" y="3632438"/>
                  <a:ext cx="23652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k 40">
                  <a:extLst>
                    <a:ext uri="{FF2B5EF4-FFF2-40B4-BE49-F238E27FC236}">
                      <a16:creationId xmlns:a16="http://schemas.microsoft.com/office/drawing/2014/main" id="{36711E4B-A71A-4101-A674-A2A3FCAB639B}"/>
                    </a:ext>
                  </a:extLst>
                </p14:cNvPr>
                <p14:cNvContentPartPr/>
                <p14:nvPr/>
              </p14:nvContentPartPr>
              <p14:xfrm>
                <a:off x="6887406" y="3370358"/>
                <a:ext cx="267840" cy="667080"/>
              </p14:xfrm>
            </p:contentPart>
          </mc:Choice>
          <mc:Fallback xmlns="">
            <p:pic>
              <p:nvPicPr>
                <p:cNvPr id="41" name="Ink 40">
                  <a:extLst>
                    <a:ext uri="{FF2B5EF4-FFF2-40B4-BE49-F238E27FC236}">
                      <a16:creationId xmlns:a16="http://schemas.microsoft.com/office/drawing/2014/main" id="{36711E4B-A71A-4101-A674-A2A3FCAB639B}"/>
                    </a:ext>
                  </a:extLst>
                </p:cNvPr>
                <p:cNvPicPr/>
                <p:nvPr/>
              </p:nvPicPr>
              <p:blipFill>
                <a:blip r:embed="rId33"/>
                <a:stretch>
                  <a:fillRect/>
                </a:stretch>
              </p:blipFill>
              <p:spPr>
                <a:xfrm>
                  <a:off x="6869406" y="3352718"/>
                  <a:ext cx="303480" cy="702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316E20A0-38B4-4D65-8920-0B20BFBDFB74}"/>
                    </a:ext>
                  </a:extLst>
                </p14:cNvPr>
                <p14:cNvContentPartPr/>
                <p14:nvPr/>
              </p14:nvContentPartPr>
              <p14:xfrm>
                <a:off x="9083046" y="3437678"/>
                <a:ext cx="244440" cy="435240"/>
              </p14:xfrm>
            </p:contentPart>
          </mc:Choice>
          <mc:Fallback xmlns="">
            <p:pic>
              <p:nvPicPr>
                <p:cNvPr id="35" name="Ink 34">
                  <a:extLst>
                    <a:ext uri="{FF2B5EF4-FFF2-40B4-BE49-F238E27FC236}">
                      <a16:creationId xmlns:a16="http://schemas.microsoft.com/office/drawing/2014/main" id="{316E20A0-38B4-4D65-8920-0B20BFBDFB74}"/>
                    </a:ext>
                  </a:extLst>
                </p:cNvPr>
                <p:cNvPicPr/>
                <p:nvPr/>
              </p:nvPicPr>
              <p:blipFill>
                <a:blip r:embed="rId35"/>
                <a:stretch>
                  <a:fillRect/>
                </a:stretch>
              </p:blipFill>
              <p:spPr>
                <a:xfrm>
                  <a:off x="9065046" y="3419678"/>
                  <a:ext cx="28008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0804E222-39EE-4D4C-A14F-0A7D23A9B06F}"/>
                    </a:ext>
                  </a:extLst>
                </p14:cNvPr>
                <p14:cNvContentPartPr/>
                <p14:nvPr/>
              </p14:nvContentPartPr>
              <p14:xfrm>
                <a:off x="9411726" y="3552878"/>
                <a:ext cx="114480" cy="211680"/>
              </p14:xfrm>
            </p:contentPart>
          </mc:Choice>
          <mc:Fallback xmlns="">
            <p:pic>
              <p:nvPicPr>
                <p:cNvPr id="36" name="Ink 35">
                  <a:extLst>
                    <a:ext uri="{FF2B5EF4-FFF2-40B4-BE49-F238E27FC236}">
                      <a16:creationId xmlns:a16="http://schemas.microsoft.com/office/drawing/2014/main" id="{0804E222-39EE-4D4C-A14F-0A7D23A9B06F}"/>
                    </a:ext>
                  </a:extLst>
                </p:cNvPr>
                <p:cNvPicPr/>
                <p:nvPr/>
              </p:nvPicPr>
              <p:blipFill>
                <a:blip r:embed="rId37"/>
                <a:stretch>
                  <a:fillRect/>
                </a:stretch>
              </p:blipFill>
              <p:spPr>
                <a:xfrm>
                  <a:off x="9394086" y="3535238"/>
                  <a:ext cx="15012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35C14B89-8443-4123-84D0-149F9F3ED3A3}"/>
                    </a:ext>
                  </a:extLst>
                </p14:cNvPr>
                <p14:cNvContentPartPr/>
                <p14:nvPr/>
              </p14:nvContentPartPr>
              <p14:xfrm>
                <a:off x="9634926" y="3482318"/>
                <a:ext cx="184680" cy="226440"/>
              </p14:xfrm>
            </p:contentPart>
          </mc:Choice>
          <mc:Fallback xmlns="">
            <p:pic>
              <p:nvPicPr>
                <p:cNvPr id="37" name="Ink 36">
                  <a:extLst>
                    <a:ext uri="{FF2B5EF4-FFF2-40B4-BE49-F238E27FC236}">
                      <a16:creationId xmlns:a16="http://schemas.microsoft.com/office/drawing/2014/main" id="{35C14B89-8443-4123-84D0-149F9F3ED3A3}"/>
                    </a:ext>
                  </a:extLst>
                </p:cNvPr>
                <p:cNvPicPr/>
                <p:nvPr/>
              </p:nvPicPr>
              <p:blipFill>
                <a:blip r:embed="rId39"/>
                <a:stretch>
                  <a:fillRect/>
                </a:stretch>
              </p:blipFill>
              <p:spPr>
                <a:xfrm>
                  <a:off x="9617286" y="3464678"/>
                  <a:ext cx="2203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5B712389-FAB5-4A52-B6FF-DC0CB1222B45}"/>
                    </a:ext>
                  </a:extLst>
                </p14:cNvPr>
                <p14:cNvContentPartPr/>
                <p14:nvPr/>
              </p14:nvContentPartPr>
              <p14:xfrm>
                <a:off x="9779646" y="3568358"/>
                <a:ext cx="135000" cy="238320"/>
              </p14:xfrm>
            </p:contentPart>
          </mc:Choice>
          <mc:Fallback xmlns="">
            <p:pic>
              <p:nvPicPr>
                <p:cNvPr id="38" name="Ink 37">
                  <a:extLst>
                    <a:ext uri="{FF2B5EF4-FFF2-40B4-BE49-F238E27FC236}">
                      <a16:creationId xmlns:a16="http://schemas.microsoft.com/office/drawing/2014/main" id="{5B712389-FAB5-4A52-B6FF-DC0CB1222B45}"/>
                    </a:ext>
                  </a:extLst>
                </p:cNvPr>
                <p:cNvPicPr/>
                <p:nvPr/>
              </p:nvPicPr>
              <p:blipFill>
                <a:blip r:embed="rId41"/>
                <a:stretch>
                  <a:fillRect/>
                </a:stretch>
              </p:blipFill>
              <p:spPr>
                <a:xfrm>
                  <a:off x="9761646" y="3550358"/>
                  <a:ext cx="1706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FB352220-477A-4565-B210-012F53AB331A}"/>
                    </a:ext>
                  </a:extLst>
                </p14:cNvPr>
                <p14:cNvContentPartPr/>
                <p14:nvPr/>
              </p14:nvContentPartPr>
              <p14:xfrm>
                <a:off x="9951366" y="3331118"/>
                <a:ext cx="39600" cy="381600"/>
              </p14:xfrm>
            </p:contentPart>
          </mc:Choice>
          <mc:Fallback xmlns="">
            <p:pic>
              <p:nvPicPr>
                <p:cNvPr id="39" name="Ink 38">
                  <a:extLst>
                    <a:ext uri="{FF2B5EF4-FFF2-40B4-BE49-F238E27FC236}">
                      <a16:creationId xmlns:a16="http://schemas.microsoft.com/office/drawing/2014/main" id="{FB352220-477A-4565-B210-012F53AB331A}"/>
                    </a:ext>
                  </a:extLst>
                </p:cNvPr>
                <p:cNvPicPr/>
                <p:nvPr/>
              </p:nvPicPr>
              <p:blipFill>
                <a:blip r:embed="rId43"/>
                <a:stretch>
                  <a:fillRect/>
                </a:stretch>
              </p:blipFill>
              <p:spPr>
                <a:xfrm>
                  <a:off x="9933726" y="3313478"/>
                  <a:ext cx="7524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Ink 41">
                  <a:extLst>
                    <a:ext uri="{FF2B5EF4-FFF2-40B4-BE49-F238E27FC236}">
                      <a16:creationId xmlns:a16="http://schemas.microsoft.com/office/drawing/2014/main" id="{7FAA1D85-E0D2-4722-8D37-0C6D1CE2214D}"/>
                    </a:ext>
                  </a:extLst>
                </p14:cNvPr>
                <p14:cNvContentPartPr/>
                <p14:nvPr/>
              </p14:nvContentPartPr>
              <p14:xfrm>
                <a:off x="9980886" y="3156158"/>
                <a:ext cx="155160" cy="916200"/>
              </p14:xfrm>
            </p:contentPart>
          </mc:Choice>
          <mc:Fallback xmlns="">
            <p:pic>
              <p:nvPicPr>
                <p:cNvPr id="42" name="Ink 41">
                  <a:extLst>
                    <a:ext uri="{FF2B5EF4-FFF2-40B4-BE49-F238E27FC236}">
                      <a16:creationId xmlns:a16="http://schemas.microsoft.com/office/drawing/2014/main" id="{7FAA1D85-E0D2-4722-8D37-0C6D1CE2214D}"/>
                    </a:ext>
                  </a:extLst>
                </p:cNvPr>
                <p:cNvPicPr/>
                <p:nvPr/>
              </p:nvPicPr>
              <p:blipFill>
                <a:blip r:embed="rId45"/>
                <a:stretch>
                  <a:fillRect/>
                </a:stretch>
              </p:blipFill>
              <p:spPr>
                <a:xfrm>
                  <a:off x="9962886" y="3138158"/>
                  <a:ext cx="190800" cy="951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Ink 42">
                  <a:extLst>
                    <a:ext uri="{FF2B5EF4-FFF2-40B4-BE49-F238E27FC236}">
                      <a16:creationId xmlns:a16="http://schemas.microsoft.com/office/drawing/2014/main" id="{7881EDAD-0387-4425-ABEF-4E3792B75EBD}"/>
                    </a:ext>
                  </a:extLst>
                </p14:cNvPr>
                <p14:cNvContentPartPr/>
                <p14:nvPr/>
              </p14:nvContentPartPr>
              <p14:xfrm>
                <a:off x="10228566" y="3096038"/>
                <a:ext cx="182880" cy="71280"/>
              </p14:xfrm>
            </p:contentPart>
          </mc:Choice>
          <mc:Fallback xmlns="">
            <p:pic>
              <p:nvPicPr>
                <p:cNvPr id="43" name="Ink 42">
                  <a:extLst>
                    <a:ext uri="{FF2B5EF4-FFF2-40B4-BE49-F238E27FC236}">
                      <a16:creationId xmlns:a16="http://schemas.microsoft.com/office/drawing/2014/main" id="{7881EDAD-0387-4425-ABEF-4E3792B75EBD}"/>
                    </a:ext>
                  </a:extLst>
                </p:cNvPr>
                <p:cNvPicPr/>
                <p:nvPr/>
              </p:nvPicPr>
              <p:blipFill>
                <a:blip r:embed="rId47"/>
                <a:stretch>
                  <a:fillRect/>
                </a:stretch>
              </p:blipFill>
              <p:spPr>
                <a:xfrm>
                  <a:off x="10210566" y="3078038"/>
                  <a:ext cx="2185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4" name="Ink 43">
                  <a:extLst>
                    <a:ext uri="{FF2B5EF4-FFF2-40B4-BE49-F238E27FC236}">
                      <a16:creationId xmlns:a16="http://schemas.microsoft.com/office/drawing/2014/main" id="{C05C274D-9043-47BB-83C5-0638CB85B3CB}"/>
                    </a:ext>
                  </a:extLst>
                </p14:cNvPr>
                <p14:cNvContentPartPr/>
                <p14:nvPr/>
              </p14:nvContentPartPr>
              <p14:xfrm>
                <a:off x="10155846" y="3354158"/>
                <a:ext cx="313920" cy="88200"/>
              </p14:xfrm>
            </p:contentPart>
          </mc:Choice>
          <mc:Fallback xmlns="">
            <p:pic>
              <p:nvPicPr>
                <p:cNvPr id="44" name="Ink 43">
                  <a:extLst>
                    <a:ext uri="{FF2B5EF4-FFF2-40B4-BE49-F238E27FC236}">
                      <a16:creationId xmlns:a16="http://schemas.microsoft.com/office/drawing/2014/main" id="{C05C274D-9043-47BB-83C5-0638CB85B3CB}"/>
                    </a:ext>
                  </a:extLst>
                </p:cNvPr>
                <p:cNvPicPr/>
                <p:nvPr/>
              </p:nvPicPr>
              <p:blipFill>
                <a:blip r:embed="rId49"/>
                <a:stretch>
                  <a:fillRect/>
                </a:stretch>
              </p:blipFill>
              <p:spPr>
                <a:xfrm>
                  <a:off x="10138206" y="3336518"/>
                  <a:ext cx="3495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7" name="Ink 46">
                  <a:extLst>
                    <a:ext uri="{FF2B5EF4-FFF2-40B4-BE49-F238E27FC236}">
                      <a16:creationId xmlns:a16="http://schemas.microsoft.com/office/drawing/2014/main" id="{2D724501-A455-41D7-BFD4-79981A692A52}"/>
                    </a:ext>
                  </a:extLst>
                </p14:cNvPr>
                <p14:cNvContentPartPr/>
                <p14:nvPr/>
              </p14:nvContentPartPr>
              <p14:xfrm>
                <a:off x="6707046" y="3602558"/>
                <a:ext cx="20880" cy="6120"/>
              </p14:xfrm>
            </p:contentPart>
          </mc:Choice>
          <mc:Fallback xmlns="">
            <p:pic>
              <p:nvPicPr>
                <p:cNvPr id="47" name="Ink 46">
                  <a:extLst>
                    <a:ext uri="{FF2B5EF4-FFF2-40B4-BE49-F238E27FC236}">
                      <a16:creationId xmlns:a16="http://schemas.microsoft.com/office/drawing/2014/main" id="{2D724501-A455-41D7-BFD4-79981A692A52}"/>
                    </a:ext>
                  </a:extLst>
                </p:cNvPr>
                <p:cNvPicPr/>
                <p:nvPr/>
              </p:nvPicPr>
              <p:blipFill>
                <a:blip r:embed="rId51"/>
                <a:stretch>
                  <a:fillRect/>
                </a:stretch>
              </p:blipFill>
              <p:spPr>
                <a:xfrm>
                  <a:off x="6689046" y="3584918"/>
                  <a:ext cx="565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8" name="Ink 47">
                  <a:extLst>
                    <a:ext uri="{FF2B5EF4-FFF2-40B4-BE49-F238E27FC236}">
                      <a16:creationId xmlns:a16="http://schemas.microsoft.com/office/drawing/2014/main" id="{3B5575F5-FE0E-4DB2-A55A-742C8FEA88B8}"/>
                    </a:ext>
                  </a:extLst>
                </p14:cNvPr>
                <p14:cNvContentPartPr/>
                <p14:nvPr/>
              </p14:nvContentPartPr>
              <p14:xfrm>
                <a:off x="6802446" y="3595718"/>
                <a:ext cx="24840" cy="13320"/>
              </p14:xfrm>
            </p:contentPart>
          </mc:Choice>
          <mc:Fallback xmlns="">
            <p:pic>
              <p:nvPicPr>
                <p:cNvPr id="48" name="Ink 47">
                  <a:extLst>
                    <a:ext uri="{FF2B5EF4-FFF2-40B4-BE49-F238E27FC236}">
                      <a16:creationId xmlns:a16="http://schemas.microsoft.com/office/drawing/2014/main" id="{3B5575F5-FE0E-4DB2-A55A-742C8FEA88B8}"/>
                    </a:ext>
                  </a:extLst>
                </p:cNvPr>
                <p:cNvPicPr/>
                <p:nvPr/>
              </p:nvPicPr>
              <p:blipFill>
                <a:blip r:embed="rId53"/>
                <a:stretch>
                  <a:fillRect/>
                </a:stretch>
              </p:blipFill>
              <p:spPr>
                <a:xfrm>
                  <a:off x="6784446" y="3578078"/>
                  <a:ext cx="604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5F07F87A-89CD-47E5-BDC3-F2D10D12BF7B}"/>
                    </a:ext>
                  </a:extLst>
                </p14:cNvPr>
                <p14:cNvContentPartPr/>
                <p14:nvPr/>
              </p14:nvContentPartPr>
              <p14:xfrm>
                <a:off x="6699846" y="3692198"/>
                <a:ext cx="24840" cy="4680"/>
              </p14:xfrm>
            </p:contentPart>
          </mc:Choice>
          <mc:Fallback xmlns="">
            <p:pic>
              <p:nvPicPr>
                <p:cNvPr id="50" name="Ink 49">
                  <a:extLst>
                    <a:ext uri="{FF2B5EF4-FFF2-40B4-BE49-F238E27FC236}">
                      <a16:creationId xmlns:a16="http://schemas.microsoft.com/office/drawing/2014/main" id="{5F07F87A-89CD-47E5-BDC3-F2D10D12BF7B}"/>
                    </a:ext>
                  </a:extLst>
                </p:cNvPr>
                <p:cNvPicPr/>
                <p:nvPr/>
              </p:nvPicPr>
              <p:blipFill>
                <a:blip r:embed="rId55"/>
                <a:stretch>
                  <a:fillRect/>
                </a:stretch>
              </p:blipFill>
              <p:spPr>
                <a:xfrm>
                  <a:off x="6682206" y="3674198"/>
                  <a:ext cx="604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5BEF5F5A-3A80-4629-A85B-12D52A0C8833}"/>
                    </a:ext>
                  </a:extLst>
                </p14:cNvPr>
                <p14:cNvContentPartPr/>
                <p14:nvPr/>
              </p14:nvContentPartPr>
              <p14:xfrm>
                <a:off x="6670686" y="3589958"/>
                <a:ext cx="92880" cy="21960"/>
              </p14:xfrm>
            </p:contentPart>
          </mc:Choice>
          <mc:Fallback xmlns="">
            <p:pic>
              <p:nvPicPr>
                <p:cNvPr id="51" name="Ink 50">
                  <a:extLst>
                    <a:ext uri="{FF2B5EF4-FFF2-40B4-BE49-F238E27FC236}">
                      <a16:creationId xmlns:a16="http://schemas.microsoft.com/office/drawing/2014/main" id="{5BEF5F5A-3A80-4629-A85B-12D52A0C8833}"/>
                    </a:ext>
                  </a:extLst>
                </p:cNvPr>
                <p:cNvPicPr/>
                <p:nvPr/>
              </p:nvPicPr>
              <p:blipFill>
                <a:blip r:embed="rId57"/>
                <a:stretch>
                  <a:fillRect/>
                </a:stretch>
              </p:blipFill>
              <p:spPr>
                <a:xfrm>
                  <a:off x="6653046" y="3571958"/>
                  <a:ext cx="1285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0B04E92F-1574-4E33-B7A0-58AC65357E42}"/>
                    </a:ext>
                  </a:extLst>
                </p14:cNvPr>
                <p14:cNvContentPartPr/>
                <p14:nvPr/>
              </p14:nvContentPartPr>
              <p14:xfrm>
                <a:off x="6740886" y="3692198"/>
                <a:ext cx="47520" cy="10800"/>
              </p14:xfrm>
            </p:contentPart>
          </mc:Choice>
          <mc:Fallback xmlns="">
            <p:pic>
              <p:nvPicPr>
                <p:cNvPr id="52" name="Ink 51">
                  <a:extLst>
                    <a:ext uri="{FF2B5EF4-FFF2-40B4-BE49-F238E27FC236}">
                      <a16:creationId xmlns:a16="http://schemas.microsoft.com/office/drawing/2014/main" id="{0B04E92F-1574-4E33-B7A0-58AC65357E42}"/>
                    </a:ext>
                  </a:extLst>
                </p:cNvPr>
                <p:cNvPicPr/>
                <p:nvPr/>
              </p:nvPicPr>
              <p:blipFill>
                <a:blip r:embed="rId59"/>
                <a:stretch>
                  <a:fillRect/>
                </a:stretch>
              </p:blipFill>
              <p:spPr>
                <a:xfrm>
                  <a:off x="6722886" y="3674198"/>
                  <a:ext cx="83160" cy="46440"/>
                </a:xfrm>
                <a:prstGeom prst="rect">
                  <a:avLst/>
                </a:prstGeom>
              </p:spPr>
            </p:pic>
          </mc:Fallback>
        </mc:AlternateContent>
      </p:grpSp>
      <p:grpSp>
        <p:nvGrpSpPr>
          <p:cNvPr id="62" name="Group 61">
            <a:extLst>
              <a:ext uri="{FF2B5EF4-FFF2-40B4-BE49-F238E27FC236}">
                <a16:creationId xmlns:a16="http://schemas.microsoft.com/office/drawing/2014/main" id="{AFCC27D4-28EB-44AA-9CBE-0F39784881E8}"/>
              </a:ext>
            </a:extLst>
          </p:cNvPr>
          <p:cNvGrpSpPr/>
          <p:nvPr/>
        </p:nvGrpSpPr>
        <p:grpSpPr>
          <a:xfrm>
            <a:off x="5830806" y="4903238"/>
            <a:ext cx="1168560" cy="426240"/>
            <a:chOff x="5889126" y="4419758"/>
            <a:chExt cx="1168560" cy="426240"/>
          </a:xfrm>
        </p:grpSpPr>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6FD06FD6-D437-49F1-A849-8D8ABC087983}"/>
                    </a:ext>
                  </a:extLst>
                </p14:cNvPr>
                <p14:cNvContentPartPr/>
                <p14:nvPr/>
              </p14:nvContentPartPr>
              <p14:xfrm>
                <a:off x="5889126" y="4452518"/>
                <a:ext cx="196560" cy="329040"/>
              </p14:xfrm>
            </p:contentPart>
          </mc:Choice>
          <mc:Fallback xmlns="">
            <p:pic>
              <p:nvPicPr>
                <p:cNvPr id="54" name="Ink 53">
                  <a:extLst>
                    <a:ext uri="{FF2B5EF4-FFF2-40B4-BE49-F238E27FC236}">
                      <a16:creationId xmlns:a16="http://schemas.microsoft.com/office/drawing/2014/main" id="{6FD06FD6-D437-49F1-A849-8D8ABC087983}"/>
                    </a:ext>
                  </a:extLst>
                </p:cNvPr>
                <p:cNvPicPr/>
                <p:nvPr/>
              </p:nvPicPr>
              <p:blipFill>
                <a:blip r:embed="rId61"/>
                <a:stretch>
                  <a:fillRect/>
                </a:stretch>
              </p:blipFill>
              <p:spPr>
                <a:xfrm>
                  <a:off x="5871126" y="4434878"/>
                  <a:ext cx="2322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61FDA432-F0ED-452B-A1EA-AEA3258E8B92}"/>
                    </a:ext>
                  </a:extLst>
                </p14:cNvPr>
                <p14:cNvContentPartPr/>
                <p14:nvPr/>
              </p14:nvContentPartPr>
              <p14:xfrm>
                <a:off x="6195486" y="4487438"/>
                <a:ext cx="211320" cy="298080"/>
              </p14:xfrm>
            </p:contentPart>
          </mc:Choice>
          <mc:Fallback xmlns="">
            <p:pic>
              <p:nvPicPr>
                <p:cNvPr id="55" name="Ink 54">
                  <a:extLst>
                    <a:ext uri="{FF2B5EF4-FFF2-40B4-BE49-F238E27FC236}">
                      <a16:creationId xmlns:a16="http://schemas.microsoft.com/office/drawing/2014/main" id="{61FDA432-F0ED-452B-A1EA-AEA3258E8B92}"/>
                    </a:ext>
                  </a:extLst>
                </p:cNvPr>
                <p:cNvPicPr/>
                <p:nvPr/>
              </p:nvPicPr>
              <p:blipFill>
                <a:blip r:embed="rId63"/>
                <a:stretch>
                  <a:fillRect/>
                </a:stretch>
              </p:blipFill>
              <p:spPr>
                <a:xfrm>
                  <a:off x="6177486" y="4469438"/>
                  <a:ext cx="2469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38735CB2-CF53-4F03-B46F-CAD25583FDBC}"/>
                    </a:ext>
                  </a:extLst>
                </p14:cNvPr>
                <p14:cNvContentPartPr/>
                <p14:nvPr/>
              </p14:nvContentPartPr>
              <p14:xfrm>
                <a:off x="6503646" y="4556918"/>
                <a:ext cx="8640" cy="289080"/>
              </p14:xfrm>
            </p:contentPart>
          </mc:Choice>
          <mc:Fallback xmlns="">
            <p:pic>
              <p:nvPicPr>
                <p:cNvPr id="56" name="Ink 55">
                  <a:extLst>
                    <a:ext uri="{FF2B5EF4-FFF2-40B4-BE49-F238E27FC236}">
                      <a16:creationId xmlns:a16="http://schemas.microsoft.com/office/drawing/2014/main" id="{38735CB2-CF53-4F03-B46F-CAD25583FDBC}"/>
                    </a:ext>
                  </a:extLst>
                </p:cNvPr>
                <p:cNvPicPr/>
                <p:nvPr/>
              </p:nvPicPr>
              <p:blipFill>
                <a:blip r:embed="rId65"/>
                <a:stretch>
                  <a:fillRect/>
                </a:stretch>
              </p:blipFill>
              <p:spPr>
                <a:xfrm>
                  <a:off x="6485646" y="4539278"/>
                  <a:ext cx="442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5DA28512-E03A-4A60-8486-7176FBDDD92A}"/>
                    </a:ext>
                  </a:extLst>
                </p14:cNvPr>
                <p14:cNvContentPartPr/>
                <p14:nvPr/>
              </p14:nvContentPartPr>
              <p14:xfrm>
                <a:off x="6510126" y="4419758"/>
                <a:ext cx="237240" cy="125640"/>
              </p14:xfrm>
            </p:contentPart>
          </mc:Choice>
          <mc:Fallback xmlns="">
            <p:pic>
              <p:nvPicPr>
                <p:cNvPr id="57" name="Ink 56">
                  <a:extLst>
                    <a:ext uri="{FF2B5EF4-FFF2-40B4-BE49-F238E27FC236}">
                      <a16:creationId xmlns:a16="http://schemas.microsoft.com/office/drawing/2014/main" id="{5DA28512-E03A-4A60-8486-7176FBDDD92A}"/>
                    </a:ext>
                  </a:extLst>
                </p:cNvPr>
                <p:cNvPicPr/>
                <p:nvPr/>
              </p:nvPicPr>
              <p:blipFill>
                <a:blip r:embed="rId67"/>
                <a:stretch>
                  <a:fillRect/>
                </a:stretch>
              </p:blipFill>
              <p:spPr>
                <a:xfrm>
                  <a:off x="6492486" y="4402118"/>
                  <a:ext cx="2728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749BC380-5F9F-4405-9D5A-9C185E1856FE}"/>
                    </a:ext>
                  </a:extLst>
                </p14:cNvPr>
                <p14:cNvContentPartPr/>
                <p14:nvPr/>
              </p14:nvContentPartPr>
              <p14:xfrm>
                <a:off x="6500406" y="4598678"/>
                <a:ext cx="165960" cy="52560"/>
              </p14:xfrm>
            </p:contentPart>
          </mc:Choice>
          <mc:Fallback xmlns="">
            <p:pic>
              <p:nvPicPr>
                <p:cNvPr id="58" name="Ink 57">
                  <a:extLst>
                    <a:ext uri="{FF2B5EF4-FFF2-40B4-BE49-F238E27FC236}">
                      <a16:creationId xmlns:a16="http://schemas.microsoft.com/office/drawing/2014/main" id="{749BC380-5F9F-4405-9D5A-9C185E1856FE}"/>
                    </a:ext>
                  </a:extLst>
                </p:cNvPr>
                <p:cNvPicPr/>
                <p:nvPr/>
              </p:nvPicPr>
              <p:blipFill>
                <a:blip r:embed="rId69"/>
                <a:stretch>
                  <a:fillRect/>
                </a:stretch>
              </p:blipFill>
              <p:spPr>
                <a:xfrm>
                  <a:off x="6482406" y="4581038"/>
                  <a:ext cx="201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78427314-F300-45E3-969A-56BD14301306}"/>
                    </a:ext>
                  </a:extLst>
                </p14:cNvPr>
                <p14:cNvContentPartPr/>
                <p14:nvPr/>
              </p14:nvContentPartPr>
              <p14:xfrm>
                <a:off x="6479166" y="4756358"/>
                <a:ext cx="234360" cy="17280"/>
              </p14:xfrm>
            </p:contentPart>
          </mc:Choice>
          <mc:Fallback xmlns="">
            <p:pic>
              <p:nvPicPr>
                <p:cNvPr id="59" name="Ink 58">
                  <a:extLst>
                    <a:ext uri="{FF2B5EF4-FFF2-40B4-BE49-F238E27FC236}">
                      <a16:creationId xmlns:a16="http://schemas.microsoft.com/office/drawing/2014/main" id="{78427314-F300-45E3-969A-56BD14301306}"/>
                    </a:ext>
                  </a:extLst>
                </p:cNvPr>
                <p:cNvPicPr/>
                <p:nvPr/>
              </p:nvPicPr>
              <p:blipFill>
                <a:blip r:embed="rId71"/>
                <a:stretch>
                  <a:fillRect/>
                </a:stretch>
              </p:blipFill>
              <p:spPr>
                <a:xfrm>
                  <a:off x="6461526" y="4738358"/>
                  <a:ext cx="2700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D78FDE20-92DD-46E5-9806-D723502FB1A4}"/>
                    </a:ext>
                  </a:extLst>
                </p14:cNvPr>
                <p14:cNvContentPartPr/>
                <p14:nvPr/>
              </p14:nvContentPartPr>
              <p14:xfrm>
                <a:off x="6950406" y="4617398"/>
                <a:ext cx="44280" cy="10800"/>
              </p14:xfrm>
            </p:contentPart>
          </mc:Choice>
          <mc:Fallback xmlns="">
            <p:pic>
              <p:nvPicPr>
                <p:cNvPr id="60" name="Ink 59">
                  <a:extLst>
                    <a:ext uri="{FF2B5EF4-FFF2-40B4-BE49-F238E27FC236}">
                      <a16:creationId xmlns:a16="http://schemas.microsoft.com/office/drawing/2014/main" id="{D78FDE20-92DD-46E5-9806-D723502FB1A4}"/>
                    </a:ext>
                  </a:extLst>
                </p:cNvPr>
                <p:cNvPicPr/>
                <p:nvPr/>
              </p:nvPicPr>
              <p:blipFill>
                <a:blip r:embed="rId73"/>
                <a:stretch>
                  <a:fillRect/>
                </a:stretch>
              </p:blipFill>
              <p:spPr>
                <a:xfrm>
                  <a:off x="6932406" y="4599758"/>
                  <a:ext cx="799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 60">
                  <a:extLst>
                    <a:ext uri="{FF2B5EF4-FFF2-40B4-BE49-F238E27FC236}">
                      <a16:creationId xmlns:a16="http://schemas.microsoft.com/office/drawing/2014/main" id="{E593765E-FF89-42F5-964A-61BCC8A3A00F}"/>
                    </a:ext>
                  </a:extLst>
                </p14:cNvPr>
                <p14:cNvContentPartPr/>
                <p14:nvPr/>
              </p14:nvContentPartPr>
              <p14:xfrm>
                <a:off x="6891726" y="4785158"/>
                <a:ext cx="165960" cy="13320"/>
              </p14:xfrm>
            </p:contentPart>
          </mc:Choice>
          <mc:Fallback xmlns="">
            <p:pic>
              <p:nvPicPr>
                <p:cNvPr id="61" name="Ink 60">
                  <a:extLst>
                    <a:ext uri="{FF2B5EF4-FFF2-40B4-BE49-F238E27FC236}">
                      <a16:creationId xmlns:a16="http://schemas.microsoft.com/office/drawing/2014/main" id="{E593765E-FF89-42F5-964A-61BCC8A3A00F}"/>
                    </a:ext>
                  </a:extLst>
                </p:cNvPr>
                <p:cNvPicPr/>
                <p:nvPr/>
              </p:nvPicPr>
              <p:blipFill>
                <a:blip r:embed="rId75"/>
                <a:stretch>
                  <a:fillRect/>
                </a:stretch>
              </p:blipFill>
              <p:spPr>
                <a:xfrm>
                  <a:off x="6874086" y="4767518"/>
                  <a:ext cx="201600" cy="48960"/>
                </a:xfrm>
                <a:prstGeom prst="rect">
                  <a:avLst/>
                </a:prstGeom>
              </p:spPr>
            </p:pic>
          </mc:Fallback>
        </mc:AlternateContent>
      </p:grpSp>
      <p:grpSp>
        <p:nvGrpSpPr>
          <p:cNvPr id="74" name="Group 73">
            <a:extLst>
              <a:ext uri="{FF2B5EF4-FFF2-40B4-BE49-F238E27FC236}">
                <a16:creationId xmlns:a16="http://schemas.microsoft.com/office/drawing/2014/main" id="{F98A301F-EB85-407E-B217-8BA16BE64671}"/>
              </a:ext>
            </a:extLst>
          </p:cNvPr>
          <p:cNvGrpSpPr/>
          <p:nvPr/>
        </p:nvGrpSpPr>
        <p:grpSpPr>
          <a:xfrm>
            <a:off x="7311486" y="4740158"/>
            <a:ext cx="1006920" cy="837360"/>
            <a:chOff x="7369806" y="4256678"/>
            <a:chExt cx="1006920" cy="837360"/>
          </a:xfrm>
        </p:grpSpPr>
        <mc:AlternateContent xmlns:mc="http://schemas.openxmlformats.org/markup-compatibility/2006" xmlns:p14="http://schemas.microsoft.com/office/powerpoint/2010/main">
          <mc:Choice Requires="p14">
            <p:contentPart p14:bwMode="auto" r:id="rId76">
              <p14:nvContentPartPr>
                <p14:cNvPr id="65" name="Ink 64">
                  <a:extLst>
                    <a:ext uri="{FF2B5EF4-FFF2-40B4-BE49-F238E27FC236}">
                      <a16:creationId xmlns:a16="http://schemas.microsoft.com/office/drawing/2014/main" id="{E96E4DFF-1EB6-4159-B061-0C33A8644314}"/>
                    </a:ext>
                  </a:extLst>
                </p14:cNvPr>
                <p14:cNvContentPartPr/>
                <p14:nvPr/>
              </p14:nvContentPartPr>
              <p14:xfrm>
                <a:off x="7369806" y="4533878"/>
                <a:ext cx="342360" cy="560160"/>
              </p14:xfrm>
            </p:contentPart>
          </mc:Choice>
          <mc:Fallback xmlns="">
            <p:pic>
              <p:nvPicPr>
                <p:cNvPr id="65" name="Ink 64">
                  <a:extLst>
                    <a:ext uri="{FF2B5EF4-FFF2-40B4-BE49-F238E27FC236}">
                      <a16:creationId xmlns:a16="http://schemas.microsoft.com/office/drawing/2014/main" id="{E96E4DFF-1EB6-4159-B061-0C33A8644314}"/>
                    </a:ext>
                  </a:extLst>
                </p:cNvPr>
                <p:cNvPicPr/>
                <p:nvPr/>
              </p:nvPicPr>
              <p:blipFill>
                <a:blip r:embed="rId77"/>
                <a:stretch>
                  <a:fillRect/>
                </a:stretch>
              </p:blipFill>
              <p:spPr>
                <a:xfrm>
                  <a:off x="7352166" y="4516238"/>
                  <a:ext cx="37800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6" name="Ink 65">
                  <a:extLst>
                    <a:ext uri="{FF2B5EF4-FFF2-40B4-BE49-F238E27FC236}">
                      <a16:creationId xmlns:a16="http://schemas.microsoft.com/office/drawing/2014/main" id="{235DFAD3-F243-467C-91ED-84858C1A9808}"/>
                    </a:ext>
                  </a:extLst>
                </p14:cNvPr>
                <p14:cNvContentPartPr/>
                <p14:nvPr/>
              </p14:nvContentPartPr>
              <p14:xfrm>
                <a:off x="7407966" y="4256678"/>
                <a:ext cx="193680" cy="207000"/>
              </p14:xfrm>
            </p:contentPart>
          </mc:Choice>
          <mc:Fallback xmlns="">
            <p:pic>
              <p:nvPicPr>
                <p:cNvPr id="66" name="Ink 65">
                  <a:extLst>
                    <a:ext uri="{FF2B5EF4-FFF2-40B4-BE49-F238E27FC236}">
                      <a16:creationId xmlns:a16="http://schemas.microsoft.com/office/drawing/2014/main" id="{235DFAD3-F243-467C-91ED-84858C1A9808}"/>
                    </a:ext>
                  </a:extLst>
                </p:cNvPr>
                <p:cNvPicPr/>
                <p:nvPr/>
              </p:nvPicPr>
              <p:blipFill>
                <a:blip r:embed="rId79"/>
                <a:stretch>
                  <a:fillRect/>
                </a:stretch>
              </p:blipFill>
              <p:spPr>
                <a:xfrm>
                  <a:off x="7390326" y="4238678"/>
                  <a:ext cx="229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8" name="Ink 67">
                  <a:extLst>
                    <a:ext uri="{FF2B5EF4-FFF2-40B4-BE49-F238E27FC236}">
                      <a16:creationId xmlns:a16="http://schemas.microsoft.com/office/drawing/2014/main" id="{C5D737EE-60BE-43E5-88A8-F6BCB5516857}"/>
                    </a:ext>
                  </a:extLst>
                </p14:cNvPr>
                <p14:cNvContentPartPr/>
                <p14:nvPr/>
              </p14:nvContentPartPr>
              <p14:xfrm>
                <a:off x="7781646" y="4611278"/>
                <a:ext cx="206640" cy="338760"/>
              </p14:xfrm>
            </p:contentPart>
          </mc:Choice>
          <mc:Fallback xmlns="">
            <p:pic>
              <p:nvPicPr>
                <p:cNvPr id="68" name="Ink 67">
                  <a:extLst>
                    <a:ext uri="{FF2B5EF4-FFF2-40B4-BE49-F238E27FC236}">
                      <a16:creationId xmlns:a16="http://schemas.microsoft.com/office/drawing/2014/main" id="{C5D737EE-60BE-43E5-88A8-F6BCB5516857}"/>
                    </a:ext>
                  </a:extLst>
                </p:cNvPr>
                <p:cNvPicPr/>
                <p:nvPr/>
              </p:nvPicPr>
              <p:blipFill>
                <a:blip r:embed="rId81"/>
                <a:stretch>
                  <a:fillRect/>
                </a:stretch>
              </p:blipFill>
              <p:spPr>
                <a:xfrm>
                  <a:off x="7763646" y="4593278"/>
                  <a:ext cx="24228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9" name="Ink 68">
                  <a:extLst>
                    <a:ext uri="{FF2B5EF4-FFF2-40B4-BE49-F238E27FC236}">
                      <a16:creationId xmlns:a16="http://schemas.microsoft.com/office/drawing/2014/main" id="{31ECDB5A-E945-43A1-9A90-56E71A2443D1}"/>
                    </a:ext>
                  </a:extLst>
                </p14:cNvPr>
                <p14:cNvContentPartPr/>
                <p14:nvPr/>
              </p14:nvContentPartPr>
              <p14:xfrm>
                <a:off x="8104926" y="4672478"/>
                <a:ext cx="8640" cy="198000"/>
              </p14:xfrm>
            </p:contentPart>
          </mc:Choice>
          <mc:Fallback xmlns="">
            <p:pic>
              <p:nvPicPr>
                <p:cNvPr id="69" name="Ink 68">
                  <a:extLst>
                    <a:ext uri="{FF2B5EF4-FFF2-40B4-BE49-F238E27FC236}">
                      <a16:creationId xmlns:a16="http://schemas.microsoft.com/office/drawing/2014/main" id="{31ECDB5A-E945-43A1-9A90-56E71A2443D1}"/>
                    </a:ext>
                  </a:extLst>
                </p:cNvPr>
                <p:cNvPicPr/>
                <p:nvPr/>
              </p:nvPicPr>
              <p:blipFill>
                <a:blip r:embed="rId83"/>
                <a:stretch>
                  <a:fillRect/>
                </a:stretch>
              </p:blipFill>
              <p:spPr>
                <a:xfrm>
                  <a:off x="8086926" y="4654838"/>
                  <a:ext cx="442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0" name="Ink 69">
                  <a:extLst>
                    <a:ext uri="{FF2B5EF4-FFF2-40B4-BE49-F238E27FC236}">
                      <a16:creationId xmlns:a16="http://schemas.microsoft.com/office/drawing/2014/main" id="{8CD4B641-E2F3-4460-A9C2-29DF36A5EE4A}"/>
                    </a:ext>
                  </a:extLst>
                </p14:cNvPr>
                <p14:cNvContentPartPr/>
                <p14:nvPr/>
              </p14:nvContentPartPr>
              <p14:xfrm>
                <a:off x="8119686" y="4551158"/>
                <a:ext cx="172440" cy="79920"/>
              </p14:xfrm>
            </p:contentPart>
          </mc:Choice>
          <mc:Fallback xmlns="">
            <p:pic>
              <p:nvPicPr>
                <p:cNvPr id="70" name="Ink 69">
                  <a:extLst>
                    <a:ext uri="{FF2B5EF4-FFF2-40B4-BE49-F238E27FC236}">
                      <a16:creationId xmlns:a16="http://schemas.microsoft.com/office/drawing/2014/main" id="{8CD4B641-E2F3-4460-A9C2-29DF36A5EE4A}"/>
                    </a:ext>
                  </a:extLst>
                </p:cNvPr>
                <p:cNvPicPr/>
                <p:nvPr/>
              </p:nvPicPr>
              <p:blipFill>
                <a:blip r:embed="rId85"/>
                <a:stretch>
                  <a:fillRect/>
                </a:stretch>
              </p:blipFill>
              <p:spPr>
                <a:xfrm>
                  <a:off x="8101686" y="4533158"/>
                  <a:ext cx="2080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Ink 70">
                  <a:extLst>
                    <a:ext uri="{FF2B5EF4-FFF2-40B4-BE49-F238E27FC236}">
                      <a16:creationId xmlns:a16="http://schemas.microsoft.com/office/drawing/2014/main" id="{EFCDB6B4-714E-42CC-8A72-C9A82DF8ADA2}"/>
                    </a:ext>
                  </a:extLst>
                </p14:cNvPr>
                <p14:cNvContentPartPr/>
                <p14:nvPr/>
              </p14:nvContentPartPr>
              <p14:xfrm>
                <a:off x="8118246" y="4738718"/>
                <a:ext cx="123480" cy="41040"/>
              </p14:xfrm>
            </p:contentPart>
          </mc:Choice>
          <mc:Fallback xmlns="">
            <p:pic>
              <p:nvPicPr>
                <p:cNvPr id="71" name="Ink 70">
                  <a:extLst>
                    <a:ext uri="{FF2B5EF4-FFF2-40B4-BE49-F238E27FC236}">
                      <a16:creationId xmlns:a16="http://schemas.microsoft.com/office/drawing/2014/main" id="{EFCDB6B4-714E-42CC-8A72-C9A82DF8ADA2}"/>
                    </a:ext>
                  </a:extLst>
                </p:cNvPr>
                <p:cNvPicPr/>
                <p:nvPr/>
              </p:nvPicPr>
              <p:blipFill>
                <a:blip r:embed="rId87"/>
                <a:stretch>
                  <a:fillRect/>
                </a:stretch>
              </p:blipFill>
              <p:spPr>
                <a:xfrm>
                  <a:off x="8100246" y="4721078"/>
                  <a:ext cx="159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2" name="Ink 71">
                  <a:extLst>
                    <a:ext uri="{FF2B5EF4-FFF2-40B4-BE49-F238E27FC236}">
                      <a16:creationId xmlns:a16="http://schemas.microsoft.com/office/drawing/2014/main" id="{07D519F1-7FE2-4CE1-A48B-FDA172C9CB76}"/>
                    </a:ext>
                  </a:extLst>
                </p14:cNvPr>
                <p14:cNvContentPartPr/>
                <p14:nvPr/>
              </p14:nvContentPartPr>
              <p14:xfrm>
                <a:off x="8090526" y="4874798"/>
                <a:ext cx="172440" cy="29520"/>
              </p14:xfrm>
            </p:contentPart>
          </mc:Choice>
          <mc:Fallback xmlns="">
            <p:pic>
              <p:nvPicPr>
                <p:cNvPr id="72" name="Ink 71">
                  <a:extLst>
                    <a:ext uri="{FF2B5EF4-FFF2-40B4-BE49-F238E27FC236}">
                      <a16:creationId xmlns:a16="http://schemas.microsoft.com/office/drawing/2014/main" id="{07D519F1-7FE2-4CE1-A48B-FDA172C9CB76}"/>
                    </a:ext>
                  </a:extLst>
                </p:cNvPr>
                <p:cNvPicPr/>
                <p:nvPr/>
              </p:nvPicPr>
              <p:blipFill>
                <a:blip r:embed="rId89"/>
                <a:stretch>
                  <a:fillRect/>
                </a:stretch>
              </p:blipFill>
              <p:spPr>
                <a:xfrm>
                  <a:off x="8072886" y="4856798"/>
                  <a:ext cx="2080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3" name="Ink 72">
                  <a:extLst>
                    <a:ext uri="{FF2B5EF4-FFF2-40B4-BE49-F238E27FC236}">
                      <a16:creationId xmlns:a16="http://schemas.microsoft.com/office/drawing/2014/main" id="{40B9447C-B337-4F1A-9918-5DCDF80CE7CB}"/>
                    </a:ext>
                  </a:extLst>
                </p14:cNvPr>
                <p14:cNvContentPartPr/>
                <p14:nvPr/>
              </p14:nvContentPartPr>
              <p14:xfrm>
                <a:off x="8360166" y="4727198"/>
                <a:ext cx="16560" cy="240480"/>
              </p14:xfrm>
            </p:contentPart>
          </mc:Choice>
          <mc:Fallback xmlns="">
            <p:pic>
              <p:nvPicPr>
                <p:cNvPr id="73" name="Ink 72">
                  <a:extLst>
                    <a:ext uri="{FF2B5EF4-FFF2-40B4-BE49-F238E27FC236}">
                      <a16:creationId xmlns:a16="http://schemas.microsoft.com/office/drawing/2014/main" id="{40B9447C-B337-4F1A-9918-5DCDF80CE7CB}"/>
                    </a:ext>
                  </a:extLst>
                </p:cNvPr>
                <p:cNvPicPr/>
                <p:nvPr/>
              </p:nvPicPr>
              <p:blipFill>
                <a:blip r:embed="rId91"/>
                <a:stretch>
                  <a:fillRect/>
                </a:stretch>
              </p:blipFill>
              <p:spPr>
                <a:xfrm>
                  <a:off x="8342166" y="4709198"/>
                  <a:ext cx="52200" cy="27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76" name="Ink 75">
                <a:extLst>
                  <a:ext uri="{FF2B5EF4-FFF2-40B4-BE49-F238E27FC236}">
                    <a16:creationId xmlns:a16="http://schemas.microsoft.com/office/drawing/2014/main" id="{DD8D438C-868B-4666-9D36-B4D80798A796}"/>
                  </a:ext>
                </a:extLst>
              </p14:cNvPr>
              <p14:cNvContentPartPr/>
              <p14:nvPr/>
            </p14:nvContentPartPr>
            <p14:xfrm>
              <a:off x="7236246" y="5571398"/>
              <a:ext cx="15120" cy="6120"/>
            </p14:xfrm>
          </p:contentPart>
        </mc:Choice>
        <mc:Fallback xmlns="">
          <p:pic>
            <p:nvPicPr>
              <p:cNvPr id="76" name="Ink 75">
                <a:extLst>
                  <a:ext uri="{FF2B5EF4-FFF2-40B4-BE49-F238E27FC236}">
                    <a16:creationId xmlns:a16="http://schemas.microsoft.com/office/drawing/2014/main" id="{DD8D438C-868B-4666-9D36-B4D80798A796}"/>
                  </a:ext>
                </a:extLst>
              </p:cNvPr>
              <p:cNvPicPr/>
              <p:nvPr/>
            </p:nvPicPr>
            <p:blipFill>
              <a:blip r:embed="rId93"/>
              <a:stretch>
                <a:fillRect/>
              </a:stretch>
            </p:blipFill>
            <p:spPr>
              <a:xfrm>
                <a:off x="7218246" y="5553758"/>
                <a:ext cx="50760" cy="41760"/>
              </a:xfrm>
              <a:prstGeom prst="rect">
                <a:avLst/>
              </a:prstGeom>
            </p:spPr>
          </p:pic>
        </mc:Fallback>
      </mc:AlternateContent>
      <p:grpSp>
        <p:nvGrpSpPr>
          <p:cNvPr id="80" name="Group 79">
            <a:extLst>
              <a:ext uri="{FF2B5EF4-FFF2-40B4-BE49-F238E27FC236}">
                <a16:creationId xmlns:a16="http://schemas.microsoft.com/office/drawing/2014/main" id="{62BBD0E8-7315-4AA5-BB81-ECADD608CD0A}"/>
              </a:ext>
            </a:extLst>
          </p:cNvPr>
          <p:cNvGrpSpPr/>
          <p:nvPr/>
        </p:nvGrpSpPr>
        <p:grpSpPr>
          <a:xfrm>
            <a:off x="7276926" y="5721878"/>
            <a:ext cx="578520" cy="181800"/>
            <a:chOff x="7335246" y="5238398"/>
            <a:chExt cx="578520" cy="181800"/>
          </a:xfrm>
        </p:grpSpPr>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19FB9150-57E8-4443-9D4A-417C01614406}"/>
                    </a:ext>
                  </a:extLst>
                </p14:cNvPr>
                <p14:cNvContentPartPr/>
                <p14:nvPr/>
              </p14:nvContentPartPr>
              <p14:xfrm>
                <a:off x="7335246" y="5276558"/>
                <a:ext cx="21240" cy="143640"/>
              </p14:xfrm>
            </p:contentPart>
          </mc:Choice>
          <mc:Fallback xmlns="">
            <p:pic>
              <p:nvPicPr>
                <p:cNvPr id="75" name="Ink 74">
                  <a:extLst>
                    <a:ext uri="{FF2B5EF4-FFF2-40B4-BE49-F238E27FC236}">
                      <a16:creationId xmlns:a16="http://schemas.microsoft.com/office/drawing/2014/main" id="{19FB9150-57E8-4443-9D4A-417C01614406}"/>
                    </a:ext>
                  </a:extLst>
                </p:cNvPr>
                <p:cNvPicPr/>
                <p:nvPr/>
              </p:nvPicPr>
              <p:blipFill>
                <a:blip r:embed="rId95"/>
                <a:stretch>
                  <a:fillRect/>
                </a:stretch>
              </p:blipFill>
              <p:spPr>
                <a:xfrm>
                  <a:off x="7317606" y="5258918"/>
                  <a:ext cx="568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7" name="Ink 76">
                  <a:extLst>
                    <a:ext uri="{FF2B5EF4-FFF2-40B4-BE49-F238E27FC236}">
                      <a16:creationId xmlns:a16="http://schemas.microsoft.com/office/drawing/2014/main" id="{930E0978-8D7E-478B-B449-0B3C7D5BD1EE}"/>
                    </a:ext>
                  </a:extLst>
                </p14:cNvPr>
                <p14:cNvContentPartPr/>
                <p14:nvPr/>
              </p14:nvContentPartPr>
              <p14:xfrm>
                <a:off x="7512366" y="5238398"/>
                <a:ext cx="60480" cy="13320"/>
              </p14:xfrm>
            </p:contentPart>
          </mc:Choice>
          <mc:Fallback xmlns="">
            <p:pic>
              <p:nvPicPr>
                <p:cNvPr id="77" name="Ink 76">
                  <a:extLst>
                    <a:ext uri="{FF2B5EF4-FFF2-40B4-BE49-F238E27FC236}">
                      <a16:creationId xmlns:a16="http://schemas.microsoft.com/office/drawing/2014/main" id="{930E0978-8D7E-478B-B449-0B3C7D5BD1EE}"/>
                    </a:ext>
                  </a:extLst>
                </p:cNvPr>
                <p:cNvPicPr/>
                <p:nvPr/>
              </p:nvPicPr>
              <p:blipFill>
                <a:blip r:embed="rId97"/>
                <a:stretch>
                  <a:fillRect/>
                </a:stretch>
              </p:blipFill>
              <p:spPr>
                <a:xfrm>
                  <a:off x="7494366" y="5220758"/>
                  <a:ext cx="961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8" name="Ink 77">
                  <a:extLst>
                    <a:ext uri="{FF2B5EF4-FFF2-40B4-BE49-F238E27FC236}">
                      <a16:creationId xmlns:a16="http://schemas.microsoft.com/office/drawing/2014/main" id="{1620756A-89F1-41AF-8158-5E83D079DC96}"/>
                    </a:ext>
                  </a:extLst>
                </p14:cNvPr>
                <p14:cNvContentPartPr/>
                <p14:nvPr/>
              </p14:nvContentPartPr>
              <p14:xfrm>
                <a:off x="7465206" y="5371598"/>
                <a:ext cx="122400" cy="4680"/>
              </p14:xfrm>
            </p:contentPart>
          </mc:Choice>
          <mc:Fallback xmlns="">
            <p:pic>
              <p:nvPicPr>
                <p:cNvPr id="78" name="Ink 77">
                  <a:extLst>
                    <a:ext uri="{FF2B5EF4-FFF2-40B4-BE49-F238E27FC236}">
                      <a16:creationId xmlns:a16="http://schemas.microsoft.com/office/drawing/2014/main" id="{1620756A-89F1-41AF-8158-5E83D079DC96}"/>
                    </a:ext>
                  </a:extLst>
                </p:cNvPr>
                <p:cNvPicPr/>
                <p:nvPr/>
              </p:nvPicPr>
              <p:blipFill>
                <a:blip r:embed="rId99"/>
                <a:stretch>
                  <a:fillRect/>
                </a:stretch>
              </p:blipFill>
              <p:spPr>
                <a:xfrm>
                  <a:off x="7447206" y="5353598"/>
                  <a:ext cx="158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9" name="Ink 78">
                  <a:extLst>
                    <a:ext uri="{FF2B5EF4-FFF2-40B4-BE49-F238E27FC236}">
                      <a16:creationId xmlns:a16="http://schemas.microsoft.com/office/drawing/2014/main" id="{5A32D2B1-73B2-4A70-86C4-970A85471ABF}"/>
                    </a:ext>
                  </a:extLst>
                </p14:cNvPr>
                <p14:cNvContentPartPr/>
                <p14:nvPr/>
              </p14:nvContentPartPr>
              <p14:xfrm>
                <a:off x="7693806" y="5262518"/>
                <a:ext cx="219960" cy="108360"/>
              </p14:xfrm>
            </p:contentPart>
          </mc:Choice>
          <mc:Fallback xmlns="">
            <p:pic>
              <p:nvPicPr>
                <p:cNvPr id="79" name="Ink 78">
                  <a:extLst>
                    <a:ext uri="{FF2B5EF4-FFF2-40B4-BE49-F238E27FC236}">
                      <a16:creationId xmlns:a16="http://schemas.microsoft.com/office/drawing/2014/main" id="{5A32D2B1-73B2-4A70-86C4-970A85471ABF}"/>
                    </a:ext>
                  </a:extLst>
                </p:cNvPr>
                <p:cNvPicPr/>
                <p:nvPr/>
              </p:nvPicPr>
              <p:blipFill>
                <a:blip r:embed="rId101"/>
                <a:stretch>
                  <a:fillRect/>
                </a:stretch>
              </p:blipFill>
              <p:spPr>
                <a:xfrm>
                  <a:off x="7675806" y="5244518"/>
                  <a:ext cx="255600" cy="144000"/>
                </a:xfrm>
                <a:prstGeom prst="rect">
                  <a:avLst/>
                </a:prstGeom>
              </p:spPr>
            </p:pic>
          </mc:Fallback>
        </mc:AlternateContent>
      </p:grpSp>
      <p:grpSp>
        <p:nvGrpSpPr>
          <p:cNvPr id="93" name="Group 92">
            <a:extLst>
              <a:ext uri="{FF2B5EF4-FFF2-40B4-BE49-F238E27FC236}">
                <a16:creationId xmlns:a16="http://schemas.microsoft.com/office/drawing/2014/main" id="{FB89D013-8413-4D11-9A8F-3EB00F3070E4}"/>
              </a:ext>
            </a:extLst>
          </p:cNvPr>
          <p:cNvGrpSpPr/>
          <p:nvPr/>
        </p:nvGrpSpPr>
        <p:grpSpPr>
          <a:xfrm>
            <a:off x="6938886" y="6198518"/>
            <a:ext cx="443880" cy="284400"/>
            <a:chOff x="6997206" y="5715038"/>
            <a:chExt cx="443880" cy="284400"/>
          </a:xfrm>
        </p:grpSpPr>
        <mc:AlternateContent xmlns:mc="http://schemas.openxmlformats.org/markup-compatibility/2006" xmlns:p14="http://schemas.microsoft.com/office/powerpoint/2010/main">
          <mc:Choice Requires="p14">
            <p:contentPart p14:bwMode="auto" r:id="rId102">
              <p14:nvContentPartPr>
                <p14:cNvPr id="81" name="Ink 80">
                  <a:extLst>
                    <a:ext uri="{FF2B5EF4-FFF2-40B4-BE49-F238E27FC236}">
                      <a16:creationId xmlns:a16="http://schemas.microsoft.com/office/drawing/2014/main" id="{FD9764F4-907E-474A-9385-E99A318BB2DB}"/>
                    </a:ext>
                  </a:extLst>
                </p14:cNvPr>
                <p14:cNvContentPartPr/>
                <p14:nvPr/>
              </p14:nvContentPartPr>
              <p14:xfrm>
                <a:off x="6997206" y="5715038"/>
                <a:ext cx="161640" cy="284400"/>
              </p14:xfrm>
            </p:contentPart>
          </mc:Choice>
          <mc:Fallback xmlns="">
            <p:pic>
              <p:nvPicPr>
                <p:cNvPr id="81" name="Ink 80">
                  <a:extLst>
                    <a:ext uri="{FF2B5EF4-FFF2-40B4-BE49-F238E27FC236}">
                      <a16:creationId xmlns:a16="http://schemas.microsoft.com/office/drawing/2014/main" id="{FD9764F4-907E-474A-9385-E99A318BB2DB}"/>
                    </a:ext>
                  </a:extLst>
                </p:cNvPr>
                <p:cNvPicPr/>
                <p:nvPr/>
              </p:nvPicPr>
              <p:blipFill>
                <a:blip r:embed="rId103"/>
                <a:stretch>
                  <a:fillRect/>
                </a:stretch>
              </p:blipFill>
              <p:spPr>
                <a:xfrm>
                  <a:off x="6979206" y="5697398"/>
                  <a:ext cx="19728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2" name="Ink 81">
                  <a:extLst>
                    <a:ext uri="{FF2B5EF4-FFF2-40B4-BE49-F238E27FC236}">
                      <a16:creationId xmlns:a16="http://schemas.microsoft.com/office/drawing/2014/main" id="{EA5A4577-52A8-4265-917B-B41EF19F78FF}"/>
                    </a:ext>
                  </a:extLst>
                </p14:cNvPr>
                <p14:cNvContentPartPr/>
                <p14:nvPr/>
              </p14:nvContentPartPr>
              <p14:xfrm>
                <a:off x="7305726" y="5743478"/>
                <a:ext cx="130680" cy="19080"/>
              </p14:xfrm>
            </p:contentPart>
          </mc:Choice>
          <mc:Fallback xmlns="">
            <p:pic>
              <p:nvPicPr>
                <p:cNvPr id="82" name="Ink 81">
                  <a:extLst>
                    <a:ext uri="{FF2B5EF4-FFF2-40B4-BE49-F238E27FC236}">
                      <a16:creationId xmlns:a16="http://schemas.microsoft.com/office/drawing/2014/main" id="{EA5A4577-52A8-4265-917B-B41EF19F78FF}"/>
                    </a:ext>
                  </a:extLst>
                </p:cNvPr>
                <p:cNvPicPr/>
                <p:nvPr/>
              </p:nvPicPr>
              <p:blipFill>
                <a:blip r:embed="rId105"/>
                <a:stretch>
                  <a:fillRect/>
                </a:stretch>
              </p:blipFill>
              <p:spPr>
                <a:xfrm>
                  <a:off x="7288086" y="5725838"/>
                  <a:ext cx="1663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3" name="Ink 82">
                  <a:extLst>
                    <a:ext uri="{FF2B5EF4-FFF2-40B4-BE49-F238E27FC236}">
                      <a16:creationId xmlns:a16="http://schemas.microsoft.com/office/drawing/2014/main" id="{ED120C19-1980-49AF-B856-2B082B56D2C3}"/>
                    </a:ext>
                  </a:extLst>
                </p14:cNvPr>
                <p14:cNvContentPartPr/>
                <p14:nvPr/>
              </p14:nvContentPartPr>
              <p14:xfrm>
                <a:off x="7270446" y="5846438"/>
                <a:ext cx="170640" cy="21960"/>
              </p14:xfrm>
            </p:contentPart>
          </mc:Choice>
          <mc:Fallback xmlns="">
            <p:pic>
              <p:nvPicPr>
                <p:cNvPr id="83" name="Ink 82">
                  <a:extLst>
                    <a:ext uri="{FF2B5EF4-FFF2-40B4-BE49-F238E27FC236}">
                      <a16:creationId xmlns:a16="http://schemas.microsoft.com/office/drawing/2014/main" id="{ED120C19-1980-49AF-B856-2B082B56D2C3}"/>
                    </a:ext>
                  </a:extLst>
                </p:cNvPr>
                <p:cNvPicPr/>
                <p:nvPr/>
              </p:nvPicPr>
              <p:blipFill>
                <a:blip r:embed="rId107"/>
                <a:stretch>
                  <a:fillRect/>
                </a:stretch>
              </p:blipFill>
              <p:spPr>
                <a:xfrm>
                  <a:off x="7252446" y="5828438"/>
                  <a:ext cx="206280" cy="57600"/>
                </a:xfrm>
                <a:prstGeom prst="rect">
                  <a:avLst/>
                </a:prstGeom>
              </p:spPr>
            </p:pic>
          </mc:Fallback>
        </mc:AlternateContent>
      </p:grpSp>
      <p:grpSp>
        <p:nvGrpSpPr>
          <p:cNvPr id="92" name="Group 91">
            <a:extLst>
              <a:ext uri="{FF2B5EF4-FFF2-40B4-BE49-F238E27FC236}">
                <a16:creationId xmlns:a16="http://schemas.microsoft.com/office/drawing/2014/main" id="{F8CF9E64-85DA-4900-8131-AE18409BE50E}"/>
              </a:ext>
            </a:extLst>
          </p:cNvPr>
          <p:cNvGrpSpPr/>
          <p:nvPr/>
        </p:nvGrpSpPr>
        <p:grpSpPr>
          <a:xfrm>
            <a:off x="7738086" y="6154958"/>
            <a:ext cx="336240" cy="244080"/>
            <a:chOff x="7796406" y="5671478"/>
            <a:chExt cx="336240" cy="244080"/>
          </a:xfrm>
        </p:grpSpPr>
        <mc:AlternateContent xmlns:mc="http://schemas.openxmlformats.org/markup-compatibility/2006" xmlns:p14="http://schemas.microsoft.com/office/powerpoint/2010/main">
          <mc:Choice Requires="p14">
            <p:contentPart p14:bwMode="auto" r:id="rId108">
              <p14:nvContentPartPr>
                <p14:cNvPr id="84" name="Ink 83">
                  <a:extLst>
                    <a:ext uri="{FF2B5EF4-FFF2-40B4-BE49-F238E27FC236}">
                      <a16:creationId xmlns:a16="http://schemas.microsoft.com/office/drawing/2014/main" id="{3E557FC5-3AA8-46A2-90FE-86F8509A6BA8}"/>
                    </a:ext>
                  </a:extLst>
                </p14:cNvPr>
                <p14:cNvContentPartPr/>
                <p14:nvPr/>
              </p14:nvContentPartPr>
              <p14:xfrm>
                <a:off x="7796406" y="5671478"/>
                <a:ext cx="126720" cy="244080"/>
              </p14:xfrm>
            </p:contentPart>
          </mc:Choice>
          <mc:Fallback xmlns="">
            <p:pic>
              <p:nvPicPr>
                <p:cNvPr id="84" name="Ink 83">
                  <a:extLst>
                    <a:ext uri="{FF2B5EF4-FFF2-40B4-BE49-F238E27FC236}">
                      <a16:creationId xmlns:a16="http://schemas.microsoft.com/office/drawing/2014/main" id="{3E557FC5-3AA8-46A2-90FE-86F8509A6BA8}"/>
                    </a:ext>
                  </a:extLst>
                </p:cNvPr>
                <p:cNvPicPr/>
                <p:nvPr/>
              </p:nvPicPr>
              <p:blipFill>
                <a:blip r:embed="rId109"/>
                <a:stretch>
                  <a:fillRect/>
                </a:stretch>
              </p:blipFill>
              <p:spPr>
                <a:xfrm>
                  <a:off x="7778766" y="5653838"/>
                  <a:ext cx="1623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5" name="Ink 84">
                  <a:extLst>
                    <a:ext uri="{FF2B5EF4-FFF2-40B4-BE49-F238E27FC236}">
                      <a16:creationId xmlns:a16="http://schemas.microsoft.com/office/drawing/2014/main" id="{91CF1CB3-68DF-478E-91D3-25635B3B9D52}"/>
                    </a:ext>
                  </a:extLst>
                </p14:cNvPr>
                <p14:cNvContentPartPr/>
                <p14:nvPr/>
              </p14:nvContentPartPr>
              <p14:xfrm>
                <a:off x="8043006" y="5737718"/>
                <a:ext cx="89640" cy="172080"/>
              </p14:xfrm>
            </p:contentPart>
          </mc:Choice>
          <mc:Fallback xmlns="">
            <p:pic>
              <p:nvPicPr>
                <p:cNvPr id="85" name="Ink 84">
                  <a:extLst>
                    <a:ext uri="{FF2B5EF4-FFF2-40B4-BE49-F238E27FC236}">
                      <a16:creationId xmlns:a16="http://schemas.microsoft.com/office/drawing/2014/main" id="{91CF1CB3-68DF-478E-91D3-25635B3B9D52}"/>
                    </a:ext>
                  </a:extLst>
                </p:cNvPr>
                <p:cNvPicPr/>
                <p:nvPr/>
              </p:nvPicPr>
              <p:blipFill>
                <a:blip r:embed="rId111"/>
                <a:stretch>
                  <a:fillRect/>
                </a:stretch>
              </p:blipFill>
              <p:spPr>
                <a:xfrm>
                  <a:off x="8025366" y="5719718"/>
                  <a:ext cx="125280" cy="20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86" name="Ink 85">
                <a:extLst>
                  <a:ext uri="{FF2B5EF4-FFF2-40B4-BE49-F238E27FC236}">
                    <a16:creationId xmlns:a16="http://schemas.microsoft.com/office/drawing/2014/main" id="{38607E52-A0EF-4FEF-B81F-3922E487AC78}"/>
                  </a:ext>
                </a:extLst>
              </p14:cNvPr>
              <p14:cNvContentPartPr/>
              <p14:nvPr/>
            </p14:nvContentPartPr>
            <p14:xfrm>
              <a:off x="8499486" y="6047318"/>
              <a:ext cx="257760" cy="541080"/>
            </p14:xfrm>
          </p:contentPart>
        </mc:Choice>
        <mc:Fallback xmlns="">
          <p:pic>
            <p:nvPicPr>
              <p:cNvPr id="86" name="Ink 85">
                <a:extLst>
                  <a:ext uri="{FF2B5EF4-FFF2-40B4-BE49-F238E27FC236}">
                    <a16:creationId xmlns:a16="http://schemas.microsoft.com/office/drawing/2014/main" id="{38607E52-A0EF-4FEF-B81F-3922E487AC78}"/>
                  </a:ext>
                </a:extLst>
              </p:cNvPr>
              <p:cNvPicPr/>
              <p:nvPr/>
            </p:nvPicPr>
            <p:blipFill>
              <a:blip r:embed="rId113"/>
              <a:stretch>
                <a:fillRect/>
              </a:stretch>
            </p:blipFill>
            <p:spPr>
              <a:xfrm>
                <a:off x="8481486" y="6029318"/>
                <a:ext cx="293400" cy="576720"/>
              </a:xfrm>
              <a:prstGeom prst="rect">
                <a:avLst/>
              </a:prstGeom>
            </p:spPr>
          </p:pic>
        </mc:Fallback>
      </mc:AlternateContent>
      <p:grpSp>
        <p:nvGrpSpPr>
          <p:cNvPr id="91" name="Group 90">
            <a:extLst>
              <a:ext uri="{FF2B5EF4-FFF2-40B4-BE49-F238E27FC236}">
                <a16:creationId xmlns:a16="http://schemas.microsoft.com/office/drawing/2014/main" id="{5AA89218-9FCD-4D06-824E-EC2699B03C87}"/>
              </a:ext>
            </a:extLst>
          </p:cNvPr>
          <p:cNvGrpSpPr/>
          <p:nvPr/>
        </p:nvGrpSpPr>
        <p:grpSpPr>
          <a:xfrm>
            <a:off x="9013206" y="5896478"/>
            <a:ext cx="1612080" cy="560880"/>
            <a:chOff x="9071526" y="5412998"/>
            <a:chExt cx="1612080" cy="560880"/>
          </a:xfrm>
        </p:grpSpPr>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97C8E90A-74F9-48C6-A360-4CCABE557FDB}"/>
                    </a:ext>
                  </a:extLst>
                </p14:cNvPr>
                <p14:cNvContentPartPr/>
                <p14:nvPr/>
              </p14:nvContentPartPr>
              <p14:xfrm>
                <a:off x="9071526" y="5694158"/>
                <a:ext cx="112320" cy="146520"/>
              </p14:xfrm>
            </p:contentPart>
          </mc:Choice>
          <mc:Fallback xmlns="">
            <p:pic>
              <p:nvPicPr>
                <p:cNvPr id="87" name="Ink 86">
                  <a:extLst>
                    <a:ext uri="{FF2B5EF4-FFF2-40B4-BE49-F238E27FC236}">
                      <a16:creationId xmlns:a16="http://schemas.microsoft.com/office/drawing/2014/main" id="{97C8E90A-74F9-48C6-A360-4CCABE557FDB}"/>
                    </a:ext>
                  </a:extLst>
                </p:cNvPr>
                <p:cNvPicPr/>
                <p:nvPr/>
              </p:nvPicPr>
              <p:blipFill>
                <a:blip r:embed="rId115"/>
                <a:stretch>
                  <a:fillRect/>
                </a:stretch>
              </p:blipFill>
              <p:spPr>
                <a:xfrm>
                  <a:off x="9053886" y="5676518"/>
                  <a:ext cx="1479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685F9AA0-55D7-4906-AC62-D3BA822E0485}"/>
                    </a:ext>
                  </a:extLst>
                </p14:cNvPr>
                <p14:cNvContentPartPr/>
                <p14:nvPr/>
              </p14:nvContentPartPr>
              <p14:xfrm>
                <a:off x="9233886" y="5727998"/>
                <a:ext cx="200160" cy="174600"/>
              </p14:xfrm>
            </p:contentPart>
          </mc:Choice>
          <mc:Fallback xmlns="">
            <p:pic>
              <p:nvPicPr>
                <p:cNvPr id="88" name="Ink 87">
                  <a:extLst>
                    <a:ext uri="{FF2B5EF4-FFF2-40B4-BE49-F238E27FC236}">
                      <a16:creationId xmlns:a16="http://schemas.microsoft.com/office/drawing/2014/main" id="{685F9AA0-55D7-4906-AC62-D3BA822E0485}"/>
                    </a:ext>
                  </a:extLst>
                </p:cNvPr>
                <p:cNvPicPr/>
                <p:nvPr/>
              </p:nvPicPr>
              <p:blipFill>
                <a:blip r:embed="rId117"/>
                <a:stretch>
                  <a:fillRect/>
                </a:stretch>
              </p:blipFill>
              <p:spPr>
                <a:xfrm>
                  <a:off x="9215886" y="5709998"/>
                  <a:ext cx="2358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9" name="Ink 88">
                  <a:extLst>
                    <a:ext uri="{FF2B5EF4-FFF2-40B4-BE49-F238E27FC236}">
                      <a16:creationId xmlns:a16="http://schemas.microsoft.com/office/drawing/2014/main" id="{6F52552F-EFF1-4EDA-A347-07A2E01F957C}"/>
                    </a:ext>
                  </a:extLst>
                </p14:cNvPr>
                <p14:cNvContentPartPr/>
                <p14:nvPr/>
              </p14:nvContentPartPr>
              <p14:xfrm>
                <a:off x="9522966" y="5620358"/>
                <a:ext cx="362520" cy="353520"/>
              </p14:xfrm>
            </p:contentPart>
          </mc:Choice>
          <mc:Fallback xmlns="">
            <p:pic>
              <p:nvPicPr>
                <p:cNvPr id="89" name="Ink 88">
                  <a:extLst>
                    <a:ext uri="{FF2B5EF4-FFF2-40B4-BE49-F238E27FC236}">
                      <a16:creationId xmlns:a16="http://schemas.microsoft.com/office/drawing/2014/main" id="{6F52552F-EFF1-4EDA-A347-07A2E01F957C}"/>
                    </a:ext>
                  </a:extLst>
                </p:cNvPr>
                <p:cNvPicPr/>
                <p:nvPr/>
              </p:nvPicPr>
              <p:blipFill>
                <a:blip r:embed="rId119"/>
                <a:stretch>
                  <a:fillRect/>
                </a:stretch>
              </p:blipFill>
              <p:spPr>
                <a:xfrm>
                  <a:off x="9505326" y="5602358"/>
                  <a:ext cx="39816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 name="Ink 89">
                  <a:extLst>
                    <a:ext uri="{FF2B5EF4-FFF2-40B4-BE49-F238E27FC236}">
                      <a16:creationId xmlns:a16="http://schemas.microsoft.com/office/drawing/2014/main" id="{03690EE2-FF32-44C8-903D-DB3B07A5B858}"/>
                    </a:ext>
                  </a:extLst>
                </p14:cNvPr>
                <p14:cNvContentPartPr/>
                <p14:nvPr/>
              </p14:nvContentPartPr>
              <p14:xfrm>
                <a:off x="9985566" y="5412998"/>
                <a:ext cx="698040" cy="485280"/>
              </p14:xfrm>
            </p:contentPart>
          </mc:Choice>
          <mc:Fallback xmlns="">
            <p:pic>
              <p:nvPicPr>
                <p:cNvPr id="90" name="Ink 89">
                  <a:extLst>
                    <a:ext uri="{FF2B5EF4-FFF2-40B4-BE49-F238E27FC236}">
                      <a16:creationId xmlns:a16="http://schemas.microsoft.com/office/drawing/2014/main" id="{03690EE2-FF32-44C8-903D-DB3B07A5B858}"/>
                    </a:ext>
                  </a:extLst>
                </p:cNvPr>
                <p:cNvPicPr/>
                <p:nvPr/>
              </p:nvPicPr>
              <p:blipFill>
                <a:blip r:embed="rId121"/>
                <a:stretch>
                  <a:fillRect/>
                </a:stretch>
              </p:blipFill>
              <p:spPr>
                <a:xfrm>
                  <a:off x="9967926" y="5395358"/>
                  <a:ext cx="733680" cy="520920"/>
                </a:xfrm>
                <a:prstGeom prst="rect">
                  <a:avLst/>
                </a:prstGeom>
              </p:spPr>
            </p:pic>
          </mc:Fallback>
        </mc:AlternateContent>
      </p:grpSp>
      <p:sp>
        <p:nvSpPr>
          <p:cNvPr id="94" name="TextBox 93">
            <a:extLst>
              <a:ext uri="{FF2B5EF4-FFF2-40B4-BE49-F238E27FC236}">
                <a16:creationId xmlns:a16="http://schemas.microsoft.com/office/drawing/2014/main" id="{77DC4AC3-F638-41BB-97BA-D529993D9308}"/>
              </a:ext>
            </a:extLst>
          </p:cNvPr>
          <p:cNvSpPr txBox="1"/>
          <p:nvPr/>
        </p:nvSpPr>
        <p:spPr>
          <a:xfrm>
            <a:off x="1488335" y="6097832"/>
            <a:ext cx="5511031" cy="461665"/>
          </a:xfrm>
          <a:prstGeom prst="rect">
            <a:avLst/>
          </a:prstGeom>
          <a:noFill/>
        </p:spPr>
        <p:txBody>
          <a:bodyPr wrap="square" rtlCol="0">
            <a:spAutoFit/>
          </a:bodyPr>
          <a:lstStyle/>
          <a:p>
            <a:r>
              <a:rPr lang="en-US" sz="1200" dirty="0"/>
              <a:t>Example is from:  </a:t>
            </a:r>
            <a:r>
              <a:rPr lang="en-US" sz="1200" dirty="0">
                <a:hlinkClick r:id="rId122"/>
              </a:rPr>
              <a:t>https://medium.com/analytics-vidhya/a-super-simple-explanation-to-regression-trees-and-random-forest-regressors-91f27957f688</a:t>
            </a:r>
            <a:endParaRPr lang="en-US" sz="1200" dirty="0"/>
          </a:p>
        </p:txBody>
      </p:sp>
    </p:spTree>
    <p:extLst>
      <p:ext uri="{BB962C8B-B14F-4D97-AF65-F5344CB8AC3E}">
        <p14:creationId xmlns:p14="http://schemas.microsoft.com/office/powerpoint/2010/main" val="3999015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34</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3338693531"/>
              </p:ext>
            </p:extLst>
          </p:nvPr>
        </p:nvGraphicFramePr>
        <p:xfrm>
          <a:off x="2873547" y="864083"/>
          <a:ext cx="6982723" cy="2230439"/>
        </p:xfrm>
        <a:graphic>
          <a:graphicData uri="http://schemas.openxmlformats.org/drawingml/2006/table">
            <a:tbl>
              <a:tblPr firstRow="1" bandRow="1">
                <a:tableStyleId>{5C22544A-7EE6-4342-B048-85BDC9FD1C3A}</a:tableStyleId>
              </a:tblPr>
              <a:tblGrid>
                <a:gridCol w="1817600">
                  <a:extLst>
                    <a:ext uri="{9D8B030D-6E8A-4147-A177-3AD203B41FA5}">
                      <a16:colId xmlns:a16="http://schemas.microsoft.com/office/drawing/2014/main" val="516274169"/>
                    </a:ext>
                  </a:extLst>
                </a:gridCol>
                <a:gridCol w="1597096">
                  <a:extLst>
                    <a:ext uri="{9D8B030D-6E8A-4147-A177-3AD203B41FA5}">
                      <a16:colId xmlns:a16="http://schemas.microsoft.com/office/drawing/2014/main" val="2424191324"/>
                    </a:ext>
                  </a:extLst>
                </a:gridCol>
                <a:gridCol w="2003902">
                  <a:extLst>
                    <a:ext uri="{9D8B030D-6E8A-4147-A177-3AD203B41FA5}">
                      <a16:colId xmlns:a16="http://schemas.microsoft.com/office/drawing/2014/main" val="292515327"/>
                    </a:ext>
                  </a:extLst>
                </a:gridCol>
                <a:gridCol w="1564125">
                  <a:extLst>
                    <a:ext uri="{9D8B030D-6E8A-4147-A177-3AD203B41FA5}">
                      <a16:colId xmlns:a16="http://schemas.microsoft.com/office/drawing/2014/main" val="3280442941"/>
                    </a:ext>
                  </a:extLst>
                </a:gridCol>
              </a:tblGrid>
              <a:tr h="284163">
                <a:tc>
                  <a:txBody>
                    <a:bodyPr/>
                    <a:lstStyle/>
                    <a:p>
                      <a:r>
                        <a:rPr lang="en-US" dirty="0"/>
                        <a:t>Annual Income</a:t>
                      </a:r>
                    </a:p>
                  </a:txBody>
                  <a:tcPr/>
                </a:tc>
                <a:tc>
                  <a:txBody>
                    <a:bodyPr/>
                    <a:lstStyle/>
                    <a:p>
                      <a:r>
                        <a:rPr lang="en-US" dirty="0"/>
                        <a:t>Between Averages</a:t>
                      </a:r>
                    </a:p>
                  </a:txBody>
                  <a:tcPr/>
                </a:tc>
                <a:tc>
                  <a:txBody>
                    <a:bodyPr/>
                    <a:lstStyle/>
                    <a:p>
                      <a:r>
                        <a:rPr lang="en-US" dirty="0"/>
                        <a:t>Life Expectancy</a:t>
                      </a:r>
                    </a:p>
                  </a:txBody>
                  <a:tcPr/>
                </a:tc>
                <a:tc>
                  <a:txBody>
                    <a:bodyPr/>
                    <a:lstStyle/>
                    <a:p>
                      <a:r>
                        <a:rPr lang="en-US" dirty="0"/>
                        <a:t>SSE</a:t>
                      </a:r>
                    </a:p>
                  </a:txBody>
                  <a:tcPr/>
                </a:tc>
                <a:extLst>
                  <a:ext uri="{0D108BD9-81ED-4DB2-BD59-A6C34878D82A}">
                    <a16:rowId xmlns:a16="http://schemas.microsoft.com/office/drawing/2014/main" val="1838902623"/>
                  </a:ext>
                </a:extLst>
              </a:tr>
              <a:tr h="284163">
                <a:tc>
                  <a:txBody>
                    <a:bodyPr/>
                    <a:lstStyle/>
                    <a:p>
                      <a:r>
                        <a:rPr lang="en-US" dirty="0"/>
                        <a:t>6.5</a:t>
                      </a:r>
                    </a:p>
                  </a:txBody>
                  <a:tcPr/>
                </a:tc>
                <a:tc>
                  <a:txBody>
                    <a:bodyPr/>
                    <a:lstStyle/>
                    <a:p>
                      <a:endParaRPr lang="en-US" dirty="0"/>
                    </a:p>
                  </a:txBody>
                  <a:tcPr/>
                </a:tc>
                <a:tc>
                  <a:txBody>
                    <a:bodyPr/>
                    <a:lstStyle/>
                    <a:p>
                      <a:r>
                        <a:rPr lang="en-US" dirty="0"/>
                        <a:t>75</a:t>
                      </a:r>
                    </a:p>
                  </a:txBody>
                  <a:tcPr/>
                </a:tc>
                <a:tc>
                  <a:txBody>
                    <a:bodyPr/>
                    <a:lstStyle/>
                    <a:p>
                      <a:endParaRPr lang="en-US" dirty="0"/>
                    </a:p>
                  </a:txBody>
                  <a:tcPr/>
                </a:tc>
                <a:extLst>
                  <a:ext uri="{0D108BD9-81ED-4DB2-BD59-A6C34878D82A}">
                    <a16:rowId xmlns:a16="http://schemas.microsoft.com/office/drawing/2014/main" val="1351513096"/>
                  </a:ext>
                </a:extLst>
              </a:tr>
              <a:tr h="284163">
                <a:tc>
                  <a:txBody>
                    <a:bodyPr/>
                    <a:lstStyle/>
                    <a:p>
                      <a:r>
                        <a:rPr lang="en-US" dirty="0"/>
                        <a:t>7.0</a:t>
                      </a:r>
                    </a:p>
                  </a:txBody>
                  <a:tcPr/>
                </a:tc>
                <a:tc>
                  <a:txBody>
                    <a:bodyPr/>
                    <a:lstStyle/>
                    <a:p>
                      <a:r>
                        <a:rPr lang="en-US" dirty="0"/>
                        <a:t>6.75</a:t>
                      </a:r>
                    </a:p>
                  </a:txBody>
                  <a:tcPr/>
                </a:tc>
                <a:tc>
                  <a:txBody>
                    <a:bodyPr/>
                    <a:lstStyle/>
                    <a:p>
                      <a:r>
                        <a:rPr lang="en-US" dirty="0"/>
                        <a:t>85</a:t>
                      </a:r>
                    </a:p>
                  </a:txBody>
                  <a:tcPr/>
                </a:tc>
                <a:tc>
                  <a:txBody>
                    <a:bodyPr/>
                    <a:lstStyle/>
                    <a:p>
                      <a:r>
                        <a:rPr lang="en-US" dirty="0"/>
                        <a:t>172.67</a:t>
                      </a:r>
                    </a:p>
                  </a:txBody>
                  <a:tcPr/>
                </a:tc>
                <a:extLst>
                  <a:ext uri="{0D108BD9-81ED-4DB2-BD59-A6C34878D82A}">
                    <a16:rowId xmlns:a16="http://schemas.microsoft.com/office/drawing/2014/main" val="3631990799"/>
                  </a:ext>
                </a:extLst>
              </a:tr>
              <a:tr h="332821">
                <a:tc>
                  <a:txBody>
                    <a:bodyPr/>
                    <a:lstStyle/>
                    <a:p>
                      <a:r>
                        <a:rPr lang="en-US" dirty="0"/>
                        <a:t>8.0</a:t>
                      </a:r>
                    </a:p>
                  </a:txBody>
                  <a:tcPr/>
                </a:tc>
                <a:tc>
                  <a:txBody>
                    <a:bodyPr/>
                    <a:lstStyle/>
                    <a:p>
                      <a:r>
                        <a:rPr lang="en-US" dirty="0"/>
                        <a:t>7.5</a:t>
                      </a:r>
                    </a:p>
                  </a:txBody>
                  <a:tcPr/>
                </a:tc>
                <a:tc>
                  <a:txBody>
                    <a:bodyPr/>
                    <a:lstStyle/>
                    <a:p>
                      <a:r>
                        <a:rPr lang="en-US" dirty="0"/>
                        <a:t>80</a:t>
                      </a:r>
                    </a:p>
                  </a:txBody>
                  <a:tcPr/>
                </a:tc>
                <a:tc>
                  <a:txBody>
                    <a:bodyPr/>
                    <a:lstStyle/>
                    <a:p>
                      <a:r>
                        <a:rPr lang="en-US" dirty="0"/>
                        <a:t>134.5</a:t>
                      </a:r>
                    </a:p>
                  </a:txBody>
                  <a:tcPr/>
                </a:tc>
                <a:extLst>
                  <a:ext uri="{0D108BD9-81ED-4DB2-BD59-A6C34878D82A}">
                    <a16:rowId xmlns:a16="http://schemas.microsoft.com/office/drawing/2014/main" val="2705554765"/>
                  </a:ext>
                </a:extLst>
              </a:tr>
              <a:tr h="493079">
                <a:tc>
                  <a:txBody>
                    <a:bodyPr/>
                    <a:lstStyle/>
                    <a:p>
                      <a:r>
                        <a:rPr lang="en-US" dirty="0"/>
                        <a:t>8.5</a:t>
                      </a:r>
                    </a:p>
                  </a:txBody>
                  <a:tcPr/>
                </a:tc>
                <a:tc>
                  <a:txBody>
                    <a:bodyPr/>
                    <a:lstStyle/>
                    <a:p>
                      <a:r>
                        <a:rPr lang="en-US" dirty="0"/>
                        <a:t>8.25</a:t>
                      </a:r>
                    </a:p>
                  </a:txBody>
                  <a:tcPr/>
                </a:tc>
                <a:tc>
                  <a:txBody>
                    <a:bodyPr/>
                    <a:lstStyle/>
                    <a:p>
                      <a:r>
                        <a:rPr lang="en-US" dirty="0"/>
                        <a:t>67</a:t>
                      </a:r>
                    </a:p>
                  </a:txBody>
                  <a:tcPr/>
                </a:tc>
                <a:tc>
                  <a:txBody>
                    <a:bodyPr/>
                    <a:lstStyle/>
                    <a:p>
                      <a:r>
                        <a:rPr lang="en-US" dirty="0"/>
                        <a:t>50 </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403653" y="3464641"/>
            <a:ext cx="556378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Do this same calculation for every split and pick the lowest score.</a:t>
            </a:r>
          </a:p>
          <a:p>
            <a:pPr marL="285750" indent="-285750">
              <a:buFont typeface="Wingdings" panose="05000000000000000000" pitchFamily="2" charset="2"/>
              <a:buChar char="Ø"/>
            </a:pPr>
            <a:r>
              <a:rPr lang="en-US" dirty="0"/>
              <a:t>MSE = SSE/n </a:t>
            </a:r>
          </a:p>
          <a:p>
            <a:pPr marL="742950" lvl="1" indent="-285750">
              <a:buFont typeface="Wingdings" panose="05000000000000000000" pitchFamily="2" charset="2"/>
              <a:buChar char="Ø"/>
            </a:pPr>
            <a:r>
              <a:rPr lang="en-US" dirty="0"/>
              <a:t>Find the average (80), then do the below:</a:t>
            </a:r>
          </a:p>
          <a:p>
            <a:pPr marL="742950" lvl="1" indent="-285750">
              <a:buFont typeface="Wingdings" panose="05000000000000000000" pitchFamily="2" charset="2"/>
              <a:buChar char="Ø"/>
            </a:pPr>
            <a:r>
              <a:rPr lang="en-US" dirty="0"/>
              <a:t>(75-80)</a:t>
            </a:r>
            <a:r>
              <a:rPr lang="en-US" baseline="30000" dirty="0"/>
              <a:t> 2</a:t>
            </a:r>
            <a:r>
              <a:rPr lang="en-US" dirty="0"/>
              <a:t> + (85-80)</a:t>
            </a:r>
            <a:r>
              <a:rPr lang="en-US" baseline="30000" dirty="0"/>
              <a:t> 2</a:t>
            </a:r>
            <a:r>
              <a:rPr lang="en-US" dirty="0"/>
              <a:t> + (80-80)</a:t>
            </a:r>
            <a:r>
              <a:rPr lang="en-US" baseline="30000" dirty="0"/>
              <a:t> 2 </a:t>
            </a:r>
          </a:p>
          <a:p>
            <a:pPr marL="1200150" lvl="2" indent="-285750">
              <a:buFont typeface="Wingdings" panose="05000000000000000000" pitchFamily="2" charset="2"/>
              <a:buChar char="v"/>
            </a:pPr>
            <a:r>
              <a:rPr lang="en-US" dirty="0"/>
              <a:t>(25+25+0)/3 = 16.67 (MSE not SSE)</a:t>
            </a:r>
          </a:p>
          <a:p>
            <a:pPr marL="1200150" lvl="2" indent="-285750">
              <a:buFont typeface="Wingdings" panose="05000000000000000000" pitchFamily="2" charset="2"/>
              <a:buChar char="v"/>
            </a:pPr>
            <a:r>
              <a:rPr lang="en-US" dirty="0"/>
              <a:t>What is the MSE for the right side of the tree?</a:t>
            </a:r>
          </a:p>
        </p:txBody>
      </p:sp>
      <p:grpSp>
        <p:nvGrpSpPr>
          <p:cNvPr id="134" name="Group 133">
            <a:extLst>
              <a:ext uri="{FF2B5EF4-FFF2-40B4-BE49-F238E27FC236}">
                <a16:creationId xmlns:a16="http://schemas.microsoft.com/office/drawing/2014/main" id="{E3423BB5-7846-476B-A19D-31C6DC25FBEC}"/>
              </a:ext>
            </a:extLst>
          </p:cNvPr>
          <p:cNvGrpSpPr/>
          <p:nvPr/>
        </p:nvGrpSpPr>
        <p:grpSpPr>
          <a:xfrm>
            <a:off x="7797846" y="3978758"/>
            <a:ext cx="3758760" cy="1288440"/>
            <a:chOff x="7797846" y="3978758"/>
            <a:chExt cx="3758760" cy="128844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F90B7852-182C-4848-97B3-252ED09C83CE}"/>
                    </a:ext>
                  </a:extLst>
                </p14:cNvPr>
                <p14:cNvContentPartPr/>
                <p14:nvPr/>
              </p14:nvContentPartPr>
              <p14:xfrm>
                <a:off x="8255766" y="4018718"/>
                <a:ext cx="88200" cy="486720"/>
              </p14:xfrm>
            </p:contentPart>
          </mc:Choice>
          <mc:Fallback xmlns="">
            <p:pic>
              <p:nvPicPr>
                <p:cNvPr id="7" name="Ink 6">
                  <a:extLst>
                    <a:ext uri="{FF2B5EF4-FFF2-40B4-BE49-F238E27FC236}">
                      <a16:creationId xmlns:a16="http://schemas.microsoft.com/office/drawing/2014/main" id="{F90B7852-182C-4848-97B3-252ED09C83CE}"/>
                    </a:ext>
                  </a:extLst>
                </p:cNvPr>
                <p:cNvPicPr/>
                <p:nvPr/>
              </p:nvPicPr>
              <p:blipFill>
                <a:blip r:embed="rId3"/>
                <a:stretch>
                  <a:fillRect/>
                </a:stretch>
              </p:blipFill>
              <p:spPr>
                <a:xfrm>
                  <a:off x="8238126" y="4000718"/>
                  <a:ext cx="12384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5C934EA-FB9F-4D31-A584-38C5F84AD2D5}"/>
                    </a:ext>
                  </a:extLst>
                </p14:cNvPr>
                <p14:cNvContentPartPr/>
                <p14:nvPr/>
              </p14:nvContentPartPr>
              <p14:xfrm>
                <a:off x="8210406" y="3978758"/>
                <a:ext cx="1440360" cy="673560"/>
              </p14:xfrm>
            </p:contentPart>
          </mc:Choice>
          <mc:Fallback xmlns="">
            <p:pic>
              <p:nvPicPr>
                <p:cNvPr id="8" name="Ink 7">
                  <a:extLst>
                    <a:ext uri="{FF2B5EF4-FFF2-40B4-BE49-F238E27FC236}">
                      <a16:creationId xmlns:a16="http://schemas.microsoft.com/office/drawing/2014/main" id="{55C934EA-FB9F-4D31-A584-38C5F84AD2D5}"/>
                    </a:ext>
                  </a:extLst>
                </p:cNvPr>
                <p:cNvPicPr/>
                <p:nvPr/>
              </p:nvPicPr>
              <p:blipFill>
                <a:blip r:embed="rId5"/>
                <a:stretch>
                  <a:fillRect/>
                </a:stretch>
              </p:blipFill>
              <p:spPr>
                <a:xfrm>
                  <a:off x="8192766" y="3961118"/>
                  <a:ext cx="1476000" cy="70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0DC5FAD-2175-47D5-8D55-9EA109219728}"/>
                    </a:ext>
                  </a:extLst>
                </p14:cNvPr>
                <p14:cNvContentPartPr/>
                <p14:nvPr/>
              </p14:nvContentPartPr>
              <p14:xfrm>
                <a:off x="8439366" y="4098998"/>
                <a:ext cx="260280" cy="410760"/>
              </p14:xfrm>
            </p:contentPart>
          </mc:Choice>
          <mc:Fallback xmlns="">
            <p:pic>
              <p:nvPicPr>
                <p:cNvPr id="10" name="Ink 9">
                  <a:extLst>
                    <a:ext uri="{FF2B5EF4-FFF2-40B4-BE49-F238E27FC236}">
                      <a16:creationId xmlns:a16="http://schemas.microsoft.com/office/drawing/2014/main" id="{90DC5FAD-2175-47D5-8D55-9EA109219728}"/>
                    </a:ext>
                  </a:extLst>
                </p:cNvPr>
                <p:cNvPicPr/>
                <p:nvPr/>
              </p:nvPicPr>
              <p:blipFill>
                <a:blip r:embed="rId7"/>
                <a:stretch>
                  <a:fillRect/>
                </a:stretch>
              </p:blipFill>
              <p:spPr>
                <a:xfrm>
                  <a:off x="8421366" y="4081358"/>
                  <a:ext cx="29592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9BB0686-4AB8-43EC-844E-EE2A6AA24716}"/>
                    </a:ext>
                  </a:extLst>
                </p14:cNvPr>
                <p14:cNvContentPartPr/>
                <p14:nvPr/>
              </p14:nvContentPartPr>
              <p14:xfrm>
                <a:off x="8483646" y="4314638"/>
                <a:ext cx="204840" cy="21960"/>
              </p14:xfrm>
            </p:contentPart>
          </mc:Choice>
          <mc:Fallback xmlns="">
            <p:pic>
              <p:nvPicPr>
                <p:cNvPr id="11" name="Ink 10">
                  <a:extLst>
                    <a:ext uri="{FF2B5EF4-FFF2-40B4-BE49-F238E27FC236}">
                      <a16:creationId xmlns:a16="http://schemas.microsoft.com/office/drawing/2014/main" id="{89BB0686-4AB8-43EC-844E-EE2A6AA24716}"/>
                    </a:ext>
                  </a:extLst>
                </p:cNvPr>
                <p:cNvPicPr/>
                <p:nvPr/>
              </p:nvPicPr>
              <p:blipFill>
                <a:blip r:embed="rId9"/>
                <a:stretch>
                  <a:fillRect/>
                </a:stretch>
              </p:blipFill>
              <p:spPr>
                <a:xfrm>
                  <a:off x="8465646" y="4296638"/>
                  <a:ext cx="240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43C926C3-60A5-45AB-8EC3-85EEAFA13DE6}"/>
                    </a:ext>
                  </a:extLst>
                </p14:cNvPr>
                <p14:cNvContentPartPr/>
                <p14:nvPr/>
              </p14:nvContentPartPr>
              <p14:xfrm>
                <a:off x="8944806" y="4251998"/>
                <a:ext cx="39240" cy="262080"/>
              </p14:xfrm>
            </p:contentPart>
          </mc:Choice>
          <mc:Fallback xmlns="">
            <p:pic>
              <p:nvPicPr>
                <p:cNvPr id="12" name="Ink 11">
                  <a:extLst>
                    <a:ext uri="{FF2B5EF4-FFF2-40B4-BE49-F238E27FC236}">
                      <a16:creationId xmlns:a16="http://schemas.microsoft.com/office/drawing/2014/main" id="{43C926C3-60A5-45AB-8EC3-85EEAFA13DE6}"/>
                    </a:ext>
                  </a:extLst>
                </p:cNvPr>
                <p:cNvPicPr/>
                <p:nvPr/>
              </p:nvPicPr>
              <p:blipFill>
                <a:blip r:embed="rId11"/>
                <a:stretch>
                  <a:fillRect/>
                </a:stretch>
              </p:blipFill>
              <p:spPr>
                <a:xfrm>
                  <a:off x="8926806" y="4234358"/>
                  <a:ext cx="748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3393738-DEDB-4F97-99DB-94D9273C44F6}"/>
                    </a:ext>
                  </a:extLst>
                </p14:cNvPr>
                <p14:cNvContentPartPr/>
                <p14:nvPr/>
              </p14:nvContentPartPr>
              <p14:xfrm>
                <a:off x="8799006" y="4216358"/>
                <a:ext cx="219240" cy="55440"/>
              </p14:xfrm>
            </p:contentPart>
          </mc:Choice>
          <mc:Fallback xmlns="">
            <p:pic>
              <p:nvPicPr>
                <p:cNvPr id="13" name="Ink 12">
                  <a:extLst>
                    <a:ext uri="{FF2B5EF4-FFF2-40B4-BE49-F238E27FC236}">
                      <a16:creationId xmlns:a16="http://schemas.microsoft.com/office/drawing/2014/main" id="{83393738-DEDB-4F97-99DB-94D9273C44F6}"/>
                    </a:ext>
                  </a:extLst>
                </p:cNvPr>
                <p:cNvPicPr/>
                <p:nvPr/>
              </p:nvPicPr>
              <p:blipFill>
                <a:blip r:embed="rId13"/>
                <a:stretch>
                  <a:fillRect/>
                </a:stretch>
              </p:blipFill>
              <p:spPr>
                <a:xfrm>
                  <a:off x="8781366" y="4198358"/>
                  <a:ext cx="2548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557F3D89-E648-49AC-9673-ADA5024E3178}"/>
                    </a:ext>
                  </a:extLst>
                </p14:cNvPr>
                <p14:cNvContentPartPr/>
                <p14:nvPr/>
              </p14:nvContentPartPr>
              <p14:xfrm>
                <a:off x="8774166" y="4466198"/>
                <a:ext cx="435600" cy="28080"/>
              </p14:xfrm>
            </p:contentPart>
          </mc:Choice>
          <mc:Fallback xmlns="">
            <p:pic>
              <p:nvPicPr>
                <p:cNvPr id="14" name="Ink 13">
                  <a:extLst>
                    <a:ext uri="{FF2B5EF4-FFF2-40B4-BE49-F238E27FC236}">
                      <a16:creationId xmlns:a16="http://schemas.microsoft.com/office/drawing/2014/main" id="{557F3D89-E648-49AC-9673-ADA5024E3178}"/>
                    </a:ext>
                  </a:extLst>
                </p:cNvPr>
                <p:cNvPicPr/>
                <p:nvPr/>
              </p:nvPicPr>
              <p:blipFill>
                <a:blip r:embed="rId15"/>
                <a:stretch>
                  <a:fillRect/>
                </a:stretch>
              </p:blipFill>
              <p:spPr>
                <a:xfrm>
                  <a:off x="8756166" y="4448198"/>
                  <a:ext cx="471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AA0B2903-4402-4DD4-95AC-3F1CE7236205}"/>
                    </a:ext>
                  </a:extLst>
                </p14:cNvPr>
                <p14:cNvContentPartPr/>
                <p14:nvPr/>
              </p14:nvContentPartPr>
              <p14:xfrm>
                <a:off x="7797846" y="4561598"/>
                <a:ext cx="800640" cy="594720"/>
              </p14:xfrm>
            </p:contentPart>
          </mc:Choice>
          <mc:Fallback xmlns="">
            <p:pic>
              <p:nvPicPr>
                <p:cNvPr id="31" name="Ink 30">
                  <a:extLst>
                    <a:ext uri="{FF2B5EF4-FFF2-40B4-BE49-F238E27FC236}">
                      <a16:creationId xmlns:a16="http://schemas.microsoft.com/office/drawing/2014/main" id="{AA0B2903-4402-4DD4-95AC-3F1CE7236205}"/>
                    </a:ext>
                  </a:extLst>
                </p:cNvPr>
                <p:cNvPicPr/>
                <p:nvPr/>
              </p:nvPicPr>
              <p:blipFill>
                <a:blip r:embed="rId17"/>
                <a:stretch>
                  <a:fillRect/>
                </a:stretch>
              </p:blipFill>
              <p:spPr>
                <a:xfrm>
                  <a:off x="7780206" y="4543598"/>
                  <a:ext cx="83628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B174FC09-20E9-4230-99D0-9AFBC2BA0076}"/>
                    </a:ext>
                  </a:extLst>
                </p14:cNvPr>
                <p14:cNvContentPartPr/>
                <p14:nvPr/>
              </p14:nvContentPartPr>
              <p14:xfrm>
                <a:off x="9331086" y="4668158"/>
                <a:ext cx="927360" cy="599040"/>
              </p14:xfrm>
            </p:contentPart>
          </mc:Choice>
          <mc:Fallback xmlns="">
            <p:pic>
              <p:nvPicPr>
                <p:cNvPr id="63" name="Ink 62">
                  <a:extLst>
                    <a:ext uri="{FF2B5EF4-FFF2-40B4-BE49-F238E27FC236}">
                      <a16:creationId xmlns:a16="http://schemas.microsoft.com/office/drawing/2014/main" id="{B174FC09-20E9-4230-99D0-9AFBC2BA0076}"/>
                    </a:ext>
                  </a:extLst>
                </p:cNvPr>
                <p:cNvPicPr/>
                <p:nvPr/>
              </p:nvPicPr>
              <p:blipFill>
                <a:blip r:embed="rId19"/>
                <a:stretch>
                  <a:fillRect/>
                </a:stretch>
              </p:blipFill>
              <p:spPr>
                <a:xfrm>
                  <a:off x="9313446" y="4650158"/>
                  <a:ext cx="96300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5" name="Ink 94">
                  <a:extLst>
                    <a:ext uri="{FF2B5EF4-FFF2-40B4-BE49-F238E27FC236}">
                      <a16:creationId xmlns:a16="http://schemas.microsoft.com/office/drawing/2014/main" id="{C542BC3A-B391-4AA5-B33E-AD1AF532FDFC}"/>
                    </a:ext>
                  </a:extLst>
                </p14:cNvPr>
                <p14:cNvContentPartPr/>
                <p14:nvPr/>
              </p14:nvContentPartPr>
              <p14:xfrm>
                <a:off x="9763806" y="4217438"/>
                <a:ext cx="327960" cy="182520"/>
              </p14:xfrm>
            </p:contentPart>
          </mc:Choice>
          <mc:Fallback xmlns="">
            <p:pic>
              <p:nvPicPr>
                <p:cNvPr id="95" name="Ink 94">
                  <a:extLst>
                    <a:ext uri="{FF2B5EF4-FFF2-40B4-BE49-F238E27FC236}">
                      <a16:creationId xmlns:a16="http://schemas.microsoft.com/office/drawing/2014/main" id="{C542BC3A-B391-4AA5-B33E-AD1AF532FDFC}"/>
                    </a:ext>
                  </a:extLst>
                </p:cNvPr>
                <p:cNvPicPr/>
                <p:nvPr/>
              </p:nvPicPr>
              <p:blipFill>
                <a:blip r:embed="rId21"/>
                <a:stretch>
                  <a:fillRect/>
                </a:stretch>
              </p:blipFill>
              <p:spPr>
                <a:xfrm>
                  <a:off x="9746166" y="4199798"/>
                  <a:ext cx="3636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6" name="Ink 95">
                  <a:extLst>
                    <a:ext uri="{FF2B5EF4-FFF2-40B4-BE49-F238E27FC236}">
                      <a16:creationId xmlns:a16="http://schemas.microsoft.com/office/drawing/2014/main" id="{8E797560-6911-4E04-894A-D22B2BCC9212}"/>
                    </a:ext>
                  </a:extLst>
                </p14:cNvPr>
                <p14:cNvContentPartPr/>
                <p14:nvPr/>
              </p14:nvContentPartPr>
              <p14:xfrm>
                <a:off x="10235766" y="4245518"/>
                <a:ext cx="201600" cy="45000"/>
              </p14:xfrm>
            </p:contentPart>
          </mc:Choice>
          <mc:Fallback xmlns="">
            <p:pic>
              <p:nvPicPr>
                <p:cNvPr id="96" name="Ink 95">
                  <a:extLst>
                    <a:ext uri="{FF2B5EF4-FFF2-40B4-BE49-F238E27FC236}">
                      <a16:creationId xmlns:a16="http://schemas.microsoft.com/office/drawing/2014/main" id="{8E797560-6911-4E04-894A-D22B2BCC9212}"/>
                    </a:ext>
                  </a:extLst>
                </p:cNvPr>
                <p:cNvPicPr/>
                <p:nvPr/>
              </p:nvPicPr>
              <p:blipFill>
                <a:blip r:embed="rId23"/>
                <a:stretch>
                  <a:fillRect/>
                </a:stretch>
              </p:blipFill>
              <p:spPr>
                <a:xfrm>
                  <a:off x="10218126" y="4227518"/>
                  <a:ext cx="2372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7" name="Ink 96">
                  <a:extLst>
                    <a:ext uri="{FF2B5EF4-FFF2-40B4-BE49-F238E27FC236}">
                      <a16:creationId xmlns:a16="http://schemas.microsoft.com/office/drawing/2014/main" id="{BED2631B-9899-4D43-9639-DE4831571888}"/>
                    </a:ext>
                  </a:extLst>
                </p14:cNvPr>
                <p14:cNvContentPartPr/>
                <p14:nvPr/>
              </p14:nvContentPartPr>
              <p14:xfrm>
                <a:off x="10252326" y="4347398"/>
                <a:ext cx="167400" cy="16200"/>
              </p14:xfrm>
            </p:contentPart>
          </mc:Choice>
          <mc:Fallback xmlns="">
            <p:pic>
              <p:nvPicPr>
                <p:cNvPr id="97" name="Ink 96">
                  <a:extLst>
                    <a:ext uri="{FF2B5EF4-FFF2-40B4-BE49-F238E27FC236}">
                      <a16:creationId xmlns:a16="http://schemas.microsoft.com/office/drawing/2014/main" id="{BED2631B-9899-4D43-9639-DE4831571888}"/>
                    </a:ext>
                  </a:extLst>
                </p:cNvPr>
                <p:cNvPicPr/>
                <p:nvPr/>
              </p:nvPicPr>
              <p:blipFill>
                <a:blip r:embed="rId25"/>
                <a:stretch>
                  <a:fillRect/>
                </a:stretch>
              </p:blipFill>
              <p:spPr>
                <a:xfrm>
                  <a:off x="10234326" y="4329758"/>
                  <a:ext cx="2030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9" name="Ink 98">
                  <a:extLst>
                    <a:ext uri="{FF2B5EF4-FFF2-40B4-BE49-F238E27FC236}">
                      <a16:creationId xmlns:a16="http://schemas.microsoft.com/office/drawing/2014/main" id="{67318614-49D9-44DE-BD22-CF1823545EA7}"/>
                    </a:ext>
                  </a:extLst>
                </p14:cNvPr>
                <p14:cNvContentPartPr/>
                <p14:nvPr/>
              </p14:nvContentPartPr>
              <p14:xfrm>
                <a:off x="10598286" y="4121678"/>
                <a:ext cx="182880" cy="267840"/>
              </p14:xfrm>
            </p:contentPart>
          </mc:Choice>
          <mc:Fallback xmlns="">
            <p:pic>
              <p:nvPicPr>
                <p:cNvPr id="99" name="Ink 98">
                  <a:extLst>
                    <a:ext uri="{FF2B5EF4-FFF2-40B4-BE49-F238E27FC236}">
                      <a16:creationId xmlns:a16="http://schemas.microsoft.com/office/drawing/2014/main" id="{67318614-49D9-44DE-BD22-CF1823545EA7}"/>
                    </a:ext>
                  </a:extLst>
                </p:cNvPr>
                <p:cNvPicPr/>
                <p:nvPr/>
              </p:nvPicPr>
              <p:blipFill>
                <a:blip r:embed="rId27"/>
                <a:stretch>
                  <a:fillRect/>
                </a:stretch>
              </p:blipFill>
              <p:spPr>
                <a:xfrm>
                  <a:off x="10580286" y="4104038"/>
                  <a:ext cx="2185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0" name="Ink 99">
                  <a:extLst>
                    <a:ext uri="{FF2B5EF4-FFF2-40B4-BE49-F238E27FC236}">
                      <a16:creationId xmlns:a16="http://schemas.microsoft.com/office/drawing/2014/main" id="{52D0ABB2-59E5-412F-876C-22C31A864F2D}"/>
                    </a:ext>
                  </a:extLst>
                </p14:cNvPr>
                <p14:cNvContentPartPr/>
                <p14:nvPr/>
              </p14:nvContentPartPr>
              <p14:xfrm>
                <a:off x="10865766" y="4308878"/>
                <a:ext cx="10800" cy="37800"/>
              </p14:xfrm>
            </p:contentPart>
          </mc:Choice>
          <mc:Fallback xmlns="">
            <p:pic>
              <p:nvPicPr>
                <p:cNvPr id="100" name="Ink 99">
                  <a:extLst>
                    <a:ext uri="{FF2B5EF4-FFF2-40B4-BE49-F238E27FC236}">
                      <a16:creationId xmlns:a16="http://schemas.microsoft.com/office/drawing/2014/main" id="{52D0ABB2-59E5-412F-876C-22C31A864F2D}"/>
                    </a:ext>
                  </a:extLst>
                </p:cNvPr>
                <p:cNvPicPr/>
                <p:nvPr/>
              </p:nvPicPr>
              <p:blipFill>
                <a:blip r:embed="rId29"/>
                <a:stretch>
                  <a:fillRect/>
                </a:stretch>
              </p:blipFill>
              <p:spPr>
                <a:xfrm>
                  <a:off x="10848126" y="4290878"/>
                  <a:ext cx="464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 name="Ink 103">
                  <a:extLst>
                    <a:ext uri="{FF2B5EF4-FFF2-40B4-BE49-F238E27FC236}">
                      <a16:creationId xmlns:a16="http://schemas.microsoft.com/office/drawing/2014/main" id="{2082D0F5-EA28-4406-BFB4-8D7D870846FF}"/>
                    </a:ext>
                  </a:extLst>
                </p14:cNvPr>
                <p14:cNvContentPartPr/>
                <p14:nvPr/>
              </p14:nvContentPartPr>
              <p14:xfrm>
                <a:off x="11042886" y="4117718"/>
                <a:ext cx="162360" cy="228600"/>
              </p14:xfrm>
            </p:contentPart>
          </mc:Choice>
          <mc:Fallback xmlns="">
            <p:pic>
              <p:nvPicPr>
                <p:cNvPr id="104" name="Ink 103">
                  <a:extLst>
                    <a:ext uri="{FF2B5EF4-FFF2-40B4-BE49-F238E27FC236}">
                      <a16:creationId xmlns:a16="http://schemas.microsoft.com/office/drawing/2014/main" id="{2082D0F5-EA28-4406-BFB4-8D7D870846FF}"/>
                    </a:ext>
                  </a:extLst>
                </p:cNvPr>
                <p:cNvPicPr/>
                <p:nvPr/>
              </p:nvPicPr>
              <p:blipFill>
                <a:blip r:embed="rId31"/>
                <a:stretch>
                  <a:fillRect/>
                </a:stretch>
              </p:blipFill>
              <p:spPr>
                <a:xfrm>
                  <a:off x="11024886" y="4100078"/>
                  <a:ext cx="1980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5" name="Ink 104">
                  <a:extLst>
                    <a:ext uri="{FF2B5EF4-FFF2-40B4-BE49-F238E27FC236}">
                      <a16:creationId xmlns:a16="http://schemas.microsoft.com/office/drawing/2014/main" id="{83C32C76-A50A-47B5-BFB7-CED8F42C6ED2}"/>
                    </a:ext>
                  </a:extLst>
                </p14:cNvPr>
                <p14:cNvContentPartPr/>
                <p14:nvPr/>
              </p14:nvContentPartPr>
              <p14:xfrm>
                <a:off x="11354646" y="4083518"/>
                <a:ext cx="201960" cy="54000"/>
              </p14:xfrm>
            </p:contentPart>
          </mc:Choice>
          <mc:Fallback xmlns="">
            <p:pic>
              <p:nvPicPr>
                <p:cNvPr id="105" name="Ink 104">
                  <a:extLst>
                    <a:ext uri="{FF2B5EF4-FFF2-40B4-BE49-F238E27FC236}">
                      <a16:creationId xmlns:a16="http://schemas.microsoft.com/office/drawing/2014/main" id="{83C32C76-A50A-47B5-BFB7-CED8F42C6ED2}"/>
                    </a:ext>
                  </a:extLst>
                </p:cNvPr>
                <p:cNvPicPr/>
                <p:nvPr/>
              </p:nvPicPr>
              <p:blipFill>
                <a:blip r:embed="rId33"/>
                <a:stretch>
                  <a:fillRect/>
                </a:stretch>
              </p:blipFill>
              <p:spPr>
                <a:xfrm>
                  <a:off x="11336646" y="4065518"/>
                  <a:ext cx="2376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 name="Ink 105">
                  <a:extLst>
                    <a:ext uri="{FF2B5EF4-FFF2-40B4-BE49-F238E27FC236}">
                      <a16:creationId xmlns:a16="http://schemas.microsoft.com/office/drawing/2014/main" id="{6364271A-0DA9-44A8-A2F2-B59C7F9B1F87}"/>
                    </a:ext>
                  </a:extLst>
                </p14:cNvPr>
                <p14:cNvContentPartPr/>
                <p14:nvPr/>
              </p14:nvContentPartPr>
              <p14:xfrm>
                <a:off x="11279766" y="4102238"/>
                <a:ext cx="234000" cy="374040"/>
              </p14:xfrm>
            </p:contentPart>
          </mc:Choice>
          <mc:Fallback xmlns="">
            <p:pic>
              <p:nvPicPr>
                <p:cNvPr id="106" name="Ink 105">
                  <a:extLst>
                    <a:ext uri="{FF2B5EF4-FFF2-40B4-BE49-F238E27FC236}">
                      <a16:creationId xmlns:a16="http://schemas.microsoft.com/office/drawing/2014/main" id="{6364271A-0DA9-44A8-A2F2-B59C7F9B1F87}"/>
                    </a:ext>
                  </a:extLst>
                </p:cNvPr>
                <p:cNvPicPr/>
                <p:nvPr/>
              </p:nvPicPr>
              <p:blipFill>
                <a:blip r:embed="rId35"/>
                <a:stretch>
                  <a:fillRect/>
                </a:stretch>
              </p:blipFill>
              <p:spPr>
                <a:xfrm>
                  <a:off x="11262126" y="4084238"/>
                  <a:ext cx="269640" cy="409680"/>
                </a:xfrm>
                <a:prstGeom prst="rect">
                  <a:avLst/>
                </a:prstGeom>
              </p:spPr>
            </p:pic>
          </mc:Fallback>
        </mc:AlternateContent>
      </p:grpSp>
      <p:sp>
        <p:nvSpPr>
          <p:cNvPr id="135" name="TextBox 134">
            <a:extLst>
              <a:ext uri="{FF2B5EF4-FFF2-40B4-BE49-F238E27FC236}">
                <a16:creationId xmlns:a16="http://schemas.microsoft.com/office/drawing/2014/main" id="{78D54E30-F769-476B-A18A-1037E2A9DB4D}"/>
              </a:ext>
            </a:extLst>
          </p:cNvPr>
          <p:cNvSpPr txBox="1"/>
          <p:nvPr/>
        </p:nvSpPr>
        <p:spPr>
          <a:xfrm>
            <a:off x="1611455" y="6246398"/>
            <a:ext cx="5511031" cy="461665"/>
          </a:xfrm>
          <a:prstGeom prst="rect">
            <a:avLst/>
          </a:prstGeom>
          <a:noFill/>
        </p:spPr>
        <p:txBody>
          <a:bodyPr wrap="square" rtlCol="0">
            <a:spAutoFit/>
          </a:bodyPr>
          <a:lstStyle/>
          <a:p>
            <a:r>
              <a:rPr lang="en-US" sz="1200" dirty="0"/>
              <a:t>Example is from:  </a:t>
            </a:r>
            <a:r>
              <a:rPr lang="en-US" sz="1200" dirty="0">
                <a:hlinkClick r:id="rId36"/>
              </a:rPr>
              <a:t>https://medium.com/analytics-vidhya/a-super-simple-explanation-to-regression-trees-and-random-forest-regressors-91f27957f688</a:t>
            </a:r>
            <a:endParaRPr lang="en-US" sz="1200" dirty="0"/>
          </a:p>
        </p:txBody>
      </p:sp>
      <mc:AlternateContent xmlns:mc="http://schemas.openxmlformats.org/markup-compatibility/2006" xmlns:p14="http://schemas.microsoft.com/office/powerpoint/2010/main">
        <mc:Choice Requires="p14">
          <p:contentPart p14:bwMode="auto" r:id="rId37">
            <p14:nvContentPartPr>
              <p14:cNvPr id="137" name="Ink 136">
                <a:extLst>
                  <a:ext uri="{FF2B5EF4-FFF2-40B4-BE49-F238E27FC236}">
                    <a16:creationId xmlns:a16="http://schemas.microsoft.com/office/drawing/2014/main" id="{8C5C3C5F-471D-4C1C-A83F-210AFCF27756}"/>
                  </a:ext>
                </a:extLst>
              </p14:cNvPr>
              <p14:cNvContentPartPr/>
              <p14:nvPr/>
            </p14:nvContentPartPr>
            <p14:xfrm>
              <a:off x="9678486" y="5267918"/>
              <a:ext cx="195480" cy="1452240"/>
            </p14:xfrm>
          </p:contentPart>
        </mc:Choice>
        <mc:Fallback xmlns="">
          <p:pic>
            <p:nvPicPr>
              <p:cNvPr id="137" name="Ink 136">
                <a:extLst>
                  <a:ext uri="{FF2B5EF4-FFF2-40B4-BE49-F238E27FC236}">
                    <a16:creationId xmlns:a16="http://schemas.microsoft.com/office/drawing/2014/main" id="{8C5C3C5F-471D-4C1C-A83F-210AFCF27756}"/>
                  </a:ext>
                </a:extLst>
              </p:cNvPr>
              <p:cNvPicPr/>
              <p:nvPr/>
            </p:nvPicPr>
            <p:blipFill>
              <a:blip r:embed="rId38"/>
              <a:stretch>
                <a:fillRect/>
              </a:stretch>
            </p:blipFill>
            <p:spPr>
              <a:xfrm>
                <a:off x="9660486" y="5249918"/>
                <a:ext cx="231120" cy="1487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1" name="Ink 150">
                <a:extLst>
                  <a:ext uri="{FF2B5EF4-FFF2-40B4-BE49-F238E27FC236}">
                    <a16:creationId xmlns:a16="http://schemas.microsoft.com/office/drawing/2014/main" id="{8069D512-65EC-4A45-9AF7-3BCC77904F11}"/>
                  </a:ext>
                </a:extLst>
              </p14:cNvPr>
              <p14:cNvContentPartPr/>
              <p14:nvPr/>
            </p14:nvContentPartPr>
            <p14:xfrm>
              <a:off x="7364766" y="5609198"/>
              <a:ext cx="25920" cy="34920"/>
            </p14:xfrm>
          </p:contentPart>
        </mc:Choice>
        <mc:Fallback xmlns="">
          <p:pic>
            <p:nvPicPr>
              <p:cNvPr id="151" name="Ink 150">
                <a:extLst>
                  <a:ext uri="{FF2B5EF4-FFF2-40B4-BE49-F238E27FC236}">
                    <a16:creationId xmlns:a16="http://schemas.microsoft.com/office/drawing/2014/main" id="{8069D512-65EC-4A45-9AF7-3BCC77904F11}"/>
                  </a:ext>
                </a:extLst>
              </p:cNvPr>
              <p:cNvPicPr/>
              <p:nvPr/>
            </p:nvPicPr>
            <p:blipFill>
              <a:blip r:embed="rId40"/>
              <a:stretch>
                <a:fillRect/>
              </a:stretch>
            </p:blipFill>
            <p:spPr>
              <a:xfrm>
                <a:off x="7346766" y="5591558"/>
                <a:ext cx="615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53" name="Ink 152">
                <a:extLst>
                  <a:ext uri="{FF2B5EF4-FFF2-40B4-BE49-F238E27FC236}">
                    <a16:creationId xmlns:a16="http://schemas.microsoft.com/office/drawing/2014/main" id="{F15B1FDC-B1ED-4EBF-B3D9-1E8C4FD6D105}"/>
                  </a:ext>
                </a:extLst>
              </p14:cNvPr>
              <p14:cNvContentPartPr/>
              <p14:nvPr/>
            </p14:nvContentPartPr>
            <p14:xfrm>
              <a:off x="6955446" y="5093678"/>
              <a:ext cx="2210400" cy="1584360"/>
            </p14:xfrm>
          </p:contentPart>
        </mc:Choice>
        <mc:Fallback xmlns="">
          <p:pic>
            <p:nvPicPr>
              <p:cNvPr id="153" name="Ink 152">
                <a:extLst>
                  <a:ext uri="{FF2B5EF4-FFF2-40B4-BE49-F238E27FC236}">
                    <a16:creationId xmlns:a16="http://schemas.microsoft.com/office/drawing/2014/main" id="{F15B1FDC-B1ED-4EBF-B3D9-1E8C4FD6D105}"/>
                  </a:ext>
                </a:extLst>
              </p:cNvPr>
              <p:cNvPicPr/>
              <p:nvPr/>
            </p:nvPicPr>
            <p:blipFill>
              <a:blip r:embed="rId42"/>
              <a:stretch>
                <a:fillRect/>
              </a:stretch>
            </p:blipFill>
            <p:spPr>
              <a:xfrm>
                <a:off x="6937806" y="5075678"/>
                <a:ext cx="2246040" cy="1620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5" name="Ink 154">
                <a:extLst>
                  <a:ext uri="{FF2B5EF4-FFF2-40B4-BE49-F238E27FC236}">
                    <a16:creationId xmlns:a16="http://schemas.microsoft.com/office/drawing/2014/main" id="{69C71B7A-28D7-4D1E-8F0D-D21F3CA7AB81}"/>
                  </a:ext>
                </a:extLst>
              </p14:cNvPr>
              <p14:cNvContentPartPr/>
              <p14:nvPr/>
            </p14:nvContentPartPr>
            <p14:xfrm>
              <a:off x="9711246" y="5267558"/>
              <a:ext cx="2270880" cy="1452600"/>
            </p14:xfrm>
          </p:contentPart>
        </mc:Choice>
        <mc:Fallback xmlns="">
          <p:pic>
            <p:nvPicPr>
              <p:cNvPr id="155" name="Ink 154">
                <a:extLst>
                  <a:ext uri="{FF2B5EF4-FFF2-40B4-BE49-F238E27FC236}">
                    <a16:creationId xmlns:a16="http://schemas.microsoft.com/office/drawing/2014/main" id="{69C71B7A-28D7-4D1E-8F0D-D21F3CA7AB81}"/>
                  </a:ext>
                </a:extLst>
              </p:cNvPr>
              <p:cNvPicPr/>
              <p:nvPr/>
            </p:nvPicPr>
            <p:blipFill>
              <a:blip r:embed="rId44"/>
              <a:stretch>
                <a:fillRect/>
              </a:stretch>
            </p:blipFill>
            <p:spPr>
              <a:xfrm>
                <a:off x="9693606" y="5249558"/>
                <a:ext cx="2306520" cy="1488240"/>
              </a:xfrm>
              <a:prstGeom prst="rect">
                <a:avLst/>
              </a:prstGeom>
            </p:spPr>
          </p:pic>
        </mc:Fallback>
      </mc:AlternateContent>
      <p:grpSp>
        <p:nvGrpSpPr>
          <p:cNvPr id="172" name="Group 171">
            <a:extLst>
              <a:ext uri="{FF2B5EF4-FFF2-40B4-BE49-F238E27FC236}">
                <a16:creationId xmlns:a16="http://schemas.microsoft.com/office/drawing/2014/main" id="{D8C80D4A-3180-4CD4-8DA8-25A94CC39D78}"/>
              </a:ext>
            </a:extLst>
          </p:cNvPr>
          <p:cNvGrpSpPr/>
          <p:nvPr/>
        </p:nvGrpSpPr>
        <p:grpSpPr>
          <a:xfrm>
            <a:off x="7082526" y="5333438"/>
            <a:ext cx="800640" cy="1136520"/>
            <a:chOff x="7082526" y="5333438"/>
            <a:chExt cx="800640" cy="1136520"/>
          </a:xfrm>
        </p:grpSpPr>
        <mc:AlternateContent xmlns:mc="http://schemas.openxmlformats.org/markup-compatibility/2006" xmlns:p14="http://schemas.microsoft.com/office/powerpoint/2010/main">
          <mc:Choice Requires="p14">
            <p:contentPart p14:bwMode="auto" r:id="rId45">
              <p14:nvContentPartPr>
                <p14:cNvPr id="144" name="Ink 143">
                  <a:extLst>
                    <a:ext uri="{FF2B5EF4-FFF2-40B4-BE49-F238E27FC236}">
                      <a16:creationId xmlns:a16="http://schemas.microsoft.com/office/drawing/2014/main" id="{8D2F7FAB-4D58-4F75-AD23-451B771CC925}"/>
                    </a:ext>
                  </a:extLst>
                </p14:cNvPr>
                <p14:cNvContentPartPr/>
                <p14:nvPr/>
              </p14:nvContentPartPr>
              <p14:xfrm>
                <a:off x="7096206" y="5333438"/>
                <a:ext cx="185040" cy="234360"/>
              </p14:xfrm>
            </p:contentPart>
          </mc:Choice>
          <mc:Fallback xmlns="">
            <p:pic>
              <p:nvPicPr>
                <p:cNvPr id="144" name="Ink 143">
                  <a:extLst>
                    <a:ext uri="{FF2B5EF4-FFF2-40B4-BE49-F238E27FC236}">
                      <a16:creationId xmlns:a16="http://schemas.microsoft.com/office/drawing/2014/main" id="{8D2F7FAB-4D58-4F75-AD23-451B771CC925}"/>
                    </a:ext>
                  </a:extLst>
                </p:cNvPr>
                <p:cNvPicPr/>
                <p:nvPr/>
              </p:nvPicPr>
              <p:blipFill>
                <a:blip r:embed="rId46"/>
                <a:stretch>
                  <a:fillRect/>
                </a:stretch>
              </p:blipFill>
              <p:spPr>
                <a:xfrm>
                  <a:off x="7078566" y="5315798"/>
                  <a:ext cx="2206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5" name="Ink 144">
                  <a:extLst>
                    <a:ext uri="{FF2B5EF4-FFF2-40B4-BE49-F238E27FC236}">
                      <a16:creationId xmlns:a16="http://schemas.microsoft.com/office/drawing/2014/main" id="{52CCFA46-AA74-4361-99A4-C368F2D34DF7}"/>
                    </a:ext>
                  </a:extLst>
                </p14:cNvPr>
                <p14:cNvContentPartPr/>
                <p14:nvPr/>
              </p14:nvContentPartPr>
              <p14:xfrm>
                <a:off x="7372686" y="5423078"/>
                <a:ext cx="102600" cy="6120"/>
              </p14:xfrm>
            </p:contentPart>
          </mc:Choice>
          <mc:Fallback xmlns="">
            <p:pic>
              <p:nvPicPr>
                <p:cNvPr id="145" name="Ink 144">
                  <a:extLst>
                    <a:ext uri="{FF2B5EF4-FFF2-40B4-BE49-F238E27FC236}">
                      <a16:creationId xmlns:a16="http://schemas.microsoft.com/office/drawing/2014/main" id="{52CCFA46-AA74-4361-99A4-C368F2D34DF7}"/>
                    </a:ext>
                  </a:extLst>
                </p:cNvPr>
                <p:cNvPicPr/>
                <p:nvPr/>
              </p:nvPicPr>
              <p:blipFill>
                <a:blip r:embed="rId48"/>
                <a:stretch>
                  <a:fillRect/>
                </a:stretch>
              </p:blipFill>
              <p:spPr>
                <a:xfrm>
                  <a:off x="7355046" y="5405078"/>
                  <a:ext cx="1382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6" name="Ink 145">
                  <a:extLst>
                    <a:ext uri="{FF2B5EF4-FFF2-40B4-BE49-F238E27FC236}">
                      <a16:creationId xmlns:a16="http://schemas.microsoft.com/office/drawing/2014/main" id="{EC9D351C-3DD0-44CB-919C-1733102EB1CA}"/>
                    </a:ext>
                  </a:extLst>
                </p14:cNvPr>
                <p14:cNvContentPartPr/>
                <p14:nvPr/>
              </p14:nvContentPartPr>
              <p14:xfrm>
                <a:off x="7341726" y="5530358"/>
                <a:ext cx="145080" cy="30600"/>
              </p14:xfrm>
            </p:contentPart>
          </mc:Choice>
          <mc:Fallback xmlns="">
            <p:pic>
              <p:nvPicPr>
                <p:cNvPr id="146" name="Ink 145">
                  <a:extLst>
                    <a:ext uri="{FF2B5EF4-FFF2-40B4-BE49-F238E27FC236}">
                      <a16:creationId xmlns:a16="http://schemas.microsoft.com/office/drawing/2014/main" id="{EC9D351C-3DD0-44CB-919C-1733102EB1CA}"/>
                    </a:ext>
                  </a:extLst>
                </p:cNvPr>
                <p:cNvPicPr/>
                <p:nvPr/>
              </p:nvPicPr>
              <p:blipFill>
                <a:blip r:embed="rId50"/>
                <a:stretch>
                  <a:fillRect/>
                </a:stretch>
              </p:blipFill>
              <p:spPr>
                <a:xfrm>
                  <a:off x="7323726" y="5512358"/>
                  <a:ext cx="1807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7" name="Ink 156">
                  <a:extLst>
                    <a:ext uri="{FF2B5EF4-FFF2-40B4-BE49-F238E27FC236}">
                      <a16:creationId xmlns:a16="http://schemas.microsoft.com/office/drawing/2014/main" id="{7A8E112D-3B37-4019-B3FD-04C2550ACD1A}"/>
                    </a:ext>
                  </a:extLst>
                </p14:cNvPr>
                <p14:cNvContentPartPr/>
                <p14:nvPr/>
              </p14:nvContentPartPr>
              <p14:xfrm>
                <a:off x="7082526" y="5704598"/>
                <a:ext cx="54000" cy="226800"/>
              </p14:xfrm>
            </p:contentPart>
          </mc:Choice>
          <mc:Fallback xmlns="">
            <p:pic>
              <p:nvPicPr>
                <p:cNvPr id="157" name="Ink 156">
                  <a:extLst>
                    <a:ext uri="{FF2B5EF4-FFF2-40B4-BE49-F238E27FC236}">
                      <a16:creationId xmlns:a16="http://schemas.microsoft.com/office/drawing/2014/main" id="{7A8E112D-3B37-4019-B3FD-04C2550ACD1A}"/>
                    </a:ext>
                  </a:extLst>
                </p:cNvPr>
                <p:cNvPicPr/>
                <p:nvPr/>
              </p:nvPicPr>
              <p:blipFill>
                <a:blip r:embed="rId52"/>
                <a:stretch>
                  <a:fillRect/>
                </a:stretch>
              </p:blipFill>
              <p:spPr>
                <a:xfrm>
                  <a:off x="7064526" y="5686958"/>
                  <a:ext cx="896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8" name="Ink 157">
                  <a:extLst>
                    <a:ext uri="{FF2B5EF4-FFF2-40B4-BE49-F238E27FC236}">
                      <a16:creationId xmlns:a16="http://schemas.microsoft.com/office/drawing/2014/main" id="{CB775879-AE17-464C-93A7-66616E48875B}"/>
                    </a:ext>
                  </a:extLst>
                </p14:cNvPr>
                <p14:cNvContentPartPr/>
                <p14:nvPr/>
              </p14:nvContentPartPr>
              <p14:xfrm>
                <a:off x="7216446" y="5807558"/>
                <a:ext cx="105840" cy="141840"/>
              </p14:xfrm>
            </p:contentPart>
          </mc:Choice>
          <mc:Fallback xmlns="">
            <p:pic>
              <p:nvPicPr>
                <p:cNvPr id="158" name="Ink 157">
                  <a:extLst>
                    <a:ext uri="{FF2B5EF4-FFF2-40B4-BE49-F238E27FC236}">
                      <a16:creationId xmlns:a16="http://schemas.microsoft.com/office/drawing/2014/main" id="{CB775879-AE17-464C-93A7-66616E48875B}"/>
                    </a:ext>
                  </a:extLst>
                </p:cNvPr>
                <p:cNvPicPr/>
                <p:nvPr/>
              </p:nvPicPr>
              <p:blipFill>
                <a:blip r:embed="rId54"/>
                <a:stretch>
                  <a:fillRect/>
                </a:stretch>
              </p:blipFill>
              <p:spPr>
                <a:xfrm>
                  <a:off x="7198806" y="5789558"/>
                  <a:ext cx="141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9" name="Ink 158">
                  <a:extLst>
                    <a:ext uri="{FF2B5EF4-FFF2-40B4-BE49-F238E27FC236}">
                      <a16:creationId xmlns:a16="http://schemas.microsoft.com/office/drawing/2014/main" id="{D0408152-5076-4C7D-AC53-00D90061F756}"/>
                    </a:ext>
                  </a:extLst>
                </p14:cNvPr>
                <p14:cNvContentPartPr/>
                <p14:nvPr/>
              </p14:nvContentPartPr>
              <p14:xfrm>
                <a:off x="7348206" y="5655638"/>
                <a:ext cx="6840" cy="150480"/>
              </p14:xfrm>
            </p:contentPart>
          </mc:Choice>
          <mc:Fallback xmlns="">
            <p:pic>
              <p:nvPicPr>
                <p:cNvPr id="159" name="Ink 158">
                  <a:extLst>
                    <a:ext uri="{FF2B5EF4-FFF2-40B4-BE49-F238E27FC236}">
                      <a16:creationId xmlns:a16="http://schemas.microsoft.com/office/drawing/2014/main" id="{D0408152-5076-4C7D-AC53-00D90061F756}"/>
                    </a:ext>
                  </a:extLst>
                </p:cNvPr>
                <p:cNvPicPr/>
                <p:nvPr/>
              </p:nvPicPr>
              <p:blipFill>
                <a:blip r:embed="rId56"/>
                <a:stretch>
                  <a:fillRect/>
                </a:stretch>
              </p:blipFill>
              <p:spPr>
                <a:xfrm>
                  <a:off x="7330206" y="5637638"/>
                  <a:ext cx="424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60" name="Ink 159">
                  <a:extLst>
                    <a:ext uri="{FF2B5EF4-FFF2-40B4-BE49-F238E27FC236}">
                      <a16:creationId xmlns:a16="http://schemas.microsoft.com/office/drawing/2014/main" id="{11E41D4B-51E7-43F6-8BED-9777FFD670A4}"/>
                    </a:ext>
                  </a:extLst>
                </p14:cNvPr>
                <p14:cNvContentPartPr/>
                <p14:nvPr/>
              </p14:nvContentPartPr>
              <p14:xfrm>
                <a:off x="7391766" y="5762198"/>
                <a:ext cx="146880" cy="269640"/>
              </p14:xfrm>
            </p:contentPart>
          </mc:Choice>
          <mc:Fallback xmlns="">
            <p:pic>
              <p:nvPicPr>
                <p:cNvPr id="160" name="Ink 159">
                  <a:extLst>
                    <a:ext uri="{FF2B5EF4-FFF2-40B4-BE49-F238E27FC236}">
                      <a16:creationId xmlns:a16="http://schemas.microsoft.com/office/drawing/2014/main" id="{11E41D4B-51E7-43F6-8BED-9777FFD670A4}"/>
                    </a:ext>
                  </a:extLst>
                </p:cNvPr>
                <p:cNvPicPr/>
                <p:nvPr/>
              </p:nvPicPr>
              <p:blipFill>
                <a:blip r:embed="rId58"/>
                <a:stretch>
                  <a:fillRect/>
                </a:stretch>
              </p:blipFill>
              <p:spPr>
                <a:xfrm>
                  <a:off x="7374126" y="5744558"/>
                  <a:ext cx="1825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61" name="Ink 160">
                  <a:extLst>
                    <a:ext uri="{FF2B5EF4-FFF2-40B4-BE49-F238E27FC236}">
                      <a16:creationId xmlns:a16="http://schemas.microsoft.com/office/drawing/2014/main" id="{657936B4-15B3-4767-BFF7-F75753DB6F8F}"/>
                    </a:ext>
                  </a:extLst>
                </p14:cNvPr>
                <p14:cNvContentPartPr/>
                <p14:nvPr/>
              </p14:nvContentPartPr>
              <p14:xfrm>
                <a:off x="7564566" y="5729798"/>
                <a:ext cx="154080" cy="258120"/>
              </p14:xfrm>
            </p:contentPart>
          </mc:Choice>
          <mc:Fallback xmlns="">
            <p:pic>
              <p:nvPicPr>
                <p:cNvPr id="161" name="Ink 160">
                  <a:extLst>
                    <a:ext uri="{FF2B5EF4-FFF2-40B4-BE49-F238E27FC236}">
                      <a16:creationId xmlns:a16="http://schemas.microsoft.com/office/drawing/2014/main" id="{657936B4-15B3-4767-BFF7-F75753DB6F8F}"/>
                    </a:ext>
                  </a:extLst>
                </p:cNvPr>
                <p:cNvPicPr/>
                <p:nvPr/>
              </p:nvPicPr>
              <p:blipFill>
                <a:blip r:embed="rId60"/>
                <a:stretch>
                  <a:fillRect/>
                </a:stretch>
              </p:blipFill>
              <p:spPr>
                <a:xfrm>
                  <a:off x="7546566" y="5711798"/>
                  <a:ext cx="1897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62" name="Ink 161">
                  <a:extLst>
                    <a:ext uri="{FF2B5EF4-FFF2-40B4-BE49-F238E27FC236}">
                      <a16:creationId xmlns:a16="http://schemas.microsoft.com/office/drawing/2014/main" id="{5E7C519A-35A1-413E-B08C-A51ED977FB68}"/>
                    </a:ext>
                  </a:extLst>
                </p14:cNvPr>
                <p14:cNvContentPartPr/>
                <p14:nvPr/>
              </p14:nvContentPartPr>
              <p14:xfrm>
                <a:off x="7783446" y="5752478"/>
                <a:ext cx="78480" cy="7200"/>
              </p14:xfrm>
            </p:contentPart>
          </mc:Choice>
          <mc:Fallback xmlns="">
            <p:pic>
              <p:nvPicPr>
                <p:cNvPr id="162" name="Ink 161">
                  <a:extLst>
                    <a:ext uri="{FF2B5EF4-FFF2-40B4-BE49-F238E27FC236}">
                      <a16:creationId xmlns:a16="http://schemas.microsoft.com/office/drawing/2014/main" id="{5E7C519A-35A1-413E-B08C-A51ED977FB68}"/>
                    </a:ext>
                  </a:extLst>
                </p:cNvPr>
                <p:cNvPicPr/>
                <p:nvPr/>
              </p:nvPicPr>
              <p:blipFill>
                <a:blip r:embed="rId62"/>
                <a:stretch>
                  <a:fillRect/>
                </a:stretch>
              </p:blipFill>
              <p:spPr>
                <a:xfrm>
                  <a:off x="7765446" y="5734478"/>
                  <a:ext cx="1141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63" name="Ink 162">
                  <a:extLst>
                    <a:ext uri="{FF2B5EF4-FFF2-40B4-BE49-F238E27FC236}">
                      <a16:creationId xmlns:a16="http://schemas.microsoft.com/office/drawing/2014/main" id="{6574BBF8-EFB4-4796-8DEF-E0D7D637BD85}"/>
                    </a:ext>
                  </a:extLst>
                </p14:cNvPr>
                <p14:cNvContentPartPr/>
                <p14:nvPr/>
              </p14:nvContentPartPr>
              <p14:xfrm>
                <a:off x="7809366" y="5847878"/>
                <a:ext cx="73800" cy="10800"/>
              </p14:xfrm>
            </p:contentPart>
          </mc:Choice>
          <mc:Fallback xmlns="">
            <p:pic>
              <p:nvPicPr>
                <p:cNvPr id="163" name="Ink 162">
                  <a:extLst>
                    <a:ext uri="{FF2B5EF4-FFF2-40B4-BE49-F238E27FC236}">
                      <a16:creationId xmlns:a16="http://schemas.microsoft.com/office/drawing/2014/main" id="{6574BBF8-EFB4-4796-8DEF-E0D7D637BD85}"/>
                    </a:ext>
                  </a:extLst>
                </p:cNvPr>
                <p:cNvPicPr/>
                <p:nvPr/>
              </p:nvPicPr>
              <p:blipFill>
                <a:blip r:embed="rId64"/>
                <a:stretch>
                  <a:fillRect/>
                </a:stretch>
              </p:blipFill>
              <p:spPr>
                <a:xfrm>
                  <a:off x="7791366" y="5829878"/>
                  <a:ext cx="1094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65" name="Ink 164">
                  <a:extLst>
                    <a:ext uri="{FF2B5EF4-FFF2-40B4-BE49-F238E27FC236}">
                      <a16:creationId xmlns:a16="http://schemas.microsoft.com/office/drawing/2014/main" id="{8765DD60-E499-42E4-97A6-90076A4DB2D4}"/>
                    </a:ext>
                  </a:extLst>
                </p14:cNvPr>
                <p14:cNvContentPartPr/>
                <p14:nvPr/>
              </p14:nvContentPartPr>
              <p14:xfrm>
                <a:off x="7084686" y="6184478"/>
                <a:ext cx="237600" cy="285480"/>
              </p14:xfrm>
            </p:contentPart>
          </mc:Choice>
          <mc:Fallback xmlns="">
            <p:pic>
              <p:nvPicPr>
                <p:cNvPr id="165" name="Ink 164">
                  <a:extLst>
                    <a:ext uri="{FF2B5EF4-FFF2-40B4-BE49-F238E27FC236}">
                      <a16:creationId xmlns:a16="http://schemas.microsoft.com/office/drawing/2014/main" id="{8765DD60-E499-42E4-97A6-90076A4DB2D4}"/>
                    </a:ext>
                  </a:extLst>
                </p:cNvPr>
                <p:cNvPicPr/>
                <p:nvPr/>
              </p:nvPicPr>
              <p:blipFill>
                <a:blip r:embed="rId66"/>
                <a:stretch>
                  <a:fillRect/>
                </a:stretch>
              </p:blipFill>
              <p:spPr>
                <a:xfrm>
                  <a:off x="7067046" y="6166838"/>
                  <a:ext cx="2732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66" name="Ink 165">
                  <a:extLst>
                    <a:ext uri="{FF2B5EF4-FFF2-40B4-BE49-F238E27FC236}">
                      <a16:creationId xmlns:a16="http://schemas.microsoft.com/office/drawing/2014/main" id="{0DA8C704-90D6-4ED4-B058-718A55C093B3}"/>
                    </a:ext>
                  </a:extLst>
                </p14:cNvPr>
                <p14:cNvContentPartPr/>
                <p14:nvPr/>
              </p14:nvContentPartPr>
              <p14:xfrm>
                <a:off x="7329486" y="6213638"/>
                <a:ext cx="145080" cy="201600"/>
              </p14:xfrm>
            </p:contentPart>
          </mc:Choice>
          <mc:Fallback xmlns="">
            <p:pic>
              <p:nvPicPr>
                <p:cNvPr id="166" name="Ink 165">
                  <a:extLst>
                    <a:ext uri="{FF2B5EF4-FFF2-40B4-BE49-F238E27FC236}">
                      <a16:creationId xmlns:a16="http://schemas.microsoft.com/office/drawing/2014/main" id="{0DA8C704-90D6-4ED4-B058-718A55C093B3}"/>
                    </a:ext>
                  </a:extLst>
                </p:cNvPr>
                <p:cNvPicPr/>
                <p:nvPr/>
              </p:nvPicPr>
              <p:blipFill>
                <a:blip r:embed="rId68"/>
                <a:stretch>
                  <a:fillRect/>
                </a:stretch>
              </p:blipFill>
              <p:spPr>
                <a:xfrm>
                  <a:off x="7311486" y="6195638"/>
                  <a:ext cx="1807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67" name="Ink 166">
                  <a:extLst>
                    <a:ext uri="{FF2B5EF4-FFF2-40B4-BE49-F238E27FC236}">
                      <a16:creationId xmlns:a16="http://schemas.microsoft.com/office/drawing/2014/main" id="{CC169094-E10B-4FF7-A1A7-C87FFD8C3A93}"/>
                    </a:ext>
                  </a:extLst>
                </p14:cNvPr>
                <p14:cNvContentPartPr/>
                <p14:nvPr/>
              </p14:nvContentPartPr>
              <p14:xfrm>
                <a:off x="7519566" y="6199958"/>
                <a:ext cx="25560" cy="232560"/>
              </p14:xfrm>
            </p:contentPart>
          </mc:Choice>
          <mc:Fallback xmlns="">
            <p:pic>
              <p:nvPicPr>
                <p:cNvPr id="167" name="Ink 166">
                  <a:extLst>
                    <a:ext uri="{FF2B5EF4-FFF2-40B4-BE49-F238E27FC236}">
                      <a16:creationId xmlns:a16="http://schemas.microsoft.com/office/drawing/2014/main" id="{CC169094-E10B-4FF7-A1A7-C87FFD8C3A93}"/>
                    </a:ext>
                  </a:extLst>
                </p:cNvPr>
                <p:cNvPicPr/>
                <p:nvPr/>
              </p:nvPicPr>
              <p:blipFill>
                <a:blip r:embed="rId70"/>
                <a:stretch>
                  <a:fillRect/>
                </a:stretch>
              </p:blipFill>
              <p:spPr>
                <a:xfrm>
                  <a:off x="7501566" y="6181958"/>
                  <a:ext cx="612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68" name="Ink 167">
                  <a:extLst>
                    <a:ext uri="{FF2B5EF4-FFF2-40B4-BE49-F238E27FC236}">
                      <a16:creationId xmlns:a16="http://schemas.microsoft.com/office/drawing/2014/main" id="{B57DD1E1-7247-487E-AB33-5FE73858CAC6}"/>
                    </a:ext>
                  </a:extLst>
                </p14:cNvPr>
                <p14:cNvContentPartPr/>
                <p14:nvPr/>
              </p14:nvContentPartPr>
              <p14:xfrm>
                <a:off x="7531446" y="6158198"/>
                <a:ext cx="117360" cy="65160"/>
              </p14:xfrm>
            </p:contentPart>
          </mc:Choice>
          <mc:Fallback xmlns="">
            <p:pic>
              <p:nvPicPr>
                <p:cNvPr id="168" name="Ink 167">
                  <a:extLst>
                    <a:ext uri="{FF2B5EF4-FFF2-40B4-BE49-F238E27FC236}">
                      <a16:creationId xmlns:a16="http://schemas.microsoft.com/office/drawing/2014/main" id="{B57DD1E1-7247-487E-AB33-5FE73858CAC6}"/>
                    </a:ext>
                  </a:extLst>
                </p:cNvPr>
                <p:cNvPicPr/>
                <p:nvPr/>
              </p:nvPicPr>
              <p:blipFill>
                <a:blip r:embed="rId72"/>
                <a:stretch>
                  <a:fillRect/>
                </a:stretch>
              </p:blipFill>
              <p:spPr>
                <a:xfrm>
                  <a:off x="7513806" y="6140198"/>
                  <a:ext cx="1530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69" name="Ink 168">
                  <a:extLst>
                    <a:ext uri="{FF2B5EF4-FFF2-40B4-BE49-F238E27FC236}">
                      <a16:creationId xmlns:a16="http://schemas.microsoft.com/office/drawing/2014/main" id="{A4ACD82E-CF84-46C0-B263-DC03542A2137}"/>
                    </a:ext>
                  </a:extLst>
                </p14:cNvPr>
                <p14:cNvContentPartPr/>
                <p14:nvPr/>
              </p14:nvContentPartPr>
              <p14:xfrm>
                <a:off x="7533606" y="6280598"/>
                <a:ext cx="125280" cy="136080"/>
              </p14:xfrm>
            </p:contentPart>
          </mc:Choice>
          <mc:Fallback xmlns="">
            <p:pic>
              <p:nvPicPr>
                <p:cNvPr id="169" name="Ink 168">
                  <a:extLst>
                    <a:ext uri="{FF2B5EF4-FFF2-40B4-BE49-F238E27FC236}">
                      <a16:creationId xmlns:a16="http://schemas.microsoft.com/office/drawing/2014/main" id="{A4ACD82E-CF84-46C0-B263-DC03542A2137}"/>
                    </a:ext>
                  </a:extLst>
                </p:cNvPr>
                <p:cNvPicPr/>
                <p:nvPr/>
              </p:nvPicPr>
              <p:blipFill>
                <a:blip r:embed="rId74"/>
                <a:stretch>
                  <a:fillRect/>
                </a:stretch>
              </p:blipFill>
              <p:spPr>
                <a:xfrm>
                  <a:off x="7515606" y="6262598"/>
                  <a:ext cx="1609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70" name="Ink 169">
                  <a:extLst>
                    <a:ext uri="{FF2B5EF4-FFF2-40B4-BE49-F238E27FC236}">
                      <a16:creationId xmlns:a16="http://schemas.microsoft.com/office/drawing/2014/main" id="{EB8FDF5E-8CE1-4C46-85C2-126AF4715D5B}"/>
                    </a:ext>
                  </a:extLst>
                </p14:cNvPr>
                <p14:cNvContentPartPr/>
                <p14:nvPr/>
              </p14:nvContentPartPr>
              <p14:xfrm>
                <a:off x="7752846" y="6255758"/>
                <a:ext cx="87840" cy="29520"/>
              </p14:xfrm>
            </p:contentPart>
          </mc:Choice>
          <mc:Fallback xmlns="">
            <p:pic>
              <p:nvPicPr>
                <p:cNvPr id="170" name="Ink 169">
                  <a:extLst>
                    <a:ext uri="{FF2B5EF4-FFF2-40B4-BE49-F238E27FC236}">
                      <a16:creationId xmlns:a16="http://schemas.microsoft.com/office/drawing/2014/main" id="{EB8FDF5E-8CE1-4C46-85C2-126AF4715D5B}"/>
                    </a:ext>
                  </a:extLst>
                </p:cNvPr>
                <p:cNvPicPr/>
                <p:nvPr/>
              </p:nvPicPr>
              <p:blipFill>
                <a:blip r:embed="rId76"/>
                <a:stretch>
                  <a:fillRect/>
                </a:stretch>
              </p:blipFill>
              <p:spPr>
                <a:xfrm>
                  <a:off x="7734846" y="6238118"/>
                  <a:ext cx="1234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71" name="Ink 170">
                  <a:extLst>
                    <a:ext uri="{FF2B5EF4-FFF2-40B4-BE49-F238E27FC236}">
                      <a16:creationId xmlns:a16="http://schemas.microsoft.com/office/drawing/2014/main" id="{F0976ADB-D1CD-40FF-A568-0CB6902F1F41}"/>
                    </a:ext>
                  </a:extLst>
                </p14:cNvPr>
                <p14:cNvContentPartPr/>
                <p14:nvPr/>
              </p14:nvContentPartPr>
              <p14:xfrm>
                <a:off x="7806486" y="6391478"/>
                <a:ext cx="51840" cy="7560"/>
              </p14:xfrm>
            </p:contentPart>
          </mc:Choice>
          <mc:Fallback xmlns="">
            <p:pic>
              <p:nvPicPr>
                <p:cNvPr id="171" name="Ink 170">
                  <a:extLst>
                    <a:ext uri="{FF2B5EF4-FFF2-40B4-BE49-F238E27FC236}">
                      <a16:creationId xmlns:a16="http://schemas.microsoft.com/office/drawing/2014/main" id="{F0976ADB-D1CD-40FF-A568-0CB6902F1F41}"/>
                    </a:ext>
                  </a:extLst>
                </p:cNvPr>
                <p:cNvPicPr/>
                <p:nvPr/>
              </p:nvPicPr>
              <p:blipFill>
                <a:blip r:embed="rId78"/>
                <a:stretch>
                  <a:fillRect/>
                </a:stretch>
              </p:blipFill>
              <p:spPr>
                <a:xfrm>
                  <a:off x="7788486" y="6373838"/>
                  <a:ext cx="87480" cy="43200"/>
                </a:xfrm>
                <a:prstGeom prst="rect">
                  <a:avLst/>
                </a:prstGeom>
              </p:spPr>
            </p:pic>
          </mc:Fallback>
        </mc:AlternateContent>
      </p:grpSp>
      <p:grpSp>
        <p:nvGrpSpPr>
          <p:cNvPr id="189" name="Group 188">
            <a:extLst>
              <a:ext uri="{FF2B5EF4-FFF2-40B4-BE49-F238E27FC236}">
                <a16:creationId xmlns:a16="http://schemas.microsoft.com/office/drawing/2014/main" id="{AFF2976B-7EB2-4FE5-8A77-19D62E8E29D0}"/>
              </a:ext>
            </a:extLst>
          </p:cNvPr>
          <p:cNvGrpSpPr/>
          <p:nvPr/>
        </p:nvGrpSpPr>
        <p:grpSpPr>
          <a:xfrm>
            <a:off x="9813126" y="5399678"/>
            <a:ext cx="916560" cy="1150920"/>
            <a:chOff x="9813126" y="5399678"/>
            <a:chExt cx="916560" cy="1150920"/>
          </a:xfrm>
        </p:grpSpPr>
        <mc:AlternateContent xmlns:mc="http://schemas.openxmlformats.org/markup-compatibility/2006" xmlns:p14="http://schemas.microsoft.com/office/powerpoint/2010/main">
          <mc:Choice Requires="p14">
            <p:contentPart p14:bwMode="auto" r:id="rId79">
              <p14:nvContentPartPr>
                <p14:cNvPr id="140" name="Ink 139">
                  <a:extLst>
                    <a:ext uri="{FF2B5EF4-FFF2-40B4-BE49-F238E27FC236}">
                      <a16:creationId xmlns:a16="http://schemas.microsoft.com/office/drawing/2014/main" id="{96E0626A-FE3C-4905-91B3-4A573B508380}"/>
                    </a:ext>
                  </a:extLst>
                </p14:cNvPr>
                <p14:cNvContentPartPr/>
                <p14:nvPr/>
              </p14:nvContentPartPr>
              <p14:xfrm>
                <a:off x="9813126" y="5399678"/>
                <a:ext cx="216720" cy="272160"/>
              </p14:xfrm>
            </p:contentPart>
          </mc:Choice>
          <mc:Fallback xmlns="">
            <p:pic>
              <p:nvPicPr>
                <p:cNvPr id="140" name="Ink 139">
                  <a:extLst>
                    <a:ext uri="{FF2B5EF4-FFF2-40B4-BE49-F238E27FC236}">
                      <a16:creationId xmlns:a16="http://schemas.microsoft.com/office/drawing/2014/main" id="{96E0626A-FE3C-4905-91B3-4A573B508380}"/>
                    </a:ext>
                  </a:extLst>
                </p:cNvPr>
                <p:cNvPicPr/>
                <p:nvPr/>
              </p:nvPicPr>
              <p:blipFill>
                <a:blip r:embed="rId80"/>
                <a:stretch>
                  <a:fillRect/>
                </a:stretch>
              </p:blipFill>
              <p:spPr>
                <a:xfrm>
                  <a:off x="9795486" y="5382038"/>
                  <a:ext cx="2523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1" name="Ink 140">
                  <a:extLst>
                    <a:ext uri="{FF2B5EF4-FFF2-40B4-BE49-F238E27FC236}">
                      <a16:creationId xmlns:a16="http://schemas.microsoft.com/office/drawing/2014/main" id="{4B37D148-89D6-4F22-8E69-BC0515F060F9}"/>
                    </a:ext>
                  </a:extLst>
                </p14:cNvPr>
                <p14:cNvContentPartPr/>
                <p14:nvPr/>
              </p14:nvContentPartPr>
              <p14:xfrm>
                <a:off x="10114086" y="5495078"/>
                <a:ext cx="78120" cy="24840"/>
              </p14:xfrm>
            </p:contentPart>
          </mc:Choice>
          <mc:Fallback xmlns="">
            <p:pic>
              <p:nvPicPr>
                <p:cNvPr id="141" name="Ink 140">
                  <a:extLst>
                    <a:ext uri="{FF2B5EF4-FFF2-40B4-BE49-F238E27FC236}">
                      <a16:creationId xmlns:a16="http://schemas.microsoft.com/office/drawing/2014/main" id="{4B37D148-89D6-4F22-8E69-BC0515F060F9}"/>
                    </a:ext>
                  </a:extLst>
                </p:cNvPr>
                <p:cNvPicPr/>
                <p:nvPr/>
              </p:nvPicPr>
              <p:blipFill>
                <a:blip r:embed="rId82"/>
                <a:stretch>
                  <a:fillRect/>
                </a:stretch>
              </p:blipFill>
              <p:spPr>
                <a:xfrm>
                  <a:off x="10096086" y="5477438"/>
                  <a:ext cx="1137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42" name="Ink 141">
                  <a:extLst>
                    <a:ext uri="{FF2B5EF4-FFF2-40B4-BE49-F238E27FC236}">
                      <a16:creationId xmlns:a16="http://schemas.microsoft.com/office/drawing/2014/main" id="{A4598A40-C7C8-4DC6-8871-9CE0A0588DC3}"/>
                    </a:ext>
                  </a:extLst>
                </p14:cNvPr>
                <p14:cNvContentPartPr/>
                <p14:nvPr/>
              </p14:nvContentPartPr>
              <p14:xfrm>
                <a:off x="10094286" y="5607758"/>
                <a:ext cx="67320" cy="8280"/>
              </p14:xfrm>
            </p:contentPart>
          </mc:Choice>
          <mc:Fallback xmlns="">
            <p:pic>
              <p:nvPicPr>
                <p:cNvPr id="142" name="Ink 141">
                  <a:extLst>
                    <a:ext uri="{FF2B5EF4-FFF2-40B4-BE49-F238E27FC236}">
                      <a16:creationId xmlns:a16="http://schemas.microsoft.com/office/drawing/2014/main" id="{A4598A40-C7C8-4DC6-8871-9CE0A0588DC3}"/>
                    </a:ext>
                  </a:extLst>
                </p:cNvPr>
                <p:cNvPicPr/>
                <p:nvPr/>
              </p:nvPicPr>
              <p:blipFill>
                <a:blip r:embed="rId84"/>
                <a:stretch>
                  <a:fillRect/>
                </a:stretch>
              </p:blipFill>
              <p:spPr>
                <a:xfrm>
                  <a:off x="10076646" y="5590118"/>
                  <a:ext cx="102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73" name="Ink 172">
                  <a:extLst>
                    <a:ext uri="{FF2B5EF4-FFF2-40B4-BE49-F238E27FC236}">
                      <a16:creationId xmlns:a16="http://schemas.microsoft.com/office/drawing/2014/main" id="{BBC28D71-73C5-455D-B89A-A91D8F6EDBEB}"/>
                    </a:ext>
                  </a:extLst>
                </p14:cNvPr>
                <p14:cNvContentPartPr/>
                <p14:nvPr/>
              </p14:nvContentPartPr>
              <p14:xfrm>
                <a:off x="9861726" y="5761118"/>
                <a:ext cx="103320" cy="293040"/>
              </p14:xfrm>
            </p:contentPart>
          </mc:Choice>
          <mc:Fallback xmlns="">
            <p:pic>
              <p:nvPicPr>
                <p:cNvPr id="173" name="Ink 172">
                  <a:extLst>
                    <a:ext uri="{FF2B5EF4-FFF2-40B4-BE49-F238E27FC236}">
                      <a16:creationId xmlns:a16="http://schemas.microsoft.com/office/drawing/2014/main" id="{BBC28D71-73C5-455D-B89A-A91D8F6EDBEB}"/>
                    </a:ext>
                  </a:extLst>
                </p:cNvPr>
                <p:cNvPicPr/>
                <p:nvPr/>
              </p:nvPicPr>
              <p:blipFill>
                <a:blip r:embed="rId86"/>
                <a:stretch>
                  <a:fillRect/>
                </a:stretch>
              </p:blipFill>
              <p:spPr>
                <a:xfrm>
                  <a:off x="9844086" y="5743118"/>
                  <a:ext cx="1389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74" name="Ink 173">
                  <a:extLst>
                    <a:ext uri="{FF2B5EF4-FFF2-40B4-BE49-F238E27FC236}">
                      <a16:creationId xmlns:a16="http://schemas.microsoft.com/office/drawing/2014/main" id="{86DBD9C5-2B52-4D11-9B40-0E5148C59562}"/>
                    </a:ext>
                  </a:extLst>
                </p14:cNvPr>
                <p14:cNvContentPartPr/>
                <p14:nvPr/>
              </p14:nvContentPartPr>
              <p14:xfrm>
                <a:off x="10010406" y="5911598"/>
                <a:ext cx="86400" cy="27000"/>
              </p14:xfrm>
            </p:contentPart>
          </mc:Choice>
          <mc:Fallback xmlns="">
            <p:pic>
              <p:nvPicPr>
                <p:cNvPr id="174" name="Ink 173">
                  <a:extLst>
                    <a:ext uri="{FF2B5EF4-FFF2-40B4-BE49-F238E27FC236}">
                      <a16:creationId xmlns:a16="http://schemas.microsoft.com/office/drawing/2014/main" id="{86DBD9C5-2B52-4D11-9B40-0E5148C59562}"/>
                    </a:ext>
                  </a:extLst>
                </p:cNvPr>
                <p:cNvPicPr/>
                <p:nvPr/>
              </p:nvPicPr>
              <p:blipFill>
                <a:blip r:embed="rId88"/>
                <a:stretch>
                  <a:fillRect/>
                </a:stretch>
              </p:blipFill>
              <p:spPr>
                <a:xfrm>
                  <a:off x="9992406" y="5893598"/>
                  <a:ext cx="1220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75" name="Ink 174">
                  <a:extLst>
                    <a:ext uri="{FF2B5EF4-FFF2-40B4-BE49-F238E27FC236}">
                      <a16:creationId xmlns:a16="http://schemas.microsoft.com/office/drawing/2014/main" id="{D9E121E5-415F-4735-8F14-77B9F2E5640A}"/>
                    </a:ext>
                  </a:extLst>
                </p14:cNvPr>
                <p14:cNvContentPartPr/>
                <p14:nvPr/>
              </p14:nvContentPartPr>
              <p14:xfrm>
                <a:off x="10010406" y="5934638"/>
                <a:ext cx="196560" cy="89280"/>
              </p14:xfrm>
            </p:contentPart>
          </mc:Choice>
          <mc:Fallback xmlns="">
            <p:pic>
              <p:nvPicPr>
                <p:cNvPr id="175" name="Ink 174">
                  <a:extLst>
                    <a:ext uri="{FF2B5EF4-FFF2-40B4-BE49-F238E27FC236}">
                      <a16:creationId xmlns:a16="http://schemas.microsoft.com/office/drawing/2014/main" id="{D9E121E5-415F-4735-8F14-77B9F2E5640A}"/>
                    </a:ext>
                  </a:extLst>
                </p:cNvPr>
                <p:cNvPicPr/>
                <p:nvPr/>
              </p:nvPicPr>
              <p:blipFill>
                <a:blip r:embed="rId90"/>
                <a:stretch>
                  <a:fillRect/>
                </a:stretch>
              </p:blipFill>
              <p:spPr>
                <a:xfrm>
                  <a:off x="9992406" y="5916998"/>
                  <a:ext cx="2322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76" name="Ink 175">
                  <a:extLst>
                    <a:ext uri="{FF2B5EF4-FFF2-40B4-BE49-F238E27FC236}">
                      <a16:creationId xmlns:a16="http://schemas.microsoft.com/office/drawing/2014/main" id="{58DAC898-3A95-4618-A902-77AAF61DC121}"/>
                    </a:ext>
                  </a:extLst>
                </p14:cNvPr>
                <p14:cNvContentPartPr/>
                <p14:nvPr/>
              </p14:nvContentPartPr>
              <p14:xfrm>
                <a:off x="10176006" y="5727638"/>
                <a:ext cx="58320" cy="317880"/>
              </p14:xfrm>
            </p:contentPart>
          </mc:Choice>
          <mc:Fallback xmlns="">
            <p:pic>
              <p:nvPicPr>
                <p:cNvPr id="176" name="Ink 175">
                  <a:extLst>
                    <a:ext uri="{FF2B5EF4-FFF2-40B4-BE49-F238E27FC236}">
                      <a16:creationId xmlns:a16="http://schemas.microsoft.com/office/drawing/2014/main" id="{58DAC898-3A95-4618-A902-77AAF61DC121}"/>
                    </a:ext>
                  </a:extLst>
                </p:cNvPr>
                <p:cNvPicPr/>
                <p:nvPr/>
              </p:nvPicPr>
              <p:blipFill>
                <a:blip r:embed="rId92"/>
                <a:stretch>
                  <a:fillRect/>
                </a:stretch>
              </p:blipFill>
              <p:spPr>
                <a:xfrm>
                  <a:off x="10158006" y="5709998"/>
                  <a:ext cx="939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77" name="Ink 176">
                  <a:extLst>
                    <a:ext uri="{FF2B5EF4-FFF2-40B4-BE49-F238E27FC236}">
                      <a16:creationId xmlns:a16="http://schemas.microsoft.com/office/drawing/2014/main" id="{BB3D82ED-D39D-45D1-A58B-F9E7DCF1E1F4}"/>
                    </a:ext>
                  </a:extLst>
                </p14:cNvPr>
                <p14:cNvContentPartPr/>
                <p14:nvPr/>
              </p14:nvContentPartPr>
              <p14:xfrm>
                <a:off x="10305606" y="5801438"/>
                <a:ext cx="154440" cy="223560"/>
              </p14:xfrm>
            </p:contentPart>
          </mc:Choice>
          <mc:Fallback xmlns="">
            <p:pic>
              <p:nvPicPr>
                <p:cNvPr id="177" name="Ink 176">
                  <a:extLst>
                    <a:ext uri="{FF2B5EF4-FFF2-40B4-BE49-F238E27FC236}">
                      <a16:creationId xmlns:a16="http://schemas.microsoft.com/office/drawing/2014/main" id="{BB3D82ED-D39D-45D1-A58B-F9E7DCF1E1F4}"/>
                    </a:ext>
                  </a:extLst>
                </p:cNvPr>
                <p:cNvPicPr/>
                <p:nvPr/>
              </p:nvPicPr>
              <p:blipFill>
                <a:blip r:embed="rId94"/>
                <a:stretch>
                  <a:fillRect/>
                </a:stretch>
              </p:blipFill>
              <p:spPr>
                <a:xfrm>
                  <a:off x="10287966" y="5783798"/>
                  <a:ext cx="1900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78" name="Ink 177">
                  <a:extLst>
                    <a:ext uri="{FF2B5EF4-FFF2-40B4-BE49-F238E27FC236}">
                      <a16:creationId xmlns:a16="http://schemas.microsoft.com/office/drawing/2014/main" id="{39F5579A-12F0-4318-AAD1-C626BF535406}"/>
                    </a:ext>
                  </a:extLst>
                </p14:cNvPr>
                <p14:cNvContentPartPr/>
                <p14:nvPr/>
              </p14:nvContentPartPr>
              <p14:xfrm>
                <a:off x="10498926" y="5832398"/>
                <a:ext cx="130320" cy="262080"/>
              </p14:xfrm>
            </p:contentPart>
          </mc:Choice>
          <mc:Fallback xmlns="">
            <p:pic>
              <p:nvPicPr>
                <p:cNvPr id="178" name="Ink 177">
                  <a:extLst>
                    <a:ext uri="{FF2B5EF4-FFF2-40B4-BE49-F238E27FC236}">
                      <a16:creationId xmlns:a16="http://schemas.microsoft.com/office/drawing/2014/main" id="{39F5579A-12F0-4318-AAD1-C626BF535406}"/>
                    </a:ext>
                  </a:extLst>
                </p:cNvPr>
                <p:cNvPicPr/>
                <p:nvPr/>
              </p:nvPicPr>
              <p:blipFill>
                <a:blip r:embed="rId96"/>
                <a:stretch>
                  <a:fillRect/>
                </a:stretch>
              </p:blipFill>
              <p:spPr>
                <a:xfrm>
                  <a:off x="10481286" y="5814758"/>
                  <a:ext cx="1659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80" name="Ink 179">
                  <a:extLst>
                    <a:ext uri="{FF2B5EF4-FFF2-40B4-BE49-F238E27FC236}">
                      <a16:creationId xmlns:a16="http://schemas.microsoft.com/office/drawing/2014/main" id="{CACF70C5-99D9-48A5-A576-923E7B1EC505}"/>
                    </a:ext>
                  </a:extLst>
                </p14:cNvPr>
                <p14:cNvContentPartPr/>
                <p14:nvPr/>
              </p14:nvContentPartPr>
              <p14:xfrm>
                <a:off x="9967926" y="6151358"/>
                <a:ext cx="203400" cy="399240"/>
              </p14:xfrm>
            </p:contentPart>
          </mc:Choice>
          <mc:Fallback xmlns="">
            <p:pic>
              <p:nvPicPr>
                <p:cNvPr id="180" name="Ink 179">
                  <a:extLst>
                    <a:ext uri="{FF2B5EF4-FFF2-40B4-BE49-F238E27FC236}">
                      <a16:creationId xmlns:a16="http://schemas.microsoft.com/office/drawing/2014/main" id="{CACF70C5-99D9-48A5-A576-923E7B1EC505}"/>
                    </a:ext>
                  </a:extLst>
                </p:cNvPr>
                <p:cNvPicPr/>
                <p:nvPr/>
              </p:nvPicPr>
              <p:blipFill>
                <a:blip r:embed="rId98"/>
                <a:stretch>
                  <a:fillRect/>
                </a:stretch>
              </p:blipFill>
              <p:spPr>
                <a:xfrm>
                  <a:off x="9950286" y="6133718"/>
                  <a:ext cx="23904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81" name="Ink 180">
                  <a:extLst>
                    <a:ext uri="{FF2B5EF4-FFF2-40B4-BE49-F238E27FC236}">
                      <a16:creationId xmlns:a16="http://schemas.microsoft.com/office/drawing/2014/main" id="{AED6F753-B71C-4E59-9AC1-83BA1E38260E}"/>
                    </a:ext>
                  </a:extLst>
                </p14:cNvPr>
                <p14:cNvContentPartPr/>
                <p14:nvPr/>
              </p14:nvContentPartPr>
              <p14:xfrm>
                <a:off x="10167726" y="6224798"/>
                <a:ext cx="127080" cy="286920"/>
              </p14:xfrm>
            </p:contentPart>
          </mc:Choice>
          <mc:Fallback xmlns="">
            <p:pic>
              <p:nvPicPr>
                <p:cNvPr id="181" name="Ink 180">
                  <a:extLst>
                    <a:ext uri="{FF2B5EF4-FFF2-40B4-BE49-F238E27FC236}">
                      <a16:creationId xmlns:a16="http://schemas.microsoft.com/office/drawing/2014/main" id="{AED6F753-B71C-4E59-9AC1-83BA1E38260E}"/>
                    </a:ext>
                  </a:extLst>
                </p:cNvPr>
                <p:cNvPicPr/>
                <p:nvPr/>
              </p:nvPicPr>
              <p:blipFill>
                <a:blip r:embed="rId100"/>
                <a:stretch>
                  <a:fillRect/>
                </a:stretch>
              </p:blipFill>
              <p:spPr>
                <a:xfrm>
                  <a:off x="10149726" y="6207158"/>
                  <a:ext cx="1627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82" name="Ink 181">
                  <a:extLst>
                    <a:ext uri="{FF2B5EF4-FFF2-40B4-BE49-F238E27FC236}">
                      <a16:creationId xmlns:a16="http://schemas.microsoft.com/office/drawing/2014/main" id="{1AABC994-7E5C-44F9-BC6A-137E12E821D0}"/>
                    </a:ext>
                  </a:extLst>
                </p14:cNvPr>
                <p14:cNvContentPartPr/>
                <p14:nvPr/>
              </p14:nvContentPartPr>
              <p14:xfrm>
                <a:off x="10364286" y="6257198"/>
                <a:ext cx="11520" cy="231480"/>
              </p14:xfrm>
            </p:contentPart>
          </mc:Choice>
          <mc:Fallback xmlns="">
            <p:pic>
              <p:nvPicPr>
                <p:cNvPr id="182" name="Ink 181">
                  <a:extLst>
                    <a:ext uri="{FF2B5EF4-FFF2-40B4-BE49-F238E27FC236}">
                      <a16:creationId xmlns:a16="http://schemas.microsoft.com/office/drawing/2014/main" id="{1AABC994-7E5C-44F9-BC6A-137E12E821D0}"/>
                    </a:ext>
                  </a:extLst>
                </p:cNvPr>
                <p:cNvPicPr/>
                <p:nvPr/>
              </p:nvPicPr>
              <p:blipFill>
                <a:blip r:embed="rId102"/>
                <a:stretch>
                  <a:fillRect/>
                </a:stretch>
              </p:blipFill>
              <p:spPr>
                <a:xfrm>
                  <a:off x="10346646" y="6239558"/>
                  <a:ext cx="471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83" name="Ink 182">
                  <a:extLst>
                    <a:ext uri="{FF2B5EF4-FFF2-40B4-BE49-F238E27FC236}">
                      <a16:creationId xmlns:a16="http://schemas.microsoft.com/office/drawing/2014/main" id="{B5F9C471-8074-42DD-B64A-88593FAEB85B}"/>
                    </a:ext>
                  </a:extLst>
                </p14:cNvPr>
                <p14:cNvContentPartPr/>
                <p14:nvPr/>
              </p14:nvContentPartPr>
              <p14:xfrm>
                <a:off x="10375446" y="6228758"/>
                <a:ext cx="115560" cy="169200"/>
              </p14:xfrm>
            </p:contentPart>
          </mc:Choice>
          <mc:Fallback xmlns="">
            <p:pic>
              <p:nvPicPr>
                <p:cNvPr id="183" name="Ink 182">
                  <a:extLst>
                    <a:ext uri="{FF2B5EF4-FFF2-40B4-BE49-F238E27FC236}">
                      <a16:creationId xmlns:a16="http://schemas.microsoft.com/office/drawing/2014/main" id="{B5F9C471-8074-42DD-B64A-88593FAEB85B}"/>
                    </a:ext>
                  </a:extLst>
                </p:cNvPr>
                <p:cNvPicPr/>
                <p:nvPr/>
              </p:nvPicPr>
              <p:blipFill>
                <a:blip r:embed="rId104"/>
                <a:stretch>
                  <a:fillRect/>
                </a:stretch>
              </p:blipFill>
              <p:spPr>
                <a:xfrm>
                  <a:off x="10357806" y="6211118"/>
                  <a:ext cx="1512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84" name="Ink 183">
                  <a:extLst>
                    <a:ext uri="{FF2B5EF4-FFF2-40B4-BE49-F238E27FC236}">
                      <a16:creationId xmlns:a16="http://schemas.microsoft.com/office/drawing/2014/main" id="{1C7B6924-4B23-4937-BC72-71E6B7E4CD83}"/>
                    </a:ext>
                  </a:extLst>
                </p14:cNvPr>
                <p14:cNvContentPartPr/>
                <p14:nvPr/>
              </p14:nvContentPartPr>
              <p14:xfrm>
                <a:off x="10344486" y="6495878"/>
                <a:ext cx="110880" cy="20520"/>
              </p14:xfrm>
            </p:contentPart>
          </mc:Choice>
          <mc:Fallback xmlns="">
            <p:pic>
              <p:nvPicPr>
                <p:cNvPr id="184" name="Ink 183">
                  <a:extLst>
                    <a:ext uri="{FF2B5EF4-FFF2-40B4-BE49-F238E27FC236}">
                      <a16:creationId xmlns:a16="http://schemas.microsoft.com/office/drawing/2014/main" id="{1C7B6924-4B23-4937-BC72-71E6B7E4CD83}"/>
                    </a:ext>
                  </a:extLst>
                </p:cNvPr>
                <p:cNvPicPr/>
                <p:nvPr/>
              </p:nvPicPr>
              <p:blipFill>
                <a:blip r:embed="rId106"/>
                <a:stretch>
                  <a:fillRect/>
                </a:stretch>
              </p:blipFill>
              <p:spPr>
                <a:xfrm>
                  <a:off x="10326846" y="6477878"/>
                  <a:ext cx="1465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85" name="Ink 184">
                  <a:extLst>
                    <a:ext uri="{FF2B5EF4-FFF2-40B4-BE49-F238E27FC236}">
                      <a16:creationId xmlns:a16="http://schemas.microsoft.com/office/drawing/2014/main" id="{29A2CAE3-9837-4295-9CFA-1E3AC4893534}"/>
                    </a:ext>
                  </a:extLst>
                </p14:cNvPr>
                <p14:cNvContentPartPr/>
                <p14:nvPr/>
              </p14:nvContentPartPr>
              <p14:xfrm>
                <a:off x="10701966" y="5915558"/>
                <a:ext cx="27720" cy="19080"/>
              </p14:xfrm>
            </p:contentPart>
          </mc:Choice>
          <mc:Fallback xmlns="">
            <p:pic>
              <p:nvPicPr>
                <p:cNvPr id="185" name="Ink 184">
                  <a:extLst>
                    <a:ext uri="{FF2B5EF4-FFF2-40B4-BE49-F238E27FC236}">
                      <a16:creationId xmlns:a16="http://schemas.microsoft.com/office/drawing/2014/main" id="{29A2CAE3-9837-4295-9CFA-1E3AC4893534}"/>
                    </a:ext>
                  </a:extLst>
                </p:cNvPr>
                <p:cNvPicPr/>
                <p:nvPr/>
              </p:nvPicPr>
              <p:blipFill>
                <a:blip r:embed="rId108"/>
                <a:stretch>
                  <a:fillRect/>
                </a:stretch>
              </p:blipFill>
              <p:spPr>
                <a:xfrm>
                  <a:off x="10684326" y="5897918"/>
                  <a:ext cx="633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86" name="Ink 185">
                  <a:extLst>
                    <a:ext uri="{FF2B5EF4-FFF2-40B4-BE49-F238E27FC236}">
                      <a16:creationId xmlns:a16="http://schemas.microsoft.com/office/drawing/2014/main" id="{35F0C621-8378-4769-8FB4-371CA186A3D0}"/>
                    </a:ext>
                  </a:extLst>
                </p14:cNvPr>
                <p14:cNvContentPartPr/>
                <p14:nvPr/>
              </p14:nvContentPartPr>
              <p14:xfrm>
                <a:off x="10685766" y="6006278"/>
                <a:ext cx="32760" cy="19440"/>
              </p14:xfrm>
            </p:contentPart>
          </mc:Choice>
          <mc:Fallback xmlns="">
            <p:pic>
              <p:nvPicPr>
                <p:cNvPr id="186" name="Ink 185">
                  <a:extLst>
                    <a:ext uri="{FF2B5EF4-FFF2-40B4-BE49-F238E27FC236}">
                      <a16:creationId xmlns:a16="http://schemas.microsoft.com/office/drawing/2014/main" id="{35F0C621-8378-4769-8FB4-371CA186A3D0}"/>
                    </a:ext>
                  </a:extLst>
                </p:cNvPr>
                <p:cNvPicPr/>
                <p:nvPr/>
              </p:nvPicPr>
              <p:blipFill>
                <a:blip r:embed="rId110"/>
                <a:stretch>
                  <a:fillRect/>
                </a:stretch>
              </p:blipFill>
              <p:spPr>
                <a:xfrm>
                  <a:off x="10668126" y="5988278"/>
                  <a:ext cx="68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87" name="Ink 186">
                  <a:extLst>
                    <a:ext uri="{FF2B5EF4-FFF2-40B4-BE49-F238E27FC236}">
                      <a16:creationId xmlns:a16="http://schemas.microsoft.com/office/drawing/2014/main" id="{77834A24-FBBE-4E92-9411-88B2A676EED4}"/>
                    </a:ext>
                  </a:extLst>
                </p14:cNvPr>
                <p14:cNvContentPartPr/>
                <p14:nvPr/>
              </p14:nvContentPartPr>
              <p14:xfrm>
                <a:off x="10546086" y="6394718"/>
                <a:ext cx="27720" cy="13320"/>
              </p14:xfrm>
            </p:contentPart>
          </mc:Choice>
          <mc:Fallback xmlns="">
            <p:pic>
              <p:nvPicPr>
                <p:cNvPr id="187" name="Ink 186">
                  <a:extLst>
                    <a:ext uri="{FF2B5EF4-FFF2-40B4-BE49-F238E27FC236}">
                      <a16:creationId xmlns:a16="http://schemas.microsoft.com/office/drawing/2014/main" id="{77834A24-FBBE-4E92-9411-88B2A676EED4}"/>
                    </a:ext>
                  </a:extLst>
                </p:cNvPr>
                <p:cNvPicPr/>
                <p:nvPr/>
              </p:nvPicPr>
              <p:blipFill>
                <a:blip r:embed="rId112"/>
                <a:stretch>
                  <a:fillRect/>
                </a:stretch>
              </p:blipFill>
              <p:spPr>
                <a:xfrm>
                  <a:off x="10528446" y="6376718"/>
                  <a:ext cx="633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88" name="Ink 187">
                  <a:extLst>
                    <a:ext uri="{FF2B5EF4-FFF2-40B4-BE49-F238E27FC236}">
                      <a16:creationId xmlns:a16="http://schemas.microsoft.com/office/drawing/2014/main" id="{01759468-5B24-44FB-93E4-6A21CA309C71}"/>
                    </a:ext>
                  </a:extLst>
                </p14:cNvPr>
                <p14:cNvContentPartPr/>
                <p14:nvPr/>
              </p14:nvContentPartPr>
              <p14:xfrm>
                <a:off x="10547886" y="6474278"/>
                <a:ext cx="86400" cy="49680"/>
              </p14:xfrm>
            </p:contentPart>
          </mc:Choice>
          <mc:Fallback xmlns="">
            <p:pic>
              <p:nvPicPr>
                <p:cNvPr id="188" name="Ink 187">
                  <a:extLst>
                    <a:ext uri="{FF2B5EF4-FFF2-40B4-BE49-F238E27FC236}">
                      <a16:creationId xmlns:a16="http://schemas.microsoft.com/office/drawing/2014/main" id="{01759468-5B24-44FB-93E4-6A21CA309C71}"/>
                    </a:ext>
                  </a:extLst>
                </p:cNvPr>
                <p:cNvPicPr/>
                <p:nvPr/>
              </p:nvPicPr>
              <p:blipFill>
                <a:blip r:embed="rId114"/>
                <a:stretch>
                  <a:fillRect/>
                </a:stretch>
              </p:blipFill>
              <p:spPr>
                <a:xfrm>
                  <a:off x="10529886" y="6456278"/>
                  <a:ext cx="122040" cy="85320"/>
                </a:xfrm>
                <a:prstGeom prst="rect">
                  <a:avLst/>
                </a:prstGeom>
              </p:spPr>
            </p:pic>
          </mc:Fallback>
        </mc:AlternateContent>
      </p:grpSp>
      <p:grpSp>
        <p:nvGrpSpPr>
          <p:cNvPr id="195" name="Group 194">
            <a:extLst>
              <a:ext uri="{FF2B5EF4-FFF2-40B4-BE49-F238E27FC236}">
                <a16:creationId xmlns:a16="http://schemas.microsoft.com/office/drawing/2014/main" id="{88C21C2B-9EFC-4EEC-A6DE-2728B9723F28}"/>
              </a:ext>
            </a:extLst>
          </p:cNvPr>
          <p:cNvGrpSpPr/>
          <p:nvPr/>
        </p:nvGrpSpPr>
        <p:grpSpPr>
          <a:xfrm>
            <a:off x="151086" y="1015598"/>
            <a:ext cx="1089360" cy="547560"/>
            <a:chOff x="151086" y="1015598"/>
            <a:chExt cx="1089360" cy="547560"/>
          </a:xfrm>
        </p:grpSpPr>
        <mc:AlternateContent xmlns:mc="http://schemas.openxmlformats.org/markup-compatibility/2006" xmlns:p14="http://schemas.microsoft.com/office/powerpoint/2010/main">
          <mc:Choice Requires="p14">
            <p:contentPart p14:bwMode="auto" r:id="rId115">
              <p14:nvContentPartPr>
                <p14:cNvPr id="190" name="Ink 189">
                  <a:extLst>
                    <a:ext uri="{FF2B5EF4-FFF2-40B4-BE49-F238E27FC236}">
                      <a16:creationId xmlns:a16="http://schemas.microsoft.com/office/drawing/2014/main" id="{5A36D26C-02C7-4D87-9CBE-F5C0A568A653}"/>
                    </a:ext>
                  </a:extLst>
                </p14:cNvPr>
                <p14:cNvContentPartPr/>
                <p14:nvPr/>
              </p14:nvContentPartPr>
              <p14:xfrm>
                <a:off x="151086" y="1015598"/>
                <a:ext cx="265680" cy="499320"/>
              </p14:xfrm>
            </p:contentPart>
          </mc:Choice>
          <mc:Fallback xmlns="">
            <p:pic>
              <p:nvPicPr>
                <p:cNvPr id="190" name="Ink 189">
                  <a:extLst>
                    <a:ext uri="{FF2B5EF4-FFF2-40B4-BE49-F238E27FC236}">
                      <a16:creationId xmlns:a16="http://schemas.microsoft.com/office/drawing/2014/main" id="{5A36D26C-02C7-4D87-9CBE-F5C0A568A653}"/>
                    </a:ext>
                  </a:extLst>
                </p:cNvPr>
                <p:cNvPicPr/>
                <p:nvPr/>
              </p:nvPicPr>
              <p:blipFill>
                <a:blip r:embed="rId116"/>
                <a:stretch>
                  <a:fillRect/>
                </a:stretch>
              </p:blipFill>
              <p:spPr>
                <a:xfrm>
                  <a:off x="133446" y="997958"/>
                  <a:ext cx="30132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91" name="Ink 190">
                  <a:extLst>
                    <a:ext uri="{FF2B5EF4-FFF2-40B4-BE49-F238E27FC236}">
                      <a16:creationId xmlns:a16="http://schemas.microsoft.com/office/drawing/2014/main" id="{0F8C937F-FD20-407C-9458-7A6F265427BE}"/>
                    </a:ext>
                  </a:extLst>
                </p14:cNvPr>
                <p14:cNvContentPartPr/>
                <p14:nvPr/>
              </p14:nvContentPartPr>
              <p14:xfrm>
                <a:off x="546366" y="1229798"/>
                <a:ext cx="183960" cy="333360"/>
              </p14:xfrm>
            </p:contentPart>
          </mc:Choice>
          <mc:Fallback xmlns="">
            <p:pic>
              <p:nvPicPr>
                <p:cNvPr id="191" name="Ink 190">
                  <a:extLst>
                    <a:ext uri="{FF2B5EF4-FFF2-40B4-BE49-F238E27FC236}">
                      <a16:creationId xmlns:a16="http://schemas.microsoft.com/office/drawing/2014/main" id="{0F8C937F-FD20-407C-9458-7A6F265427BE}"/>
                    </a:ext>
                  </a:extLst>
                </p:cNvPr>
                <p:cNvPicPr/>
                <p:nvPr/>
              </p:nvPicPr>
              <p:blipFill>
                <a:blip r:embed="rId118"/>
                <a:stretch>
                  <a:fillRect/>
                </a:stretch>
              </p:blipFill>
              <p:spPr>
                <a:xfrm>
                  <a:off x="528726" y="1212158"/>
                  <a:ext cx="2196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92" name="Ink 191">
                  <a:extLst>
                    <a:ext uri="{FF2B5EF4-FFF2-40B4-BE49-F238E27FC236}">
                      <a16:creationId xmlns:a16="http://schemas.microsoft.com/office/drawing/2014/main" id="{FDB5516E-3A15-44A9-8D85-1E7A8C687206}"/>
                    </a:ext>
                  </a:extLst>
                </p14:cNvPr>
                <p14:cNvContentPartPr/>
                <p14:nvPr/>
              </p14:nvContentPartPr>
              <p14:xfrm>
                <a:off x="691086" y="1094078"/>
                <a:ext cx="133200" cy="352440"/>
              </p14:xfrm>
            </p:contentPart>
          </mc:Choice>
          <mc:Fallback xmlns="">
            <p:pic>
              <p:nvPicPr>
                <p:cNvPr id="192" name="Ink 191">
                  <a:extLst>
                    <a:ext uri="{FF2B5EF4-FFF2-40B4-BE49-F238E27FC236}">
                      <a16:creationId xmlns:a16="http://schemas.microsoft.com/office/drawing/2014/main" id="{FDB5516E-3A15-44A9-8D85-1E7A8C687206}"/>
                    </a:ext>
                  </a:extLst>
                </p:cNvPr>
                <p:cNvPicPr/>
                <p:nvPr/>
              </p:nvPicPr>
              <p:blipFill>
                <a:blip r:embed="rId120"/>
                <a:stretch>
                  <a:fillRect/>
                </a:stretch>
              </p:blipFill>
              <p:spPr>
                <a:xfrm>
                  <a:off x="673446" y="1076078"/>
                  <a:ext cx="16884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93" name="Ink 192">
                  <a:extLst>
                    <a:ext uri="{FF2B5EF4-FFF2-40B4-BE49-F238E27FC236}">
                      <a16:creationId xmlns:a16="http://schemas.microsoft.com/office/drawing/2014/main" id="{67CEAADB-6800-43D3-A484-1376F7FFD573}"/>
                    </a:ext>
                  </a:extLst>
                </p14:cNvPr>
                <p14:cNvContentPartPr/>
                <p14:nvPr/>
              </p14:nvContentPartPr>
              <p14:xfrm>
                <a:off x="861366" y="1154558"/>
                <a:ext cx="117720" cy="273240"/>
              </p14:xfrm>
            </p:contentPart>
          </mc:Choice>
          <mc:Fallback xmlns="">
            <p:pic>
              <p:nvPicPr>
                <p:cNvPr id="193" name="Ink 192">
                  <a:extLst>
                    <a:ext uri="{FF2B5EF4-FFF2-40B4-BE49-F238E27FC236}">
                      <a16:creationId xmlns:a16="http://schemas.microsoft.com/office/drawing/2014/main" id="{67CEAADB-6800-43D3-A484-1376F7FFD573}"/>
                    </a:ext>
                  </a:extLst>
                </p:cNvPr>
                <p:cNvPicPr/>
                <p:nvPr/>
              </p:nvPicPr>
              <p:blipFill>
                <a:blip r:embed="rId122"/>
                <a:stretch>
                  <a:fillRect/>
                </a:stretch>
              </p:blipFill>
              <p:spPr>
                <a:xfrm>
                  <a:off x="843366" y="1136558"/>
                  <a:ext cx="1533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4" name="Ink 193">
                  <a:extLst>
                    <a:ext uri="{FF2B5EF4-FFF2-40B4-BE49-F238E27FC236}">
                      <a16:creationId xmlns:a16="http://schemas.microsoft.com/office/drawing/2014/main" id="{B06E9442-57D9-437F-90E6-0FE4F3EC3718}"/>
                    </a:ext>
                  </a:extLst>
                </p14:cNvPr>
                <p14:cNvContentPartPr/>
                <p14:nvPr/>
              </p14:nvContentPartPr>
              <p14:xfrm>
                <a:off x="1079166" y="1225118"/>
                <a:ext cx="161280" cy="250920"/>
              </p14:xfrm>
            </p:contentPart>
          </mc:Choice>
          <mc:Fallback xmlns="">
            <p:pic>
              <p:nvPicPr>
                <p:cNvPr id="194" name="Ink 193">
                  <a:extLst>
                    <a:ext uri="{FF2B5EF4-FFF2-40B4-BE49-F238E27FC236}">
                      <a16:creationId xmlns:a16="http://schemas.microsoft.com/office/drawing/2014/main" id="{B06E9442-57D9-437F-90E6-0FE4F3EC3718}"/>
                    </a:ext>
                  </a:extLst>
                </p:cNvPr>
                <p:cNvPicPr/>
                <p:nvPr/>
              </p:nvPicPr>
              <p:blipFill>
                <a:blip r:embed="rId124"/>
                <a:stretch>
                  <a:fillRect/>
                </a:stretch>
              </p:blipFill>
              <p:spPr>
                <a:xfrm>
                  <a:off x="1061166" y="1207478"/>
                  <a:ext cx="196920" cy="286560"/>
                </a:xfrm>
                <a:prstGeom prst="rect">
                  <a:avLst/>
                </a:prstGeom>
              </p:spPr>
            </p:pic>
          </mc:Fallback>
        </mc:AlternateContent>
      </p:grpSp>
      <p:grpSp>
        <p:nvGrpSpPr>
          <p:cNvPr id="204" name="Group 203">
            <a:extLst>
              <a:ext uri="{FF2B5EF4-FFF2-40B4-BE49-F238E27FC236}">
                <a16:creationId xmlns:a16="http://schemas.microsoft.com/office/drawing/2014/main" id="{F8E59DE9-9FF1-4780-A7F8-7CE700B69AD3}"/>
              </a:ext>
            </a:extLst>
          </p:cNvPr>
          <p:cNvGrpSpPr/>
          <p:nvPr/>
        </p:nvGrpSpPr>
        <p:grpSpPr>
          <a:xfrm>
            <a:off x="1405686" y="924878"/>
            <a:ext cx="1095120" cy="553320"/>
            <a:chOff x="1405686" y="924878"/>
            <a:chExt cx="1095120" cy="553320"/>
          </a:xfrm>
        </p:grpSpPr>
        <mc:AlternateContent xmlns:mc="http://schemas.openxmlformats.org/markup-compatibility/2006" xmlns:p14="http://schemas.microsoft.com/office/powerpoint/2010/main">
          <mc:Choice Requires="p14">
            <p:contentPart p14:bwMode="auto" r:id="rId125">
              <p14:nvContentPartPr>
                <p14:cNvPr id="196" name="Ink 195">
                  <a:extLst>
                    <a:ext uri="{FF2B5EF4-FFF2-40B4-BE49-F238E27FC236}">
                      <a16:creationId xmlns:a16="http://schemas.microsoft.com/office/drawing/2014/main" id="{2840C958-AA16-4CB3-9F10-553A5E48EB37}"/>
                    </a:ext>
                  </a:extLst>
                </p14:cNvPr>
                <p14:cNvContentPartPr/>
                <p14:nvPr/>
              </p14:nvContentPartPr>
              <p14:xfrm>
                <a:off x="1405686" y="924878"/>
                <a:ext cx="293400" cy="553320"/>
              </p14:xfrm>
            </p:contentPart>
          </mc:Choice>
          <mc:Fallback xmlns="">
            <p:pic>
              <p:nvPicPr>
                <p:cNvPr id="196" name="Ink 195">
                  <a:extLst>
                    <a:ext uri="{FF2B5EF4-FFF2-40B4-BE49-F238E27FC236}">
                      <a16:creationId xmlns:a16="http://schemas.microsoft.com/office/drawing/2014/main" id="{2840C958-AA16-4CB3-9F10-553A5E48EB37}"/>
                    </a:ext>
                  </a:extLst>
                </p:cNvPr>
                <p:cNvPicPr/>
                <p:nvPr/>
              </p:nvPicPr>
              <p:blipFill>
                <a:blip r:embed="rId126"/>
                <a:stretch>
                  <a:fillRect/>
                </a:stretch>
              </p:blipFill>
              <p:spPr>
                <a:xfrm>
                  <a:off x="1387686" y="906878"/>
                  <a:ext cx="32904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97" name="Ink 196">
                  <a:extLst>
                    <a:ext uri="{FF2B5EF4-FFF2-40B4-BE49-F238E27FC236}">
                      <a16:creationId xmlns:a16="http://schemas.microsoft.com/office/drawing/2014/main" id="{E6162F33-C918-4CB8-9ED6-2AB15B82A171}"/>
                    </a:ext>
                  </a:extLst>
                </p14:cNvPr>
                <p14:cNvContentPartPr/>
                <p14:nvPr/>
              </p14:nvContentPartPr>
              <p14:xfrm>
                <a:off x="1749846" y="1171478"/>
                <a:ext cx="73440" cy="160560"/>
              </p14:xfrm>
            </p:contentPart>
          </mc:Choice>
          <mc:Fallback xmlns="">
            <p:pic>
              <p:nvPicPr>
                <p:cNvPr id="197" name="Ink 196">
                  <a:extLst>
                    <a:ext uri="{FF2B5EF4-FFF2-40B4-BE49-F238E27FC236}">
                      <a16:creationId xmlns:a16="http://schemas.microsoft.com/office/drawing/2014/main" id="{E6162F33-C918-4CB8-9ED6-2AB15B82A171}"/>
                    </a:ext>
                  </a:extLst>
                </p:cNvPr>
                <p:cNvPicPr/>
                <p:nvPr/>
              </p:nvPicPr>
              <p:blipFill>
                <a:blip r:embed="rId128"/>
                <a:stretch>
                  <a:fillRect/>
                </a:stretch>
              </p:blipFill>
              <p:spPr>
                <a:xfrm>
                  <a:off x="1732206" y="1153838"/>
                  <a:ext cx="1090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98" name="Ink 197">
                  <a:extLst>
                    <a:ext uri="{FF2B5EF4-FFF2-40B4-BE49-F238E27FC236}">
                      <a16:creationId xmlns:a16="http://schemas.microsoft.com/office/drawing/2014/main" id="{236BB6E5-176E-43F9-9C3B-5CAE6CAD5EAC}"/>
                    </a:ext>
                  </a:extLst>
                </p14:cNvPr>
                <p14:cNvContentPartPr/>
                <p14:nvPr/>
              </p14:nvContentPartPr>
              <p14:xfrm>
                <a:off x="1904646" y="1154558"/>
                <a:ext cx="45360" cy="191880"/>
              </p14:xfrm>
            </p:contentPart>
          </mc:Choice>
          <mc:Fallback xmlns="">
            <p:pic>
              <p:nvPicPr>
                <p:cNvPr id="198" name="Ink 197">
                  <a:extLst>
                    <a:ext uri="{FF2B5EF4-FFF2-40B4-BE49-F238E27FC236}">
                      <a16:creationId xmlns:a16="http://schemas.microsoft.com/office/drawing/2014/main" id="{236BB6E5-176E-43F9-9C3B-5CAE6CAD5EAC}"/>
                    </a:ext>
                  </a:extLst>
                </p:cNvPr>
                <p:cNvPicPr/>
                <p:nvPr/>
              </p:nvPicPr>
              <p:blipFill>
                <a:blip r:embed="rId130"/>
                <a:stretch>
                  <a:fillRect/>
                </a:stretch>
              </p:blipFill>
              <p:spPr>
                <a:xfrm>
                  <a:off x="1886646" y="1136558"/>
                  <a:ext cx="810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99" name="Ink 198">
                  <a:extLst>
                    <a:ext uri="{FF2B5EF4-FFF2-40B4-BE49-F238E27FC236}">
                      <a16:creationId xmlns:a16="http://schemas.microsoft.com/office/drawing/2014/main" id="{3B9F3654-1FE1-472C-9F0E-440D1C227952}"/>
                    </a:ext>
                  </a:extLst>
                </p14:cNvPr>
                <p14:cNvContentPartPr/>
                <p14:nvPr/>
              </p14:nvContentPartPr>
              <p14:xfrm>
                <a:off x="1888086" y="995438"/>
                <a:ext cx="99360" cy="287640"/>
              </p14:xfrm>
            </p:contentPart>
          </mc:Choice>
          <mc:Fallback xmlns="">
            <p:pic>
              <p:nvPicPr>
                <p:cNvPr id="199" name="Ink 198">
                  <a:extLst>
                    <a:ext uri="{FF2B5EF4-FFF2-40B4-BE49-F238E27FC236}">
                      <a16:creationId xmlns:a16="http://schemas.microsoft.com/office/drawing/2014/main" id="{3B9F3654-1FE1-472C-9F0E-440D1C227952}"/>
                    </a:ext>
                  </a:extLst>
                </p:cNvPr>
                <p:cNvPicPr/>
                <p:nvPr/>
              </p:nvPicPr>
              <p:blipFill>
                <a:blip r:embed="rId132"/>
                <a:stretch>
                  <a:fillRect/>
                </a:stretch>
              </p:blipFill>
              <p:spPr>
                <a:xfrm>
                  <a:off x="1870086" y="977798"/>
                  <a:ext cx="1350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00" name="Ink 199">
                  <a:extLst>
                    <a:ext uri="{FF2B5EF4-FFF2-40B4-BE49-F238E27FC236}">
                      <a16:creationId xmlns:a16="http://schemas.microsoft.com/office/drawing/2014/main" id="{D89ADDB4-6EA3-4D36-A1FC-AA8452678E2F}"/>
                    </a:ext>
                  </a:extLst>
                </p14:cNvPr>
                <p14:cNvContentPartPr/>
                <p14:nvPr/>
              </p14:nvContentPartPr>
              <p14:xfrm>
                <a:off x="1970526" y="1148798"/>
                <a:ext cx="163800" cy="232200"/>
              </p14:xfrm>
            </p:contentPart>
          </mc:Choice>
          <mc:Fallback xmlns="">
            <p:pic>
              <p:nvPicPr>
                <p:cNvPr id="200" name="Ink 199">
                  <a:extLst>
                    <a:ext uri="{FF2B5EF4-FFF2-40B4-BE49-F238E27FC236}">
                      <a16:creationId xmlns:a16="http://schemas.microsoft.com/office/drawing/2014/main" id="{D89ADDB4-6EA3-4D36-A1FC-AA8452678E2F}"/>
                    </a:ext>
                  </a:extLst>
                </p:cNvPr>
                <p:cNvPicPr/>
                <p:nvPr/>
              </p:nvPicPr>
              <p:blipFill>
                <a:blip r:embed="rId134"/>
                <a:stretch>
                  <a:fillRect/>
                </a:stretch>
              </p:blipFill>
              <p:spPr>
                <a:xfrm>
                  <a:off x="1952886" y="1130798"/>
                  <a:ext cx="1994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01" name="Ink 200">
                  <a:extLst>
                    <a:ext uri="{FF2B5EF4-FFF2-40B4-BE49-F238E27FC236}">
                      <a16:creationId xmlns:a16="http://schemas.microsoft.com/office/drawing/2014/main" id="{90DB9BD3-5049-436F-8BF0-228C0F13BA5A}"/>
                    </a:ext>
                  </a:extLst>
                </p14:cNvPr>
                <p14:cNvContentPartPr/>
                <p14:nvPr/>
              </p14:nvContentPartPr>
              <p14:xfrm>
                <a:off x="2235846" y="941078"/>
                <a:ext cx="50400" cy="376560"/>
              </p14:xfrm>
            </p:contentPart>
          </mc:Choice>
          <mc:Fallback xmlns="">
            <p:pic>
              <p:nvPicPr>
                <p:cNvPr id="201" name="Ink 200">
                  <a:extLst>
                    <a:ext uri="{FF2B5EF4-FFF2-40B4-BE49-F238E27FC236}">
                      <a16:creationId xmlns:a16="http://schemas.microsoft.com/office/drawing/2014/main" id="{90DB9BD3-5049-436F-8BF0-228C0F13BA5A}"/>
                    </a:ext>
                  </a:extLst>
                </p:cNvPr>
                <p:cNvPicPr/>
                <p:nvPr/>
              </p:nvPicPr>
              <p:blipFill>
                <a:blip r:embed="rId136"/>
                <a:stretch>
                  <a:fillRect/>
                </a:stretch>
              </p:blipFill>
              <p:spPr>
                <a:xfrm>
                  <a:off x="2217846" y="923078"/>
                  <a:ext cx="8604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02" name="Ink 201">
                  <a:extLst>
                    <a:ext uri="{FF2B5EF4-FFF2-40B4-BE49-F238E27FC236}">
                      <a16:creationId xmlns:a16="http://schemas.microsoft.com/office/drawing/2014/main" id="{C566A609-1F67-47F9-B3A4-E3403946DE21}"/>
                    </a:ext>
                  </a:extLst>
                </p14:cNvPr>
                <p14:cNvContentPartPr/>
                <p14:nvPr/>
              </p14:nvContentPartPr>
              <p14:xfrm>
                <a:off x="2369046" y="1132598"/>
                <a:ext cx="131760" cy="13680"/>
              </p14:xfrm>
            </p:contentPart>
          </mc:Choice>
          <mc:Fallback xmlns="">
            <p:pic>
              <p:nvPicPr>
                <p:cNvPr id="202" name="Ink 201">
                  <a:extLst>
                    <a:ext uri="{FF2B5EF4-FFF2-40B4-BE49-F238E27FC236}">
                      <a16:creationId xmlns:a16="http://schemas.microsoft.com/office/drawing/2014/main" id="{C566A609-1F67-47F9-B3A4-E3403946DE21}"/>
                    </a:ext>
                  </a:extLst>
                </p:cNvPr>
                <p:cNvPicPr/>
                <p:nvPr/>
              </p:nvPicPr>
              <p:blipFill>
                <a:blip r:embed="rId138"/>
                <a:stretch>
                  <a:fillRect/>
                </a:stretch>
              </p:blipFill>
              <p:spPr>
                <a:xfrm>
                  <a:off x="2351046" y="1114958"/>
                  <a:ext cx="1674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03" name="Ink 202">
                  <a:extLst>
                    <a:ext uri="{FF2B5EF4-FFF2-40B4-BE49-F238E27FC236}">
                      <a16:creationId xmlns:a16="http://schemas.microsoft.com/office/drawing/2014/main" id="{8A8713EA-7BE6-4EFD-BDB5-C096E03C9157}"/>
                    </a:ext>
                  </a:extLst>
                </p14:cNvPr>
                <p14:cNvContentPartPr/>
                <p14:nvPr/>
              </p14:nvContentPartPr>
              <p14:xfrm>
                <a:off x="2354286" y="1355078"/>
                <a:ext cx="65160" cy="33840"/>
              </p14:xfrm>
            </p:contentPart>
          </mc:Choice>
          <mc:Fallback xmlns="">
            <p:pic>
              <p:nvPicPr>
                <p:cNvPr id="203" name="Ink 202">
                  <a:extLst>
                    <a:ext uri="{FF2B5EF4-FFF2-40B4-BE49-F238E27FC236}">
                      <a16:creationId xmlns:a16="http://schemas.microsoft.com/office/drawing/2014/main" id="{8A8713EA-7BE6-4EFD-BDB5-C096E03C9157}"/>
                    </a:ext>
                  </a:extLst>
                </p:cNvPr>
                <p:cNvPicPr/>
                <p:nvPr/>
              </p:nvPicPr>
              <p:blipFill>
                <a:blip r:embed="rId140"/>
                <a:stretch>
                  <a:fillRect/>
                </a:stretch>
              </p:blipFill>
              <p:spPr>
                <a:xfrm>
                  <a:off x="2336286" y="1337078"/>
                  <a:ext cx="100800" cy="69480"/>
                </a:xfrm>
                <a:prstGeom prst="rect">
                  <a:avLst/>
                </a:prstGeom>
              </p:spPr>
            </p:pic>
          </mc:Fallback>
        </mc:AlternateContent>
      </p:grpSp>
      <p:grpSp>
        <p:nvGrpSpPr>
          <p:cNvPr id="246" name="Group 245">
            <a:extLst>
              <a:ext uri="{FF2B5EF4-FFF2-40B4-BE49-F238E27FC236}">
                <a16:creationId xmlns:a16="http://schemas.microsoft.com/office/drawing/2014/main" id="{5F92923F-A633-4EF4-8C01-660C2ED4515B}"/>
              </a:ext>
            </a:extLst>
          </p:cNvPr>
          <p:cNvGrpSpPr/>
          <p:nvPr/>
        </p:nvGrpSpPr>
        <p:grpSpPr>
          <a:xfrm>
            <a:off x="187806" y="1706078"/>
            <a:ext cx="2236320" cy="1211400"/>
            <a:chOff x="187806" y="1706078"/>
            <a:chExt cx="2236320" cy="1211400"/>
          </a:xfrm>
        </p:grpSpPr>
        <mc:AlternateContent xmlns:mc="http://schemas.openxmlformats.org/markup-compatibility/2006" xmlns:p14="http://schemas.microsoft.com/office/powerpoint/2010/main">
          <mc:Choice Requires="p14">
            <p:contentPart p14:bwMode="auto" r:id="rId141">
              <p14:nvContentPartPr>
                <p14:cNvPr id="205" name="Ink 204">
                  <a:extLst>
                    <a:ext uri="{FF2B5EF4-FFF2-40B4-BE49-F238E27FC236}">
                      <a16:creationId xmlns:a16="http://schemas.microsoft.com/office/drawing/2014/main" id="{AAAE1D2D-0C94-4491-8825-49BE830C77CB}"/>
                    </a:ext>
                  </a:extLst>
                </p14:cNvPr>
                <p14:cNvContentPartPr/>
                <p14:nvPr/>
              </p14:nvContentPartPr>
              <p14:xfrm>
                <a:off x="328926" y="1834598"/>
                <a:ext cx="183600" cy="500040"/>
              </p14:xfrm>
            </p:contentPart>
          </mc:Choice>
          <mc:Fallback xmlns="">
            <p:pic>
              <p:nvPicPr>
                <p:cNvPr id="205" name="Ink 204">
                  <a:extLst>
                    <a:ext uri="{FF2B5EF4-FFF2-40B4-BE49-F238E27FC236}">
                      <a16:creationId xmlns:a16="http://schemas.microsoft.com/office/drawing/2014/main" id="{AAAE1D2D-0C94-4491-8825-49BE830C77CB}"/>
                    </a:ext>
                  </a:extLst>
                </p:cNvPr>
                <p:cNvPicPr/>
                <p:nvPr/>
              </p:nvPicPr>
              <p:blipFill>
                <a:blip r:embed="rId142"/>
                <a:stretch>
                  <a:fillRect/>
                </a:stretch>
              </p:blipFill>
              <p:spPr>
                <a:xfrm>
                  <a:off x="310926" y="1816958"/>
                  <a:ext cx="21924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06" name="Ink 205">
                  <a:extLst>
                    <a:ext uri="{FF2B5EF4-FFF2-40B4-BE49-F238E27FC236}">
                      <a16:creationId xmlns:a16="http://schemas.microsoft.com/office/drawing/2014/main" id="{35B205CE-2320-450A-B313-595BE58439F9}"/>
                    </a:ext>
                  </a:extLst>
                </p14:cNvPr>
                <p14:cNvContentPartPr/>
                <p14:nvPr/>
              </p14:nvContentPartPr>
              <p14:xfrm>
                <a:off x="322446" y="1915238"/>
                <a:ext cx="232920" cy="447840"/>
              </p14:xfrm>
            </p:contentPart>
          </mc:Choice>
          <mc:Fallback xmlns="">
            <p:pic>
              <p:nvPicPr>
                <p:cNvPr id="206" name="Ink 205">
                  <a:extLst>
                    <a:ext uri="{FF2B5EF4-FFF2-40B4-BE49-F238E27FC236}">
                      <a16:creationId xmlns:a16="http://schemas.microsoft.com/office/drawing/2014/main" id="{35B205CE-2320-450A-B313-595BE58439F9}"/>
                    </a:ext>
                  </a:extLst>
                </p:cNvPr>
                <p:cNvPicPr/>
                <p:nvPr/>
              </p:nvPicPr>
              <p:blipFill>
                <a:blip r:embed="rId144"/>
                <a:stretch>
                  <a:fillRect/>
                </a:stretch>
              </p:blipFill>
              <p:spPr>
                <a:xfrm>
                  <a:off x="304446" y="1897238"/>
                  <a:ext cx="26856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07" name="Ink 206">
                  <a:extLst>
                    <a:ext uri="{FF2B5EF4-FFF2-40B4-BE49-F238E27FC236}">
                      <a16:creationId xmlns:a16="http://schemas.microsoft.com/office/drawing/2014/main" id="{F742EB0E-5AD3-480F-9BDB-8878D4A4F0E8}"/>
                    </a:ext>
                  </a:extLst>
                </p14:cNvPr>
                <p14:cNvContentPartPr/>
                <p14:nvPr/>
              </p14:nvContentPartPr>
              <p14:xfrm>
                <a:off x="291126" y="1708598"/>
                <a:ext cx="274320" cy="136080"/>
              </p14:xfrm>
            </p:contentPart>
          </mc:Choice>
          <mc:Fallback xmlns="">
            <p:pic>
              <p:nvPicPr>
                <p:cNvPr id="207" name="Ink 206">
                  <a:extLst>
                    <a:ext uri="{FF2B5EF4-FFF2-40B4-BE49-F238E27FC236}">
                      <a16:creationId xmlns:a16="http://schemas.microsoft.com/office/drawing/2014/main" id="{F742EB0E-5AD3-480F-9BDB-8878D4A4F0E8}"/>
                    </a:ext>
                  </a:extLst>
                </p:cNvPr>
                <p:cNvPicPr/>
                <p:nvPr/>
              </p:nvPicPr>
              <p:blipFill>
                <a:blip r:embed="rId146"/>
                <a:stretch>
                  <a:fillRect/>
                </a:stretch>
              </p:blipFill>
              <p:spPr>
                <a:xfrm>
                  <a:off x="273486" y="1690598"/>
                  <a:ext cx="309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08" name="Ink 207">
                  <a:extLst>
                    <a:ext uri="{FF2B5EF4-FFF2-40B4-BE49-F238E27FC236}">
                      <a16:creationId xmlns:a16="http://schemas.microsoft.com/office/drawing/2014/main" id="{F5612CB1-A78C-4435-B21A-6B2348CA089E}"/>
                    </a:ext>
                  </a:extLst>
                </p14:cNvPr>
                <p14:cNvContentPartPr/>
                <p14:nvPr/>
              </p14:nvContentPartPr>
              <p14:xfrm>
                <a:off x="726726" y="1946918"/>
                <a:ext cx="62280" cy="5400"/>
              </p14:xfrm>
            </p:contentPart>
          </mc:Choice>
          <mc:Fallback xmlns="">
            <p:pic>
              <p:nvPicPr>
                <p:cNvPr id="208" name="Ink 207">
                  <a:extLst>
                    <a:ext uri="{FF2B5EF4-FFF2-40B4-BE49-F238E27FC236}">
                      <a16:creationId xmlns:a16="http://schemas.microsoft.com/office/drawing/2014/main" id="{F5612CB1-A78C-4435-B21A-6B2348CA089E}"/>
                    </a:ext>
                  </a:extLst>
                </p:cNvPr>
                <p:cNvPicPr/>
                <p:nvPr/>
              </p:nvPicPr>
              <p:blipFill>
                <a:blip r:embed="rId148"/>
                <a:stretch>
                  <a:fillRect/>
                </a:stretch>
              </p:blipFill>
              <p:spPr>
                <a:xfrm>
                  <a:off x="708726" y="1929278"/>
                  <a:ext cx="979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09" name="Ink 208">
                  <a:extLst>
                    <a:ext uri="{FF2B5EF4-FFF2-40B4-BE49-F238E27FC236}">
                      <a16:creationId xmlns:a16="http://schemas.microsoft.com/office/drawing/2014/main" id="{D6239E0A-8812-4D21-9945-9B3CC2AD9ED6}"/>
                    </a:ext>
                  </a:extLst>
                </p14:cNvPr>
                <p14:cNvContentPartPr/>
                <p14:nvPr/>
              </p14:nvContentPartPr>
              <p14:xfrm>
                <a:off x="645366" y="2138798"/>
                <a:ext cx="54000" cy="7560"/>
              </p14:xfrm>
            </p:contentPart>
          </mc:Choice>
          <mc:Fallback xmlns="">
            <p:pic>
              <p:nvPicPr>
                <p:cNvPr id="209" name="Ink 208">
                  <a:extLst>
                    <a:ext uri="{FF2B5EF4-FFF2-40B4-BE49-F238E27FC236}">
                      <a16:creationId xmlns:a16="http://schemas.microsoft.com/office/drawing/2014/main" id="{D6239E0A-8812-4D21-9945-9B3CC2AD9ED6}"/>
                    </a:ext>
                  </a:extLst>
                </p:cNvPr>
                <p:cNvPicPr/>
                <p:nvPr/>
              </p:nvPicPr>
              <p:blipFill>
                <a:blip r:embed="rId150"/>
                <a:stretch>
                  <a:fillRect/>
                </a:stretch>
              </p:blipFill>
              <p:spPr>
                <a:xfrm>
                  <a:off x="627726" y="2120798"/>
                  <a:ext cx="896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11" name="Ink 210">
                  <a:extLst>
                    <a:ext uri="{FF2B5EF4-FFF2-40B4-BE49-F238E27FC236}">
                      <a16:creationId xmlns:a16="http://schemas.microsoft.com/office/drawing/2014/main" id="{B584F9D9-A23B-49FC-8BDE-CB737797D15E}"/>
                    </a:ext>
                  </a:extLst>
                </p14:cNvPr>
                <p14:cNvContentPartPr/>
                <p14:nvPr/>
              </p14:nvContentPartPr>
              <p14:xfrm>
                <a:off x="971886" y="1767998"/>
                <a:ext cx="213120" cy="365760"/>
              </p14:xfrm>
            </p:contentPart>
          </mc:Choice>
          <mc:Fallback xmlns="">
            <p:pic>
              <p:nvPicPr>
                <p:cNvPr id="211" name="Ink 210">
                  <a:extLst>
                    <a:ext uri="{FF2B5EF4-FFF2-40B4-BE49-F238E27FC236}">
                      <a16:creationId xmlns:a16="http://schemas.microsoft.com/office/drawing/2014/main" id="{B584F9D9-A23B-49FC-8BDE-CB737797D15E}"/>
                    </a:ext>
                  </a:extLst>
                </p:cNvPr>
                <p:cNvPicPr/>
                <p:nvPr/>
              </p:nvPicPr>
              <p:blipFill>
                <a:blip r:embed="rId152"/>
                <a:stretch>
                  <a:fillRect/>
                </a:stretch>
              </p:blipFill>
              <p:spPr>
                <a:xfrm>
                  <a:off x="954246" y="1750358"/>
                  <a:ext cx="2487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12" name="Ink 211">
                  <a:extLst>
                    <a:ext uri="{FF2B5EF4-FFF2-40B4-BE49-F238E27FC236}">
                      <a16:creationId xmlns:a16="http://schemas.microsoft.com/office/drawing/2014/main" id="{7D60BDEB-17C3-48AE-9A99-17055231201F}"/>
                    </a:ext>
                  </a:extLst>
                </p14:cNvPr>
                <p14:cNvContentPartPr/>
                <p14:nvPr/>
              </p14:nvContentPartPr>
              <p14:xfrm>
                <a:off x="1241526" y="1808678"/>
                <a:ext cx="165240" cy="381240"/>
              </p14:xfrm>
            </p:contentPart>
          </mc:Choice>
          <mc:Fallback xmlns="">
            <p:pic>
              <p:nvPicPr>
                <p:cNvPr id="212" name="Ink 211">
                  <a:extLst>
                    <a:ext uri="{FF2B5EF4-FFF2-40B4-BE49-F238E27FC236}">
                      <a16:creationId xmlns:a16="http://schemas.microsoft.com/office/drawing/2014/main" id="{7D60BDEB-17C3-48AE-9A99-17055231201F}"/>
                    </a:ext>
                  </a:extLst>
                </p:cNvPr>
                <p:cNvPicPr/>
                <p:nvPr/>
              </p:nvPicPr>
              <p:blipFill>
                <a:blip r:embed="rId154"/>
                <a:stretch>
                  <a:fillRect/>
                </a:stretch>
              </p:blipFill>
              <p:spPr>
                <a:xfrm>
                  <a:off x="1223526" y="1790678"/>
                  <a:ext cx="2008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14" name="Ink 213">
                  <a:extLst>
                    <a:ext uri="{FF2B5EF4-FFF2-40B4-BE49-F238E27FC236}">
                      <a16:creationId xmlns:a16="http://schemas.microsoft.com/office/drawing/2014/main" id="{17F32276-A8BF-422F-B203-413E637123BB}"/>
                    </a:ext>
                  </a:extLst>
                </p14:cNvPr>
                <p14:cNvContentPartPr/>
                <p14:nvPr/>
              </p14:nvContentPartPr>
              <p14:xfrm>
                <a:off x="1525566" y="2130518"/>
                <a:ext cx="10080" cy="4680"/>
              </p14:xfrm>
            </p:contentPart>
          </mc:Choice>
          <mc:Fallback xmlns="">
            <p:pic>
              <p:nvPicPr>
                <p:cNvPr id="214" name="Ink 213">
                  <a:extLst>
                    <a:ext uri="{FF2B5EF4-FFF2-40B4-BE49-F238E27FC236}">
                      <a16:creationId xmlns:a16="http://schemas.microsoft.com/office/drawing/2014/main" id="{17F32276-A8BF-422F-B203-413E637123BB}"/>
                    </a:ext>
                  </a:extLst>
                </p:cNvPr>
                <p:cNvPicPr/>
                <p:nvPr/>
              </p:nvPicPr>
              <p:blipFill>
                <a:blip r:embed="rId156"/>
                <a:stretch>
                  <a:fillRect/>
                </a:stretch>
              </p:blipFill>
              <p:spPr>
                <a:xfrm>
                  <a:off x="1507926" y="2112518"/>
                  <a:ext cx="457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16" name="Ink 215">
                  <a:extLst>
                    <a:ext uri="{FF2B5EF4-FFF2-40B4-BE49-F238E27FC236}">
                      <a16:creationId xmlns:a16="http://schemas.microsoft.com/office/drawing/2014/main" id="{B30A9598-D2A6-4652-8814-70699302B89A}"/>
                    </a:ext>
                  </a:extLst>
                </p14:cNvPr>
                <p14:cNvContentPartPr/>
                <p14:nvPr/>
              </p14:nvContentPartPr>
              <p14:xfrm>
                <a:off x="1693326" y="1754678"/>
                <a:ext cx="242280" cy="26280"/>
              </p14:xfrm>
            </p:contentPart>
          </mc:Choice>
          <mc:Fallback xmlns="">
            <p:pic>
              <p:nvPicPr>
                <p:cNvPr id="216" name="Ink 215">
                  <a:extLst>
                    <a:ext uri="{FF2B5EF4-FFF2-40B4-BE49-F238E27FC236}">
                      <a16:creationId xmlns:a16="http://schemas.microsoft.com/office/drawing/2014/main" id="{B30A9598-D2A6-4652-8814-70699302B89A}"/>
                    </a:ext>
                  </a:extLst>
                </p:cNvPr>
                <p:cNvPicPr/>
                <p:nvPr/>
              </p:nvPicPr>
              <p:blipFill>
                <a:blip r:embed="rId158"/>
                <a:stretch>
                  <a:fillRect/>
                </a:stretch>
              </p:blipFill>
              <p:spPr>
                <a:xfrm>
                  <a:off x="1675326" y="1737038"/>
                  <a:ext cx="2779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17" name="Ink 216">
                  <a:extLst>
                    <a:ext uri="{FF2B5EF4-FFF2-40B4-BE49-F238E27FC236}">
                      <a16:creationId xmlns:a16="http://schemas.microsoft.com/office/drawing/2014/main" id="{8D032D57-C778-435D-942D-C31AF0704416}"/>
                    </a:ext>
                  </a:extLst>
                </p14:cNvPr>
                <p14:cNvContentPartPr/>
                <p14:nvPr/>
              </p14:nvContentPartPr>
              <p14:xfrm>
                <a:off x="1683606" y="1706078"/>
                <a:ext cx="323280" cy="449280"/>
              </p14:xfrm>
            </p:contentPart>
          </mc:Choice>
          <mc:Fallback xmlns="">
            <p:pic>
              <p:nvPicPr>
                <p:cNvPr id="217" name="Ink 216">
                  <a:extLst>
                    <a:ext uri="{FF2B5EF4-FFF2-40B4-BE49-F238E27FC236}">
                      <a16:creationId xmlns:a16="http://schemas.microsoft.com/office/drawing/2014/main" id="{8D032D57-C778-435D-942D-C31AF0704416}"/>
                    </a:ext>
                  </a:extLst>
                </p:cNvPr>
                <p:cNvPicPr/>
                <p:nvPr/>
              </p:nvPicPr>
              <p:blipFill>
                <a:blip r:embed="rId160"/>
                <a:stretch>
                  <a:fillRect/>
                </a:stretch>
              </p:blipFill>
              <p:spPr>
                <a:xfrm>
                  <a:off x="1665606" y="1688438"/>
                  <a:ext cx="35892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18" name="Ink 217">
                  <a:extLst>
                    <a:ext uri="{FF2B5EF4-FFF2-40B4-BE49-F238E27FC236}">
                      <a16:creationId xmlns:a16="http://schemas.microsoft.com/office/drawing/2014/main" id="{E340EDA8-047A-4EF6-BDCB-96CA3CD8F70F}"/>
                    </a:ext>
                  </a:extLst>
                </p14:cNvPr>
                <p14:cNvContentPartPr/>
                <p14:nvPr/>
              </p14:nvContentPartPr>
              <p14:xfrm>
                <a:off x="2157366" y="1721918"/>
                <a:ext cx="135000" cy="17640"/>
              </p14:xfrm>
            </p:contentPart>
          </mc:Choice>
          <mc:Fallback xmlns="">
            <p:pic>
              <p:nvPicPr>
                <p:cNvPr id="218" name="Ink 217">
                  <a:extLst>
                    <a:ext uri="{FF2B5EF4-FFF2-40B4-BE49-F238E27FC236}">
                      <a16:creationId xmlns:a16="http://schemas.microsoft.com/office/drawing/2014/main" id="{E340EDA8-047A-4EF6-BDCB-96CA3CD8F70F}"/>
                    </a:ext>
                  </a:extLst>
                </p:cNvPr>
                <p:cNvPicPr/>
                <p:nvPr/>
              </p:nvPicPr>
              <p:blipFill>
                <a:blip r:embed="rId162"/>
                <a:stretch>
                  <a:fillRect/>
                </a:stretch>
              </p:blipFill>
              <p:spPr>
                <a:xfrm>
                  <a:off x="2139726" y="1703918"/>
                  <a:ext cx="1706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19" name="Ink 218">
                  <a:extLst>
                    <a:ext uri="{FF2B5EF4-FFF2-40B4-BE49-F238E27FC236}">
                      <a16:creationId xmlns:a16="http://schemas.microsoft.com/office/drawing/2014/main" id="{7AC6D567-0D55-4DC0-B77E-953DAB45009D}"/>
                    </a:ext>
                  </a:extLst>
                </p14:cNvPr>
                <p14:cNvContentPartPr/>
                <p14:nvPr/>
              </p14:nvContentPartPr>
              <p14:xfrm>
                <a:off x="1983846" y="1777718"/>
                <a:ext cx="244080" cy="331200"/>
              </p14:xfrm>
            </p:contentPart>
          </mc:Choice>
          <mc:Fallback xmlns="">
            <p:pic>
              <p:nvPicPr>
                <p:cNvPr id="219" name="Ink 218">
                  <a:extLst>
                    <a:ext uri="{FF2B5EF4-FFF2-40B4-BE49-F238E27FC236}">
                      <a16:creationId xmlns:a16="http://schemas.microsoft.com/office/drawing/2014/main" id="{7AC6D567-0D55-4DC0-B77E-953DAB45009D}"/>
                    </a:ext>
                  </a:extLst>
                </p:cNvPr>
                <p:cNvPicPr/>
                <p:nvPr/>
              </p:nvPicPr>
              <p:blipFill>
                <a:blip r:embed="rId164"/>
                <a:stretch>
                  <a:fillRect/>
                </a:stretch>
              </p:blipFill>
              <p:spPr>
                <a:xfrm>
                  <a:off x="1966206" y="1760078"/>
                  <a:ext cx="2797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21" name="Ink 220">
                  <a:extLst>
                    <a:ext uri="{FF2B5EF4-FFF2-40B4-BE49-F238E27FC236}">
                      <a16:creationId xmlns:a16="http://schemas.microsoft.com/office/drawing/2014/main" id="{49627BA4-E812-424B-A3A5-DCD0C4939A87}"/>
                    </a:ext>
                  </a:extLst>
                </p14:cNvPr>
                <p14:cNvContentPartPr/>
                <p14:nvPr/>
              </p14:nvContentPartPr>
              <p14:xfrm>
                <a:off x="187806" y="2602478"/>
                <a:ext cx="280800" cy="255960"/>
              </p14:xfrm>
            </p:contentPart>
          </mc:Choice>
          <mc:Fallback xmlns="">
            <p:pic>
              <p:nvPicPr>
                <p:cNvPr id="221" name="Ink 220">
                  <a:extLst>
                    <a:ext uri="{FF2B5EF4-FFF2-40B4-BE49-F238E27FC236}">
                      <a16:creationId xmlns:a16="http://schemas.microsoft.com/office/drawing/2014/main" id="{49627BA4-E812-424B-A3A5-DCD0C4939A87}"/>
                    </a:ext>
                  </a:extLst>
                </p:cNvPr>
                <p:cNvPicPr/>
                <p:nvPr/>
              </p:nvPicPr>
              <p:blipFill>
                <a:blip r:embed="rId166"/>
                <a:stretch>
                  <a:fillRect/>
                </a:stretch>
              </p:blipFill>
              <p:spPr>
                <a:xfrm>
                  <a:off x="169806" y="2584838"/>
                  <a:ext cx="3164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22" name="Ink 221">
                  <a:extLst>
                    <a:ext uri="{FF2B5EF4-FFF2-40B4-BE49-F238E27FC236}">
                      <a16:creationId xmlns:a16="http://schemas.microsoft.com/office/drawing/2014/main" id="{35292B6E-4EB4-40F2-AC16-7C5DF2D3DF4E}"/>
                    </a:ext>
                  </a:extLst>
                </p14:cNvPr>
                <p14:cNvContentPartPr/>
                <p14:nvPr/>
              </p14:nvContentPartPr>
              <p14:xfrm>
                <a:off x="487326" y="2587358"/>
                <a:ext cx="155520" cy="211680"/>
              </p14:xfrm>
            </p:contentPart>
          </mc:Choice>
          <mc:Fallback xmlns="">
            <p:pic>
              <p:nvPicPr>
                <p:cNvPr id="222" name="Ink 221">
                  <a:extLst>
                    <a:ext uri="{FF2B5EF4-FFF2-40B4-BE49-F238E27FC236}">
                      <a16:creationId xmlns:a16="http://schemas.microsoft.com/office/drawing/2014/main" id="{35292B6E-4EB4-40F2-AC16-7C5DF2D3DF4E}"/>
                    </a:ext>
                  </a:extLst>
                </p:cNvPr>
                <p:cNvPicPr/>
                <p:nvPr/>
              </p:nvPicPr>
              <p:blipFill>
                <a:blip r:embed="rId168"/>
                <a:stretch>
                  <a:fillRect/>
                </a:stretch>
              </p:blipFill>
              <p:spPr>
                <a:xfrm>
                  <a:off x="469326" y="2569358"/>
                  <a:ext cx="1911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23" name="Ink 222">
                  <a:extLst>
                    <a:ext uri="{FF2B5EF4-FFF2-40B4-BE49-F238E27FC236}">
                      <a16:creationId xmlns:a16="http://schemas.microsoft.com/office/drawing/2014/main" id="{4ABFB811-77C3-4E6B-8F1D-3FA5E7CDF2B6}"/>
                    </a:ext>
                  </a:extLst>
                </p14:cNvPr>
                <p14:cNvContentPartPr/>
                <p14:nvPr/>
              </p14:nvContentPartPr>
              <p14:xfrm>
                <a:off x="724926" y="2602478"/>
                <a:ext cx="21600" cy="232200"/>
              </p14:xfrm>
            </p:contentPart>
          </mc:Choice>
          <mc:Fallback xmlns="">
            <p:pic>
              <p:nvPicPr>
                <p:cNvPr id="223" name="Ink 222">
                  <a:extLst>
                    <a:ext uri="{FF2B5EF4-FFF2-40B4-BE49-F238E27FC236}">
                      <a16:creationId xmlns:a16="http://schemas.microsoft.com/office/drawing/2014/main" id="{4ABFB811-77C3-4E6B-8F1D-3FA5E7CDF2B6}"/>
                    </a:ext>
                  </a:extLst>
                </p:cNvPr>
                <p:cNvPicPr/>
                <p:nvPr/>
              </p:nvPicPr>
              <p:blipFill>
                <a:blip r:embed="rId170"/>
                <a:stretch>
                  <a:fillRect/>
                </a:stretch>
              </p:blipFill>
              <p:spPr>
                <a:xfrm>
                  <a:off x="706926" y="2584478"/>
                  <a:ext cx="572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24" name="Ink 223">
                  <a:extLst>
                    <a:ext uri="{FF2B5EF4-FFF2-40B4-BE49-F238E27FC236}">
                      <a16:creationId xmlns:a16="http://schemas.microsoft.com/office/drawing/2014/main" id="{0AAA3E08-CDF2-4F74-A8B3-C8266EA5AC66}"/>
                    </a:ext>
                  </a:extLst>
                </p14:cNvPr>
                <p14:cNvContentPartPr/>
                <p14:nvPr/>
              </p14:nvContentPartPr>
              <p14:xfrm>
                <a:off x="733566" y="2544518"/>
                <a:ext cx="164160" cy="88200"/>
              </p14:xfrm>
            </p:contentPart>
          </mc:Choice>
          <mc:Fallback xmlns="">
            <p:pic>
              <p:nvPicPr>
                <p:cNvPr id="224" name="Ink 223">
                  <a:extLst>
                    <a:ext uri="{FF2B5EF4-FFF2-40B4-BE49-F238E27FC236}">
                      <a16:creationId xmlns:a16="http://schemas.microsoft.com/office/drawing/2014/main" id="{0AAA3E08-CDF2-4F74-A8B3-C8266EA5AC66}"/>
                    </a:ext>
                  </a:extLst>
                </p:cNvPr>
                <p:cNvPicPr/>
                <p:nvPr/>
              </p:nvPicPr>
              <p:blipFill>
                <a:blip r:embed="rId172"/>
                <a:stretch>
                  <a:fillRect/>
                </a:stretch>
              </p:blipFill>
              <p:spPr>
                <a:xfrm>
                  <a:off x="715566" y="2526518"/>
                  <a:ext cx="1998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25" name="Ink 224">
                  <a:extLst>
                    <a:ext uri="{FF2B5EF4-FFF2-40B4-BE49-F238E27FC236}">
                      <a16:creationId xmlns:a16="http://schemas.microsoft.com/office/drawing/2014/main" id="{606497AC-6C8D-4914-9AE8-6CF27A3A1607}"/>
                    </a:ext>
                  </a:extLst>
                </p14:cNvPr>
                <p14:cNvContentPartPr/>
                <p14:nvPr/>
              </p14:nvContentPartPr>
              <p14:xfrm>
                <a:off x="699006" y="2750078"/>
                <a:ext cx="101160" cy="14400"/>
              </p14:xfrm>
            </p:contentPart>
          </mc:Choice>
          <mc:Fallback xmlns="">
            <p:pic>
              <p:nvPicPr>
                <p:cNvPr id="225" name="Ink 224">
                  <a:extLst>
                    <a:ext uri="{FF2B5EF4-FFF2-40B4-BE49-F238E27FC236}">
                      <a16:creationId xmlns:a16="http://schemas.microsoft.com/office/drawing/2014/main" id="{606497AC-6C8D-4914-9AE8-6CF27A3A1607}"/>
                    </a:ext>
                  </a:extLst>
                </p:cNvPr>
                <p:cNvPicPr/>
                <p:nvPr/>
              </p:nvPicPr>
              <p:blipFill>
                <a:blip r:embed="rId174"/>
                <a:stretch>
                  <a:fillRect/>
                </a:stretch>
              </p:blipFill>
              <p:spPr>
                <a:xfrm>
                  <a:off x="681366" y="2732078"/>
                  <a:ext cx="1368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26" name="Ink 225">
                  <a:extLst>
                    <a:ext uri="{FF2B5EF4-FFF2-40B4-BE49-F238E27FC236}">
                      <a16:creationId xmlns:a16="http://schemas.microsoft.com/office/drawing/2014/main" id="{17276A0C-3C54-4050-97B3-FF1A4FD335E9}"/>
                    </a:ext>
                  </a:extLst>
                </p14:cNvPr>
                <p14:cNvContentPartPr/>
                <p14:nvPr/>
              </p14:nvContentPartPr>
              <p14:xfrm>
                <a:off x="673086" y="2878238"/>
                <a:ext cx="235800" cy="39240"/>
              </p14:xfrm>
            </p:contentPart>
          </mc:Choice>
          <mc:Fallback xmlns="">
            <p:pic>
              <p:nvPicPr>
                <p:cNvPr id="226" name="Ink 225">
                  <a:extLst>
                    <a:ext uri="{FF2B5EF4-FFF2-40B4-BE49-F238E27FC236}">
                      <a16:creationId xmlns:a16="http://schemas.microsoft.com/office/drawing/2014/main" id="{17276A0C-3C54-4050-97B3-FF1A4FD335E9}"/>
                    </a:ext>
                  </a:extLst>
                </p:cNvPr>
                <p:cNvPicPr/>
                <p:nvPr/>
              </p:nvPicPr>
              <p:blipFill>
                <a:blip r:embed="rId176"/>
                <a:stretch>
                  <a:fillRect/>
                </a:stretch>
              </p:blipFill>
              <p:spPr>
                <a:xfrm>
                  <a:off x="655086" y="2860598"/>
                  <a:ext cx="2714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 name="Ink 235">
                  <a:extLst>
                    <a:ext uri="{FF2B5EF4-FFF2-40B4-BE49-F238E27FC236}">
                      <a16:creationId xmlns:a16="http://schemas.microsoft.com/office/drawing/2014/main" id="{46ABE634-00E0-4E26-B2DD-E9A6CF084E5D}"/>
                    </a:ext>
                  </a:extLst>
                </p14:cNvPr>
                <p14:cNvContentPartPr/>
                <p14:nvPr/>
              </p14:nvContentPartPr>
              <p14:xfrm>
                <a:off x="978366" y="2560718"/>
                <a:ext cx="183600" cy="17640"/>
              </p14:xfrm>
            </p:contentPart>
          </mc:Choice>
          <mc:Fallback xmlns="">
            <p:pic>
              <p:nvPicPr>
                <p:cNvPr id="236" name="Ink 235">
                  <a:extLst>
                    <a:ext uri="{FF2B5EF4-FFF2-40B4-BE49-F238E27FC236}">
                      <a16:creationId xmlns:a16="http://schemas.microsoft.com/office/drawing/2014/main" id="{46ABE634-00E0-4E26-B2DD-E9A6CF084E5D}"/>
                    </a:ext>
                  </a:extLst>
                </p:cNvPr>
                <p:cNvPicPr/>
                <p:nvPr/>
              </p:nvPicPr>
              <p:blipFill>
                <a:blip r:embed="rId178"/>
                <a:stretch>
                  <a:fillRect/>
                </a:stretch>
              </p:blipFill>
              <p:spPr>
                <a:xfrm>
                  <a:off x="960366" y="2542718"/>
                  <a:ext cx="2192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7" name="Ink 236">
                  <a:extLst>
                    <a:ext uri="{FF2B5EF4-FFF2-40B4-BE49-F238E27FC236}">
                      <a16:creationId xmlns:a16="http://schemas.microsoft.com/office/drawing/2014/main" id="{A60133A2-5DCA-4AB9-9598-7937394E7981}"/>
                    </a:ext>
                  </a:extLst>
                </p14:cNvPr>
                <p14:cNvContentPartPr/>
                <p14:nvPr/>
              </p14:nvContentPartPr>
              <p14:xfrm>
                <a:off x="1019046" y="2687798"/>
                <a:ext cx="154800" cy="20160"/>
              </p14:xfrm>
            </p:contentPart>
          </mc:Choice>
          <mc:Fallback xmlns="">
            <p:pic>
              <p:nvPicPr>
                <p:cNvPr id="237" name="Ink 236">
                  <a:extLst>
                    <a:ext uri="{FF2B5EF4-FFF2-40B4-BE49-F238E27FC236}">
                      <a16:creationId xmlns:a16="http://schemas.microsoft.com/office/drawing/2014/main" id="{A60133A2-5DCA-4AB9-9598-7937394E7981}"/>
                    </a:ext>
                  </a:extLst>
                </p:cNvPr>
                <p:cNvPicPr/>
                <p:nvPr/>
              </p:nvPicPr>
              <p:blipFill>
                <a:blip r:embed="rId180"/>
                <a:stretch>
                  <a:fillRect/>
                </a:stretch>
              </p:blipFill>
              <p:spPr>
                <a:xfrm>
                  <a:off x="1001406" y="2670158"/>
                  <a:ext cx="1904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9" name="Ink 238">
                  <a:extLst>
                    <a:ext uri="{FF2B5EF4-FFF2-40B4-BE49-F238E27FC236}">
                      <a16:creationId xmlns:a16="http://schemas.microsoft.com/office/drawing/2014/main" id="{2C96503A-2F29-4784-A7B4-5E566D51112D}"/>
                    </a:ext>
                  </a:extLst>
                </p14:cNvPr>
                <p14:cNvContentPartPr/>
                <p14:nvPr/>
              </p14:nvContentPartPr>
              <p14:xfrm>
                <a:off x="1331166" y="2430398"/>
                <a:ext cx="154440" cy="226800"/>
              </p14:xfrm>
            </p:contentPart>
          </mc:Choice>
          <mc:Fallback xmlns="">
            <p:pic>
              <p:nvPicPr>
                <p:cNvPr id="239" name="Ink 238">
                  <a:extLst>
                    <a:ext uri="{FF2B5EF4-FFF2-40B4-BE49-F238E27FC236}">
                      <a16:creationId xmlns:a16="http://schemas.microsoft.com/office/drawing/2014/main" id="{2C96503A-2F29-4784-A7B4-5E566D51112D}"/>
                    </a:ext>
                  </a:extLst>
                </p:cNvPr>
                <p:cNvPicPr/>
                <p:nvPr/>
              </p:nvPicPr>
              <p:blipFill>
                <a:blip r:embed="rId182"/>
                <a:stretch>
                  <a:fillRect/>
                </a:stretch>
              </p:blipFill>
              <p:spPr>
                <a:xfrm>
                  <a:off x="1313526" y="2412398"/>
                  <a:ext cx="1900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40" name="Ink 239">
                  <a:extLst>
                    <a:ext uri="{FF2B5EF4-FFF2-40B4-BE49-F238E27FC236}">
                      <a16:creationId xmlns:a16="http://schemas.microsoft.com/office/drawing/2014/main" id="{435071E8-0C11-4DA8-8BB0-0D946D06112C}"/>
                    </a:ext>
                  </a:extLst>
                </p14:cNvPr>
                <p14:cNvContentPartPr/>
                <p14:nvPr/>
              </p14:nvContentPartPr>
              <p14:xfrm>
                <a:off x="1480566" y="2498078"/>
                <a:ext cx="37800" cy="380520"/>
              </p14:xfrm>
            </p:contentPart>
          </mc:Choice>
          <mc:Fallback xmlns="">
            <p:pic>
              <p:nvPicPr>
                <p:cNvPr id="240" name="Ink 239">
                  <a:extLst>
                    <a:ext uri="{FF2B5EF4-FFF2-40B4-BE49-F238E27FC236}">
                      <a16:creationId xmlns:a16="http://schemas.microsoft.com/office/drawing/2014/main" id="{435071E8-0C11-4DA8-8BB0-0D946D06112C}"/>
                    </a:ext>
                  </a:extLst>
                </p:cNvPr>
                <p:cNvPicPr/>
                <p:nvPr/>
              </p:nvPicPr>
              <p:blipFill>
                <a:blip r:embed="rId184"/>
                <a:stretch>
                  <a:fillRect/>
                </a:stretch>
              </p:blipFill>
              <p:spPr>
                <a:xfrm>
                  <a:off x="1462566" y="2480438"/>
                  <a:ext cx="734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41" name="Ink 240">
                  <a:extLst>
                    <a:ext uri="{FF2B5EF4-FFF2-40B4-BE49-F238E27FC236}">
                      <a16:creationId xmlns:a16="http://schemas.microsoft.com/office/drawing/2014/main" id="{C3FB6425-833F-4353-AD79-BD1B43AA0CA1}"/>
                    </a:ext>
                  </a:extLst>
                </p14:cNvPr>
                <p14:cNvContentPartPr/>
                <p14:nvPr/>
              </p14:nvContentPartPr>
              <p14:xfrm>
                <a:off x="1595766" y="2473598"/>
                <a:ext cx="175320" cy="202680"/>
              </p14:xfrm>
            </p:contentPart>
          </mc:Choice>
          <mc:Fallback xmlns="">
            <p:pic>
              <p:nvPicPr>
                <p:cNvPr id="241" name="Ink 240">
                  <a:extLst>
                    <a:ext uri="{FF2B5EF4-FFF2-40B4-BE49-F238E27FC236}">
                      <a16:creationId xmlns:a16="http://schemas.microsoft.com/office/drawing/2014/main" id="{C3FB6425-833F-4353-AD79-BD1B43AA0CA1}"/>
                    </a:ext>
                  </a:extLst>
                </p:cNvPr>
                <p:cNvPicPr/>
                <p:nvPr/>
              </p:nvPicPr>
              <p:blipFill>
                <a:blip r:embed="rId186"/>
                <a:stretch>
                  <a:fillRect/>
                </a:stretch>
              </p:blipFill>
              <p:spPr>
                <a:xfrm>
                  <a:off x="1577766" y="2455958"/>
                  <a:ext cx="210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42" name="Ink 241">
                  <a:extLst>
                    <a:ext uri="{FF2B5EF4-FFF2-40B4-BE49-F238E27FC236}">
                      <a16:creationId xmlns:a16="http://schemas.microsoft.com/office/drawing/2014/main" id="{1362E967-55FF-47A5-9399-25411C0D1CB9}"/>
                    </a:ext>
                  </a:extLst>
                </p14:cNvPr>
                <p14:cNvContentPartPr/>
                <p14:nvPr/>
              </p14:nvContentPartPr>
              <p14:xfrm>
                <a:off x="1780806" y="2423558"/>
                <a:ext cx="39960" cy="392760"/>
              </p14:xfrm>
            </p:contentPart>
          </mc:Choice>
          <mc:Fallback xmlns="">
            <p:pic>
              <p:nvPicPr>
                <p:cNvPr id="242" name="Ink 241">
                  <a:extLst>
                    <a:ext uri="{FF2B5EF4-FFF2-40B4-BE49-F238E27FC236}">
                      <a16:creationId xmlns:a16="http://schemas.microsoft.com/office/drawing/2014/main" id="{1362E967-55FF-47A5-9399-25411C0D1CB9}"/>
                    </a:ext>
                  </a:extLst>
                </p:cNvPr>
                <p:cNvPicPr/>
                <p:nvPr/>
              </p:nvPicPr>
              <p:blipFill>
                <a:blip r:embed="rId188"/>
                <a:stretch>
                  <a:fillRect/>
                </a:stretch>
              </p:blipFill>
              <p:spPr>
                <a:xfrm>
                  <a:off x="1763166" y="2405558"/>
                  <a:ext cx="7560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43" name="Ink 242">
                  <a:extLst>
                    <a:ext uri="{FF2B5EF4-FFF2-40B4-BE49-F238E27FC236}">
                      <a16:creationId xmlns:a16="http://schemas.microsoft.com/office/drawing/2014/main" id="{1BEF4C11-F049-4F9A-9B05-B85E647E4AE0}"/>
                    </a:ext>
                  </a:extLst>
                </p14:cNvPr>
                <p14:cNvContentPartPr/>
                <p14:nvPr/>
              </p14:nvContentPartPr>
              <p14:xfrm>
                <a:off x="1952886" y="2813078"/>
                <a:ext cx="5400" cy="15120"/>
              </p14:xfrm>
            </p:contentPart>
          </mc:Choice>
          <mc:Fallback xmlns="">
            <p:pic>
              <p:nvPicPr>
                <p:cNvPr id="243" name="Ink 242">
                  <a:extLst>
                    <a:ext uri="{FF2B5EF4-FFF2-40B4-BE49-F238E27FC236}">
                      <a16:creationId xmlns:a16="http://schemas.microsoft.com/office/drawing/2014/main" id="{1BEF4C11-F049-4F9A-9B05-B85E647E4AE0}"/>
                    </a:ext>
                  </a:extLst>
                </p:cNvPr>
                <p:cNvPicPr/>
                <p:nvPr/>
              </p:nvPicPr>
              <p:blipFill>
                <a:blip r:embed="rId190"/>
                <a:stretch>
                  <a:fillRect/>
                </a:stretch>
              </p:blipFill>
              <p:spPr>
                <a:xfrm>
                  <a:off x="1935246" y="2795078"/>
                  <a:ext cx="410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44" name="Ink 243">
                  <a:extLst>
                    <a:ext uri="{FF2B5EF4-FFF2-40B4-BE49-F238E27FC236}">
                      <a16:creationId xmlns:a16="http://schemas.microsoft.com/office/drawing/2014/main" id="{4F700C08-903D-4854-893C-EE7464133BF1}"/>
                    </a:ext>
                  </a:extLst>
                </p14:cNvPr>
                <p14:cNvContentPartPr/>
                <p14:nvPr/>
              </p14:nvContentPartPr>
              <p14:xfrm>
                <a:off x="2128566" y="2414558"/>
                <a:ext cx="70200" cy="407520"/>
              </p14:xfrm>
            </p:contentPart>
          </mc:Choice>
          <mc:Fallback xmlns="">
            <p:pic>
              <p:nvPicPr>
                <p:cNvPr id="244" name="Ink 243">
                  <a:extLst>
                    <a:ext uri="{FF2B5EF4-FFF2-40B4-BE49-F238E27FC236}">
                      <a16:creationId xmlns:a16="http://schemas.microsoft.com/office/drawing/2014/main" id="{4F700C08-903D-4854-893C-EE7464133BF1}"/>
                    </a:ext>
                  </a:extLst>
                </p:cNvPr>
                <p:cNvPicPr/>
                <p:nvPr/>
              </p:nvPicPr>
              <p:blipFill>
                <a:blip r:embed="rId192"/>
                <a:stretch>
                  <a:fillRect/>
                </a:stretch>
              </p:blipFill>
              <p:spPr>
                <a:xfrm>
                  <a:off x="2110926" y="2396918"/>
                  <a:ext cx="10584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45" name="Ink 244">
                  <a:extLst>
                    <a:ext uri="{FF2B5EF4-FFF2-40B4-BE49-F238E27FC236}">
                      <a16:creationId xmlns:a16="http://schemas.microsoft.com/office/drawing/2014/main" id="{E2D0063D-C990-4FA6-A279-702755EA6222}"/>
                    </a:ext>
                  </a:extLst>
                </p14:cNvPr>
                <p14:cNvContentPartPr/>
                <p14:nvPr/>
              </p14:nvContentPartPr>
              <p14:xfrm>
                <a:off x="2286246" y="2451998"/>
                <a:ext cx="137880" cy="313200"/>
              </p14:xfrm>
            </p:contentPart>
          </mc:Choice>
          <mc:Fallback xmlns="">
            <p:pic>
              <p:nvPicPr>
                <p:cNvPr id="245" name="Ink 244">
                  <a:extLst>
                    <a:ext uri="{FF2B5EF4-FFF2-40B4-BE49-F238E27FC236}">
                      <a16:creationId xmlns:a16="http://schemas.microsoft.com/office/drawing/2014/main" id="{E2D0063D-C990-4FA6-A279-702755EA6222}"/>
                    </a:ext>
                  </a:extLst>
                </p:cNvPr>
                <p:cNvPicPr/>
                <p:nvPr/>
              </p:nvPicPr>
              <p:blipFill>
                <a:blip r:embed="rId194"/>
                <a:stretch>
                  <a:fillRect/>
                </a:stretch>
              </p:blipFill>
              <p:spPr>
                <a:xfrm>
                  <a:off x="2268606" y="2434358"/>
                  <a:ext cx="173520" cy="348840"/>
                </a:xfrm>
                <a:prstGeom prst="rect">
                  <a:avLst/>
                </a:prstGeom>
              </p:spPr>
            </p:pic>
          </mc:Fallback>
        </mc:AlternateContent>
      </p:grpSp>
    </p:spTree>
    <p:extLst>
      <p:ext uri="{BB962C8B-B14F-4D97-AF65-F5344CB8AC3E}">
        <p14:creationId xmlns:p14="http://schemas.microsoft.com/office/powerpoint/2010/main" val="3475278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1BCAC5-C212-4EC0-8333-967135523C91}"/>
              </a:ext>
            </a:extLst>
          </p:cNvPr>
          <p:cNvSpPr>
            <a:spLocks noGrp="1"/>
          </p:cNvSpPr>
          <p:nvPr>
            <p:ph type="sldNum" sz="quarter" idx="12"/>
          </p:nvPr>
        </p:nvSpPr>
        <p:spPr/>
        <p:txBody>
          <a:bodyPr/>
          <a:lstStyle/>
          <a:p>
            <a:fld id="{5ACD0CF0-90CC-9C41-A77B-2776398A8C8B}" type="slidenum">
              <a:rPr lang="en-US" smtClean="0"/>
              <a:pPr/>
              <a:t>35</a:t>
            </a:fld>
            <a:endParaRPr lang="en-US"/>
          </a:p>
        </p:txBody>
      </p:sp>
      <p:pic>
        <p:nvPicPr>
          <p:cNvPr id="6" name="Picture 5" descr="Diagram&#10;&#10;Description automatically generated">
            <a:extLst>
              <a:ext uri="{FF2B5EF4-FFF2-40B4-BE49-F238E27FC236}">
                <a16:creationId xmlns:a16="http://schemas.microsoft.com/office/drawing/2014/main" id="{F5632CD3-1AFB-401A-94B8-1D6898B690CE}"/>
              </a:ext>
            </a:extLst>
          </p:cNvPr>
          <p:cNvPicPr>
            <a:picLocks noChangeAspect="1"/>
          </p:cNvPicPr>
          <p:nvPr/>
        </p:nvPicPr>
        <p:blipFill>
          <a:blip r:embed="rId2"/>
          <a:stretch>
            <a:fillRect/>
          </a:stretch>
        </p:blipFill>
        <p:spPr>
          <a:xfrm>
            <a:off x="1777401" y="774764"/>
            <a:ext cx="8637198" cy="6083236"/>
          </a:xfrm>
          <a:prstGeom prst="rect">
            <a:avLst/>
          </a:prstGeom>
        </p:spPr>
      </p:pic>
      <p:sp>
        <p:nvSpPr>
          <p:cNvPr id="7" name="TextBox 6">
            <a:extLst>
              <a:ext uri="{FF2B5EF4-FFF2-40B4-BE49-F238E27FC236}">
                <a16:creationId xmlns:a16="http://schemas.microsoft.com/office/drawing/2014/main" id="{E3F3ADAF-A0FD-438D-BFFF-4660A0BDA289}"/>
              </a:ext>
            </a:extLst>
          </p:cNvPr>
          <p:cNvSpPr txBox="1"/>
          <p:nvPr/>
        </p:nvSpPr>
        <p:spPr>
          <a:xfrm>
            <a:off x="148646" y="882869"/>
            <a:ext cx="3693636" cy="430887"/>
          </a:xfrm>
          <a:prstGeom prst="rect">
            <a:avLst/>
          </a:prstGeom>
          <a:noFill/>
        </p:spPr>
        <p:txBody>
          <a:bodyPr wrap="square" rtlCol="0">
            <a:spAutoFit/>
          </a:bodyPr>
          <a:lstStyle/>
          <a:p>
            <a:r>
              <a:rPr lang="en-US" sz="1100" dirty="0"/>
              <a:t>Source: https://botbark.com/2020/01/01/decision-tree-regression-in-python-in-10-lines/</a:t>
            </a:r>
          </a:p>
        </p:txBody>
      </p:sp>
      <p:sp>
        <p:nvSpPr>
          <p:cNvPr id="8" name="Right Arrow 5">
            <a:extLst>
              <a:ext uri="{FF2B5EF4-FFF2-40B4-BE49-F238E27FC236}">
                <a16:creationId xmlns:a16="http://schemas.microsoft.com/office/drawing/2014/main" id="{FFF3EAE6-E02A-4E2C-81D9-B19AFE5D0C7C}"/>
              </a:ext>
            </a:extLst>
          </p:cNvPr>
          <p:cNvSpPr/>
          <p:nvPr/>
        </p:nvSpPr>
        <p:spPr>
          <a:xfrm rot="1796439">
            <a:off x="3493128" y="2622332"/>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868124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Regression/MSE</a:t>
            </a:r>
          </a:p>
        </p:txBody>
      </p:sp>
      <p:sp>
        <p:nvSpPr>
          <p:cNvPr id="3" name="Content Placeholder 2"/>
          <p:cNvSpPr>
            <a:spLocks noGrp="1"/>
          </p:cNvSpPr>
          <p:nvPr>
            <p:ph idx="1"/>
          </p:nvPr>
        </p:nvSpPr>
        <p:spPr>
          <a:xfrm>
            <a:off x="0" y="731520"/>
            <a:ext cx="10515600" cy="5016137"/>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36</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Works to identify the split point in the data set that minimizes </a:t>
            </a:r>
            <a:r>
              <a:rPr lang="en-US" b="1" dirty="0"/>
              <a:t>sum of squared error (SSE)</a:t>
            </a:r>
            <a:r>
              <a:rPr lang="en-US" dirty="0"/>
              <a:t> point</a:t>
            </a:r>
          </a:p>
          <a:p>
            <a:r>
              <a:rPr lang="en-US" dirty="0"/>
              <a:t> The average of each of the groups is the term that minimizes the mean squared error</a:t>
            </a:r>
          </a:p>
          <a:p>
            <a:pPr lvl="1"/>
            <a:r>
              <a:rPr lang="en-US" dirty="0"/>
              <a:t>   MSE – is the average of the difference between the prediction and actual values</a:t>
            </a:r>
          </a:p>
          <a:p>
            <a:pPr lvl="1"/>
            <a:endParaRPr lang="en-US" dirty="0"/>
          </a:p>
          <a:p>
            <a:pPr lvl="1"/>
            <a:endParaRPr lang="en-US" dirty="0"/>
          </a:p>
          <a:p>
            <a:pPr marL="457200" lvl="1" indent="0">
              <a:buNone/>
            </a:pPr>
            <a:endParaRPr lang="en-US" dirty="0"/>
          </a:p>
          <a:p>
            <a:r>
              <a:rPr lang="en-US" dirty="0"/>
              <a:t> The decision tree algorithm searches through all variables and all possible split points to identify the point that minimizes error</a:t>
            </a:r>
          </a:p>
          <a:p>
            <a:r>
              <a:rPr lang="en-US" dirty="0"/>
              <a:t> Original CART paper: </a:t>
            </a:r>
            <a:r>
              <a:rPr lang="en-US" dirty="0" err="1"/>
              <a:t>Breiman</a:t>
            </a:r>
            <a:r>
              <a:rPr lang="en-US" dirty="0"/>
              <a:t>, Leo, et al. Classification and regression trees. </a:t>
            </a:r>
            <a:r>
              <a:rPr lang="en-US"/>
              <a:t>CRC press, 1984.</a:t>
            </a:r>
            <a:endParaRPr lang="en-US" dirty="0"/>
          </a:p>
        </p:txBody>
      </p:sp>
      <p:pic>
        <p:nvPicPr>
          <p:cNvPr id="4" name="Picture 3"/>
          <p:cNvPicPr>
            <a:picLocks noChangeAspect="1"/>
          </p:cNvPicPr>
          <p:nvPr/>
        </p:nvPicPr>
        <p:blipFill>
          <a:blip r:embed="rId2"/>
          <a:stretch>
            <a:fillRect/>
          </a:stretch>
        </p:blipFill>
        <p:spPr>
          <a:xfrm>
            <a:off x="4456377" y="2883693"/>
            <a:ext cx="2371123" cy="1090613"/>
          </a:xfrm>
          <a:prstGeom prst="rect">
            <a:avLst/>
          </a:prstGeom>
        </p:spPr>
      </p:pic>
    </p:spTree>
    <p:extLst>
      <p:ext uri="{BB962C8B-B14F-4D97-AF65-F5344CB8AC3E}">
        <p14:creationId xmlns:p14="http://schemas.microsoft.com/office/powerpoint/2010/main" val="421314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Overfitting and Hyper-parameters</a:t>
            </a:r>
          </a:p>
        </p:txBody>
      </p:sp>
      <p:sp>
        <p:nvSpPr>
          <p:cNvPr id="3" name="Content Placeholder 2"/>
          <p:cNvSpPr>
            <a:spLocks noGrp="1"/>
          </p:cNvSpPr>
          <p:nvPr>
            <p:ph idx="1"/>
          </p:nvPr>
        </p:nvSpPr>
        <p:spPr>
          <a:xfrm>
            <a:off x="0" y="956374"/>
            <a:ext cx="10515600" cy="2416414"/>
          </a:xfrm>
        </p:spPr>
        <p:txBody>
          <a:bodyPr>
            <a:normAutofit/>
          </a:bodyPr>
          <a:lstStyle/>
          <a:p>
            <a:r>
              <a:rPr lang="en-US" dirty="0"/>
              <a:t> Decision trees are often prone to overfitting, one solution is to utilize the hyper-parameters to control how the tree grows</a:t>
            </a:r>
          </a:p>
          <a:p>
            <a:pPr marL="0" indent="0">
              <a:buNone/>
            </a:pPr>
            <a:endParaRPr lang="en-US" sz="1400" dirty="0"/>
          </a:p>
          <a:p>
            <a:r>
              <a:rPr lang="en-US" dirty="0"/>
              <a:t> Another option is to use an ensemble method via bagging or what’s known as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37</a:t>
            </a:fld>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5E38C-CEF2-4316-86CF-9ED917B48D4E}"/>
                  </a:ext>
                </a:extLst>
              </p14:cNvPr>
              <p14:cNvContentPartPr/>
              <p14:nvPr/>
            </p14:nvContentPartPr>
            <p14:xfrm>
              <a:off x="3441440" y="-965640"/>
              <a:ext cx="360" cy="360"/>
            </p14:xfrm>
          </p:contentPart>
        </mc:Choice>
        <mc:Fallback xmlns="">
          <p:pic>
            <p:nvPicPr>
              <p:cNvPr id="4" name="Ink 3">
                <a:extLst>
                  <a:ext uri="{FF2B5EF4-FFF2-40B4-BE49-F238E27FC236}">
                    <a16:creationId xmlns:a16="http://schemas.microsoft.com/office/drawing/2014/main" id="{0085E38C-CEF2-4316-86CF-9ED917B48D4E}"/>
                  </a:ext>
                </a:extLst>
              </p:cNvPr>
              <p:cNvPicPr/>
              <p:nvPr/>
            </p:nvPicPr>
            <p:blipFill>
              <a:blip r:embed="rId3"/>
              <a:stretch>
                <a:fillRect/>
              </a:stretch>
            </p:blipFill>
            <p:spPr>
              <a:xfrm>
                <a:off x="3423800" y="-983640"/>
                <a:ext cx="36000" cy="36000"/>
              </a:xfrm>
              <a:prstGeom prst="rect">
                <a:avLst/>
              </a:prstGeom>
            </p:spPr>
          </p:pic>
        </mc:Fallback>
      </mc:AlternateContent>
    </p:spTree>
    <p:extLst>
      <p:ext uri="{BB962C8B-B14F-4D97-AF65-F5344CB8AC3E}">
        <p14:creationId xmlns:p14="http://schemas.microsoft.com/office/powerpoint/2010/main" val="2929424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Higher values prevent a model from learning relations which might be highly specific to the particular sample. It should be tuned using cross validation.</a:t>
            </a:r>
          </a:p>
          <a:p>
            <a:pPr marL="0" indent="0">
              <a:buNone/>
            </a:pPr>
            <a:endParaRPr lang="en-US" sz="2400" dirty="0"/>
          </a:p>
          <a:p>
            <a:r>
              <a:rPr lang="en-US" sz="2400" b="1" dirty="0"/>
              <a:t> Minimum samples for a terminal node (leaf)</a:t>
            </a:r>
            <a:r>
              <a:rPr lang="en-US" sz="2400" dirty="0"/>
              <a:t> The minimum number of samples (or observations) required in a terminal node or leaf. For imbalanced class problems, a lower value should be used since regions dominant with samples belonging to minority class will be much smaller in number.</a:t>
            </a:r>
          </a:p>
          <a:p>
            <a:pPr marL="0" indent="0">
              <a:buNone/>
            </a:pPr>
            <a:endParaRPr lang="en-US" sz="2400" dirty="0"/>
          </a:p>
          <a:p>
            <a:r>
              <a:rPr lang="en-US" sz="2400" b="1" dirty="0"/>
              <a:t> Maximum depth of tree (vertical depth)</a:t>
            </a:r>
            <a:r>
              <a:rPr lang="en-US" sz="2400" dirty="0"/>
              <a:t> The maximum depth of trees, lower values prevent a model from learning relations which might be highly specific to the particular sample. It should be tuned using cross validation.</a:t>
            </a:r>
          </a:p>
          <a:p>
            <a:endParaRPr lang="en-US" sz="2400" dirty="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38</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a:t> </a:t>
            </a:r>
            <a:r>
              <a:rPr lang="en-US" sz="2400" b="1" dirty="0"/>
              <a:t>Maximum number of terminal nodes</a:t>
            </a:r>
            <a:r>
              <a:rPr lang="en-US" sz="2400" dirty="0"/>
              <a:t> Also referred as </a:t>
            </a:r>
            <a:r>
              <a:rPr lang="en-US" sz="2400" i="1" dirty="0"/>
              <a:t>number of leaves</a:t>
            </a:r>
            <a:r>
              <a:rPr lang="en-US" sz="2400" dirty="0"/>
              <a:t>. Since binary trees are created, a depth of </a:t>
            </a:r>
            <a:r>
              <a:rPr lang="en-US" sz="2400" i="1" dirty="0"/>
              <a:t>n</a:t>
            </a:r>
            <a:r>
              <a:rPr lang="en-US" sz="2400" dirty="0"/>
              <a:t> would produce a maximum of 2^n leaves.</a:t>
            </a:r>
          </a:p>
          <a:p>
            <a:pPr marL="0" indent="0">
              <a:buNone/>
            </a:pPr>
            <a:endParaRPr lang="en-US" sz="2400" dirty="0"/>
          </a:p>
          <a:p>
            <a:r>
              <a:rPr lang="en-US" sz="2400" b="1" dirty="0"/>
              <a:t> Maximum features to consider for split</a:t>
            </a:r>
            <a:r>
              <a:rPr lang="en-US" sz="2400" dirty="0"/>
              <a:t> The number of features to consider (selected randomly) while searching for a best split. A typical value is the square root of total number of available features. A higher number typically leads to over-fitting but is dependent on the problem as well.</a:t>
            </a:r>
          </a:p>
        </p:txBody>
      </p:sp>
      <p:sp>
        <p:nvSpPr>
          <p:cNvPr id="5" name="Slide Number Placeholder 4"/>
          <p:cNvSpPr>
            <a:spLocks noGrp="1"/>
          </p:cNvSpPr>
          <p:nvPr>
            <p:ph type="sldNum" sz="quarter" idx="12"/>
          </p:nvPr>
        </p:nvSpPr>
        <p:spPr/>
        <p:txBody>
          <a:bodyPr/>
          <a:lstStyle/>
          <a:p>
            <a:fld id="{5ACD0CF0-90CC-9C41-A77B-2776398A8C8B}" type="slidenum">
              <a:rPr lang="en-US" smtClean="0"/>
              <a:t>39</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Example</a:t>
            </a:r>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Nodes</a:t>
            </a:r>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a:t>
            </a:r>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Nodes</a:t>
            </a:r>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D37DFB16-DC50-43D5-9D05-6B4C89A3D5C9}"/>
                  </a:ext>
                </a:extLst>
              </p14:cNvPr>
              <p14:cNvContentPartPr/>
              <p14:nvPr/>
            </p14:nvContentPartPr>
            <p14:xfrm>
              <a:off x="10062561" y="3286364"/>
              <a:ext cx="8640" cy="50040"/>
            </p14:xfrm>
          </p:contentPart>
        </mc:Choice>
        <mc:Fallback xmlns="">
          <p:pic>
            <p:nvPicPr>
              <p:cNvPr id="27" name="Ink 26">
                <a:extLst>
                  <a:ext uri="{FF2B5EF4-FFF2-40B4-BE49-F238E27FC236}">
                    <a16:creationId xmlns:a16="http://schemas.microsoft.com/office/drawing/2014/main" id="{D37DFB16-DC50-43D5-9D05-6B4C89A3D5C9}"/>
                  </a:ext>
                </a:extLst>
              </p:cNvPr>
              <p:cNvPicPr/>
              <p:nvPr/>
            </p:nvPicPr>
            <p:blipFill>
              <a:blip r:embed="rId4"/>
              <a:stretch>
                <a:fillRect/>
              </a:stretch>
            </p:blipFill>
            <p:spPr>
              <a:xfrm>
                <a:off x="10053921" y="3277724"/>
                <a:ext cx="26280" cy="67680"/>
              </a:xfrm>
              <a:prstGeom prst="rect">
                <a:avLst/>
              </a:prstGeom>
            </p:spPr>
          </p:pic>
        </mc:Fallback>
      </mc:AlternateContent>
    </p:spTree>
    <p:extLst>
      <p:ext uri="{BB962C8B-B14F-4D97-AF65-F5344CB8AC3E}">
        <p14:creationId xmlns:p14="http://schemas.microsoft.com/office/powerpoint/2010/main" val="766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40</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41</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Definitions</a:t>
            </a:r>
          </a:p>
        </p:txBody>
      </p:sp>
      <p:sp>
        <p:nvSpPr>
          <p:cNvPr id="3" name="Content Placeholder 2"/>
          <p:cNvSpPr>
            <a:spLocks noGrp="1"/>
          </p:cNvSpPr>
          <p:nvPr>
            <p:ph idx="1"/>
          </p:nvPr>
        </p:nvSpPr>
        <p:spPr>
          <a:xfrm>
            <a:off x="0" y="731520"/>
            <a:ext cx="10515600" cy="5016137"/>
          </a:xfrm>
        </p:spPr>
        <p:txBody>
          <a:bodyPr>
            <a:normAutofit/>
          </a:bodyPr>
          <a:lstStyle/>
          <a:p>
            <a:r>
              <a:rPr lang="en-US" dirty="0"/>
              <a:t> Overfitting – model becomes overly complex and as a result is predicting noise or the space between features (random error) instead of the true relationship. It is in theory possible to create a leaf node for every data point. </a:t>
            </a:r>
            <a:endParaRPr lang="en-US" sz="2400" dirty="0"/>
          </a:p>
          <a:p>
            <a:r>
              <a:rPr lang="en-US" dirty="0"/>
              <a:t> Ensemble methods – Process of running numerous models and codifying them using a decision rule to choose the optimal model result – example is majority vote on feature inclusion</a:t>
            </a:r>
            <a:endParaRPr lang="en-US" sz="2400" dirty="0"/>
          </a:p>
          <a:p>
            <a:r>
              <a:rPr lang="en-US" dirty="0"/>
              <a:t> Heuristic algorithms – approaches designed for operational efficiency generating an approximation to the ideal result but does not guarantee the best model</a:t>
            </a:r>
          </a:p>
          <a:p>
            <a:pPr lvl="1"/>
            <a:endParaRPr lang="en-US" sz="2800" dirty="0"/>
          </a:p>
        </p:txBody>
      </p:sp>
      <p:sp>
        <p:nvSpPr>
          <p:cNvPr id="5" name="Slide Number Placeholder 4"/>
          <p:cNvSpPr>
            <a:spLocks noGrp="1"/>
          </p:cNvSpPr>
          <p:nvPr>
            <p:ph type="sldNum" sz="quarter" idx="12"/>
          </p:nvPr>
        </p:nvSpPr>
        <p:spPr/>
        <p:txBody>
          <a:bodyPr/>
          <a:lstStyle/>
          <a:p>
            <a:fld id="{5ACD0CF0-90CC-9C41-A77B-2776398A8C8B}" type="slidenum">
              <a:rPr lang="en-US" smtClean="0"/>
              <a:t>42</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43</a:t>
            </a:fld>
            <a:endParaRPr lang="en-US"/>
          </a:p>
        </p:txBody>
      </p:sp>
    </p:spTree>
    <p:extLst>
      <p:ext uri="{BB962C8B-B14F-4D97-AF65-F5344CB8AC3E}">
        <p14:creationId xmlns:p14="http://schemas.microsoft.com/office/powerpoint/2010/main" val="2389601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1" y="731520"/>
            <a:ext cx="12069097" cy="5016137"/>
          </a:xfrm>
        </p:spPr>
        <p:txBody>
          <a:bodyPr>
            <a:normAutofit/>
          </a:bodyPr>
          <a:lstStyle/>
          <a:p>
            <a:r>
              <a:rPr lang="en-US" dirty="0"/>
              <a:t> Imbalanced classes often considers imbalanced to mean a minority class of 10% to 20%. In reality, datasets can get far more imbalanced than this, examples:</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a:t>The 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p>
          <a:p>
            <a:pPr marL="514350" indent="-514350">
              <a:buFont typeface="+mj-lt"/>
              <a:buAutoNum type="arabicPeriod"/>
            </a:pPr>
            <a:r>
              <a:rPr lang="en-US" dirty="0"/>
              <a:t>Intrusion or threat detection, .0001% of network traffic </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44</a:t>
            </a:fld>
            <a:endParaRPr lang="en-US" dirty="0"/>
          </a:p>
        </p:txBody>
      </p:sp>
    </p:spTree>
    <p:extLst>
      <p:ext uri="{BB962C8B-B14F-4D97-AF65-F5344CB8AC3E}">
        <p14:creationId xmlns:p14="http://schemas.microsoft.com/office/powerpoint/2010/main" val="1463042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0" y="731521"/>
            <a:ext cx="11720052" cy="4015578"/>
          </a:xfrm>
        </p:spPr>
        <p:txBody>
          <a:bodyPr>
            <a:normAutofit/>
          </a:bodyPr>
          <a:lstStyle/>
          <a:p>
            <a:r>
              <a:rPr lang="en-US" dirty="0"/>
              <a:t> Working on real world problems will almost certainly include unbalanced datasets. Making standard algorithms function inefficiently.</a:t>
            </a:r>
          </a:p>
          <a:p>
            <a:pPr lvl="1"/>
            <a:r>
              <a:rPr lang="en-US" dirty="0"/>
              <a:t> Solution is to </a:t>
            </a:r>
            <a:r>
              <a:rPr lang="en-US" b="1" dirty="0"/>
              <a:t>oversample</a:t>
            </a:r>
            <a:r>
              <a:rPr lang="en-US" dirty="0"/>
              <a:t> the minority target or </a:t>
            </a:r>
            <a:r>
              <a:rPr lang="en-US" b="1" dirty="0"/>
              <a:t>under-sample</a:t>
            </a:r>
            <a:r>
              <a:rPr lang="en-US" dirty="0"/>
              <a:t> the majority to create a more balanced training dataset </a:t>
            </a:r>
          </a:p>
          <a:p>
            <a:r>
              <a:rPr lang="en-US" dirty="0"/>
              <a:t> </a:t>
            </a:r>
            <a:r>
              <a:rPr lang="en-US" b="1" dirty="0"/>
              <a:t>Oversampling </a:t>
            </a:r>
            <a:r>
              <a:rPr lang="en-US" dirty="0"/>
              <a:t>– Most commonly used, can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45</a:t>
            </a:fld>
            <a:endParaRPr lang="en-US" dirty="0"/>
          </a:p>
        </p:txBody>
      </p:sp>
    </p:spTree>
    <p:extLst>
      <p:ext uri="{BB962C8B-B14F-4D97-AF65-F5344CB8AC3E}">
        <p14:creationId xmlns:p14="http://schemas.microsoft.com/office/powerpoint/2010/main" val="2893065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a:t>Example in R</a:t>
            </a:r>
          </a:p>
        </p:txBody>
      </p:sp>
      <p:sp>
        <p:nvSpPr>
          <p:cNvPr id="5" name="Slide Number Placeholder 4"/>
          <p:cNvSpPr>
            <a:spLocks noGrp="1"/>
          </p:cNvSpPr>
          <p:nvPr>
            <p:ph type="sldNum" sz="quarter" idx="12"/>
          </p:nvPr>
        </p:nvSpPr>
        <p:spPr/>
        <p:txBody>
          <a:bodyPr/>
          <a:lstStyle/>
          <a:p>
            <a:fld id="{5ACD0CF0-90CC-9C41-A77B-2776398A8C8B}" type="slidenum">
              <a:rPr lang="en-US" smtClean="0"/>
              <a:t>46</a:t>
            </a:fld>
            <a:endParaRPr lang="en-US" dirty="0"/>
          </a:p>
        </p:txBody>
      </p:sp>
    </p:spTree>
    <p:extLst>
      <p:ext uri="{BB962C8B-B14F-4D97-AF65-F5344CB8AC3E}">
        <p14:creationId xmlns:p14="http://schemas.microsoft.com/office/powerpoint/2010/main" val="20616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a:t>to move on to a second</a:t>
            </a:r>
            <a:r>
              <a:rPr lang="en-US" dirty="0">
                <a:ea typeface="+mn-ea"/>
              </a:rPr>
              <a:t> date?</a:t>
            </a:r>
            <a:br>
              <a:rPr lang="en-US" dirty="0">
                <a:ea typeface="+mn-ea"/>
              </a:rPr>
            </a:br>
            <a:r>
              <a:rPr lang="en-US" b="1" i="1" dirty="0">
                <a:solidFill>
                  <a:srgbClr val="72CFDF"/>
                </a:solidFill>
                <a:latin typeface="Lato Regular"/>
                <a:ea typeface="+mn-ea"/>
                <a:cs typeface="Lato Regular"/>
              </a:rPr>
              <a:t>The question with the most amount of relevant information.</a:t>
            </a: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Intuition</a:t>
            </a:r>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question for information gain.</a:t>
            </a:r>
          </a:p>
        </p:txBody>
      </p:sp>
      <p:sp>
        <p:nvSpPr>
          <p:cNvPr id="9" name="Title 8"/>
          <p:cNvSpPr>
            <a:spLocks noGrp="1"/>
          </p:cNvSpPr>
          <p:nvPr>
            <p:ph type="title"/>
          </p:nvPr>
        </p:nvSpPr>
        <p:spPr>
          <a:xfrm>
            <a:off x="80554" y="-45473"/>
            <a:ext cx="10840244" cy="850900"/>
          </a:xfrm>
        </p:spPr>
        <p:txBody>
          <a:bodyPr/>
          <a:lstStyle/>
          <a:p>
            <a:pPr>
              <a:defRPr/>
            </a:pPr>
            <a:r>
              <a:rPr lang="en-US" dirty="0"/>
              <a:t>Basics: Intuition</a:t>
            </a:r>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1617219" y="2729185"/>
            <a:ext cx="43072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1619808" y="3582288"/>
            <a:ext cx="17264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4057597" y="3446883"/>
            <a:ext cx="1181100"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Tree>
    <p:extLst>
      <p:ext uri="{BB962C8B-B14F-4D97-AF65-F5344CB8AC3E}">
        <p14:creationId xmlns:p14="http://schemas.microsoft.com/office/powerpoint/2010/main" val="3330396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information.</a:t>
            </a:r>
          </a:p>
        </p:txBody>
      </p:sp>
      <p:sp>
        <p:nvSpPr>
          <p:cNvPr id="13" name="Title 12"/>
          <p:cNvSpPr>
            <a:spLocks noGrp="1"/>
          </p:cNvSpPr>
          <p:nvPr>
            <p:ph type="title"/>
          </p:nvPr>
        </p:nvSpPr>
        <p:spPr>
          <a:xfrm>
            <a:off x="0" y="-96591"/>
            <a:ext cx="10840244" cy="850900"/>
          </a:xfrm>
        </p:spPr>
        <p:txBody>
          <a:bodyPr/>
          <a:lstStyle/>
          <a:p>
            <a:pPr>
              <a:defRPr/>
            </a:pPr>
            <a:r>
              <a:rPr lang="en-US" dirty="0"/>
              <a:t>Basics: Intuition</a:t>
            </a:r>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1:</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Ask 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p>
          <a:p>
            <a:pPr eaLnBrk="1" hangingPunct="1"/>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2:</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Conditional on the first answer, select the next most important question.</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3:</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When 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4:</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Repeat steps 2 and 3 for each question branch.</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a:t>Basics: Building 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470168" y="728523"/>
            <a:ext cx="10515600" cy="5624830"/>
          </a:xfrm>
        </p:spPr>
        <p:txBody>
          <a:bodyPr>
            <a:normAutofit fontScale="92500"/>
          </a:bodyPr>
          <a:lstStyle/>
          <a:p>
            <a:r>
              <a:rPr lang="en-US" dirty="0"/>
              <a:t> Decision trees are a hierarchical technique </a:t>
            </a:r>
          </a:p>
          <a:p>
            <a:pPr lvl="1"/>
            <a:r>
              <a:rPr lang="en-US" dirty="0"/>
              <a:t> Meaning that a series of decisions are made until a predetermined metric is met</a:t>
            </a:r>
          </a:p>
          <a:p>
            <a:pPr lvl="2"/>
            <a:r>
              <a:rPr lang="en-US" dirty="0"/>
              <a:t> Model is built such that a sequence of ordered decisions concerning values of data features results in assigning </a:t>
            </a:r>
            <a:r>
              <a:rPr lang="en-US" sz="2200" b="1" dirty="0"/>
              <a:t>class labels</a:t>
            </a:r>
          </a:p>
          <a:p>
            <a:pPr marL="914400" lvl="2" indent="0">
              <a:buNone/>
            </a:pPr>
            <a:endParaRPr lang="en-US" sz="1200" dirty="0"/>
          </a:p>
          <a:p>
            <a:r>
              <a:rPr lang="en-US" dirty="0"/>
              <a:t> Nonparametric</a:t>
            </a:r>
          </a:p>
          <a:p>
            <a:pPr lvl="1"/>
            <a:r>
              <a:rPr lang="en-US" dirty="0"/>
              <a:t> Number of parameters is not pre-determined as is the case with linear models that have pre-determine parameters thus limiting their </a:t>
            </a:r>
            <a:r>
              <a:rPr lang="en-US" b="1" dirty="0"/>
              <a:t>degrees of freedom</a:t>
            </a:r>
          </a:p>
          <a:p>
            <a:pPr lvl="1"/>
            <a:r>
              <a:rPr lang="en-US" dirty="0"/>
              <a:t> No assumptions need to be met concerning parameters or distributions</a:t>
            </a:r>
          </a:p>
          <a:p>
            <a:pPr marL="457200" lvl="1" indent="0">
              <a:buNone/>
            </a:pPr>
            <a:endParaRPr lang="en-US" sz="1500" dirty="0"/>
          </a:p>
          <a:p>
            <a:r>
              <a:rPr lang="en-US" dirty="0"/>
              <a:t> Best recognized through graphs produced</a:t>
            </a:r>
          </a:p>
          <a:p>
            <a:pPr lvl="1"/>
            <a:r>
              <a:rPr lang="en-US" dirty="0"/>
              <a:t> Type of Acyclic graph - are used to model probabilities, connectivity, and causality. A “graph” in this sense means a structure made from nodes and edges</a:t>
            </a:r>
          </a:p>
          <a:p>
            <a:pPr lvl="1"/>
            <a:r>
              <a:rPr lang="en-US" dirty="0"/>
              <a:t> 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65123</TotalTime>
  <Words>3851</Words>
  <Application>Microsoft Office PowerPoint</Application>
  <PresentationFormat>Widescreen</PresentationFormat>
  <Paragraphs>577</Paragraphs>
  <Slides>46</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Calibri Light</vt:lpstr>
      <vt:lpstr>Gill Sans</vt:lpstr>
      <vt:lpstr>Lato Heavy</vt:lpstr>
      <vt:lpstr>Lato Light</vt:lpstr>
      <vt:lpstr>Lato Regular</vt:lpstr>
      <vt:lpstr>League Gothic</vt:lpstr>
      <vt:lpstr>Wingdings</vt:lpstr>
      <vt:lpstr>Office Theme</vt:lpstr>
      <vt:lpstr>Introduction to Decision Trees, Background and Application….Ensemble Overview  Brian Wright  </vt:lpstr>
      <vt:lpstr>Outline</vt:lpstr>
      <vt:lpstr>Basics: Graph Elements</vt:lpstr>
      <vt:lpstr>Basics: Graph Example</vt:lpstr>
      <vt:lpstr>Basics: Intuition</vt:lpstr>
      <vt:lpstr>Basics: Intuition</vt:lpstr>
      <vt:lpstr>Basics: Intuition</vt:lpstr>
      <vt:lpstr>Basics: Building a tree in four steps</vt:lpstr>
      <vt:lpstr>Basics</vt:lpstr>
      <vt:lpstr>Background</vt:lpstr>
      <vt:lpstr>Background </vt:lpstr>
      <vt:lpstr>Background: CART Algorithm and C4.5</vt:lpstr>
      <vt:lpstr>Advantages and Limitations</vt:lpstr>
      <vt:lpstr>Advantages </vt:lpstr>
      <vt:lpstr>Limitations</vt:lpstr>
      <vt:lpstr>Limitations</vt:lpstr>
      <vt:lpstr>Mathematical Approaches and Examples</vt:lpstr>
      <vt:lpstr>Mathematical Approaches: Node split criterion </vt:lpstr>
      <vt:lpstr>Tree Based Methods</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C4.5/C5.0 and Gains Ratio </vt:lpstr>
      <vt:lpstr>Mathematical Approaches: Information gain + entropy + gains ratio (C4.5)</vt:lpstr>
      <vt:lpstr>Mathematical Approaches: Classification, Gini Coefficient (CART)</vt:lpstr>
      <vt:lpstr>Practice…Poll  </vt:lpstr>
      <vt:lpstr>PowerPoint Presentation</vt:lpstr>
      <vt:lpstr>Regression Based Example </vt:lpstr>
      <vt:lpstr>Regression Based Example </vt:lpstr>
      <vt:lpstr>PowerPoint Presentation</vt:lpstr>
      <vt:lpstr>Mathematical Approaches: Regression/MSE</vt:lpstr>
      <vt:lpstr>Decision Trees: Overfitting and Hyper-parameters</vt:lpstr>
      <vt:lpstr>Decision Trees: Hyper-parameter tuning (Pruning)</vt:lpstr>
      <vt:lpstr>Decision Trees: Hyper-parameter tuning (Pruning)</vt:lpstr>
      <vt:lpstr>Cross- Validation</vt:lpstr>
      <vt:lpstr>Cross-Validation</vt:lpstr>
      <vt:lpstr>Decision Trees: Definitions</vt:lpstr>
      <vt:lpstr>Ensemble Methods</vt:lpstr>
      <vt:lpstr>Decision Trees: Balancing Dataset </vt:lpstr>
      <vt:lpstr>Decision Trees: Balancing Dataset </vt:lpstr>
      <vt:lpstr>Example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206</cp:revision>
  <dcterms:created xsi:type="dcterms:W3CDTF">2017-12-21T15:47:29Z</dcterms:created>
  <dcterms:modified xsi:type="dcterms:W3CDTF">2022-10-20T16:39:42Z</dcterms:modified>
</cp:coreProperties>
</file>