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notesSlides/notesSlide17.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7"/>
  </p:notesMasterIdLst>
  <p:handoutMasterIdLst>
    <p:handoutMasterId r:id="rId48"/>
  </p:handoutMasterIdLst>
  <p:sldIdLst>
    <p:sldId id="256" r:id="rId2"/>
    <p:sldId id="257" r:id="rId3"/>
    <p:sldId id="275" r:id="rId4"/>
    <p:sldId id="276" r:id="rId5"/>
    <p:sldId id="354" r:id="rId6"/>
    <p:sldId id="355" r:id="rId7"/>
    <p:sldId id="356" r:id="rId8"/>
    <p:sldId id="357" r:id="rId9"/>
    <p:sldId id="258" r:id="rId10"/>
    <p:sldId id="358" r:id="rId11"/>
    <p:sldId id="277" r:id="rId12"/>
    <p:sldId id="286" r:id="rId13"/>
    <p:sldId id="359" r:id="rId14"/>
    <p:sldId id="260" r:id="rId15"/>
    <p:sldId id="261" r:id="rId16"/>
    <p:sldId id="281" r:id="rId17"/>
    <p:sldId id="360" r:id="rId18"/>
    <p:sldId id="294" r:id="rId19"/>
    <p:sldId id="372" r:id="rId20"/>
    <p:sldId id="283" r:id="rId21"/>
    <p:sldId id="284" r:id="rId22"/>
    <p:sldId id="285" r:id="rId23"/>
    <p:sldId id="346" r:id="rId24"/>
    <p:sldId id="347" r:id="rId25"/>
    <p:sldId id="348" r:id="rId26"/>
    <p:sldId id="349" r:id="rId27"/>
    <p:sldId id="350" r:id="rId28"/>
    <p:sldId id="375" r:id="rId29"/>
    <p:sldId id="376" r:id="rId30"/>
    <p:sldId id="273" r:id="rId31"/>
    <p:sldId id="362" r:id="rId32"/>
    <p:sldId id="379" r:id="rId33"/>
    <p:sldId id="377" r:id="rId34"/>
    <p:sldId id="378" r:id="rId35"/>
    <p:sldId id="262" r:id="rId36"/>
    <p:sldId id="263" r:id="rId37"/>
    <p:sldId id="264" r:id="rId38"/>
    <p:sldId id="265" r:id="rId39"/>
    <p:sldId id="365" r:id="rId40"/>
    <p:sldId id="364" r:id="rId41"/>
    <p:sldId id="259" r:id="rId42"/>
    <p:sldId id="373" r:id="rId43"/>
    <p:sldId id="336" r:id="rId44"/>
    <p:sldId id="337" r:id="rId45"/>
    <p:sldId id="35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87044" autoAdjust="0"/>
  </p:normalViewPr>
  <p:slideViewPr>
    <p:cSldViewPr snapToGrid="0" snapToObjects="1">
      <p:cViewPr varScale="1">
        <p:scale>
          <a:sx n="106" d="100"/>
          <a:sy n="106" d="100"/>
        </p:scale>
        <p:origin x="2380"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160A0F-9B86-4581-85D6-AE4500F6A801}" type="datetimeFigureOut">
              <a:rPr lang="en-US" smtClean="0"/>
              <a:t>3/24/2022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88EA2F-1134-4583-A821-02C27420F81F}" type="slidenum">
              <a:rPr lang="en-US" smtClean="0"/>
              <a:t>‹#›</a:t>
            </a:fld>
            <a:endParaRPr lang="en-US"/>
          </a:p>
        </p:txBody>
      </p:sp>
    </p:spTree>
    <p:extLst>
      <p:ext uri="{BB962C8B-B14F-4D97-AF65-F5344CB8AC3E}">
        <p14:creationId xmlns:p14="http://schemas.microsoft.com/office/powerpoint/2010/main" val="10313826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0T14:53:00.168"/>
    </inkml:context>
    <inkml:brush xml:id="br0">
      <inkml:brushProperty name="width" value="0.05" units="cm"/>
      <inkml:brushProperty name="height" value="0.05" units="cm"/>
    </inkml:brush>
  </inkml:definitions>
  <inkml:trace contextRef="#ctx0" brushRef="#br0">0 1 14368 0 0,'0'0'640'0'0,"0"0"128"0"0,0 0-616 0 0,0 0-152 0 0,0 0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8.060"/>
    </inkml:context>
    <inkml:brush xml:id="br0">
      <inkml:brushProperty name="width" value="0.1" units="cm"/>
      <inkml:brushProperty name="height" value="0.1" units="cm"/>
      <inkml:brushProperty name="color" value="#AB008B"/>
    </inkml:brush>
  </inkml:definitions>
  <inkml:trace contextRef="#ctx0" brushRef="#br0">0 4 15808 0 0,'0'0'663'0'0,"10"-4"-463"0"0,-1 4-136 0 0,-5 0-64 0 0,5 8 96 0 0,0 5-96 0 0,1 10 0 0 0,-6 6 64 0 0,5 6-64 0 0,0 10 0 0 0,0 11 72 0 0,-5 4-72 0 0,10 13 64 0 0,-5 2-64 0 0,5 5 0 0 0,4 9 0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9.878"/>
    </inkml:context>
    <inkml:brush xml:id="br0">
      <inkml:brushProperty name="width" value="0.1" units="cm"/>
      <inkml:brushProperty name="height" value="0.1" units="cm"/>
      <inkml:brushProperty name="color" value="#AB008B"/>
    </inkml:brush>
  </inkml:definitions>
  <inkml:trace contextRef="#ctx0" brushRef="#br0">1 180 14368 0 0,'0'0'330'0'0,"1"-2"45"0"0,2-4-268 0 0,1 0 0 0 0,0 0 1 0 0,0 0-1 0 0,1 1 0 0 0,0 0 0 0 0,0 0 0 0 0,9-8 1 0 0,9-8-206 0 0,-13 12 71 0 0,1 0 1 0 0,1 1-1 0 0,-1 0 1 0 0,1 1-1 0 0,0 1 0 0 0,22-9 1 0 0,-19 8 155 0 0,3 0-277 0 0,0 0 1 0 0,1 1 0 0 0,0 1 0 0 0,32-5 0 0 0,-36 9-509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0.281"/>
    </inkml:context>
    <inkml:brush xml:id="br0">
      <inkml:brushProperty name="width" value="0.1" units="cm"/>
      <inkml:brushProperty name="height" value="0.1" units="cm"/>
      <inkml:brushProperty name="color" value="#AB008B"/>
    </inkml:brush>
  </inkml:definitions>
  <inkml:trace contextRef="#ctx0" brushRef="#br0">94 60 15736 0 0,'0'0'991'0'0,"10"0"-887"0"0,-2 0-104 0 0,10 0 0 0 0,1-4 0 0 0,-1 0 256 0 0,4-3 24 0 0,1 3 8 0 0,-5-4 0 0 0,5 0-1000 0 0,-5 0-199 0 0,-1-1-41 0 0,1 1-8 0 0</inkml:trace>
  <inkml:trace contextRef="#ctx0" brushRef="#br0" timeOffset="1">0 362 13584 0 0,'18'3'384'0'0,"-9"1"88"0"0,4-4-376 0 0,6 4-96 0 0,-1-4 0 0 0,-1 4 0 0 0,7-4 296 0 0,-3 0 48 0 0,-3 0 8 0 0,5 0 0 0 0,-1 0-488 0 0,2 0-96 0 0,-3-4-24 0 0,3 0 0 0 0,-7 0 56 0 0,1-3 8 0 0,5-1 0 0 0,-5 0 0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0.653"/>
    </inkml:context>
    <inkml:brush xml:id="br0">
      <inkml:brushProperty name="width" value="0.1" units="cm"/>
      <inkml:brushProperty name="height" value="0.1" units="cm"/>
      <inkml:brushProperty name="color" value="#AB008B"/>
    </inkml:brush>
  </inkml:definitions>
  <inkml:trace contextRef="#ctx0" brushRef="#br0">0 81 18287 0 0,'0'0'1828'0'0,"9"-7"-1644"0"0,50-6-521 0 0,-38 9-1294 0 0,0-1 1 0 0,31-11-1 0 0,-9-2-522 0 0,-5 1-20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1.009"/>
    </inkml:context>
    <inkml:brush xml:id="br0">
      <inkml:brushProperty name="width" value="0.1" units="cm"/>
      <inkml:brushProperty name="height" value="0.1" units="cm"/>
      <inkml:brushProperty name="color" value="#AB008B"/>
    </inkml:brush>
  </inkml:definitions>
  <inkml:trace contextRef="#ctx0" brushRef="#br0">0 1 9760 0 0,'0'0'216'0'0,"8"4"40"0"0,6 4 16 0 0,4-4 0 0 0,5 0-272 0 0,4-4 0 0 0,-1 0 0 0 0,2-8-4288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34.781"/>
    </inkml:context>
    <inkml:brush xml:id="br0">
      <inkml:brushProperty name="width" value="0.1" units="cm"/>
      <inkml:brushProperty name="height" value="0.1" units="cm"/>
      <inkml:brushProperty name="color" value="#AB008B"/>
    </inkml:brush>
  </inkml:definitions>
  <inkml:trace contextRef="#ctx0" brushRef="#br0">88 258 7920 0 0,'0'0'593'0'0,"1"-1"-408"0"0,2-1-147 0 0,1 5 906 0 0,-3-2-651 0 0,0 2-243 0 0,1 0-1 0 0,-1 0 1 0 0,0 1 0 0 0,0-1 0 0 0,0 0-1 0 0,-1 0 1 0 0,1 1 0 0 0,-1-1-1 0 0,0 0 1 0 0,0 6 0 0 0,-4 37-186 0 0,-1-22-14 0 0,2-9 67 0 0,1 0-1 0 0,-1 20 1 0 0,2-24 87 0 0,0 1 1 0 0,-1-1-1 0 0,-6 22 1 0 0,-2 12 102 0 0,7-30 59 0 0,-1 0 0 0 0,-9 24 0 0 0,0-1 35 0 0,3-18-201 0 0,8-19 0 0 0,1 1 0 0 0,0 0 0 0 0,0 0 0 0 0,-1 0 0 0 0,1 0 0 0 0,1 0 0 0 0,-1 0 0 0 0,-1 4 0 0 0,2-2 0 0 0,0-4 0 0 0,0 1 0 0 0,0 0 0 0 0,0 0 0 0 0,0 0 0 0 0,0 0 0 0 0,0 0 0 0 0,0 0 0 0 0,0-1 0 0 0,-1 1 0 0 0,1 0 0 0 0,0 0 0 0 0,-1 0 0 0 0,1-1 0 0 0,-1 1 0 0 0,1 0 0 0 0,-1 0 0 0 0,1-1 0 0 0,-1 1 0 0 0,0 0 0 0 0,-4 20 3577 0 0,6-29-2914 0 0,8-32-662 0 0,14-93-298 0 0,-9 29 121 0 0,-5 28 96 0 0,5-21-240 0 0,-11 77 260 0 0,0 0 0 0 0,2 1 0 0 0,10-30 0 0 0,-13 42 75 0 0,1-1 0 0 0,0 1 1 0 0,1 0-1 0 0,-1 1 1 0 0,1-1-1 0 0,1 1 1 0 0,-1-1-1 0 0,1 1 0 0 0,0 0 1 0 0,0 1-1 0 0,1-1 1 0 0,0 1-1 0 0,6-5 1 0 0,14-6 40 0 0,-13 8-40 0 0,0 0 0 0 0,1 0 0 0 0,0 1 0 0 0,19-6 0 0 0,-22 9-16 0 0,1 1 0 0 0,0 0 0 0 0,0 1 0 0 0,22-2 0 0 0,-31 4 0 0 0,-1 1 0 0 0,1-1 0 0 0,0 1 0 0 0,0-1 0 0 0,-1 1 0 0 0,1 0 0 0 0,-1 0 0 0 0,1 0 0 0 0,-1 1 0 0 0,1-1 0 0 0,-1 1-1 0 0,0-1 1 0 0,0 1 0 0 0,3 2 0 0 0,9 7 11 0 0,-11-9 10 0 0,0 1 0 0 0,-1-1 0 0 0,1 1 0 0 0,-1 0-1 0 0,0 0 1 0 0,1 0 0 0 0,-1 1 0 0 0,-1-1 0 0 0,1 0 0 0 0,2 7 0 0 0,23 55-229 0 0,-14-41 208 0 0,-11-20 0 0 0,1 0 0 0 0,-1 0 0 0 0,0 0 0 0 0,-1 0 0 0 0,3 8 0 0 0,8 32-1 0 0,-5-22 43 0 0,5 41 1 0 0,-7 61 194 0 0,-5-109-204 0 0,1 7 26 0 0,4 24 0 0 0,13 27-94 0 0,-13-57 47 0 0,-3-13-16 0 0,-1 0-1 0 0,0 0 1 0 0,0 0-1 0 0,0 1 1 0 0,0-1-1 0 0,-1 0 1 0 0,0 0-1 0 0,1 7 1 0 0,3 3 220 0 0,-4-6-88 0 0,0-1-25 0 0,0-1 0 0 0,0 1 0 0 0,-1-1 0 0 0,0 1 0 0 0,0-1 0 0 0,0 0 0 0 0,-3 7 0 0 0,4 14-1452 0 0,0-25 1153 0 0,0-1 88 0 0,0 1 1 0 0,1 0 0 0 0,-1-1-1 0 0,1 1 1 0 0,-1-1-1 0 0,1 1 1 0 0,-1-1 0 0 0,1 1-1 0 0,-1-1 1 0 0,1 1 0 0 0,-1-1-1 0 0,1 0 1 0 0,0 1 0 0 0,-1-1-1 0 0,1 0 1 0 0,0 1 0 0 0,-1-1-1 0 0,1 0 1 0 0,0 0 0 0 0,-1 0-1 0 0,1 0 1 0 0,0 1 0 0 0,0-1-1 0 0,-1 0 1 0 0,1 0 0 0 0,0 0-1 0 0,-1-1 1 0 0,1 1 0 0 0,0 0-1 0 0,-1 0 1 0 0,1 0-1 0 0,0 0 1 0 0,-1-1 0 0 0,1 1-1 0 0,0 0 1 0 0,-1-1 0 0 0,1 1-1 0 0,0 0 1 0 0,-1-1 0 0 0,2 0-1 0 0,11-6-1330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35.327"/>
    </inkml:context>
    <inkml:brush xml:id="br0">
      <inkml:brushProperty name="width" value="0.1" units="cm"/>
      <inkml:brushProperty name="height" value="0.1" units="cm"/>
      <inkml:brushProperty name="color" value="#AB008B"/>
    </inkml:brush>
  </inkml:definitions>
  <inkml:trace contextRef="#ctx0" brushRef="#br0">0 17 11072 0 0,'0'-13'324'0'0,"0"10"-3"0"0,10 15-190 0 0,-7-10-142 0 0,-2-1 36 0 0,-1-1 1 0 0,0 0-1 0 0,0 1 1 0 0,1-1-1 0 0,-1 0 1 0 0,0 0-1 0 0,1 1 1 0 0,-1-1-1 0 0,0 0 1 0 0,1 0-1 0 0,-1 0 1 0 0,0 1 0 0 0,1-1-1 0 0,-1 0 1 0 0,1 0-1 0 0,-1 0 1 0 0,0 0-1 0 0,1 0 1 0 0,-1 0-1 0 0,1 0 1 0 0,-1 0-1 0 0,0 0 1 0 0,1 0-1 0 0,-1 0 1 0 0,1 0 0 0 0,-1 0-1 0 0,0 0 1 0 0,1 0-1 0 0,-1 0 1 0 0,1 0-1 0 0,-1-1 1 0 0,0 1-1 0 0,1 0 1 0 0,-1 0-1 0 0,0 0 1 0 0,1-1-1 0 0,-1 1 1 0 0,0 0 0 0 0,1 0-1 0 0,-1-1 1 0 0,1 0 15 0 0,-1 1 0 0 0,1-1 0 0 0,-1 0 1 0 0,0 1-1 0 0,1-1 0 0 0,-1 1 1 0 0,1-1-1 0 0,0 1 0 0 0,-1-1 0 0 0,1 1 1 0 0,-1 0-1 0 0,1-1 0 0 0,0 1 1 0 0,-1 0-1 0 0,1-1 0 0 0,0 1 0 0 0,-1 0 1 0 0,1 0-1 0 0,0-1 0 0 0,-1 1 1 0 0,3 0-1 0 0,-2 0-9 0 0,0 1-1 0 0,0-1 1 0 0,0 1 0 0 0,0-1 0 0 0,0 1 0 0 0,0-1-1 0 0,0 1 1 0 0,0-1 0 0 0,0 1 0 0 0,0 0 0 0 0,0 0-1 0 0,0-1 1 0 0,0 1 0 0 0,0 1 0 0 0,1 0 3 0 0,0 0 0 0 0,0-1-1 0 0,0 1 1 0 0,0 0 0 0 0,0-1 0 0 0,1 0 0 0 0,-1 0 0 0 0,0 0 0 0 0,0 0-1 0 0,1 0 1 0 0,-1 0 0 0 0,1 0 0 0 0,-1-1 0 0 0,1 1 0 0 0,4 0-1 0 0,12 2 17 0 0,21 15-6 0 0,-27-12-191 0 0,-12-5 131 0 0,0-1 0 0 0,0 1 0 0 0,0-1-1 0 0,0 1 1 0 0,0-1 0 0 0,0 1 0 0 0,0-1 0 0 0,0 0 0 0 0,0 0 0 0 0,0 1 0 0 0,0-1 0 0 0,0 0 0 0 0,0 0 0 0 0,0 0 0 0 0,0 0 0 0 0,0 0 0 0 0,0 0 0 0 0,0-1 0 0 0,0 1 0 0 0,0 0 0 0 0,0 0 0 0 0,1-1 0 0 0,-1 0-27 0 0,1 1 0 0 0,-1 0 0 0 0,0 0 0 0 0,0 0-1 0 0,1 0 1 0 0,-1 0 0 0 0,0 0 0 0 0,0 0 0 0 0,1 0 0 0 0,-1 1-1 0 0,0-1 1 0 0,0 0 0 0 0,1 1 0 0 0,-1-1 0 0 0,2 2 0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35.652"/>
    </inkml:context>
    <inkml:brush xml:id="br0">
      <inkml:brushProperty name="width" value="0.1" units="cm"/>
      <inkml:brushProperty name="height" value="0.1" units="cm"/>
      <inkml:brushProperty name="color" value="#AB008B"/>
    </inkml:brush>
  </inkml:definitions>
  <inkml:trace contextRef="#ctx0" brushRef="#br0">1 17 11432 0 0,'0'0'666'0'0,"13"4"-532"0"0,2-5 310 0 0,-13 0-293 0 0,1 1 1 0 0,-1 0 0 0 0,0 0-1 0 0,0 0 1 0 0,0 0-1 0 0,0 0 1 0 0,0 0-1 0 0,1 1 1 0 0,3 0 0 0 0,-3 0-31 0 0,0-1 1 0 0,0 1 0 0 0,0-1 0 0 0,1 0-1 0 0,-1 0 1 0 0,0 0 0 0 0,0 0 0 0 0,0-1-1 0 0,0 1 1 0 0,6-3 0 0 0,6 0 203 0 0,7-2-91 0 0,-18 3-460 0 0,1 1 0 0 0,0 0 0 0 0,-1 0 1 0 0,9 0-1 0 0,-3 0-3437 0 0,3-2-1195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2.527"/>
    </inkml:context>
    <inkml:brush xml:id="br0">
      <inkml:brushProperty name="width" value="0.1" units="cm"/>
      <inkml:brushProperty name="height" value="0.1" units="cm"/>
      <inkml:brushProperty name="color" value="#AB008B"/>
    </inkml:brush>
  </inkml:definitions>
  <inkml:trace contextRef="#ctx0" brushRef="#br0">16 53 9936 0 0,'0'0'1593'0'0,"-5"7"-668"0"0,4-4-893 0 0,-1 0-1 0 0,1 0 0 0 0,-1 0 0 0 0,1 1 1 0 0,0-1-1 0 0,1 0 0 0 0,-1 1 0 0 0,0-1 1 0 0,1 1-1 0 0,0-1 0 0 0,0 1 0 0 0,0 3 1 0 0,2 8-28 0 0,5 23 1 0 0,-1-9 61 0 0,12 67-50 0 0,4 27-35 0 0,12 61 327 0 0,-28-158-293 0 0,-1-7-71 0 0,0 0 0 0 0,2 0 0 0 0,0-1 0 0 0,15 27 0 0 0,-15-31 4 0 0,-2-4 307 0 0,14 20 1 0 0,-18-28-218 0 0,0-1-1 0 0,0 1 1 0 0,0-1 0 0 0,0 1-1 0 0,1-1 1 0 0,-1 1-1 0 0,1-1 1 0 0,-1 0 0 0 0,1 0-1 0 0,-1 0 1 0 0,1 0 0 0 0,0 0-1 0 0,0 0 1 0 0,-1 0 0 0 0,1-1-1 0 0,0 1 1 0 0,0 0 0 0 0,3 0-1 0 0,-3-2-18 0 0,0 1-1 0 0,-1 0 0 0 0,1 0 1 0 0,0-1-1 0 0,0 1 1 0 0,-1-1-1 0 0,1 1 0 0 0,0-1 1 0 0,-1 0-1 0 0,1 0 0 0 0,-1 1 1 0 0,1-1-1 0 0,-1 0 1 0 0,0-1-1 0 0,1 1 0 0 0,-1 0 1 0 0,0 0-1 0 0,0 0 1 0 0,0-1-1 0 0,1 1 0 0 0,-1-1 1 0 0,-1 1-1 0 0,1-1 0 0 0,0 1 1 0 0,0-1-1 0 0,0-1 1 0 0,3-7 5 0 0,-1 1 0 0 0,-1-1 0 0 0,3-16 1 0 0,-2 8 31 0 0,21-124 644 0 0,-22 115-465 0 0,0 0 0 0 0,-2 0 0 0 0,-5-38 0 0 0,2 35-118 0 0,0 10 98 0 0,-4-22 0 0 0,-10-45 768 0 0,6 24-487 0 0,7 42-499 0 0,1 0 1 0 0,0-39-1 0 0,1 18-126 0 0,0 3-5320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2.899"/>
    </inkml:context>
    <inkml:brush xml:id="br0">
      <inkml:brushProperty name="width" value="0.1" units="cm"/>
      <inkml:brushProperty name="height" value="0.1" units="cm"/>
      <inkml:brushProperty name="color" value="#AB008B"/>
    </inkml:brush>
  </inkml:definitions>
  <inkml:trace contextRef="#ctx0" brushRef="#br0">239 64 10120 0 0,'0'0'592'0'0,"-1"0"-491"0"0,-1 0-154 0 0,0-1 1 0 0,-1 1-1 0 0,1 0 0 0 0,0-1 0 0 0,-1 1 1 0 0,1-1-1 0 0,0 1 0 0 0,0-1 0 0 0,0 0 1 0 0,0 0-1 0 0,0 0 0 0 0,0 0 0 0 0,0-1 1 0 0,0 1-1 0 0,0-1 0 0 0,0 1 0 0 0,0-1 1 0 0,1 1-1 0 0,-1-1 0 0 0,1 0 0 0 0,-1 0 1 0 0,1 0-1 0 0,0 0 0 0 0,-2-3 0 0 0,2 2-124 0 0,0 2 1 0 0,-1-1-1 0 0,1 0 0 0 0,0 0 0 0 0,-1 0 0 0 0,1 0 0 0 0,-1 1 0 0 0,0-1 0 0 0,1 1 0 0 0,-1-1 0 0 0,0 1 0 0 0,0 0 0 0 0,-3-2 1 0 0,2 2 478 0 0,1 0 0 0 0,-1 0 0 0 0,0 0 0 0 0,0 0 0 0 0,0 0 0 0 0,1 1 0 0 0,-1 0 0 0 0,0-1 0 0 0,0 1 0 0 0,0 0 0 0 0,0 0 0 0 0,0 0 0 0 0,0 1 0 0 0,0-1 0 0 0,-5 3 0 0 0,-8 3 705 0 0,-31 16-1 0 0,41-19-1964 0 0,0 1 0 0 0,0 1 0 0 0,0-1 0 0 0,-6 8 0 0 0,-2 3-2963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3.225"/>
    </inkml:context>
    <inkml:brush xml:id="br0">
      <inkml:brushProperty name="width" value="0.1" units="cm"/>
      <inkml:brushProperty name="height" value="0.1" units="cm"/>
      <inkml:brushProperty name="color" value="#AB008B"/>
    </inkml:brush>
  </inkml:definitions>
  <inkml:trace contextRef="#ctx0" brushRef="#br0">0 184 9760 0 0,'1'2'222'0'0,"1"3"-165"0"0,0-1 0 0 0,1 0-1 0 0,0 0 1 0 0,0 0 0 0 0,0 0-1 0 0,0 0 1 0 0,1 0 0 0 0,-1-1-1 0 0,1 0 1 0 0,0 0 0 0 0,0 0-1 0 0,0 0 1 0 0,6 3 0 0 0,-3-4 161 0 0,0 0 1 0 0,0-1 0 0 0,9 2-1 0 0,-14-3-145 0 0,0 0 0 0 0,1 0-1 0 0,-1 0 1 0 0,0 0 0 0 0,0-1 0 0 0,1 1-1 0 0,-1-1 1 0 0,0 1 0 0 0,0-1-1 0 0,1 0 1 0 0,-1 0 0 0 0,0 0 0 0 0,0 0-1 0 0,3-2 1 0 0,1-2 5 0 0,0-1 1 0 0,0 0-1 0 0,0 0 0 0 0,0-1 1 0 0,-1 1-1 0 0,-1-1 1 0 0,1 0-1 0 0,-1 0 0 0 0,0-1 1 0 0,0 1-1 0 0,-1-1 0 0 0,0 0 1 0 0,-1 0-1 0 0,1 0 0 0 0,-2 0 1 0 0,1 0-1 0 0,0-15 1 0 0,-1 8-81 0 0,-1 9-19 0 0,0-1 1 0 0,0 0-1 0 0,0 1 1 0 0,-1-1-1 0 0,0 1 1 0 0,0-1 0 0 0,0 1-1 0 0,-1 0 1 0 0,0-1-1 0 0,-4-7 1 0 0,15 18 27 0 0,-1 4 16 0 0,0 0 1 0 0,12 17 0 0 0,7 7 13 0 0,-3-8-307 0 0,42 33 0 0 0,-54-49 158 0 0,0 0 1 0 0,0-1-1 0 0,1 0 1 0 0,0-1-1 0 0,0 0 1 0 0,20 5 0 0 0,43 4-2073 0 0,-62-14 1608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8.462"/>
    </inkml:context>
    <inkml:brush xml:id="br0">
      <inkml:brushProperty name="width" value="0.1" units="cm"/>
      <inkml:brushProperty name="height" value="0.1" units="cm"/>
      <inkml:brushProperty name="color" value="#AB008B"/>
    </inkml:brush>
  </inkml:definitions>
  <inkml:trace contextRef="#ctx0" brushRef="#br0">894 107 18087 0 0,'3'-17'524'0'0,"7"-33"-207"0"0,-9 46-363 0 0,0 1 1 0 0,1-1-1 0 0,-1 1 0 0 0,0 0 0 0 0,1 0 0 0 0,0-1 0 0 0,0 1 0 0 0,0 0 0 0 0,0 0 0 0 0,4-3 0 0 0,-6 6 34 0 0,0 0 0 0 0,0 0 0 0 0,1 0 0 0 0,-1 0 0 0 0,0 0 0 0 0,0 0 1 0 0,0 0-1 0 0,1 0 0 0 0,-1 0 0 0 0,0 0 0 0 0,0 0 0 0 0,0 0 0 0 0,1 0 0 0 0,-1 0 0 0 0,0 0 0 0 0,0 0 0 0 0,0 0 0 0 0,1 0 0 0 0,-1 0 0 0 0,0 0 0 0 0,0 0 0 0 0,0 1 0 0 0,0-1 0 0 0,0 0 0 0 0,1 0 0 0 0,-1 0 0 0 0,0 0 0 0 0,0 0 0 0 0,0 1 0 0 0,0-1 0 0 0,0 0 0 0 0,0 0 0 0 0,1 0 0 0 0,-1 1 0 0 0,0-1 0 0 0,0 0 0 0 0,0 0 0 0 0,0 0 0 0 0,0 1 0 0 0,3 7-157 0 0,-2 1 63 0 0,0 0 0 0 0,-1 0 0 0 0,0 0-1 0 0,0 0 1 0 0,-3 14 0 0 0,-13 46-182 0 0,15-66 276 0 0,-19 75-56 0 0,-22 82 33 0 0,-4 6 148 0 0,-13 44 108 0 0,-230 598-120 0 0,235-681 180 0 0,-6-2 1 0 0,-5-3-1 0 0,-114 160 0 0 0,93-152 181 0 0,66-101-452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3.601"/>
    </inkml:context>
    <inkml:brush xml:id="br0">
      <inkml:brushProperty name="width" value="0.1" units="cm"/>
      <inkml:brushProperty name="height" value="0.1" units="cm"/>
      <inkml:brushProperty name="color" value="#AB008B"/>
    </inkml:brush>
  </inkml:definitions>
  <inkml:trace contextRef="#ctx0" brushRef="#br0">0 1 15520 0 0,'4'60'343'0'0,"19"110"1"0"0,-18-139-278 0 0,27 130-377 0 0,-6-34 297 0 0,-17-69-109 0 0,4 20-78 0 0,-1-13 89 0 0,-10-47 25 0 0,1 1 0 0 0,1-1 1 0 0,1 1-1 0 0,10 26 0 0 0,-10-36-159 0 0,-1-5-2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4.003"/>
    </inkml:context>
    <inkml:brush xml:id="br0">
      <inkml:brushProperty name="width" value="0.1" units="cm"/>
      <inkml:brushProperty name="height" value="0.1" units="cm"/>
      <inkml:brushProperty name="color" value="#AB008B"/>
    </inkml:brush>
  </inkml:definitions>
  <inkml:trace contextRef="#ctx0" brushRef="#br0">32 181 14512 0 0,'0'0'1456'0'0,"0"0"-1334"0"0,-5 1-108 0 0,-2 2-85 0 0,6-3-300 0 0,-9 5-1273 0 0,9-1 1388 0 0,0-1 0 0 0,-1 0 0 0 0,1 0 0 0 0,0 1 0 0 0,1-1 0 0 0,-1 0 0 0 0,0 1 0 0 0,1 5 0 0 0,1 31-760 0 0,6 29 2030 0 0,31 129 0 0 0,-36-189-908 0 0,0-1-1 0 0,1 1 0 0 0,1-1 1 0 0,-1 0-1 0 0,1 0 0 0 0,1 0 1 0 0,7 10-1 0 0,-12-17-79 0 0,1 0 1 0 0,-1 0-1 0 0,1 0 0 0 0,0-1 1 0 0,-1 1-1 0 0,1 0 0 0 0,0 0 1 0 0,0-1-1 0 0,0 1 0 0 0,-1-1 1 0 0,1 1-1 0 0,0-1 0 0 0,0 1 1 0 0,0-1-1 0 0,0 1 0 0 0,0-1 1 0 0,0 0-1 0 0,0 1 0 0 0,0-1 1 0 0,0 0-1 0 0,0 0 0 0 0,0 0 1 0 0,0 0-1 0 0,0 0 0 0 0,0 0 1 0 0,0 0-1 0 0,0 0 0 0 0,0 0 1 0 0,0-1-1 0 0,0 1 0 0 0,0 0 1 0 0,0 0-1 0 0,0-1 0 0 0,0 1 1 0 0,-1-1-1 0 0,1 1 0 0 0,0-1 1 0 0,0 1-1 0 0,0-1 0 0 0,0 0 0 0 0,-1 1 1 0 0,1-1-1 0 0,0 0 0 0 0,0-1 1 0 0,3-3 94 0 0,0 0-1 0 0,0-1 1 0 0,-1 0 0 0 0,0 0-1 0 0,3-8 1 0 0,7-19-26 0 0,-3-1-1 0 0,0 0 0 0 0,-2 0 1 0 0,-2-1-1 0 0,-1 0 1 0 0,-2 0-1 0 0,-1 0 0 0 0,-2 0 1 0 0,-7-63-1 0 0,0 52-203 0 0,2 11 324 0 0,-1-44 0 0 0,7 80-64 0 0,43 83 740 0 0,-13-25-501 0 0,15 41-214 0 0,-40-89-141 0 0,13 24-872 0 0,45 62-1 0 0,-50-81 237 0 0,-10-12 336 0 0,0 1 0 0 0,-1-1 0 0 0,1 1 0 0 0,3 5 0 0 0,-7-8 170 0 0,1-2-39 0 0,3 0-524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4.464"/>
    </inkml:context>
    <inkml:brush xml:id="br0">
      <inkml:brushProperty name="width" value="0.1" units="cm"/>
      <inkml:brushProperty name="height" value="0.1" units="cm"/>
      <inkml:brushProperty name="color" value="#AB008B"/>
    </inkml:brush>
  </inkml:definitions>
  <inkml:trace contextRef="#ctx0" brushRef="#br0">1 284 15344 0 0,'0'0'745'0'0,"9"8"183"0"0,-5-6-921 0 0,1 0 65 0 0,-1 0 0 0 0,0 0 0 0 0,0 1 0 0 0,0-1 1 0 0,3 5-1 0 0,3 1 84 0 0,-1 0 0 0 0,1 0 0 0 0,18 9 0 0 0,-22-14-159 0 0,-1 0 1 0 0,1-1-1 0 0,0 0 1 0 0,0 0-1 0 0,0 0 1 0 0,0-1-1 0 0,0 0 1 0 0,1 0-1 0 0,7 0 0 0 0,-6-1 12 0 0,-1-1-1 0 0,0 1 1 0 0,0-1-1 0 0,0-1 1 0 0,0 1-1 0 0,0-1 0 0 0,0-1 1 0 0,0 1-1 0 0,0-1 1 0 0,-1 0-1 0 0,1-1 1 0 0,-1 0-1 0 0,0 0 0 0 0,0 0 1 0 0,-1 0-1 0 0,1-1 1 0 0,-1 0-1 0 0,0 0 1 0 0,0-1-1 0 0,-1 1 0 0 0,1-1 1 0 0,-1 0-1 0 0,0 0 1 0 0,-1-1-1 0 0,0 1 1 0 0,0-1-1 0 0,2-7 0 0 0,-1 0 40 0 0,0 0 0 0 0,-1 0-1 0 0,1-26 1 0 0,-4 32 1 0 0,0-1 0 0 0,-1 0 0 0 0,0 1 1 0 0,-1-1-1 0 0,1 1 0 0 0,-2 0 0 0 0,-4-15 0 0 0,-16-23-1079 0 0,21 42 1062 0 0,0 0 1 0 0,-1 0 0 0 0,1 0 0 0 0,-1 1 0 0 0,0 0 0 0 0,0-1 0 0 0,0 1 0 0 0,-8-5 0 0 0,9 7 55 0 0,-1-1 1 0 0,1 1 0 0 0,0 1-1 0 0,-1-1 1 0 0,0 0 0 0 0,1 1-1 0 0,-1-1 1 0 0,1 1-1 0 0,-1 0 1 0 0,-4 0 0 0 0,-29 4 1187 0 0,22-2-523 0 0,9-1-694 0 0,0 0-1 0 0,1 1 1 0 0,-1-1 0 0 0,1 1 0 0 0,0 0 0 0 0,-1 1 0 0 0,1-1 0 0 0,0 0-1 0 0,0 1 1 0 0,1 0 0 0 0,-1 0 0 0 0,1 0 0 0 0,-1 1 0 0 0,1-1 0 0 0,-5 7-1 0 0,2-2-68 0 0,1 1 0 0 0,-1-1 0 0 0,1 1 0 0 0,1 1 0 0 0,0-1-1 0 0,-4 13 1 0 0,7-20 10 0 0,-6 19-28 0 0,2 0 0 0 0,0 0 1 0 0,1 1-1 0 0,-2 31 1 0 0,6-13-54 0 0,2 0 0 0 0,2-1 1 0 0,1 1-1 0 0,3-1 0 0 0,15 51 1 0 0,-18-77 50 0 0,0 1 1 0 0,1-2-1 0 0,0 1 0 0 0,1-1 1 0 0,10 14-1 0 0,-11-18 34 0 0,0-1 1 0 0,0 0-1 0 0,0 0 0 0 0,1 0 0 0 0,0-1 0 0 0,0 0 0 0 0,1 0 1 0 0,13 7-1 0 0,-14-10-15 0 0,-1-1-1 0 0,1 1 1 0 0,0-1 0 0 0,-1-1 0 0 0,1 1 0 0 0,0-1 0 0 0,0 0 0 0 0,0-1-1 0 0,1 1 1 0 0,-1-2 0 0 0,0 1 0 0 0,0-1 0 0 0,12-2 0 0 0,17-12-7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6.325"/>
    </inkml:context>
    <inkml:brush xml:id="br0">
      <inkml:brushProperty name="width" value="0.1" units="cm"/>
      <inkml:brushProperty name="height" value="0.1" units="cm"/>
      <inkml:brushProperty name="color" value="#AB008B"/>
    </inkml:brush>
  </inkml:definitions>
  <inkml:trace contextRef="#ctx0" brushRef="#br0">1 972 10680 0 0,'0'0'1072'0'0,"0"-1"-979"0"0,4-5-106 0 0,0-1-1 0 0,-1 1 1 0 0,0-1 0 0 0,-1 0-1 0 0,0 0 1 0 0,2-11 0 0 0,0 3-187 0 0,-2 6 191 0 0,-1-1 0 0 0,0 1 0 0 0,0-1 1 0 0,-1-10-1 0 0,0 20 14 0 0,8-324 1554 0 0,-8 290-1527 0 0,4-166-250 0 0,-1 152-15 0 0,3-1 0 0 0,13-53-1 0 0,-15 85 222 0 0,-4 12 19 0 0,1 1 1 0 0,0-1-1 0 0,0 1 1 0 0,0-1-1 0 0,1 1 1 0 0,-1 0 0 0 0,1-1-1 0 0,0 1 1 0 0,1 0-1 0 0,-1 0 1 0 0,0 1-1 0 0,1-1 1 0 0,4-4 0 0 0,-7 8 2 0 0,0 0 0 0 0,1-1 0 0 0,-1 1 1 0 0,1 0-1 0 0,-1 0 0 0 0,0 0 0 0 0,1-1 1 0 0,-1 1-1 0 0,1 0 0 0 0,-1 0 0 0 0,1 0 1 0 0,-1 0-1 0 0,1 0 0 0 0,-1 0 0 0 0,1 0 1 0 0,-1 0-1 0 0,1 0 0 0 0,-1 0 0 0 0,1 0 1 0 0,-1 0-1 0 0,1 0 0 0 0,-1 0 0 0 0,1 0 1 0 0,-1 1-1 0 0,1-1 0 0 0,-1 0 0 0 0,0 0 1 0 0,1 0-1 0 0,-1 1 0 0 0,1-1 0 0 0,-1 0 1 0 0,0 1-1 0 0,1-1 0 0 0,-1 0 0 0 0,0 1 1 0 0,1-1-1 0 0,-1 0 0 0 0,0 1 0 0 0,1 0 1 0 0,12 21 309 0 0,-10-18-222 0 0,3 10 105 0 0,-1-1 0 0 0,0 1 0 0 0,6 28 0 0 0,-4-10 2 0 0,33 136 292 0 0,-22-84-326 0 0,42 266-177 0 0,-46-253-460 0 0,-10-74 427 0 0,1 11 225 0 0,-5-32 379 0 0,0-5 166 0 0,-3-52 911 0 0,-10-55 0 0 0,10 89-1389 0 0,-68-323-193 0 0,66 323-134 0 0,-14-90-347 0 0,11 63 138 0 0,8 35 259 0 0,0 12 25 0 0,0 1-1 0 0,0-1 0 0 0,0 1 0 0 0,0 0 0 0 0,0-1 0 0 0,0 1 0 0 0,0-1 0 0 0,1 1 0 0 0,-1 0 0 0 0,0-1 0 0 0,0 1 0 0 0,0 0 0 0 0,0-1 1 0 0,1 1-1 0 0,-1 0 0 0 0,0-1 0 0 0,0 1 0 0 0,1 0 0 0 0,-1-1 0 0 0,0 1 0 0 0,0 0 0 0 0,1 0 0 0 0,-1-1 0 0 0,0 1 0 0 0,1 0 0 0 0,-1 0 1 0 0,1 0-1 0 0,-1-1 0 0 0,1 1 0 0 0,2 2 16 0 0,0 0 23 0 0,-1 1 0 0 0,1-1-1 0 0,0 1 1 0 0,-1-1 0 0 0,1 1 0 0 0,-1 0 0 0 0,0 0-1 0 0,3 6 1 0 0,14 30 209 0 0,206 567-120 0 0,-197-535-307 0 0,3 12-138 0 0,-26-68 247 0 0,1 5 41 0 0,14 33 0 0 0,-19-51-16 0 0,0 0 0 0 0,0 0 0 0 0,-1 0 0 0 0,1 1 0 0 0,0-1 0 0 0,-1 0 0 0 0,1 3 0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6.789"/>
    </inkml:context>
    <inkml:brush xml:id="br0">
      <inkml:brushProperty name="width" value="0.1" units="cm"/>
      <inkml:brushProperty name="height" value="0.1" units="cm"/>
      <inkml:brushProperty name="color" value="#AB008B"/>
    </inkml:brush>
  </inkml:definitions>
  <inkml:trace contextRef="#ctx0" brushRef="#br0">353 60 14712 0 0,'-16'-15'656'0'0,"13"12"-536"0"0,-1-1 0 0 0,1 1 0 0 0,-1-1 0 0 0,-1 1 0 0 0,1 0 0 0 0,0 1 0 0 0,-8-5 0 0 0,8 6-166 0 0,-33-12 604 0 0,33 13-438 0 0,1-1 0 0 0,0 1 0 0 0,-1 0 0 0 0,1 0 0 0 0,-1 0 0 0 0,1 0 0 0 0,0 1 1 0 0,-1-1-1 0 0,-4 2 0 0 0,1 0-81 0 0,-1 1 1 0 0,1 0-1 0 0,0 0 0 0 0,0 0 1 0 0,1 1-1 0 0,-1 0 0 0 0,1 0 1 0 0,0 0-1 0 0,0 1 0 0 0,0 0 1 0 0,0 1-1 0 0,1-1 1 0 0,0 1-1 0 0,0 0 0 0 0,1 0 1 0 0,-1 0-1 0 0,1 1 0 0 0,-3 7 1 0 0,-5 12-203 0 0,1 1 0 0 0,1 1 1 0 0,2-1-1 0 0,-9 49 0 0 0,14-56-165 0 0,1 0 0 0 0,1 0 0 0 0,0 0 0 0 0,2 0 0 0 0,0 0-1 0 0,8 35 1 0 0,-8-50 250 0 0,0-1 0 0 0,0 1 0 0 0,1-1 0 0 0,-1 1 0 0 0,1-1 0 0 0,1 0 0 0 0,-1 0 0 0 0,0 0 0 0 0,1 0 0 0 0,0 0 0 0 0,0 0 0 0 0,0-1 0 0 0,0 1 0 0 0,1-1 0 0 0,-1 0 0 0 0,1 0 0 0 0,0-1 0 0 0,0 1 0 0 0,0-1 0 0 0,0 1 0 0 0,8 2 0 0 0,1-1 230 0 0,0-1 1 0 0,0 0-1 0 0,0-1 1 0 0,0 0-1 0 0,0-1 0 0 0,20 0 1 0 0,-29-1-125 0 0,0 1 0 0 0,1-1 1 0 0,-1 1-1 0 0,0 0 0 0 0,0 0 1 0 0,0 1-1 0 0,0-1 0 0 0,0 1 1 0 0,0 0-1 0 0,0 0 0 0 0,-1 1 1 0 0,8 4-1 0 0,-11-6-4 0 0,1 0 1 0 0,0 0-1 0 0,0 0 1 0 0,-1 1-1 0 0,1-1 1 0 0,-1 0-1 0 0,1 0 1 0 0,-1 0-1 0 0,0 1 1 0 0,1-1-1 0 0,-1 0 1 0 0,0 0-1 0 0,0 1 0 0 0,0-1 1 0 0,0 0-1 0 0,0 1 1 0 0,0-1-1 0 0,0 0 1 0 0,0 0-1 0 0,-1 1 1 0 0,1-1-1 0 0,0 0 1 0 0,-1 0-1 0 0,1 1 1 0 0,-2 1-1 0 0,-14 31 558 0 0,10-25-449 0 0,0 0-1 0 0,0 0 0 0 0,-1-1 1 0 0,0 0-1 0 0,0-1 0 0 0,-1 0 0 0 0,-15 11 1 0 0,8-7-60 0 0,0-2 0 0 0,-1 0 1 0 0,-29 11-1 0 0,31-15-115 0 0,1-1 0 0 0,-1 0 0 0 0,0-1 0 0 0,-22 3 0 0 0,13-3-100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7.149"/>
    </inkml:context>
    <inkml:brush xml:id="br0">
      <inkml:brushProperty name="width" value="0.1" units="cm"/>
      <inkml:brushProperty name="height" value="0.1" units="cm"/>
      <inkml:brushProperty name="color" value="#AB008B"/>
    </inkml:brush>
  </inkml:definitions>
  <inkml:trace contextRef="#ctx0" brushRef="#br0">32 1 16208 0 0,'-5'61'1385'0'0,"0"-16"-1003"0"0,-7 238-120 0 0,9-184-211 0 0,2-17-1254 0 0,-4-27-2633 0 0,5-38-1181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7.549"/>
    </inkml:context>
    <inkml:brush xml:id="br0">
      <inkml:brushProperty name="width" value="0.1" units="cm"/>
      <inkml:brushProperty name="height" value="0.1" units="cm"/>
      <inkml:brushProperty name="color" value="#AB008B"/>
    </inkml:brush>
  </inkml:definitions>
  <inkml:trace contextRef="#ctx0" brushRef="#br0">37 125 18311 0 0,'0'0'880'0'0,"4"4"-376"0"0,9-4 16 0 0,1-4-416 0 0,5 0-104 0 0,-1-4 0 0 0,0-9 0 0 0,3-3-448 0 0,3-3-104 0 0,3-2-24 0 0,0-2-6983 0 0</inkml:trace>
  <inkml:trace contextRef="#ctx0" brushRef="#br0" timeOffset="1">1 442 16559 0 0,'0'0'374'0'0,"4"7"504"0"0,-3-5-850 0 0,0-1 0 0 0,1 1-1 0 0,-1-1 1 0 0,0 1-1 0 0,1-1 1 0 0,-1 0-1 0 0,1 1 1 0 0,0-1-1 0 0,-1 0 1 0 0,1 0-1 0 0,0 0 1 0 0,0 0-1 0 0,-1-1 1 0 0,1 1-1 0 0,0 0 1 0 0,0-1-1 0 0,0 1 1 0 0,0-1-1 0 0,0 0 1 0 0,0 0-1 0 0,0 1 1 0 0,0-1-1 0 0,0 0 1 0 0,3-1-1 0 0,6 0 129 0 0,0-1 0 0 0,0 0-1 0 0,12-4 1 0 0,-17 4 19 0 0,18-4-123 0 0,0-2 0 0 0,0-1 1 0 0,34-18-1 0 0,-51 23-575 0 0,0 0-1 0 0,0 1 0 0 0,1 0 1 0 0,-1 1-1 0 0,12-3 1 0 0,-8 7-1284 0 0,-7-1 1023 0 0,4 0-534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7.904"/>
    </inkml:context>
    <inkml:brush xml:id="br0">
      <inkml:brushProperty name="width" value="0.1" units="cm"/>
      <inkml:brushProperty name="height" value="0.1" units="cm"/>
      <inkml:brushProperty name="color" value="#AB008B"/>
    </inkml:brush>
  </inkml:definitions>
  <inkml:trace contextRef="#ctx0" brushRef="#br0">1 24 17767 0 0,'0'0'1112'0'0,"9"8"-984"0"0,-4 0-128 0 0,8-4 0 0 0,1 4 0 0 0,8-4 336 0 0,-4-4 48 0 0,9 0 0 0 0,27-4 8 0 0,-8-4-312 0 0,-25 0-80 0 0,3 0 0 0 0,3-5-5687 0 0,0-2-841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8.263"/>
    </inkml:context>
    <inkml:brush xml:id="br0">
      <inkml:brushProperty name="width" value="0.1" units="cm"/>
      <inkml:brushProperty name="height" value="0.1" units="cm"/>
      <inkml:brushProperty name="color" value="#AB008B"/>
    </inkml:brush>
  </inkml:definitions>
  <inkml:trace contextRef="#ctx0" brushRef="#br0">1 1 14184 0 0,'0'0'984'0'0,"8"2"-984"0"0,-2 7 0 0 0,2-1 0 0 0,5 0 176 0 0,-3 0 16 0 0,4 0 0 0 0,3 1 0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8.587"/>
    </inkml:context>
    <inkml:brush xml:id="br0">
      <inkml:brushProperty name="width" value="0.1" units="cm"/>
      <inkml:brushProperty name="height" value="0.1" units="cm"/>
      <inkml:brushProperty name="color" value="#AB008B"/>
    </inkml:brush>
  </inkml:definitions>
  <inkml:trace contextRef="#ctx0" brushRef="#br0">1 49 18455 0 0,'0'0'2024'0'0,"4"4"-2024"0"0,10-8 0 0 0,-6 0 0 0 0,11-4-120 0 0,-5 0 24 0 0,17-21-11807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9.279"/>
    </inkml:context>
    <inkml:brush xml:id="br0">
      <inkml:brushProperty name="width" value="0.1" units="cm"/>
      <inkml:brushProperty name="height" value="0.1" units="cm"/>
      <inkml:brushProperty name="color" value="#AB008B"/>
    </inkml:brush>
  </inkml:definitions>
  <inkml:trace contextRef="#ctx0" brushRef="#br0">0 0 3600 0 0,'0'0'160'0'0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8.927"/>
    </inkml:context>
    <inkml:brush xml:id="br0">
      <inkml:brushProperty name="width" value="0.1" units="cm"/>
      <inkml:brushProperty name="height" value="0.1" units="cm"/>
      <inkml:brushProperty name="color" value="#AB008B"/>
    </inkml:brush>
  </inkml:definitions>
  <inkml:trace contextRef="#ctx0" brushRef="#br0">1 37 20791 0 0,'0'0'2706'0'0,"5"-6"-1357"0"0,-4 4-1406 0 0,0 0 1 0 0,0 0 0 0 0,1 0-1 0 0,-1 0 1 0 0,1 1-1 0 0,0-1 1 0 0,-1 0-1 0 0,1 1 1 0 0,3-3-1 0 0,-3 3-371 0 0,0-1-1 0 0,0 1 1 0 0,0 0-1 0 0,1 0 1 0 0,-1 0-1 0 0,0 0 1 0 0,1 1-1 0 0,-1-1 1 0 0,1 0 0 0 0,-1 1-1 0 0,1 0 1 0 0,-1 0-1 0 0,1-1 1 0 0,3 2-1 0 0,8 2-1977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9.313"/>
    </inkml:context>
    <inkml:brush xml:id="br0">
      <inkml:brushProperty name="width" value="0.1" units="cm"/>
      <inkml:brushProperty name="height" value="0.1" units="cm"/>
      <inkml:brushProperty name="color" value="#AB008B"/>
    </inkml:brush>
  </inkml:definitions>
  <inkml:trace contextRef="#ctx0" brushRef="#br0">0 0 17015 0 0,'4'19'376'0'0,"0"-14"72"0"0,2 3 24 0 0,2 0 8 0 0,1 8-384 0 0,5-7-96 0 0,4 1 0 0 0,0 3 0 0 0,5-5 384 0 0,-1 0 64 0 0,1 0 16 0 0,-1 1 0 0 0,-3-5-640 0 0,3 4-128 0 0,5-4-24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49.404"/>
    </inkml:context>
    <inkml:brush xml:id="br0">
      <inkml:brushProperty name="width" value="0.1" units="cm"/>
      <inkml:brushProperty name="height" value="0.1" units="cm"/>
      <inkml:brushProperty name="color" value="#AB008B"/>
    </inkml:brush>
  </inkml:definitions>
  <inkml:trace contextRef="#ctx0" brushRef="#br0">39 1289 7552 0 0,'-1'0'222'0'0,"-4"1"-15"0"0,-1 1-144 0 0,5-1 205 0 0,0-1-236 0 0,1 1 0 0 0,0-1 0 0 0,0 0 0 0 0,0 1 0 0 0,-1-1 0 0 0,1 0 0 0 0,0 1 0 0 0,0-1 0 0 0,-1 0 0 0 0,1 1 0 0 0,0-1 0 0 0,-1 0 0 0 0,1 0 0 0 0,0 1 0 0 0,-1-1 0 0 0,1 0 0 0 0,0 0 0 0 0,-1 0 0 0 0,1 1 0 0 0,-13-32 2176 0 0,12 27-2059 0 0,0 1 0 0 0,0-1 1 0 0,0 0-1 0 0,0-1 0 0 0,0 1 0 0 0,1 0 1 0 0,0 0-1 0 0,0 0 0 0 0,0 0 1 0 0,1-5-1 0 0,-1-7 185 0 0,2-13 19 0 0,7-43 1 0 0,-2 16-284 0 0,29-188-1575 0 0,14-271-1835 0 0,-45 434 3538 0 0,9-75 1530 0 0,-10 133-1282 0 0,-4 21-256 0 0,1 4-111 0 0,6 25-67 0 0,-1 0 0 0 0,4 38-1 0 0,-7-35-67 0 0,6 22-30 0 0,18 61 1 0 0,24 50 206 0 0,-16-55-50 0 0,35 98-20 0 0,113 231-1 0 0,-173-415 18 0 0,19 27 0 0 0,-25-42 8 0 0,1-1 1 0 0,-1 1-1 0 0,2-1 1 0 0,-1 0-1 0 0,1-1 1 0 0,0 1-1 0 0,0-1 1 0 0,7 4-1 0 0,-12-8-40 0 0,0-1 0 0 0,0 0 0 0 0,-1 1 0 0 0,1-1 1 0 0,0 0-1 0 0,0 1 0 0 0,0-1 0 0 0,0 0 0 0 0,0 0 0 0 0,0 0 0 0 0,-1 0 0 0 0,1 0 0 0 0,0 0 0 0 0,0 0 0 0 0,0 0 0 0 0,0 0 0 0 0,0 0 0 0 0,0 0 0 0 0,0-1 0 0 0,-1 1 0 0 0,1 0 0 0 0,0 0 1 0 0,0-1-1 0 0,0 1 0 0 0,-1-1 0 0 0,1 1 0 0 0,0-1 0 0 0,0 1 0 0 0,-1-1 0 0 0,1 0 0 0 0,0 1 0 0 0,0-2 0 0 0,2-2 83 0 0,-1 1 0 0 0,1-1 0 0 0,-1 1 0 0 0,0-1 0 0 0,0 0 0 0 0,1-5 0 0 0,1-3 105 0 0,-1 0 1 0 0,0 1-1 0 0,-1-1 0 0 0,1-23 0 0 0,-4-51 542 0 0,0 72-659 0 0,-41-389 1240 0 0,5 92-1202 0 0,34 280-118 0 0,2 1 1 0 0,2-1-1 0 0,0 1 0 0 0,2-1 0 0 0,1 1 0 0 0,12-40 0 0 0,-8 42-10 0 0,3 0 0 0 0,0 1 1 0 0,1 1-1 0 0,18-29 0 0 0,-28 52-116 0 0,1 0 0 0 0,-1 1 0 0 0,0-1 0 0 0,1 0 0 0 0,-1 1 0 0 0,1-1 0 0 0,0 1 0 0 0,0 0 0 0 0,5-3 0 0 0,1 0-867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0.164"/>
    </inkml:context>
    <inkml:brush xml:id="br0">
      <inkml:brushProperty name="width" value="0.1" units="cm"/>
      <inkml:brushProperty name="height" value="0.1" units="cm"/>
      <inkml:brushProperty name="color" value="#AB008B"/>
    </inkml:brush>
  </inkml:definitions>
  <inkml:trace contextRef="#ctx0" brushRef="#br0">280 36 13072 0 0,'0'0'297'0'0,"-10"-1"826"0"0,10 1-1123 0 0,-1 0 0 0 0,0 0 0 0 0,1-1 0 0 0,-1 1 1 0 0,1 0-1 0 0,-1 0 0 0 0,1 0 0 0 0,-1-1 0 0 0,0 1 1 0 0,1 0-1 0 0,-1 0 0 0 0,1-1 0 0 0,0 1 0 0 0,-1 0 1 0 0,1-1-1 0 0,-1 1 0 0 0,1-1 0 0 0,-1 1 0 0 0,1-1 0 0 0,0 1 1 0 0,-1-1-1 0 0,1 1 0 0 0,-1-2 0 0 0,0 0-14 0 0,-1 0-43 0 0,0 0 1 0 0,0 1-1 0 0,-1-1 0 0 0,1 1 0 0 0,-1-1 1 0 0,1 1-1 0 0,-1 0 0 0 0,1 0 0 0 0,-1 0 0 0 0,0 0 1 0 0,-4 0-1 0 0,-7-3-625 0 0,11 3 572 0 0,1 1 0 0 0,-1-1 0 0 0,0 0 0 0 0,1 1 0 0 0,-1 0 0 0 0,0 0 0 0 0,1 0 0 0 0,-1 0 0 0 0,0 0 0 0 0,0 0 0 0 0,1 1 0 0 0,-1-1 1 0 0,-4 2-1 0 0,-14 5 585 0 0,16-6-296 0 0,0 0 1 0 0,0 0 0 0 0,0 1 0 0 0,1 0 0 0 0,-1 0 0 0 0,0 0 0 0 0,1 1 0 0 0,-1-1-1 0 0,1 1 1 0 0,0 0 0 0 0,0 0 0 0 0,-5 6 0 0 0,-1 3-59 0 0,1 1 1 0 0,1 1-1 0 0,0-1 1 0 0,1 1-1 0 0,0 0 0 0 0,1 1 1 0 0,0-1-1 0 0,2 1 1 0 0,-1 0-1 0 0,2 1 1 0 0,0-1-1 0 0,1 1 0 0 0,0 19 1 0 0,1 7-142 0 0,1 0 1 0 0,11 70-1 0 0,-6-86-6 0 0,0-1 0 0 0,2-1 0 0 0,0 1-1 0 0,2-1 1 0 0,19 38 0 0 0,-22-52 66 0 0,-3-3-85 0 0,1 0 0 0 0,0 0 0 0 0,1 0-1 0 0,0 0 1 0 0,8 9 0 0 0,-12-15 30 0 0,0 0-1 0 0,0 0 1 0 0,0 0-1 0 0,0 0 1 0 0,1-1-1 0 0,-1 1 1 0 0,0 0-1 0 0,1-1 1 0 0,-1 1-1 0 0,0 0 1 0 0,1-1-1 0 0,-1 0 0 0 0,1 1 1 0 0,-1-1-1 0 0,1 0 1 0 0,-1 0-1 0 0,1 0 1 0 0,-1 0-1 0 0,1 0 1 0 0,-1 0-1 0 0,1 0 1 0 0,-1 0-1 0 0,1 0 1 0 0,-1-1-1 0 0,1 1 0 0 0,-1-1 1 0 0,1 1-1 0 0,-1-1 1 0 0,0 0-1 0 0,1 1 1 0 0,-1-1-1 0 0,0 0 1 0 0,0 0-1 0 0,0 0 1 0 0,1 0-1 0 0,0-1 1 0 0,1-2-13 0 0,1 0 0 0 0,-1 0 1 0 0,0 0-1 0 0,0 0 1 0 0,-1-1-1 0 0,1 1 1 0 0,-1-1-1 0 0,0 0 1 0 0,2-6-1 0 0,1-3 64 0 0,5-30 1 0 0,-6 16 4 0 0,-2 0 0 0 0,-1 0 0 0 0,-4-53 1 0 0,-23-81-186 0 0,14 116 90 0 0,-31-76 0 0 0,81 267 640 0 0,-22-89-515 0 0,126 365-174 0 0,-130-393-109 0 0,30 54 1 0 0,-37-73 139 0 0,0-1 0 0 0,1-1 1 0 0,0 1-1 0 0,0-1 0 0 0,1 0 0 0 0,0 0 1 0 0,0-1-1 0 0,0 0 0 0 0,1 0 0 0 0,12 6 1 0 0,-19-11 2 0 0,1 0 1 0 0,0-1 0 0 0,0 1 0 0 0,0 0 0 0 0,-1-1 0 0 0,1 1-1 0 0,0-1 1 0 0,0 0 0 0 0,0 1 0 0 0,0-1 0 0 0,0 0 0 0 0,0 0-1 0 0,0 0 1 0 0,0-1 0 0 0,2 1 0 0 0,10-7-4605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0.540"/>
    </inkml:context>
    <inkml:brush xml:id="br0">
      <inkml:brushProperty name="width" value="0.1" units="cm"/>
      <inkml:brushProperty name="height" value="0.1" units="cm"/>
      <inkml:brushProperty name="color" value="#AB008B"/>
    </inkml:brush>
  </inkml:definitions>
  <inkml:trace contextRef="#ctx0" brushRef="#br0">271 758 16208 0 0,'9'11'1233'0'0,"-1"-3"-1351"0"0,-1 0 0 0 0,0 0 0 0 0,-1 1 0 0 0,0 0 0 0 0,0 0-1 0 0,-1 0 1 0 0,0 1 0 0 0,-1-1 0 0 0,0 1 0 0 0,6 21 0 0 0,4 37-1720 0 0,-10-56 1526 0 0,0-3 192 0 0</inkml:trace>
  <inkml:trace contextRef="#ctx0" brushRef="#br0" timeOffset="1">1 0 11024 0 0,'0'0'1152'0'0,"4"4"-1088"0"0,10 8-64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0.897"/>
    </inkml:context>
    <inkml:brush xml:id="br0">
      <inkml:brushProperty name="width" value="0.1" units="cm"/>
      <inkml:brushProperty name="height" value="0.1" units="cm"/>
      <inkml:brushProperty name="color" value="#AB008B"/>
    </inkml:brush>
  </inkml:definitions>
  <inkml:trace contextRef="#ctx0" brushRef="#br0">0 221 13160 0 0,'0'0'633'0'0,"1"-1"-277"0"0,-1 1-351 0 0,2-3 53 0 0,0-1 0 0 0,1 1 0 0 0,-1 0 1 0 0,0 0-1 0 0,1 1 0 0 0,0-1 0 0 0,3-2 0 0 0,-5 4-87 0 0,-1 1 1 0 0,1 0-1 0 0,0-1 0 0 0,-1 1 1 0 0,1 0-1 0 0,0-1 0 0 0,0 1 1 0 0,-1 0-1 0 0,1 0 0 0 0,0 0 1 0 0,0 0-1 0 0,-1 0 0 0 0,1 0 0 0 0,0 0 1 0 0,-1 0-1 0 0,1 0 0 0 0,0 0 1 0 0,0 1-1 0 0,1-1-67 0 0,-1 1-1 0 0,0-1 1 0 0,0 1 0 0 0,1 0 0 0 0,-1 0-1 0 0,0 0 1 0 0,0 0 0 0 0,0 0 0 0 0,0 0-1 0 0,0 0 1 0 0,0 0 0 0 0,0 0 0 0 0,0 2-1 0 0,7 11-54 0 0,-1 1-1 0 0,-1 0 0 0 0,0 0 0 0 0,-1 0 1 0 0,-1 1-1 0 0,3 23 0 0 0,-3-21 654 0 0,41 167 1948 0 0,-34-149-2226 0 0,2-1 0 0 0,21 41 0 0 0,-30-68-158 0 0,1 1 1 0 0,0-1 0 0 0,11 14 0 0 0,-14-20-32 0 0,0 0 0 0 0,0 0 1 0 0,0 0-1 0 0,0 0 0 0 0,0 0 0 0 0,0 0 1 0 0,0-1-1 0 0,1 1 0 0 0,-1-1 0 0 0,1 1 0 0 0,-1-1 1 0 0,1 0-1 0 0,0 0 0 0 0,-1 0 0 0 0,1-1 0 0 0,0 1 1 0 0,4 0-1 0 0,-6-1-2 0 0,0 0 0 0 0,1-1 0 0 0,-1 1 0 0 0,0 0 0 0 0,0-1 1 0 0,1 1-1 0 0,-1-1 0 0 0,0 1 0 0 0,0-1 0 0 0,0 0 0 0 0,0 1 0 0 0,0-1 1 0 0,0 0-1 0 0,0 0 0 0 0,0 0 0 0 0,0 0 0 0 0,0 0 0 0 0,0 0 0 0 0,0 0 0 0 0,-1 0 1 0 0,1 0-1 0 0,0 0 0 0 0,-1-1 0 0 0,1 1 0 0 0,-1 0 0 0 0,1-2 0 0 0,2-5 96 0 0,-1 0 0 0 0,0-1 0 0 0,0-8 0 0 0,-1 13-65 0 0,5-49 344 0 0,-2 0 1 0 0,-5-77-1 0 0,-21-105-4427 0 0,16 156 1859 0 0,-2-15-909 0 0,7 81 2480 0 0,0 10 380 0 0,1 0 0 0 0,0 0 1 0 0,-1 0-1 0 0,1-1 0 0 0,-1 1 1 0 0,0 0-1 0 0,-3-6 0 0 0,3 8-244 0 0,2 14 515 0 0,0 0-1 0 0,4 15 1 0 0,-1-5-381 0 0,3 20-2043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1.329"/>
    </inkml:context>
    <inkml:brush xml:id="br0">
      <inkml:brushProperty name="width" value="0.1" units="cm"/>
      <inkml:brushProperty name="height" value="0.1" units="cm"/>
      <inkml:brushProperty name="color" value="#AB008B"/>
    </inkml:brush>
  </inkml:definitions>
  <inkml:trace contextRef="#ctx0" brushRef="#br0">0 150 13328 0 0,'0'0'298'0'0,"6"0"414"0"0,10 5-601 0 0,0 1-1 0 0,0 1 1 0 0,14 8-1 0 0,0-1-34 0 0,-15-7-45 0 0,1-1 0 0 0,1 0 0 0 0,-1-1 0 0 0,33 6 1 0 0,-42-10-21 0 0,-1-1 1 0 0,1 1-1 0 0,-1-1 1 0 0,0 0-1 0 0,1-1 1 0 0,-1 1-1 0 0,0-1 1 0 0,1-1-1 0 0,-1 1 1 0 0,0-1-1 0 0,0 0 1 0 0,0-1-1 0 0,0 1 1 0 0,-1-1-1 0 0,1 0 1 0 0,7-5 0 0 0,-7 2 116 0 0,1 1 0 0 0,-1-1 1 0 0,0 0-1 0 0,-1-1 0 0 0,1 1 1 0 0,-1-1-1 0 0,0 0 1 0 0,-1 0-1 0 0,6-12 0 0 0,-9 16-83 0 0,1 0-1 0 0,-1-1 1 0 0,0 1-1 0 0,-1 0 1 0 0,1-1-1 0 0,0 1 1 0 0,-1-1-1 0 0,0 1 1 0 0,0-1-1 0 0,0 1 0 0 0,0 0 1 0 0,0-1-1 0 0,-1 1 1 0 0,0-1-1 0 0,1 1 1 0 0,-1 0-1 0 0,0-1 1 0 0,-1 1-1 0 0,1 0 1 0 0,-1 0-1 0 0,1 0 1 0 0,-1 0-1 0 0,0 0 1 0 0,0 0-1 0 0,-5-4 0 0 0,3 3-36 0 0,0 0-1 0 0,0 1 0 0 0,0 0 0 0 0,-1 0 1 0 0,0 0-1 0 0,1 1 0 0 0,-1 0 0 0 0,0-1 1 0 0,0 2-1 0 0,-8-3 0 0 0,1 1-151 0 0,1 1 0 0 0,-1 1 0 0 0,-21-1 0 0 0,25 2 137 0 0,0 0-1 0 0,0 1 1 0 0,0 0-1 0 0,0 1 1 0 0,0 0-1 0 0,0 0 1 0 0,0 0-1 0 0,1 1 1 0 0,-1 0-1 0 0,1 1 0 0 0,0 0 1 0 0,-1 0-1 0 0,2 0 1 0 0,-1 1-1 0 0,-8 8 1 0 0,8-6 12 0 0,0 0 1 0 0,0 1 0 0 0,1 0-1 0 0,0 0 1 0 0,1 1-1 0 0,0 0 1 0 0,0 0-1 0 0,1 0 1 0 0,0 0 0 0 0,1 1-1 0 0,0-1 1 0 0,-2 12-1 0 0,2 3-5 0 0,1 0 0 0 0,1 1 0 0 0,1-1 0 0 0,1 1 0 0 0,7 37 0 0 0,-4-38-9 0 0,1-1 0 0 0,1 1 0 0 0,1-1 0 0 0,1 0 0 0 0,1-1 0 0 0,18 35 0 0 0,-21-46 5 0 0,1 0 0 0 0,0-1-1 0 0,0 1 1 0 0,1-2 0 0 0,1 1-1 0 0,-1-1 1 0 0,1 0 0 0 0,1-1-1 0 0,0 0 1 0 0,0 0 0 0 0,1-1-1 0 0,-1-1 1 0 0,1 1 0 0 0,16 5-1 0 0,-19-10 15 0 0,-1-1 0 0 0,1 1 0 0 0,0-1 0 0 0,0-1 0 0 0,0 1 0 0 0,0-2 0 0 0,0 1 0 0 0,0-1-1 0 0,-1 0 1 0 0,1 0 0 0 0,0-1 0 0 0,0 0 0 0 0,-1-1 0 0 0,1 1 0 0 0,-1-2 0 0 0,13-6-1 0 0,3-5 71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2.665"/>
    </inkml:context>
    <inkml:brush xml:id="br0">
      <inkml:brushProperty name="width" value="0.1" units="cm"/>
      <inkml:brushProperty name="height" value="0.1" units="cm"/>
      <inkml:brushProperty name="color" value="#AB008B"/>
    </inkml:brush>
  </inkml:definitions>
  <inkml:trace contextRef="#ctx0" brushRef="#br0">0 1537 7136 0 0,'0'0'1462'0'0,"0"-2"-1375"0"0,5-37-12 0 0,-3 31 14 0 0,-1-1 1 0 0,0 1-1 0 0,0 0 0 0 0,-1-1 0 0 0,-1-10 1 0 0,-2-8 636 0 0,2 0 1 0 0,3-49-1 0 0,1 7 439 0 0,1-152 408 0 0,14-147-4574 0 0,-12 331 2858 0 0,2-22 1106 0 0,-9 58-948 0 0,1 1 0 0 0,0 0 0 0 0,0-1 0 0 0,0 1 1 0 0,0 0-1 0 0,0-1 0 0 0,0 1 0 0 0,0 0 1 0 0,1 0-1 0 0,-1-1 0 0 0,0 1 0 0 0,0 0 0 0 0,0-1 1 0 0,0 1-1 0 0,0 0 0 0 0,0-1 0 0 0,0 1 0 0 0,1 0 1 0 0,-1 0-1 0 0,0-1 0 0 0,0 1 0 0 0,0 0 0 0 0,1 0 1 0 0,-1 0-1 0 0,0-1 0 0 0,0 1 0 0 0,1 0 1 0 0,-1 0-1 0 0,0 0 0 0 0,0 0 0 0 0,1-1 0 0 0,-1 1 1 0 0,0 0-1 0 0,1 0 0 0 0,-1 0 0 0 0,0 0 0 0 0,1 0 1 0 0,-1 0-1 0 0,0 0 0 0 0,0 0 0 0 0,1 0 0 0 0,-1 0 1 0 0,0 0-1 0 0,1 0 0 0 0,-1 0 0 0 0,0 0 0 0 0,1 0 1 0 0,-1 0-1 0 0,0 0 0 0 0,0 1 0 0 0,1-1 1 0 0,-1 0-1 0 0,0 0 0 0 0,1 0 0 0 0,-1 0 0 0 0,0 1 1 0 0,1-1-1 0 0,0 1 10 0 0,0 0 0 0 0,1 0 1 0 0,-1 0-1 0 0,0 0 0 0 0,1 0 0 0 0,-1 1 1 0 0,0-1-1 0 0,0 0 0 0 0,0 1 0 0 0,1 1 1 0 0,26 78 6 0 0,17 62-142 0 0,10 45-226 0 0,-26-84 163 0 0,-23-79 124 0 0,3 28 0 0 0,-3-20-42 0 0,-4-25 85 0 0,-9-25 143 0 0,0 0-1 0 0,1 0 1 0 0,-7-29-1 0 0,-3-58 36 0 0,-11-65 66 0 0,0 7 116 0 0,20 103-311 0 0,-20-214-603 0 0,27 241 472 0 0,1-1 0 0 0,1 0-1 0 0,2 1 1 0 0,1 0 0 0 0,1 0-1 0 0,14-41 1 0 0,-18 67 86 0 0,0 1-1 0 0,0 0 1 0 0,1 0 0 0 0,-1 0-1 0 0,1 0 1 0 0,0 1 0 0 0,6-8-1 0 0,-7 11 3 0 0,-1-1 0 0 0,1 1 0 0 0,0-1 0 0 0,0 1 1 0 0,-1 0-1 0 0,1 0 0 0 0,0 0 0 0 0,0 0 0 0 0,0 0 0 0 0,0 0 0 0 0,1 0 0 0 0,-1 1 0 0 0,0-1 0 0 0,0 1 0 0 0,0 0 0 0 0,0-1 0 0 0,1 1 0 0 0,-1 0 0 0 0,0 0 0 0 0,0 1 1 0 0,4 0-1 0 0,0 0 0 0 0,0 1 0 0 0,0 0 0 0 0,0 1 0 0 0,0 0 0 0 0,-1-1 0 0 0,1 2 0 0 0,-1-1 0 0 0,0 1 0 0 0,0 0 0 0 0,0 0 0 0 0,-1 0 0 0 0,1 0 0 0 0,-1 1 0 0 0,5 8 0 0 0,7 9 0 0 0,-1 1 0 0 0,11 24 0 0 0,-18-33 0 0 0,20 37-11 0 0,119 242 228 0 0,11 34-431 0 0,-148-309 128 0 0,2-1 0 0 0,15 16 1 0 0,-13-15-69 0 0,14 21 1 0 0,-16-22 462 0 0,-8-14 242 0 0,-7-10-61 0 0,-6-22-3804 0 0,0 9-982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3.177"/>
    </inkml:context>
    <inkml:brush xml:id="br0">
      <inkml:brushProperty name="width" value="0.1" units="cm"/>
      <inkml:brushProperty name="height" value="0.1" units="cm"/>
      <inkml:brushProperty name="color" value="#AB008B"/>
    </inkml:brush>
  </inkml:definitions>
  <inkml:trace contextRef="#ctx0" brushRef="#br0">154 1 8952 0 0,'0'0'681'0'0,"-1"1"-469"0"0,-11 27 122 0 0,1 1 0 0 0,-13 55-1 0 0,23-81-331 0 0,-2 14-2 0 0,-2 27 0 0 0,4-25 0 0 0,0-9 8 0 0,1 0 0 0 0,3 18-1 0 0,-1 8 23 0 0,-2-20-19 0 0,5 29 0 0 0,-5-40-27 0 0,1 0 1 0 0,0 0-1 0 0,0-1 1 0 0,1 1-1 0 0,-1 0 0 0 0,1-1 1 0 0,0 0-1 0 0,1 1 1 0 0,-1-1-1 0 0,5 6 1 0 0,-2-4-43 0 0,7 6 29 0 0,-12-12 31 0 0,1 0-1 0 0,-1 0 1 0 0,1 0 0 0 0,-1 1-1 0 0,1-1 1 0 0,-1 0-1 0 0,1 0 1 0 0,-1 0 0 0 0,1 0-1 0 0,0 0 1 0 0,-1 0-1 0 0,1 0 1 0 0,-1-1 0 0 0,1 1-1 0 0,-1 0 1 0 0,1 0-1 0 0,-1 0 1 0 0,1 0 0 0 0,-1-1-1 0 0,1 1 1 0 0,-1 0-1 0 0,1-1 1 0 0,-1 1 0 0 0,1 0-1 0 0,-1-1 1 0 0,1 1-1 0 0,-1 0 1 0 0,1-1 0 0 0,3-4 82 0 0,-1 1 1 0 0,1-1-1 0 0,-1 0 1 0 0,0 0 0 0 0,0 0-1 0 0,-1 0 1 0 0,0 0-1 0 0,1 0 1 0 0,-2-1 0 0 0,3-7-1 0 0,1-9 139 0 0,2-28 0 0 0,-6 35-182 0 0,-1 0 0 0 0,-1 0 0 0 0,0 0 0 0 0,-1 1 0 0 0,-1-1 0 0 0,0 1 1 0 0,-10-27-1 0 0,8 25-64 0 0,1 5 4 0 0,-1 1 0 0 0,0-1 0 0 0,-1 1 0 0 0,0 0 0 0 0,-12-15 0 0 0,16 23 35 0 0,0 0 0 0 0,0 0 0 0 0,0 0 0 0 0,0 0 0 0 0,0 0 1 0 0,-1 1-1 0 0,1-1 0 0 0,-1 1 0 0 0,1 0 0 0 0,-1-1 1 0 0,1 1-1 0 0,-1 0 0 0 0,0 0 0 0 0,1 1 0 0 0,-1-1 0 0 0,0 1 1 0 0,0-1-1 0 0,0 1 0 0 0,1 0 0 0 0,-1 0 0 0 0,0 0 0 0 0,-4 1 1 0 0,3-1-2 0 0,0 1 0 0 0,0 0 0 0 0,0 0 1 0 0,1 1-1 0 0,-1-1 0 0 0,0 1 1 0 0,1 0-1 0 0,-1-1 0 0 0,1 2 1 0 0,0-1-1 0 0,0 0 0 0 0,0 1 0 0 0,0-1 1 0 0,0 1-1 0 0,0 0 0 0 0,-2 3 1 0 0,-4 7-240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3.545"/>
    </inkml:context>
    <inkml:brush xml:id="br0">
      <inkml:brushProperty name="width" value="0.1" units="cm"/>
      <inkml:brushProperty name="height" value="0.1" units="cm"/>
      <inkml:brushProperty name="color" value="#AB008B"/>
    </inkml:brush>
  </inkml:definitions>
  <inkml:trace contextRef="#ctx0" brushRef="#br0">125 0 16927 0 0,'-8'3'828'0'0,"-2"-1"-330"0"0,9-2-449 0 0,-1 0 0 0 0,1 0 0 0 0,-1 0 0 0 0,1 0 0 0 0,-1 1 0 0 0,1-1 0 0 0,-1 0 0 0 0,1 1 0 0 0,-1-1-1 0 0,0 2 1 0 0,-2 0-145 0 0,0 1 0 0 0,0 0 0 0 0,0 0-1 0 0,0 0 1 0 0,1 0 0 0 0,0 0-1 0 0,0 1 1 0 0,0 0 0 0 0,0-1-1 0 0,0 1 1 0 0,1 0 0 0 0,-4 8-1 0 0,-4 9-976 0 0,6-11 721 0 0,-1-1 1 0 0,2 1-1 0 0,-1 0 1 0 0,1 0-1 0 0,-2 17 1 0 0,0 13 37 0 0,3-16 332 0 0,0 1-1 0 0,1 26 1 0 0,2-37 6 0 0,12 131 272 0 0,-11-137-252 0 0,0 1 1 0 0,6 14-1 0 0,-7-20-33 0 0,1 0 0 0 0,-1 0 1 0 0,1 0-1 0 0,-1 0 0 0 0,1 0 0 0 0,0 0 0 0 0,0-1 0 0 0,0 1 0 0 0,0-1 0 0 0,4 3 1 0 0,-6-4-19 0 0,1-1 0 0 0,0 0 0 0 0,-1 1 0 0 0,1-1 1 0 0,-1 0-1 0 0,1 0 0 0 0,0 1 0 0 0,-1-1 0 0 0,1 0 1 0 0,0 0-1 0 0,0 0 0 0 0,-1 0 0 0 0,1 0 1 0 0,0 0-1 0 0,-1 0 0 0 0,1 0 0 0 0,0 0 0 0 0,-1 0 1 0 0,1 0-1 0 0,0 0 0 0 0,-1-1 0 0 0,1 1 1 0 0,0 0-1 0 0,-1 0 0 0 0,1-1 0 0 0,-1 1 0 0 0,1 0 1 0 0,0-1-1 0 0,-1 1 0 0 0,1-1 0 0 0,-1 1 0 0 0,2-2 1 0 0,-1 0-157 0 0,1 0 1 0 0,0 0 0 0 0,0-1-1 0 0,-1 1 1 0 0,1-1-1 0 0,-1 0 1 0 0,0 1 0 0 0,1-4-1 0 0,6-30-785 0 0,-2-8-10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9.654"/>
    </inkml:context>
    <inkml:brush xml:id="br0">
      <inkml:brushProperty name="width" value="0.1" units="cm"/>
      <inkml:brushProperty name="height" value="0.1" units="cm"/>
      <inkml:brushProperty name="color" value="#AB008B"/>
    </inkml:brush>
  </inkml:definitions>
  <inkml:trace contextRef="#ctx0" brushRef="#br0">32 0 9928 0 0,'0'0'210'0'0,"1"0"0"0"0,6 0-145 0 0,-7 0-51 0 0,0 1 0 0 0,1-1 0 0 0,-1 0 0 0 0,1 0 0 0 0,-1 0 0 0 0,0 1 0 0 0,1-1 0 0 0,-1 0 0 0 0,0 1-1 0 0,1-1 1 0 0,-1 0 0 0 0,0 1 0 0 0,0-1 0 0 0,1 0 0 0 0,-1 1 0 0 0,0-1 0 0 0,0 0 0 0 0,0 1 0 0 0,0-1 0 0 0,1 1 0 0 0,-1-1 0 0 0,0 0 0 0 0,0 1 0 0 0,0-1 0 0 0,0 1 0 0 0,0-1 0 0 0,0 0 0 0 0,0 1 0 0 0,0-1-1 0 0,0 1 1 0 0,0-1 0 0 0,0 1 0 0 0,0-1 0 0 0,0 0 0 0 0,-1 1 0 0 0,1 0 0 0 0,-4 19 96 0 0,3-17 0 0 0,-2 9 116 0 0,2-7-139 0 0,0 0 0 0 0,0-1 0 0 0,0 1 0 0 0,0 9 0 0 0,-3 182 813 0 0,4-97-744 0 0,-3 338 4 0 0,-17-2-482 0 0,16-382 66 0 0,3-7 0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3.887"/>
    </inkml:context>
    <inkml:brush xml:id="br0">
      <inkml:brushProperty name="width" value="0.1" units="cm"/>
      <inkml:brushProperty name="height" value="0.1" units="cm"/>
      <inkml:brushProperty name="color" value="#AB008B"/>
    </inkml:brush>
  </inkml:definitions>
  <inkml:trace contextRef="#ctx0" brushRef="#br0">14 1 16807 0 0,'0'0'480'0'0,"-5"12"96"0"0,0 0-456 0 0,1 8-120 0 0,4 0 0 0 0,9 9 0 0 0,-4 2 0 0 0,9 6 0 0 0,-6 7 0 0 0,6-1 0 0 0,-1 5-808 0 0,1 6-183 0 0,4-3-41 0 0,-1 1-3152 0 0,7 0-624 0 0</inkml:trace>
  <inkml:trace contextRef="#ctx0" brushRef="#br0" timeOffset="1">275 799 8752 0 0,'0'0'912'0'0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4.259"/>
    </inkml:context>
    <inkml:brush xml:id="br0">
      <inkml:brushProperty name="width" value="0.1" units="cm"/>
      <inkml:brushProperty name="height" value="0.1" units="cm"/>
      <inkml:brushProperty name="color" value="#AB008B"/>
    </inkml:brush>
  </inkml:definitions>
  <inkml:trace contextRef="#ctx0" brushRef="#br0">1 229 12528 0 0,'1'1'281'0'0,"18"24"-225"0"0,2-1-1 0 0,0-1 1 0 0,40 32 0 0 0,-53-49-268 0 0,-1 0 1 0 0,1-1 0 0 0,0 0 0 0 0,0 0 0 0 0,0 0 0 0 0,1-1 0 0 0,9 3 0 0 0,-13-5 251 0 0,1 0 0 0 0,0-1 0 0 0,0 0 1 0 0,0 0-1 0 0,0-1 0 0 0,0 1 1 0 0,0-1-1 0 0,0-1 0 0 0,0 1 0 0 0,0-1 1 0 0,0 0-1 0 0,7-2 0 0 0,-6 1 249 0 0,0 0 0 0 0,0 0-1 0 0,-1-1 1 0 0,1 0-1 0 0,-1 0 1 0 0,1 0 0 0 0,-1-1-1 0 0,0 0 1 0 0,0 0-1 0 0,0-1 1 0 0,-1 1 0 0 0,9-10-1 0 0,-3 1 255 0 0,-5 6-220 0 0,0 1 0 0 0,0-2 0 0 0,-1 1 0 0 0,0 0 0 0 0,4-10 0 0 0,-2 2-168 0 0,-1 0-1 0 0,-1 1 0 0 0,-1-2 0 0 0,0 1 0 0 0,-1 0 0 0 0,2-24 0 0 0,-4 32-186 0 0,-1 1 0 0 0,0 0 1 0 0,0-1-1 0 0,0 1 0 0 0,-1-1 1 0 0,0 1-1 0 0,-1 0 0 0 0,1 0 0 0 0,-1-1 1 0 0,-1 1-1 0 0,1 0 0 0 0,-1 1 1 0 0,0-1-1 0 0,0 0 0 0 0,0 1 1 0 0,-1 0-1 0 0,0-1 0 0 0,-9-8 0 0 0,9 11-27 0 0,0-1-1 0 0,-1 1 0 0 0,1 0 1 0 0,-1 0-1 0 0,0 1 0 0 0,0-1 1 0 0,0 1-1 0 0,0 0 0 0 0,0 1 0 0 0,-1-1 1 0 0,1 1-1 0 0,-8-1 0 0 0,9 1 21 0 0,0 1 0 0 0,0 0-1 0 0,-1 0 1 0 0,1 1-1 0 0,0-1 1 0 0,0 1 0 0 0,0 0-1 0 0,0 0 1 0 0,0 0-1 0 0,0 1 1 0 0,0 0 0 0 0,1-1-1 0 0,-1 1 1 0 0,0 0-1 0 0,1 1 1 0 0,-1-1 0 0 0,-4 5-1 0 0,0 2-7 0 0,0-1 0 0 0,1 1-1 0 0,0 1 1 0 0,0-1 0 0 0,1 1 0 0 0,0 0-1 0 0,1 1 1 0 0,-5 14 0 0 0,1-1-17 0 0,2 1 1 0 0,-8 44-1 0 0,12-34 62 0 0,1 1 0 0 0,1-1 0 0 0,2 1 0 0 0,9 54 0 0 0,-8-74 3 0 0,1 0 0 0 0,1 0 0 0 0,6 15 0 0 0,-7-24-7 0 0,-1 0 1 0 0,1 0-1 0 0,1-1 0 0 0,0 1 0 0 0,-1-1 0 0 0,2 0 1 0 0,-1 0-1 0 0,1 0 0 0 0,5 5 0 0 0,-6-9 27 0 0,-1 0 0 0 0,0 1-1 0 0,1-1 1 0 0,-1-1 0 0 0,1 1-1 0 0,0 0 1 0 0,0-1 0 0 0,-1 0 0 0 0,1 0-1 0 0,0 0 1 0 0,0 0 0 0 0,0-1-1 0 0,0 0 1 0 0,7 0 0 0 0,-6 0-171 0 0,0 0 1 0 0,1-1-1 0 0,-1 0 1 0 0,8-2-1 0 0,-9 2-530 0 0,0-1 0 0 0,0 0-1 0 0,-1 1 1 0 0,1-1 0 0 0,6-5 0 0 0,9-11-4420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4.601"/>
    </inkml:context>
    <inkml:brush xml:id="br0">
      <inkml:brushProperty name="width" value="0.1" units="cm"/>
      <inkml:brushProperty name="height" value="0.1" units="cm"/>
      <inkml:brushProperty name="color" value="#AB008B"/>
    </inkml:brush>
  </inkml:definitions>
  <inkml:trace contextRef="#ctx0" brushRef="#br0">0 0 16328 0 0,'0'0'786'0'0,"1"8"62"0"0,-1-7-834 0 0,30 176-1192 0 0,60 521-308 0 0,-87-677 1482 0 0,4 21-47 0 0,1 56 0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4.958"/>
    </inkml:context>
    <inkml:brush xml:id="br0">
      <inkml:brushProperty name="width" value="0.1" units="cm"/>
      <inkml:brushProperty name="height" value="0.1" units="cm"/>
      <inkml:brushProperty name="color" value="#AB008B"/>
    </inkml:brush>
  </inkml:definitions>
  <inkml:trace contextRef="#ctx0" brushRef="#br0">0 38 17015 0 0,'0'0'828'0'0,"2"0"-358"0"0,74-6 84 0 0,4 0-1172 0 0,-65 5 1 0 0,27-5 1 0 0,-25 4-591 0 0,26-2 0 0 0,-34 4 261 0 0,-1-1 1 0 0,17-4-1 0 0,4 0-2809 0 0,-10 4 257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5.302"/>
    </inkml:context>
    <inkml:brush xml:id="br0">
      <inkml:brushProperty name="width" value="0.1" units="cm"/>
      <inkml:brushProperty name="height" value="0.1" units="cm"/>
      <inkml:brushProperty name="color" value="#AB008B"/>
    </inkml:brush>
  </inkml:definitions>
  <inkml:trace contextRef="#ctx0" brushRef="#br0">0 0 16439 0 0,'0'0'360'0'0,"4"13"80"0"0,6-1 8 0 0,4 0 16 0 0,3-1-368 0 0,-3 1-96 0 0,4-3 0 0 0,-1-1 0 0 0,7 4 96 0 0,-7-8 0 0 0,5-4 0 0 0,2 0-7503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24.470"/>
    </inkml:context>
    <inkml:brush xml:id="br0">
      <inkml:brushProperty name="width" value="0.1" units="cm"/>
      <inkml:brushProperty name="height" value="0.1" units="cm"/>
      <inkml:brushProperty name="color" value="#AB008B"/>
    </inkml:brush>
  </inkml:definitions>
  <inkml:trace contextRef="#ctx0" brushRef="#br0">18 81 5152 0 0,'1'-9'249'0'0,"0"6"-234"0"0,0 0 0 0 0,0 0 0 0 0,1 1 0 0 0,-1-1 0 0 0,1 1 0 0 0,0-1 0 0 0,0 1 0 0 0,0 0 0 0 0,0 0 0 0 0,0 0 0 0 0,0 0 0 0 0,1 0 0 0 0,-1 0 0 0 0,1 0 0 0 0,3-1 0 0 0,13-11 32 0 0,-13 8-47 0 0,1 6 0 0 0,-1-4 52 0 0,19-5 1262 0 0,-23 9-1179 0 0,0 0 0 0 0,0 0 0 0 0,0 1 0 0 0,0-1 0 0 0,0 1-1 0 0,0-1 1 0 0,0 1 0 0 0,0 0 0 0 0,-1-1 0 0 0,3 3-1 0 0,-2-3-27 0 0,7 3 204 0 0,-8-3-270 0 0,0 0 0 0 0,0 0 0 0 0,0 1 0 0 0,0-1 0 0 0,0 0 0 0 0,0 1 0 0 0,0-1 0 0 0,0 1 0 0 0,0-1 0 0 0,0 1 0 0 0,0 0 0 0 0,1 0 0 0 0,20 13 239 0 0,-18-12-280 0 0,1 1 0 0 0,-1-1 1 0 0,0 1-1 0 0,5 4 0 0 0,48 38 430 0 0,-42-33-157 0 0,61 52 823 0 0,-57-46-989 0 0,-1 1 0 0 0,-1 0 0 0 0,-1 2 0 0 0,14 22 1 0 0,-23-31-104 0 0,-1-1 0 0 0,-1 1 0 0 0,0 0 0 0 0,-1 1 0 0 0,0-1 0 0 0,1 14 0 0 0,1 7 50 0 0,1 40 0 0 0,-7-40 212 0 0,-2-1 0 0 0,-1 1 0 0 0,-11 48 0 0 0,3-20 382 0 0,4-15-368 0 0,-2-1 0 0 0,-2-1 0 0 0,-2 1 0 0 0,-2-2 0 0 0,-29 60 0 0 0,36-89-167 0 0,-5 13-70 0 0,-1-1 0 0 0,-2-1 0 0 0,-24 31 0 0 0,20-31 67 0 0,8-10-18 0 0,-1-1 0 0 0,-25 23 0 0 0,38-36-86 0 0,-24 18-114 0 0,-33 21 1 0 0,51-36-119 0 0,-1 0 1 0 0,-1 0 0 0 0,1 0-1 0 0,0-1 1 0 0,-1-1-1 0 0,1 1 1 0 0,-1-1 0 0 0,0 0-1 0 0,0-1 1 0 0,-10 1-1 0 0,13-2 28 0 0,-1-1 0 0 0,1 0 0 0 0,-1 0 0 0 0,-5-1 0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25.440"/>
    </inkml:context>
    <inkml:brush xml:id="br0">
      <inkml:brushProperty name="width" value="0.1" units="cm"/>
      <inkml:brushProperty name="height" value="0.1" units="cm"/>
      <inkml:brushProperty name="color" value="#AB008B"/>
    </inkml:brush>
  </inkml:definitions>
  <inkml:trace contextRef="#ctx0" brushRef="#br0">0 0 9760 0 0,'0'0'744'0'0,"5"5"-459"0"0,-2-1-251 0 0,0 0-26 0 0,-1 0 0 0 0,1 0 1 0 0,1-1-1 0 0,-1 1 0 0 0,0-1 0 0 0,1 0 1 0 0,-1 0-1 0 0,1 0 0 0 0,0 0 1 0 0,0-1-1 0 0,0 1 0 0 0,6 1 0 0 0,9 4 49 0 0,16 5 57 0 0,-32-11-29 0 0,1-1 1 0 0,0 1-1 0 0,-1 0 1 0 0,1 0-1 0 0,-1 0 0 0 0,0 1 1 0 0,0-1-1 0 0,0 1 0 0 0,0 0 1 0 0,3 4-1 0 0,9 7 411 0 0,-8-6-368 0 0,0-1 1 0 0,0 1 0 0 0,-1 1 0 0 0,0-1-1 0 0,-1 1 1 0 0,0 0 0 0 0,0 0-1 0 0,-1 1 1 0 0,0-1 0 0 0,3 13 0 0 0,-3-11-50 0 0,1 0 0 0 0,0 0 1 0 0,8 11-1 0 0,4 8 20 0 0,161 331 37 0 0,-48-84-136 0 0,-119-245 0 0 0,0 0 0 0 0,6 35 0 0 0,-2-6 0 0 0,-6-16 64 0 0,-9-42-144 0 0,1 1 1 0 0,-1 0-1 0 0,0 0 1 0 0,0 0-1 0 0,0-1 1 0 0,-1 1-1 0 0,1 0 1 0 0,-1 0-1 0 0,-2 6 1 0 0,2-9-44 0 0,1 0 1 0 0,-1 0-1 0 0,0 0 1 0 0,0 0-1 0 0,0 0 0 0 0,0 0 1 0 0,0 0-1 0 0,0 0 1 0 0,0 0-1 0 0,0 0 0 0 0,0 0 1 0 0,0-1-1 0 0,-2 2 1 0 0,3-2 103 0 0,-3 1-883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26.347"/>
    </inkml:context>
    <inkml:brush xml:id="br0">
      <inkml:brushProperty name="width" value="0.1" units="cm"/>
      <inkml:brushProperty name="height" value="0.1" units="cm"/>
      <inkml:brushProperty name="color" value="#AB008B"/>
    </inkml:brush>
  </inkml:definitions>
  <inkml:trace contextRef="#ctx0" brushRef="#br0">1 0 5880 0 0,'0'0'5704'0'0,"0"13"-5448"0"0,0 0-256 0 0,0-12 2 0 0,0 0-1 0 0,0 0 0 0 0,0 0 0 0 0,0 0 0 0 0,0 0 1 0 0,0 0-1 0 0,0 0 0 0 0,1 0 0 0 0,-1 0 0 0 0,0 0 0 0 0,1 0 1 0 0,-1 0-1 0 0,1 0 0 0 0,0 1 0 0 0,0 1 6 0 0,2 0 195 0 0,1 1 1 0 0,-1-1-1 0 0,0 0 0 0 0,1 0 0 0 0,0 0 1 0 0,-1-1-1 0 0,1 1 0 0 0,0-1 1 0 0,0 0-1 0 0,5 2 0 0 0,82 20 634 0 0,-34-4-568 0 0,-31-13-275 0 0,-1 2 1 0 0,0 1-1 0 0,45 25 1 0 0,6 12-100 0 0,162 70 0 0 0,-211-106-157 0 0,31 8 0 0 0,-40-18-659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27.108"/>
    </inkml:context>
    <inkml:brush xml:id="br0">
      <inkml:brushProperty name="width" value="0.1" units="cm"/>
      <inkml:brushProperty name="height" value="0.1" units="cm"/>
      <inkml:brushProperty name="color" value="#AB008B"/>
    </inkml:brush>
  </inkml:definitions>
  <inkml:trace contextRef="#ctx0" brushRef="#br0">0 1 6992 0 0,'0'0'3312'0'0,"2"0"-3104"0"0,4 3-180 0 0,0-1-1 0 0,0 0 1 0 0,0 0 0 0 0,1 0 0 0 0,-1-1 0 0 0,0 0 0 0 0,1-1 0 0 0,-1 1 0 0 0,1-1 0 0 0,-1-1 0 0 0,1 1 0 0 0,-1-1 0 0 0,1 0-1 0 0,6-2 1 0 0,-8 2-27 0 0,0 0-1 0 0,0 0 0 0 0,-1 1 0 0 0,9 0 0 0 0,10-2-793 0 0,-10-1-2833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27.495"/>
    </inkml:context>
    <inkml:brush xml:id="br0">
      <inkml:brushProperty name="width" value="0.1" units="cm"/>
      <inkml:brushProperty name="height" value="0.1" units="cm"/>
      <inkml:brushProperty name="color" value="#AB008B"/>
    </inkml:brush>
  </inkml:definitions>
  <inkml:trace contextRef="#ctx0" brushRef="#br0">1 21 11376 0 0,'0'0'856'0'0,"13"0"-536"0"0,-3-4-256 0 0,4 0-64 0 0,-1 0 0 0 0,-4 0 0 0 0,4 4 0 0 0,1 0 0 0 0,-5-5-96 0 0,0 5 96 0 0,0 0-456 0 0,5 0-32 0 0,-6 5-8 0 0,6-5-3984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0.027"/>
    </inkml:context>
    <inkml:brush xml:id="br0">
      <inkml:brushProperty name="width" value="0.1" units="cm"/>
      <inkml:brushProperty name="height" value="0.1" units="cm"/>
      <inkml:brushProperty name="color" value="#AB008B"/>
    </inkml:brush>
  </inkml:definitions>
  <inkml:trace contextRef="#ctx0" brushRef="#br0">1 125 14184 0 0,'0'0'613'0'0,"1"-1"-502"0"0,14-5-122 0 0,0 1 1 0 0,25-6 0 0 0,-8 3-6 0 0,176-36 626 0 0,-200 43-601 0 0,172-36 73 0 0,-134 26-164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1.940"/>
    </inkml:context>
    <inkml:brush xml:id="br0">
      <inkml:brushProperty name="width" value="0.1" units="cm"/>
      <inkml:brushProperty name="height" value="0.1" units="cm"/>
      <inkml:brushProperty name="color" value="#AB008B"/>
    </inkml:brush>
  </inkml:definitions>
  <inkml:trace contextRef="#ctx0" brushRef="#br0">24 53 12528 0 0,'0'0'1324'0'0,"12"-5"-1968"0"0,-6 6 474 0 0,-1 0 0 0 0,1 1 1 0 0,-1-1-1 0 0,0 1 0 0 0,0 0 1 0 0,0 0-1 0 0,9 5 1 0 0,9 4-388 0 0,-2-4-48 0 0,0 0 0 0 0,1-2-1 0 0,0 0 1 0 0,35 2 0 0 0,-42-7 555 0 0,-1 0-1 0 0,1-1 1 0 0,-1 0 0 0 0,0-1 0 0 0,0-1 0 0 0,17-5-1 0 0,80-33 559 0 0,-73 25-151 0 0,34-19 1652 0 0,-71 35-1533 0 0,-1 16-289 0 0,-1-11-186 0 0,0 1 0 0 0,0-1 1 0 0,0 0-1 0 0,-1 1 0 0 0,0-1 0 0 0,-3 6 0 0 0,-1 1-17 0 0,-10 26 30 0 0,-3-1 1 0 0,-1 0-1 0 0,-2-2 1 0 0,-1 0-1 0 0,-2-1 1 0 0,-1-2-1 0 0,-35 34 1 0 0,31-33 730 0 0,-48 68 0 0 0,-16 45 25 0 0,63-94-577 0 0,-5 11-4 0 0,-27 70 0 0 0,40-62-832 0 0,18-56-2696 0 0,5 0-1143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2.842"/>
    </inkml:context>
    <inkml:brush xml:id="br0">
      <inkml:brushProperty name="width" value="0.1" units="cm"/>
      <inkml:brushProperty name="height" value="0.1" units="cm"/>
      <inkml:brushProperty name="color" value="#AB008B"/>
    </inkml:brush>
  </inkml:definitions>
  <inkml:trace contextRef="#ctx0" brushRef="#br0">280 32 12464 0 0,'0'0'1249'0'0,"-5"-9"-1477"0"0,1 6 87 0 0,1 1 0 0 0,-1-1 0 0 0,0 1 1 0 0,1 0-1 0 0,-1 0 0 0 0,0 0 0 0 0,0 0 0 0 0,0 1 0 0 0,0 0 0 0 0,-7-2 1 0 0,8 3 153 0 0,1 0 1 0 0,-1 0 0 0 0,1 0-1 0 0,-1 1 1 0 0,1-1 0 0 0,-1 0 0 0 0,1 1-1 0 0,-1 0 1 0 0,1 0 0 0 0,-1-1-1 0 0,1 1 1 0 0,0 1 0 0 0,0-1 0 0 0,-1 0-1 0 0,1 1 1 0 0,-3 1 0 0 0,1 1 54 0 0,-1-1 1 0 0,1 1-1 0 0,0 0 0 0 0,0 0 1 0 0,0 0-1 0 0,-4 7 1 0 0,2 1-36 0 0,0 0 1 0 0,0 0-1 0 0,1 1 1 0 0,-4 16-1 0 0,-9 54 85 0 0,15-72-115 0 0,-4 37-32 0 0,1 1 1 0 0,3-1 0 0 0,1 1 0 0 0,8 65-1 0 0,-3-83 84 0 0,2-1-1 0 0,2 0 1 0 0,0 0-1 0 0,2-1 1 0 0,1 0-1 0 0,15 29 1 0 0,-17-42-38 0 0,1-1 1 0 0,0 0-1 0 0,1-1 1 0 0,0 1 0 0 0,2-2-1 0 0,-1 0 1 0 0,2 0-1 0 0,-1-1 1 0 0,21 14 0 0 0,-29-23 6 0 0,1 0 0 0 0,0-1 0 0 0,0 1 0 0 0,0-1 1 0 0,0 0-1 0 0,0-1 0 0 0,0 1 0 0 0,0-1 0 0 0,0 0 1 0 0,1 0-1 0 0,-1-1 0 0 0,0 1 0 0 0,1-1 0 0 0,-1-1 1 0 0,1 1-1 0 0,-1-1 0 0 0,0 1 0 0 0,7-3 0 0 0,-8 2-22 0 0,1-1 0 0 0,-1 0-1 0 0,0 0 1 0 0,0 0 0 0 0,0 0-1 0 0,0 0 1 0 0,0-1 0 0 0,0 0-1 0 0,0 0 1 0 0,-1 0-1 0 0,1 0 1 0 0,-1 0 0 0 0,0-1-1 0 0,0 0 1 0 0,-1 1 0 0 0,1-1-1 0 0,-1 0 1 0 0,1 0 0 0 0,-1-1-1 0 0,0 1 1 0 0,1-5 0 0 0,-2 3-1 0 0,0 0 0 0 0,0 1 0 0 0,-1-1 0 0 0,1 0 1 0 0,-1 0-1 0 0,-1 0 0 0 0,1 1 0 0 0,-1-1 0 0 0,0 0 1 0 0,0 0-1 0 0,-1 1 0 0 0,1-1 0 0 0,-1 1 0 0 0,0-1 1 0 0,-1 1-1 0 0,0 0 0 0 0,-5-8 0 0 0,2 4 98 0 0,0 0 1 0 0,-1 1-1 0 0,0 0 1 0 0,0 0-1 0 0,-1 1 0 0 0,0 0 1 0 0,-1 0-1 0 0,-14-9 1 0 0,15 11 52 0 0,0 1 0 0 0,0 0 1 0 0,0 1-1 0 0,-1 0 1 0 0,1 0-1 0 0,-1 1 1 0 0,1 0-1 0 0,-1 0 1 0 0,-16 0-1 0 0,19 2-104 0 0,0 1 0 0 0,0-1 0 0 0,0 1 0 0 0,1 0 0 0 0,-1 0 0 0 0,0 1 0 0 0,1 0 0 0 0,-1 0 0 0 0,1 0 0 0 0,0 0 0 0 0,0 1 0 0 0,0 0 0 0 0,0 0 0 0 0,0 1 0 0 0,-7 6-1 0 0,0 1-73 0 0,0 0-1 0 0,0 2 0 0 0,2-1 0 0 0,-1 2 1 0 0,1-1-1 0 0,1 1 0 0 0,1 1 0 0 0,0-1 1 0 0,1 2-1 0 0,0-1 0 0 0,1 1 0 0 0,-4 18 0 0 0,-14 98-3178 0 0,11-85 1999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3.663"/>
    </inkml:context>
    <inkml:brush xml:id="br0">
      <inkml:brushProperty name="width" value="0.1" units="cm"/>
      <inkml:brushProperty name="height" value="0.1" units="cm"/>
      <inkml:brushProperty name="color" value="#AB008B"/>
    </inkml:brush>
  </inkml:definitions>
  <inkml:trace contextRef="#ctx0" brushRef="#br0">28 13 16559 0 0,'0'0'360'0'0,"-8"-9"80"0"0,-2 5 576 0 0,1 8-1016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4.730"/>
    </inkml:context>
    <inkml:brush xml:id="br0">
      <inkml:brushProperty name="width" value="0.1" units="cm"/>
      <inkml:brushProperty name="height" value="0.1" units="cm"/>
      <inkml:brushProperty name="color" value="#AB008B"/>
    </inkml:brush>
  </inkml:definitions>
  <inkml:trace contextRef="#ctx0" brushRef="#br0">0 73 10720 0 0,'0'0'314'0'0,"0"-1"-6"0"0,1 0-300 0 0,-1 0 0 0 0,0 1 0 0 0,0-1 1 0 0,0 1-1 0 0,0-1 0 0 0,1 0 0 0 0,-1 1 0 0 0,0-1 0 0 0,0 1 0 0 0,1-1 0 0 0,-1 1 0 0 0,0-1 0 0 0,1 1 0 0 0,-1-1 0 0 0,1 1 0 0 0,-1-1 0 0 0,1 1 0 0 0,-1-1 0 0 0,1 1 0 0 0,-1 0 0 0 0,1-1 0 0 0,-1 1 0 0 0,1 0 1 0 0,0-1-1 0 0,-1 1 0 0 0,1 0 0 0 0,-1 0 0 0 0,1 0 0 0 0,0-1 0 0 0,-1 1 0 0 0,1 0 0 0 0,0 0 0 0 0,0 0 0 0 0,1 0 32 0 0,26-13 135 0 0,-19 9-259 0 0,0 0 0 0 0,0 0 0 0 0,18-4-1 0 0,3 2-200 0 0,0 2 1 0 0,43-2-1 0 0,-26 5 330 0 0,34 1 118 0 0,66 2-164 0 0,-78-3 127 0 0,-5-3-3057 0 0,-32 0-519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5.302"/>
    </inkml:context>
    <inkml:brush xml:id="br0">
      <inkml:brushProperty name="width" value="0.1" units="cm"/>
      <inkml:brushProperty name="height" value="0.1" units="cm"/>
      <inkml:brushProperty name="color" value="#AB008B"/>
    </inkml:brush>
  </inkml:definitions>
  <inkml:trace contextRef="#ctx0" brushRef="#br0">898 1 11600 0 0,'0'0'1272'0'0,"-5"4"-1167"0"0,-11 15-567 0 0,1 0 0 0 0,1 1 0 0 0,1 1 1 0 0,-20 39-1 0 0,26-46 268 0 0,-1 0 0 0 0,-18 22 1 0 0,0 1-6 0 0,-108 148 934 0 0,43-65-158 0 0,-147 188 1735 0 0,39-31-1731 0 0,172-236-630 0 0,3-3-961 0 0,2-4-3664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6.092"/>
    </inkml:context>
    <inkml:brush xml:id="br0">
      <inkml:brushProperty name="width" value="0.1" units="cm"/>
      <inkml:brushProperty name="height" value="0.1" units="cm"/>
      <inkml:brushProperty name="color" value="#AB008B"/>
    </inkml:brush>
  </inkml:definitions>
  <inkml:trace contextRef="#ctx0" brushRef="#br0">1 8 10360 0 0,'1'0'300'0'0,"14"2"-167"0"0,0-1 0 0 0,-1 2 0 0 0,23 6 0 0 0,-4 0 195 0 0,-6-4-111 0 0,0 0-1 0 0,52 1 1 0 0,-67-6-300 0 0,-1-1 0 0 0,0 0 0 0 0,20-6-1 0 0,-26 6-126 0 0,0 0-1 0 0,-1-1 0 0 0,1 0 1 0 0,-1 0-1 0 0,1 0 0 0 0,-1 0 1 0 0,0 0-1 0 0,0-1 0 0 0,0 0 0 0 0,0 0 1 0 0,4-5-1 0 0,-3 0-586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6.513"/>
    </inkml:context>
    <inkml:brush xml:id="br0">
      <inkml:brushProperty name="width" value="0.1" units="cm"/>
      <inkml:brushProperty name="height" value="0.1" units="cm"/>
      <inkml:brushProperty name="color" value="#AB008B"/>
    </inkml:brush>
  </inkml:definitions>
  <inkml:trace contextRef="#ctx0" brushRef="#br0">298 1 12360 0 0,'-8'6'189'0'0,"4"-4"-133"0"0,1 0 0 0 0,-1 1 1 0 0,0-1-1 0 0,1 1 0 0 0,-1 0 0 0 0,1 0 1 0 0,0 1-1 0 0,0-1 0 0 0,1 0 0 0 0,-1 1 0 0 0,-3 7 1 0 0,-10 28-1009 0 0,1 1 0 0 0,-12 57 0 0 0,27-91 1077 0 0,-1 0 0 0 0,1-1 0 0 0,1 1 0 0 0,-1-1 0 0 0,1 1 0 0 0,0-1 0 0 0,2 8 0 0 0,-2-11-11 0 0,0-1 0 0 0,0 1 0 0 0,0-1 0 0 0,0 1 0 0 0,1-1 0 0 0,-1 1 0 0 0,0-1 0 0 0,0 0 0 0 0,1 0 0 0 0,-1 0 1 0 0,1 0-1 0 0,-1 0 0 0 0,1 0 0 0 0,0 0 0 0 0,-1 0 0 0 0,1 0 0 0 0,0-1 0 0 0,-1 1 0 0 0,1-1 0 0 0,3 1 0 0 0,3 1 151 0 0,-1-1 0 0 0,1 1 1 0 0,12-1-1 0 0,174-9 1209 0 0,-167 9-1456 0 0,0 1 0 0 0,32 6 0 0 0,-54-5-18 0 0,1-1 0 0 0,0 1 0 0 0,-1 0 0 0 0,0 0 0 0 0,0 0 0 0 0,0 1 0 0 0,0 0 0 0 0,0 0 0 0 0,5 6-1 0 0,-4-4 2 0 0,3 4-1 0 0,4 3 0 0 0,-12-12-9 0 0,0 0 1 0 0,0 0-1 0 0,1 0 1 0 0,-1 1 0 0 0,0-1-1 0 0,0 0 1 0 0,0 0-1 0 0,0 1 1 0 0,-1-1 0 0 0,1 1-1 0 0,0-1 1 0 0,-1 1-1 0 0,1-1 1 0 0,-1 1 0 0 0,1-1-1 0 0,-1 1 1 0 0,0 0 0 0 0,1-1-1 0 0,-1 1 1 0 0,0 0-1 0 0,0-1 1 0 0,0 1 0 0 0,0-1-1 0 0,-1 1 1 0 0,0 3-1 0 0,0 3 4 0 0,-1 0-1 0 0,-1 0 1 0 0,-4 12 0 0 0,3-12 50 0 0,-1 0 1 0 0,1 0 0 0 0,-1 0 0 0 0,-1 0 0 0 0,0-1 0 0 0,-9 10 0 0 0,-44 36 333 0 0,51-46-344 0 0,-20 14 165 0 0,-36 21-1 0 0,7-5 76 0 0,-96 54 553 0 0,53-34-250 0 0,-13 8-355 0 0,78-45-310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42.480"/>
    </inkml:context>
    <inkml:brush xml:id="br0">
      <inkml:brushProperty name="width" value="0.1" units="cm"/>
      <inkml:brushProperty name="height" value="0.1" units="cm"/>
      <inkml:brushProperty name="color" value="#AB008B"/>
    </inkml:brush>
  </inkml:definitions>
  <inkml:trace contextRef="#ctx0" brushRef="#br0">0 261 3888 0 0,'0'0'2585'0'0,"1"12"-1346"0"0,5 13-367 0 0,6 50 0 0 0,-6-22-741 0 0,5 78 42 0 0,-7-51-259 0 0,-4-80 91 0 0,0 0 1 0 0,0 0-1 0 0,0 1 0 0 0,0-1 0 0 0,0 0 0 0 0,0 0 0 0 0,0 0 0 0 0,0 0 0 0 0,0 0 0 0 0,0 1 0 0 0,0-1 0 0 0,0 0 0 0 0,0 0 1 0 0,0 0-1 0 0,0 0 0 0 0,0 0 0 0 0,0 0 0 0 0,0 1 0 0 0,0-1 0 0 0,0 0 0 0 0,-1 0 0 0 0,1 0 0 0 0,0 0 0 0 0,0 0 1 0 0,0 0-1 0 0,0 1 0 0 0,0-1 0 0 0,0 0 0 0 0,0 0 0 0 0,0 0 0 0 0,-1 0 0 0 0,1 0 0 0 0,0 0 0 0 0,0 0 0 0 0,0 0 0 0 0,0 0 1 0 0,0 0-1 0 0,0 0 0 0 0,-1 0 0 0 0,1 0 0 0 0,0 0 0 0 0,0 0 0 0 0,0 0 0 0 0,-1 0 0 0 0,-3-4 468 0 0,-2-9-318 0 0,1 0 1 0 0,0 0-1 0 0,1 0 1 0 0,0-1 0 0 0,2 0-1 0 0,-1 0 1 0 0,2 1-1 0 0,-1-22 1 0 0,4-9 173 0 0,8-59 1 0 0,-4 61-317 0 0,2-11-87 0 0,24-78 0 0 0,-9 61 14 0 0,-21 65 97 0 0,0-1 0 0 0,1 0 0 0 0,0 1 0 0 0,4-7 0 0 0,2-4 66 0 0,-9 16-101 0 0,0 0 1 0 0,1 0 0 0 0,-1-1 0 0 0,0 1-1 0 0,0 0 1 0 0,0 0 0 0 0,0 0 0 0 0,0 0 0 0 0,0 0-1 0 0,0 0 1 0 0,0 0 0 0 0,0 0 0 0 0,1 0-1 0 0,-1 0 1 0 0,0 0 0 0 0,0 0 0 0 0,0 0-1 0 0,0 0 1 0 0,0 0 0 0 0,0 0 0 0 0,1 0 0 0 0,-1 0-1 0 0,0 0 1 0 0,0 0 0 0 0,0 0 0 0 0,0 0-1 0 0,0 0 1 0 0,0 0 0 0 0,0 0 0 0 0,1 0-1 0 0,-1 0 1 0 0,0 0 0 0 0,0 0 0 0 0,0 0 0 0 0,0 0-1 0 0,0 0 1 0 0,0 0 0 0 0,0 0 0 0 0,0 0-1 0 0,1 0 1 0 0,-1 0 0 0 0,0 0 0 0 0,0 0-1 0 0,0 1 1 0 0,0-1 0 0 0,0 0 0 0 0,0 0 0 0 0,0 0-1 0 0,0 0 1 0 0,0 0 0 0 0,0 1 0 0 0,4 5 57 0 0,0 1 0 0 0,-1 0 0 0 0,0-1 0 0 0,-1 2 0 0 0,1-1 1 0 0,-1 0-1 0 0,1 12 0 0 0,1-1 25 0 0,54 298-811 0 0,-54-267 438 0 0,-4-42 313 0 0,0-6 103 0 0,0-20 383 0 0,-4-67 1391 0 0,4 59-1654 0 0,1 0-1 0 0,1 1 1 0 0,1-1-1 0 0,14-48 1 0 0,-16 70-261 0 0,1 0 0 0 0,0 0 0 0 0,0 0 1 0 0,1 1-1 0 0,-1-1 0 0 0,1 1 1 0 0,0 0-1 0 0,1-1 0 0 0,-1 1 0 0 0,7-5 1 0 0,-8 7-2 0 0,-1 1 0 0 0,1-1 0 0 0,1 1 0 0 0,-1 0 0 0 0,0 0 0 0 0,0 0 0 0 0,0 0 0 0 0,1 0 0 0 0,-1 0 0 0 0,0 1 0 0 0,1-1 0 0 0,-1 1 0 0 0,0-1 0 0 0,1 1 0 0 0,-1 0 0 0 0,1 0 0 0 0,-1 0 0 0 0,1 0 0 0 0,-1 1 0 0 0,0-1 0 0 0,1 1 0 0 0,-1-1 0 0 0,5 3 0 0 0,4 2-55 0 0,-1 0 0 0 0,1 1 0 0 0,-1 1 0 0 0,17 13 1 0 0,-6 0 33 0 0,0 0 1 0 0,-1 2-1 0 0,33 46 1 0 0,-38-49 76 0 0,15 26-4 0 0,29 55 0 0 0,6 10-153 0 0,-46-81-15 0 0,-6-7 39 0 0,1-1 0 0 0,21 23 0 0 0,-9-11 165 0 0,-22-28-62 0 0,-4-10 36 0 0,-8-3-1020 0 0,-5 0-3948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43.191"/>
    </inkml:context>
    <inkml:brush xml:id="br0">
      <inkml:brushProperty name="width" value="0.1" units="cm"/>
      <inkml:brushProperty name="height" value="0.1" units="cm"/>
      <inkml:brushProperty name="color" value="#AB008B"/>
    </inkml:brush>
  </inkml:definitions>
  <inkml:trace contextRef="#ctx0" brushRef="#br0">259 126 12176 0 0,'0'-30'1640'0'0,"1"27"-1533"0"0,-2 1 0 0 0,1-1 0 0 0,0 0 1 0 0,-1 0-1 0 0,1 0 0 0 0,-1 0 0 0 0,0 0 1 0 0,0 0-1 0 0,0 1 0 0 0,0-1 0 0 0,0 0 1 0 0,-1 1-1 0 0,1-1 0 0 0,-4-4 0 0 0,1 4-45 0 0,0-1-1 0 0,0 1 0 0 0,0 0 1 0 0,0 0-1 0 0,-1 0 1 0 0,1 0-1 0 0,-10-4 1 0 0,-1-2-13 0 0,14 8-48 0 0,0-1-1 0 0,-1 1 1 0 0,1 0-1 0 0,0 1 1 0 0,0-1-1 0 0,-1 0 1 0 0,1 0 0 0 0,-1 0-1 0 0,1 1 1 0 0,-1-1-1 0 0,1 1 1 0 0,-1-1-1 0 0,1 1 1 0 0,-1 0-1 0 0,1-1 1 0 0,-1 1-1 0 0,0 0 1 0 0,-2 0 0 0 0,0 2-1 0 0,0 0 0 0 0,0 1 0 0 0,0-1 0 0 0,0 1 0 0 0,0 0 0 0 0,0 0 0 0 0,-5 6 0 0 0,-3 2 0 0 0,-47 39 0 0 0,56-48-5 0 0,1 1 0 0 0,0 0 0 0 0,0 0 0 0 0,0 0 0 0 0,0 0 0 0 0,1 1 0 0 0,-1-1 0 0 0,1 1 0 0 0,0-1 0 0 0,-1 5 0 0 0,-6 12-26 0 0,4-9-34 0 0,1 0 0 0 0,-1 0-1 0 0,2 0 1 0 0,-3 18 0 0 0,4-23 55 0 0,1 0 1 0 0,-1 0 0 0 0,1 0-1 0 0,1 0 1 0 0,-1 1 0 0 0,1-1-1 0 0,0 0 1 0 0,1 0 0 0 0,-1-1-1 0 0,5 11 1 0 0,-5-15 25 0 0,0 1 0 0 0,0 0-1 0 0,1 0 1 0 0,-1-1 0 0 0,0 1 0 0 0,1-1 0 0 0,0 1 0 0 0,-1-1 0 0 0,1 0-1 0 0,0 1 1 0 0,-1-1 0 0 0,1 0 0 0 0,0 0 0 0 0,0-1 0 0 0,0 1 0 0 0,4 1-1 0 0,3 0 42 0 0,0 0-1 0 0,16 1 0 0 0,-14-2-129 0 0,14 3-42 0 0,-12-2 129 0 0,1 0 1 0 0,-1-1-1 0 0,1-1 1 0 0,-1 0 0 0 0,0 0-1 0 0,1-1 1 0 0,12-3 0 0 0,30-6-151 0 0,-17 4 154 0 0,-37 6 2 0 0,1 0-1 0 0,-1 0 1 0 0,1 0-1 0 0,0 0 0 0 0,-1 1 1 0 0,5 0-1 0 0,-5 0-9 0 0,1-1-1 0 0,-1 1 0 0 0,1-1 1 0 0,-1 0-1 0 0,1 0 0 0 0,3 0 1 0 0,-4 0-17 0 0,0 0 1 0 0,-1 0-1 0 0,1 0 1 0 0,0 0-1 0 0,-1 0 1 0 0,1 0-1 0 0,-1 1 1 0 0,1-1 0 0 0,0 0-1 0 0,-1 1 1 0 0,1 0-1 0 0,-1-1 1 0 0,1 1-1 0 0,-1 0 1 0 0,1 0 0 0 0,-1 0-1 0 0,0 0 1 0 0,1 0-1 0 0,-1 0 1 0 0,0 0-1 0 0,0 0 1 0 0,0 0 0 0 0,0 0-1 0 0,0 1 1 0 0,1 1-1 0 0,11 9-619 0 0,-12-11 361 0 0,-15 27-78 0 0,12-24 395 0 0,-1 0 0 0 0,1-1 0 0 0,-1 1 0 0 0,0 0 0 0 0,0-1 0 0 0,0 0 0 0 0,0 1 0 0 0,-7 4 0 0 0,-13 15 262 0 0,13-13-195 0 0,1 1 1 0 0,-2-1-1 0 0,1-1 1 0 0,-1 0 0 0 0,-1-1-1 0 0,1 0 1 0 0,-2 0-1 0 0,1-2 1 0 0,-15 7-1 0 0,-63 35-1084 0 0,71-40-4581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43.563"/>
    </inkml:context>
    <inkml:brush xml:id="br0">
      <inkml:brushProperty name="width" value="0.1" units="cm"/>
      <inkml:brushProperty name="height" value="0.1" units="cm"/>
      <inkml:brushProperty name="color" value="#AB008B"/>
    </inkml:brush>
  </inkml:definitions>
  <inkml:trace contextRef="#ctx0" brushRef="#br0">19 0 16208 0 0,'0'0'365'0'0,"0"9"503"0"0,-4 51-444 0 0,3-45-656 0 0,-5 31 1 0 0,3-31 10 0 0,-1 28-1 0 0,3 0-124 0 0,1 28 100 0 0,15 108-73 0 0,-12-152-47 0 0,2-1 0 0 0,14 50 0 0 0,-18-72 139 0 0,1 1-1 0 0,0-1 0 0 0,0 0 1 0 0,5 7-1 0 0,-4-5-771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0.352"/>
    </inkml:context>
    <inkml:brush xml:id="br0">
      <inkml:brushProperty name="width" value="0.1" units="cm"/>
      <inkml:brushProperty name="height" value="0.1" units="cm"/>
      <inkml:brushProperty name="color" value="#AB008B"/>
    </inkml:brush>
  </inkml:definitions>
  <inkml:trace contextRef="#ctx0" brushRef="#br0">5 377 11520 0 0,'-2'20'604'0'0,"1"-17"-597"0"0,0 0 0 0 0,1 0-1 0 0,-1 1 1 0 0,1-1 0 0 0,0 0 0 0 0,0 0 0 0 0,1 4-1 0 0,9 56-100 0 0,2 13-1801 0 0,19 33-790 0 0,-30-107 2719 0 0,0 1 0 0 0,0-1 1 0 0,0 0-1 0 0,0 1 0 0 0,0-1 1 0 0,1 0-1 0 0,-1 0 0 0 0,1 0 0 0 0,0 0 1 0 0,3 3-1 0 0,-5-4 235 0 0,12-10 2246 0 0,-10 6-2302 0 0,-1 0 1 0 0,0 1-1 0 0,0-1 0 0 0,-1 0 1 0 0,1 0-1 0 0,-1 0 0 0 0,1 0 1 0 0,-1 0-1 0 0,0 0 0 0 0,-1-6 1 0 0,1 4 78 0 0,-1-82 2392 0 0,-1 26-1007 0 0,10-103-1 0 0,-4 131-1513 0 0,5-28-12 0 0,-8 60-149 0 0,1-14 4 0 0,1 0 1 0 0,1 1-1 0 0,1-1 0 0 0,0 1 0 0 0,1 0 0 0 0,0 1 0 0 0,13-21 0 0 0,-11 25-42 0 0,-1 0 0 0 0,2 0-1 0 0,-1 0 1 0 0,1 1 0 0 0,0 0 0 0 0,1 1 0 0 0,0 0 0 0 0,0 1-1 0 0,1-1 1 0 0,-1 2 0 0 0,1 0 0 0 0,1 0 0 0 0,22-5-1 0 0,-28 8-58 0 0,1 1-1 0 0,-1 0 0 0 0,1 0 0 0 0,-1 1 1 0 0,1 0-1 0 0,0 0 0 0 0,-1 1 0 0 0,1 0 0 0 0,-1 0 1 0 0,1 0-1 0 0,-1 1 0 0 0,1 0 0 0 0,-1 0 1 0 0,0 1-1 0 0,0-1 0 0 0,0 1 0 0 0,10 7 0 0 0,-2 3-732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43.919"/>
    </inkml:context>
    <inkml:brush xml:id="br0">
      <inkml:brushProperty name="width" value="0.1" units="cm"/>
      <inkml:brushProperty name="height" value="0.1" units="cm"/>
      <inkml:brushProperty name="color" value="#AB008B"/>
    </inkml:brush>
  </inkml:definitions>
  <inkml:trace contextRef="#ctx0" brushRef="#br0">0 245 12096 0 0,'4'-5'132'0'0,"1"1"0"0"0,-1-1 0 0 0,1 1 0 0 0,0 0 0 0 0,0 1 0 0 0,0-1 0 0 0,0 1 0 0 0,0 0 0 0 0,9-4 0 0 0,5 0-96 0 0,32-9 0 0 0,-48 15-24 0 0,1 0 1 0 0,-1-1 0 0 0,1 1-1 0 0,-1-1 1 0 0,0 0 0 0 0,0 0-1 0 0,4-3 1 0 0,-3 2 2 0 0,-1 0-1 0 0,1 1 1 0 0,-1 0 0 0 0,1 0-1 0 0,0 0 1 0 0,7-2 0 0 0,-1 1 18 0 0,1 1 1 0 0,15-1 0 0 0,-19 3-10 0 0,-1-1 1 0 0,1 0 0 0 0,-1 0-1 0 0,0 0 1 0 0,0-1-1 0 0,1 0 1 0 0,-1 0-1 0 0,0 0 1 0 0,0-1-1 0 0,-1 0 1 0 0,6-4 0 0 0,-3 3-3 0 0,-1 0 0 0 0,15-7 0 0 0,13-6 36 0 0,-29 13-77 0 0,0 0 0 0 0,0-1 1 0 0,0 1-1 0 0,0-1 0 0 0,-1-1 1 0 0,0 1-1 0 0,0-1 0 0 0,-1 1 1 0 0,5-8-1 0 0,0-7-70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44.263"/>
    </inkml:context>
    <inkml:brush xml:id="br0">
      <inkml:brushProperty name="width" value="0.1" units="cm"/>
      <inkml:brushProperty name="height" value="0.1" units="cm"/>
      <inkml:brushProperty name="color" value="#AB008B"/>
    </inkml:brush>
  </inkml:definitions>
  <inkml:trace contextRef="#ctx0" brushRef="#br0">1 19 14768 0 0,'0'1'63'0'0,"0"0"1"0"0,0-1-1 0 0,0 1 1 0 0,0 0 0 0 0,0-1-1 0 0,0 1 1 0 0,1-1-1 0 0,-1 1 1 0 0,0 0 0 0 0,1-1-1 0 0,-1 1 1 0 0,0-1-1 0 0,1 1 1 0 0,-1-1 0 0 0,0 1-1 0 0,1-1 1 0 0,-1 1-1 0 0,1-1 1 0 0,-1 0 0 0 0,1 1-1 0 0,-1-1 1 0 0,1 0-1 0 0,0 1 1 0 0,19 5 176 0 0,-16-6-258 0 0,1 1 0 0 0,-1-1 0 0 0,0 0 1 0 0,1-1-1 0 0,-1 1 0 0 0,0-1 0 0 0,5-1 1 0 0,4-3-171 0 0,0 0 1 0 0,0 1 0 0 0,0 0-1 0 0,1 1 1 0 0,-1 0 0 0 0,1 1-1 0 0,16 0 1 0 0,-7-1-2076 0 0,-19 2 1776 0 0,-1 0 0 0 0,1 0-1 0 0,0 1 1 0 0,0 0 0 0 0,4-1-1 0 0,-7 2 391 0 0,0-1 0 0 0,1 0 1 0 0,-1 0-1 0 0,0 1 0 0 0,0-1 0 0 0,0 1 0 0 0,0-1 0 0 0,0 1 0 0 0,0-1 0 0 0,0 1 0 0 0,0 0 0 0 0,0-1 0 0 0,0 1 0 0 0,0 0 0 0 0,0 0 0 0 0,0-1 0 0 0,0 1 0 0 0,-1 0 0 0 0,1 0 0 0 0,1 2 0 0 0,5 9-435 0 0,-6-11 330 0 0,5 4 1632 0 0,-3 1-1260 0 0,-2-5-90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44.630"/>
    </inkml:context>
    <inkml:brush xml:id="br0">
      <inkml:brushProperty name="width" value="0.1" units="cm"/>
      <inkml:brushProperty name="height" value="0.1" units="cm"/>
      <inkml:brushProperty name="color" value="#AB008B"/>
    </inkml:brush>
  </inkml:definitions>
  <inkml:trace contextRef="#ctx0" brushRef="#br0">0 105 14336 0 0,'6'0'705'0'0,"27"2"145"0"0,-22-1-843 0 0,0-1 0 0 0,15 0 0 0 0,140-4-168 0 0,-111 5-110 0 0,-32-1 40 0 0,21 0-458 0 0,-3-3 143 0 0,-17 2 242 0 0,0-2 1 0 0,32-7 0 0 0,-55 10 300 0 0,6-2-29 0 0,1 0 1 0 0,0 0 0 0 0,-1 0-1 0 0,0-1 1 0 0,0 0-1 0 0,0-1 1 0 0,0 0 0 0 0,9-6-1 0 0,29-29-2340 0 0,-30 23 1486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5:01.890"/>
    </inkml:context>
    <inkml:brush xml:id="br0">
      <inkml:brushProperty name="width" value="0.1" units="cm"/>
      <inkml:brushProperty name="height" value="0.1" units="cm"/>
      <inkml:brushProperty name="color" value="#AB008B"/>
    </inkml:brush>
  </inkml:definitions>
  <inkml:trace contextRef="#ctx0" brushRef="#br0">0 48 9584 0 0,'0'0'5104'0'0,"2"0"-4958"0"0,2-2-141 0 0,0 1-1 0 0,0 1 0 0 0,-1-1 1 0 0,1 0-1 0 0,0 1 1 0 0,5 0-1 0 0,16-2-5 0 0,-23 1 4 0 0,0 1 1 0 0,0 0-1 0 0,0 0 1 0 0,0 0-1 0 0,0 0 1 0 0,0 1 0 0 0,0-1-1 0 0,-1 0 1 0 0,3 1-1 0 0,-2 0 13 0 0,0-1-1 0 0,0 1 1 0 0,0-1-1 0 0,0 0 0 0 0,0 1 1 0 0,0-1-1 0 0,0 0 1 0 0,0 0-1 0 0,-1-1 0 0 0,5 0 1 0 0,-2 0 59 0 0,0 1 1 0 0,0-1-1 0 0,-1 0 0 0 0,1 1 1 0 0,0 0-1 0 0,0 0 0 0 0,0 0 1 0 0,0 0-1 0 0,0 1 0 0 0,0 0 1 0 0,3 0-1 0 0,-4 0-56 0 0,-1-1 1 0 0,1 0-1 0 0,0 0 1 0 0,-1 0-1 0 0,1-1 1 0 0,3 0 0 0 0,12-1 68 0 0,17 1-2 0 0,-1-2 0 0 0,51-9 0 0 0,-68 9-88 0 0,-1 2 1 0 0,25 0-1 0 0,-26 2-10 0 0,26 3-211 0 0,-33-4 183 0 0,-7 1 36 0 0,0-1 1 0 0,0 0-1 0 0,-1 0 0 0 0,1 0 0 0 0,0 0 0 0 0,-1 0 0 0 0,1 0 1 0 0,0 0-1 0 0,0 0 0 0 0,-1 0 0 0 0,1 0 0 0 0,0 0 1 0 0,-1-1-1 0 0,1 1 0 0 0,0 0 0 0 0,0 0 0 0 0,0-1 1 0 0,7-10-180 0 0,-7 9-446 0 0,-1-8-187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5:02.401"/>
    </inkml:context>
    <inkml:brush xml:id="br0">
      <inkml:brushProperty name="width" value="0.1" units="cm"/>
      <inkml:brushProperty name="height" value="0.1" units="cm"/>
      <inkml:brushProperty name="color" value="#AB008B"/>
    </inkml:brush>
  </inkml:definitions>
  <inkml:trace contextRef="#ctx0" brushRef="#br0">1 39 9936 0 0,'0'0'584'0'0,"0"6"-472"0"0,1 5-223 0 0,3-21-105 0 0,5-12 2328 0 0,-8 24-1669 0 0,1-1 1 0 0,0 0 0 0 0,0 1-1 0 0,0-1 1 0 0,0 0-1 0 0,0 0 1 0 0,4 1-1 0 0,5 2-195 0 0,-10-3-247 0 0,1-1 0 0 0,-1 0 0 0 0,1 1-1 0 0,-1-1 1 0 0,1 0 0 0 0,-1 0 0 0 0,0 0 0 0 0,1 0 0 0 0,-1 0 0 0 0,1 0 0 0 0,-1-1 0 0 0,3 0-1 0 0,22-6-1 0 0,-13 3 2 0 0,-3 1-2 0 0,0 0 0 0 0,16-8 1 0 0,-14 5-12 0 0,-6 4 5 0 0,-1 1 0 0 0,1 1 0 0 0,0-1 0 0 0,-1 1 0 0 0,1 0 0 0 0,-1 0 0 0 0,1 1 0 0 0,7 1 0 0 0,-4-1 4 0 0,12 0 3 0 0,-13 0 2 0 0,1-1-1 0 0,0 2 1 0 0,0-1-1 0 0,-1 1 0 0 0,1 0 1 0 0,9 4-1 0 0,-9-2-8 0 0,0 0-1 0 0,0 0 0 0 0,0-1 1 0 0,1-1-1 0 0,-1 0 0 0 0,1 0 1 0 0,14 0-1 0 0,-4 2-4543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0.471"/>
    </inkml:context>
    <inkml:brush xml:id="br0">
      <inkml:brushProperty name="width" value="0.1" units="cm"/>
      <inkml:brushProperty name="height" value="0.1" units="cm"/>
      <inkml:brushProperty name="color" value="#AB008B"/>
    </inkml:brush>
  </inkml:definitions>
  <inkml:trace contextRef="#ctx0" brushRef="#br0">121 0 14600 0 0,'0'1'55'0'0,"-1"-1"1"0"0,0 0 0 0 0,0 0-1 0 0,1 0 1 0 0,-1 1 0 0 0,0-1-1 0 0,0 0 1 0 0,1 1 0 0 0,-1-1-1 0 0,0 1 1 0 0,1-1 0 0 0,-1 1 0 0 0,1-1-1 0 0,-1 1 1 0 0,0-1 0 0 0,1 1-1 0 0,-1-1 1 0 0,1 1 0 0 0,-1 0-1 0 0,0 1 1 0 0,-9 18-711 0 0,4-6 397 0 0,4-10 227 0 0,0 0 1 0 0,0-1 0 0 0,0 2-1 0 0,0-1 1 0 0,1 0 0 0 0,0 0-1 0 0,0 0 1 0 0,0 1 0 0 0,0-1 0 0 0,0 8-1 0 0,-3 20 21 0 0,-26 63 10 0 0,18-62 0 0 0,-11 53 0 0 0,21-73 0 0 0,0-1 0 0 0,1 1 0 0 0,1-1 0 0 0,0 1 0 0 0,0-1 0 0 0,1 1 0 0 0,1-1 0 0 0,3 15 0 0 0,-3-20-1 0 0,0-1 0 0 0,0 1 0 0 0,1-1 0 0 0,0 0 0 0 0,0 0 0 0 0,0 0 0 0 0,1 0 0 0 0,0-1 1 0 0,0 1-1 0 0,1-1 0 0 0,8 8 0 0 0,-4-5 44 0 0,1-1-1 0 0,0 0 1 0 0,0-1 0 0 0,0 0-1 0 0,1-1 1 0 0,12 5 0 0 0,-12-6 76 0 0,0 0 1 0 0,0 0-1 0 0,0-1 1 0 0,1-1-1 0 0,0 1 1 0 0,-1-2-1 0 0,1 0 1 0 0,19-1 0 0 0,58 1 160 0 0,-63 3-854 0 0,-24-3 449 0 0,0-1 0 0 0,0 1 0 0 0,0-1-1 0 0,0 0 1 0 0,0 1 0 0 0,0-1 0 0 0,0 0 0 0 0,0 0-1 0 0,0 0 1 0 0,0 0 0 0 0,0-1 0 0 0,0 1 0 0 0,0 0-1 0 0,0-1 1 0 0,0 1 0 0 0,0-1 0 0 0,0 0 0 0 0,0 0-1 0 0,2-2 1 0 0,6-3-585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0.831"/>
    </inkml:context>
    <inkml:brush xml:id="br0">
      <inkml:brushProperty name="width" value="0.1" units="cm"/>
      <inkml:brushProperty name="height" value="0.1" units="cm"/>
      <inkml:brushProperty name="color" value="#AB008B"/>
    </inkml:brush>
  </inkml:definitions>
  <inkml:trace contextRef="#ctx0" brushRef="#br0">4 1 18335 0 0,'0'0'1275'0'0,"-4"13"-998"0"0,5 40-565 0 0,24 135-824 0 0,-6-35 1027 0 0,-8-48-105 0 0,5 32-112 0 0,5 75 288 0 0,-19-171-136 0 0,2 2-160 0 0,1 26-476 0 0,-5-37 304 0 0,0-22 242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1.373"/>
    </inkml:context>
    <inkml:brush xml:id="br0">
      <inkml:brushProperty name="width" value="0.1" units="cm"/>
      <inkml:brushProperty name="height" value="0.1" units="cm"/>
      <inkml:brushProperty name="color" value="#AB008B"/>
    </inkml:brush>
  </inkml:definitions>
  <inkml:trace contextRef="#ctx0" brushRef="#br0">231 1 12696 0 0,'0'0'1578'0'0,"-5"11"-940"0"0,-10 4 153 0 0,-2 4-133 0 0,-15 28-432 0 0,-8 10-206 0 0,29-36-18 0 0,-8 9 174 0 0,2 2-1 0 0,1 0 1 0 0,-21 61-1 0 0,16 3 515 0 0,20-92-664 0 0,1 1 1 0 0,0-1-1 0 0,1 1 0 0 0,-1-1 1 0 0,1 0-1 0 0,0 0 0 0 0,0 1 1 0 0,0-1-1 0 0,1 0 0 0 0,-1 0 1 0 0,1 0-1 0 0,2 4 0 0 0,-3-7-22 0 0,0-1-1 0 0,0 1 0 0 0,-1-1 0 0 0,1 1 0 0 0,0-1 0 0 0,0 1 1 0 0,0-1-1 0 0,0 1 0 0 0,0-1 0 0 0,0 0 0 0 0,0 1 0 0 0,0-1 1 0 0,1 0-1 0 0,11 4 35 0 0,-8 0-9 0 0,0 0-1 0 0,0-1 1 0 0,1 0 0 0 0,0 0-1 0 0,-1 0 1 0 0,1-1-1 0 0,0 1 1 0 0,0-2 0 0 0,1 1-1 0 0,-1-1 1 0 0,0 1-1 0 0,11-1 1 0 0,23 0 26 0 0,45 5-1 0 0,-78-5-125 0 0,0-1-1 0 0,0 0 0 0 0,0-1 0 0 0,0 1 0 0 0,0-2 1 0 0,0 1-1 0 0,8-3 0 0 0,-7 2-115 0 0,1 0 0 0 0,-1 0 1 0 0,17 0-1 0 0,-10 2-446 0 0,0-2 1 0 0,0 1-1 0 0,29-8 1 0 0,-41 8 368 0 0,1 0 0 0 0,-1-1 0 0 0,0 1 0 0 0,1-1 0 0 0,-1 1 0 0 0,0-1 0 0 0,6-4 0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1.701"/>
    </inkml:context>
    <inkml:brush xml:id="br0">
      <inkml:brushProperty name="width" value="0.1" units="cm"/>
      <inkml:brushProperty name="height" value="0.1" units="cm"/>
      <inkml:brushProperty name="color" value="#AB008B"/>
    </inkml:brush>
  </inkml:definitions>
  <inkml:trace contextRef="#ctx0" brushRef="#br0">1 0 13992 0 0,'0'0'674'0'0,"4"8"54"0"0,4 11-605 0 0,0 0 1 0 0,-1 1-1 0 0,0 0 0 0 0,2 20 0 0 0,2 3 186 0 0,11 65 755 0 0,-9-32-32 0 0,4 86 0 0 0,-15-147-954 0 0,-1 57 330 0 0,-2 0 0 0 0,-14 96 0 0 0,12-136-375 0 0,-2 7 36 0 0,-14 58 1 0 0,5-57-670 0 0,2-16-4672 0 0,3-8-1193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2.089"/>
    </inkml:context>
    <inkml:brush xml:id="br0">
      <inkml:brushProperty name="width" value="0.1" units="cm"/>
      <inkml:brushProperty name="height" value="0.1" units="cm"/>
      <inkml:brushProperty name="color" value="#AB008B"/>
    </inkml:brush>
  </inkml:definitions>
  <inkml:trace contextRef="#ctx0" brushRef="#br0">10 0 17855 0 0,'0'0'392'0'0,"-5"8"88"0"0,1 5 8 0 0,8-1 8 0 0,1-8-400 0 0,-1 0-96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0.710"/>
    </inkml:context>
    <inkml:brush xml:id="br0">
      <inkml:brushProperty name="width" value="0.1" units="cm"/>
      <inkml:brushProperty name="height" value="0.1" units="cm"/>
      <inkml:brushProperty name="color" value="#AB008B"/>
    </inkml:brush>
  </inkml:definitions>
  <inkml:trace contextRef="#ctx0" brushRef="#br0">93 118 14288 0 0,'-13'-41'728'0'0,"7"22"-598"0"0,-1-4 116 0 0,6 22-156 0 0,0 1-323 0 0,0 1 203 0 0,1 0 0 0 0,-1-1 1 0 0,0 1-1 0 0,1 0 0 0 0,-1 0 1 0 0,1 0-1 0 0,-1 0 0 0 0,1-1 1 0 0,0 1-1 0 0,-1 0 1 0 0,1 0-1 0 0,0 0 0 0 0,-1 2 1 0 0,0-1-40 0 0,-5 19-349 0 0,-8 31 1 0 0,8-25 264 0 0,-16 118-20 0 0,17-106 213 0 0,3 1 1 0 0,0-1 0 0 0,3 1 0 0 0,10 70 0 0 0,-10-107-49 0 0,-1 1 0 0 0,1-1 0 0 0,0 0-1 0 0,0 0 1 0 0,0 0 0 0 0,1-1 0 0 0,-1 1 0 0 0,1 0 0 0 0,-1 0 0 0 0,1-1 0 0 0,0 1 0 0 0,4 3 0 0 0,-5-5 35 0 0,0 0 0 0 0,0 0 0 0 0,0-1 0 0 0,1 1 0 0 0,-1 0 0 0 0,0-1 0 0 0,1 1 0 0 0,-1-1 0 0 0,1 0 0 0 0,-1 1 0 0 0,0-1 0 0 0,1 0 0 0 0,-1 0-1 0 0,1 0 1 0 0,-1 0 0 0 0,1 0 0 0 0,-1 0 0 0 0,0 0 0 0 0,1-1 0 0 0,-1 1 0 0 0,1 0 0 0 0,-1-1 0 0 0,0 1 0 0 0,1-1 0 0 0,-1 0 0 0 0,0 1 0 0 0,0-1 0 0 0,1 0 0 0 0,1-1 0 0 0,3-3 148 0 0,-1 1 0 0 0,1-1 0 0 0,-1 0 0 0 0,0 0 0 0 0,0 0 0 0 0,-1-1 0 0 0,0 0 0 0 0,5-7 0 0 0,3-8 533 0 0,9-26-1 0 0,-8 17-528 0 0,-1-1 0 0 0,-2-1 0 0 0,-1 0-1 0 0,-2 0 1 0 0,-1-1 0 0 0,-1 0 0 0 0,-2 0 0 0 0,-1-58-1 0 0,-9 49-171 0 0,5 31-61 0 0,0 0 1 0 0,0-16-1 0 0,-2-13-314 0 0,4 38 276 0 0,7 7-136 0 0,-2 2 190 0 0,-1 1 0 0 0,0-1 0 0 0,0 1 1 0 0,3 10-1 0 0,-3-6 45 0 0,10 30 8 0 0,-1 1-1 0 0,-3 0 1 0 0,7 64-1 0 0,1 3 51 0 0,-8-61-87 0 0,-7-23-382 0 0,2-1 1 0 0,1 0-1 0 0,1 0 0 0 0,1 0 1 0 0,13 26-1 0 0,-19-47 105 0 0,0-1-1 0 0,1 0 1 0 0,-1 1 0 0 0,1-1-1 0 0,0 0 1 0 0,-1 0-1 0 0,1 0 1 0 0,1-1-1 0 0,3 4 1 0 0,-5-5 144 0 0,-1 0 0 0 0,0 0 0 0 0,0-1 0 0 0,0 1 0 0 0,1 0 0 0 0,-1-1 0 0 0,0 1 0 0 0,1-1 0 0 0,-1 0 0 0 0,0 1 0 0 0,1-1 0 0 0,-1 0 0 0 0,1 0 0 0 0,-1 0 0 0 0,0 0-1 0 0,1 0 1 0 0,-1 0 0 0 0,1 0 0 0 0,-1 0 0 0 0,0-1 0 0 0,1 1 0 0 0,-1-1 0 0 0,0 1 0 0 0,1-1 0 0 0,-1 1 0 0 0,0-1 0 0 0,1 0 0 0 0,-1 1 0 0 0,1-2 0 0 0,11-10-550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3.190"/>
    </inkml:context>
    <inkml:brush xml:id="br0">
      <inkml:brushProperty name="width" value="0.1" units="cm"/>
      <inkml:brushProperty name="height" value="0.1" units="cm"/>
      <inkml:brushProperty name="color" value="#AB008B"/>
    </inkml:brush>
  </inkml:definitions>
  <inkml:trace contextRef="#ctx0" brushRef="#br0">28 1 8840 0 0,'0'0'197'0'0,"0"5"475"0"0,1-3-602 0 0,0 1-7 0 0,0 0 1 0 0,0-1-1 0 0,0 1 0 0 0,0 0 1 0 0,-1 0-1 0 0,1 6 0 0 0,-8 4 1728 0 0,-3 6-1367 0 0,7-13-421 0 0,0 1 1 0 0,1 1-1 0 0,-1-1 0 0 0,2 0 1 0 0,-1 0-1 0 0,1 1 0 0 0,-1 7 1 0 0,2-13-4 0 0,0 12-1 0 0,0 0 0 0 0,0 0 0 0 0,6 25 0 0 0,-4-27-6 0 0,70 362 1753 0 0,-48-259-1257 0 0,-5-21-176 0 0,45 203-346 0 0,-58-271-95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3.919"/>
    </inkml:context>
    <inkml:brush xml:id="br0">
      <inkml:brushProperty name="width" value="0.1" units="cm"/>
      <inkml:brushProperty name="height" value="0.1" units="cm"/>
      <inkml:brushProperty name="color" value="#AB008B"/>
    </inkml:brush>
  </inkml:definitions>
  <inkml:trace contextRef="#ctx0" brushRef="#br0">217 81 12992 0 0,'0'0'756'0'0,"-2"-1"-623"0"0,-1 0-129 0 0,-1-1-1 0 0,1 0 1 0 0,0 0 0 0 0,0 0 0 0 0,-4-4-1 0 0,-1-1 54 0 0,-19-2 139 0 0,24 7-165 0 0,0 1 0 0 0,-1-1 0 0 0,1 1 0 0 0,0 0 0 0 0,-1 0 0 0 0,1 0 1 0 0,0 0-1 0 0,-1 1 0 0 0,1-1 0 0 0,-1 1 0 0 0,1 0 0 0 0,-8 1 0 0 0,1 0 187 0 0,1 2 0 0 0,-1-1 0 0 0,-14 7 0 0 0,21-8-187 0 0,0 0 1 0 0,0 1 0 0 0,1-1-1 0 0,-1 1 1 0 0,0 0 0 0 0,1 0 0 0 0,-1 0-1 0 0,1 0 1 0 0,0 0 0 0 0,0 0 0 0 0,0 1-1 0 0,0-1 1 0 0,0 1 0 0 0,0 0-1 0 0,-2 4 1 0 0,2-1-63 0 0,0-1 0 0 0,0 1 0 0 0,0 0 0 0 0,1 0 1 0 0,0-1-1 0 0,0 1 0 0 0,0 0 0 0 0,1 8 0 0 0,0-9 9 0 0,0 0 1 0 0,0-1-1 0 0,1 1 1 0 0,0-1-1 0 0,0 0 1 0 0,0 1-1 0 0,0-1 1 0 0,1 0-1 0 0,-1 1 1 0 0,1-1-1 0 0,0 0 1 0 0,1 0-1 0 0,3 6 1 0 0,3 1 244 0 0,0 1 0 0 0,1-1 0 0 0,0-1 1 0 0,1 1-1 0 0,0-2 0 0 0,0 0 0 0 0,1 0 1 0 0,0-1-1 0 0,1 0 0 0 0,15 6 0 0 0,-18-9-240 0 0,-1 0 0 0 0,1 1-1 0 0,-1 0 1 0 0,16 14-1 0 0,30 34-114 0 0,-43-41 159 0 0,-3-2-51 0 0,-1 1 0 0 0,0 0 0 0 0,-1 0 0 0 0,0 1 0 0 0,-1 0 0 0 0,5 16 0 0 0,1 0-148 0 0,-8-18 42 0 0,-1 1 0 0 0,0 0 0 0 0,-1 1 0 0 0,0-1 0 0 0,-1 0 0 0 0,0 1 0 0 0,-1-1 1 0 0,0 0-1 0 0,-3 19 0 0 0,2-26 94 0 0,0 0 1 0 0,0 0-1 0 0,0 0 1 0 0,0 0 0 0 0,-1 0-1 0 0,0 0 1 0 0,0-1 0 0 0,0 1-1 0 0,-5 6 1 0 0,-1 0 25 0 0,-21 21 0 0 0,5-4 0 0 0,20-24 6 0 0,2 0 10 0 0,-1-1-1 0 0,0 0 1 0 0,0 1-1 0 0,0-1 1 0 0,-5 3-1 0 0,6-5-2 0 0,1 0 0 0 0,-1-1 0 0 0,0 1-1 0 0,1 0 1 0 0,-1-1 0 0 0,0 1-1 0 0,0-1 1 0 0,1 1 0 0 0,-1-1 0 0 0,0 0-1 0 0,0 0 1 0 0,0 0 0 0 0,0 0-1 0 0,1 0 1 0 0,-1 0 0 0 0,-2-1 0 0 0,-11-2 14 0 0,3 2 38 0 0,0-1 1 0 0,0-1-1 0 0,0 0 0 0 0,0 0 1 0 0,1-2-1 0 0,-1 1 1 0 0,1-1-1 0 0,-11-7 1 0 0,-6-5 248 0 0,19 12 3 0 0,0-1 1 0 0,-16-11-1 0 0,25 16-285 0 0,-1 0-1 0 0,0 1 1 0 0,0-1-1 0 0,1 0 1 0 0,-1 0-1 0 0,1 0 1 0 0,-1 0-1 0 0,1 0 1 0 0,-1 0 0 0 0,1 0-1 0 0,-1 0 1 0 0,1 0-1 0 0,0 0 1 0 0,0 0-1 0 0,-1 0 1 0 0,1 0-1 0 0,0 0 1 0 0,0 0-1 0 0,0 0 1 0 0,0 0-1 0 0,0 0 1 0 0,0 0 0 0 0,1 0-1 0 0,-1 0 1 0 0,0 0-1 0 0,0 0 1 0 0,1 0-1 0 0,-1 0 1 0 0,1 0-1 0 0,-1 0 1 0 0,2-1-1 0 0,0-2-5 0 0,0 1-1 0 0,1 0 1 0 0,-1 0-1 0 0,1 0 1 0 0,0 0-1 0 0,6-5 0 0 0,21-15-10 0 0,-1-1 0 0 0,-1-1-1 0 0,-2-2 1 0 0,-1-1-1 0 0,0 0 1 0 0,19-34-1 0 0,-29 41-3 0 0,-6 8 3 0 0,0-1 0 0 0,9-18-1 0 0,-3-2 65 0 0,2 0 45 0 0,11-40 0 0 0,-24 61 46 0 0,0 0-1 0 0,-1 0 1 0 0,-1 0 0 0 0,0 0-1 0 0,-1 0 1 0 0,-1-27-1 0 0,-1 37-125 0 0,1 1 0 0 0,0-1 0 0 0,-1 0-1 0 0,1 0 1 0 0,-1 1 0 0 0,0-1-1 0 0,0 0 1 0 0,0 1 0 0 0,0-1 0 0 0,-1 1-1 0 0,1-1 1 0 0,-3-2 0 0 0,1 2 0 0 0,0 0 0 0 0,0 0 0 0 0,-1 0 0 0 0,0 0-1 0 0,0 0 1 0 0,-6-3 0 0 0,-52-36 373 0 0,28 18-1400 0 0,-2 3-3828 0 0,1 4-1583 0 0</inkml:trace>
</inkml:ink>
</file>

<file path=ppt/ink/ink16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2-03-24T20:07:00.013"/>
    </inkml:context>
    <inkml:brush xml:id="br0">
      <inkml:brushProperty name="width" value="0.05292" units="cm"/>
      <inkml:brushProperty name="height" value="0.05292" units="cm"/>
      <inkml:brushProperty name="color" value="#FF0000"/>
    </inkml:brush>
  </inkml:definitions>
  <inkml:trace contextRef="#ctx0" brushRef="#br0">21205 14753 1634 0,'0'0'36'0,"0"0"7"0,0-6 1 0,0-1 3 0,0 7-38 0,0 0-9 0,0 0 0 0,4-6 0 16,0 0 12-16,3-4 0 0,0 1 0 0,0-1 0 15,3 1-12-15,1 3 0 0,-1 3 0 0,1-4 0 16,0 1 0-16,6-3 0 0,-3-1 0 0,0 4 0 16,1 3 0-16,-1 0 0 0,3 0 0 0,-3 0 8 15,1-4 0-15,-1 4-8 0,0 0 12 0,0 0-4 16,-4 3-8-16,1 0 0 0,3-6 0 0,-3 6 8 16,-1 3 14-16,1 0 2 0,3 0 1 0,-3-3 0 15,3 3-1-15,0 0 0 0,3 0 0 0,1 1 0 16,0-4 9-16,-1 3 2 0,5 3 0 0,-1-3 0 0,-4-3-27 0,5 3-8 15,-1 3 0-15,-4 1 0 16,4-1-16-16,-3 0-6 0,-4 4-2 0,-3-1 0 16,3 0-2-16,-7 4-1 0,0-4 0 0,0 1 0 15,-3-1 12-15,-1 1 3 0,1 2 0 0,-8-2 0 0,4-1 12 0,-3 0 16 16,-4 4-3-16,0 0-1 0,3-7 12 0,-3 3 3 16,-4-3 0-16,1 1 0 0,-1-1-9 0,-3 3-2 15,3-2 0-15,-3-1 0 0,-7 0-16 0,0 0 8 16,0 1-8-16,-7 2 0 15,3 1-14-15,-3-1-10 0,3 0-1 0,-3 1-1 0,3-4 26 0,0 3 0 16,1-2 12-16,3-1-4 0,-4 0-8 0,4 1 8 0,0-1-8 0,3 0 8 16,4 0 0-16,0 1 0 15,0-4 0-15,3 0 0 0,-3 0 0 0,3 0 1 0,4-3 0 0,7 0 0 16,0 0 6-16,0 0 1 0,0 0 0 0,0 0 0 16,0 0 0-16,0 0 0 0,7 0 0 15,0-3 0-15,0 3 14 0,8 0 3 0,-1 0 1 0,0 0 0 16,3-3-34-16,1 3-12 0,3 0 0 0,0-3 0 15,1 3 12-15,-1 0 0 0,0 3 0 0,0-3-9 16,0 3 18-16,4 0 4 0,-4 0 1 0,0 0 0 16,0 4-14-16,1-4 0 0,2 3 8 0,-3 0-8 15,4 4 0-15,-4-7 0 0,0 3 0 0,-3-3 0 16,0 4 0-16,-1-1 0 0,1 0 0 0,-4 0 0 16,4 1-12-16,-8-1-4 0,1 0-2 0,-4-3 0 15,0 4 18-15,0-4 0 0,-3 3 0 0,-4-3 0 16,-4 3-14-16,-3-2 4 0,-7 2 1 0,0 3 0 15,-7 1 0-15,-1-1 0 0,-6 0 0 0,0 1 0 0,-4 2 9 0,-3-2 0 16,3 2-9-16,-3-2 9 0,0-1 0 0,3-3 13 16,-3 4-1-16,-1-1-1 0,-2-2 17 0,2-4 4 15,-2 3 1-15,-1 3 0 0,0-2-1 0,4-1 0 16,-1 3 0-16,1-2 0 0,3-1-4 0,1 0-2 16,2 4 0-16,5-4 0 0,-1 3-26 0,4-3 0 15,0 1 0-15</inkml:trace>
  <inkml:trace contextRef="#ctx0" brushRef="#br0" timeOffset="11435.77">18055 6334 1681 0,'0'0'36'0,"0"0"8"16,0 0 2-16,4-6 2 0,3 3-38 0,-4-4-10 0,4-2 0 0,0 3 0 0,-3-1 47 0,3-2 7 16,0-1 2-16,0 1 0 0,-3 0-29 0,-1-1-6 15,1 1-1-15,-4-1 0 0,0-2-20 0,-7 3-15 16,0-4 3-16,-4 4 0 0,-3-4-10 0,0 4-2 16,-7-4 0-16,-4 7 0 0,0 0 12 0,-7 2 3 15,1 4 0-15,-5 0 0 0,1 0 9 0,0 0 0 16,-4 7 0-16,4-1-8 0,-1 3 20 0,1 4 5 15,0-1 1-15,0 7 0 0,-1 3-3 0,-2 3-1 16,-1 7 0-16,0 5 0 0,4 1-6 0,-1 3-8 16,5 3 11-16,-1-4-11 0,4-2 0 0,7 0 0 15,-1 2 0-15,8-2 0 0,0-4 0 0,7 1 0 0,0-1 0 0,7 4 0 16,4-3 0-16,3-1-12 0,3-3 1 0,8-2 1 16,3-1 10-16,7 0-13 0,4-6 5 0,0 0 8 15,7-3-9-15,3 0 9 0,0-1 0 0,4-5 0 16,0-4 0-16,3 1 11 0,1-1 0 0,3-3 0 15,0 4 28-15,-1-7 5 0,1 3 2 0,-7-6 0 16,4 3-7-16,-5-3-2 0,1-3 0 0,0-6 0 16,0-1-5-16,-7-2-2 0,0-1 0 0,-4-2 0 15,-3-4-8-15,-1 0-2 0,-9-6 0 0,2-3 0 16,-6-1 11-16,0-2 1 0,-4-6 1 0,-4-4 0 16,1 6-33-16,-4-2-9 0,-4 2-1 0,1-6 0 15,-1 1-2-15,-3-1 0 0,-3 3 0 0,3 1 0 16,-4-1 12-16,1 0-12 0,-4 4 12 0,3 3-12 15,-3 2-5-15,0-2-2 0,-3 3 0 0,-1 3 0 16,0 3-24-16,-3 3-5 0,0 0 0 0,0 3-1 16,0 1-32-16,0-1-7 0,3 3 0 0,-3 4-776 15</inkml:trace>
  <inkml:trace contextRef="#ctx0" brushRef="#br0" timeOffset="12216.92">18443 5268 1474 0,'0'0'41'0,"-7"-3"11"0,0 0-42 0,0-1-10 0,-4 4 0 0,-3-3 0 0,4 3 34 0,-8 0 5 15,4 0 1-15,-7-3 0 0,-4 3-32 0,0 0-8 16,1 3 0-16,-4-3 0 16,-1 3-23-16,1 1-5 0,0-1-2 0,3 0 0 0,-3 3 30 0,3-3 0 15,-3 4 0-15,0-1 0 0,0 3 12 0,-8 4 3 16,1-4 0-16,0 7 0 0,-4-4-4 0,-3 7-1 15,3 0 0-15,0 3 0 0,0 0-25 0,4 3-5 16,-4 3 0-16,0 4-1 0,4-1 21 0,3 3 0 16,-3-2 0-16,7 2 0 0,0 1 0 0,6-4 0 15,1 4 12-15,7-1-4 0,4-3 8 0,6 1 0 16,1 2 1-16,6-2 0 0,4-1-17 0,7 0 0 16,4-2 0-16,3-4 0 0,4 0-15 15,6-3 0-15,5-3 0 0,3-7 0 0,6 4 25 0,5-7 5 16,3-3 1-16,3-2 0 0,1-4-16 0,3-4 0 15,-4 1 0-15,-3-3 0 0,0 0 23 0,0-7 11 16,-4 1 2-16,1-1 1 0,-5-3 3 0,1 1 1 0,-3-1 0 16,-5-3 0-16,-2 0-10 0,-1 1-3 0,-7-4 0 0,0 0 0 15,-3 0-1-15,-4 0-1 16,0 0 0-16,-6 0 0 0,-5 3-26 0,1-3 0 16,-4 3 0-16,-4 4 0 0,1-4 0 0,-4 3 8 0,-4-6-8 15,1 0 8-15,-4 0 0 0,-7 4 0 0,3-4 0 0,-3-4 0 16,-4 5-8-16,1-8 0 0,-5 7 0 0,1-3 0 15,0 0-14-15,0 0 5 0,3 6 1 0,-3-6 0 16,0 3 8-16,0 0 0 0,0 0 0 0,3 0 0 16,0 4 0-16,-3-1 0 0,4 0 0 0,2 3 0 0,-2 1-8 15,3-1 0-15,0 3 0 0,-1 1 0 16,5 2-13-16,-1 1-3 0,-3 3 0 0</inkml:trace>
  <inkml:trace contextRef="#ctx0" brushRef="#br0" timeOffset="13141.48">18553 4437 1681 0,'0'0'36'0,"0"-3"8"0,0 3 2 0,-7-10 2 0,7 1-38 0,-4-4-10 0,4 1 0 15,0 3 0-15,0-1 0 0,0-2 0 0,0-4 0 0,0 3 0 16,0-2 0-16,0 2 0 0,0 1 0 0,-4-4 0 16,-3 0 28-16,0 1 3 0,0-1 1 0,0 0 0 15,-3 1-20-15,-1 2-3 0,-3-3-1 0,0 1 0 16,-7-1-8-16,-4 0 8 0,0 4-8 0,-6-4 8 16,-1 7-22-16,-7-1-5 0,0 4-1 0,-3 3 0 15,-4 0 5-15,4 3 1 0,-4 3 0 0,3 3 0 16,-2 4 35-16,2-1 7 0,1 10 2 0,0 3 0 15,-1 9-21-15,4 4-9 0,1 12 8 0,2 3-8 16,1 0 0-16,0 0 0 0,3 6 0 0,7 1 0 16,1-1 0-16,6 1 0 0,0-4 0 0,8-3 0 0,6-3-11 15,4-3 11-15,4-3-8 0,10 0 8 0,0-4-8 16,4 1 8-16,6-7-8 0,8 1 8 0,3 2 0 0,4-2 0 16,4-7 0-16,2 0 0 0,5-3 12 0,3 0-3 15,-4-7 0-15,0 1 0 0,1-3-9 16,3-7 8-16,-4 0-8 0,4-3 8 0,0 0 32 0,-4-6 5 15,1-6 2-15,-4-4 0 0,-4 1 21 0,0-7 4 16,1-3 0-16,-1-3 1 0,-7-3-36 0,1-4-7 16,-5 1-2-16,-2-4 0 0,-5-2 0 15,-6-1 0-15,-4-3 0 0,-3 4 0 0,-4-1-12 0,-7 1-4 16,-7-4 0-16,-4 3 0 0,-3 4-12 0,-7-1 8 16,-4 4-8-16,-7-1 0 0,-3 7 0 0,-4 0-12 15,-7 6 1-15,-7 1 0 16,-3 2-21-16,-8 3-5 0,-3 4-1 0,-3 6 0 15,-1 0-96-15,-6 6-19 0,-1 0-4 0</inkml:trace>
  <inkml:trace contextRef="#ctx0" brushRef="#br0" timeOffset="26525">28875 15129 1429 0,'0'0'40'0,"-4"-3"10"0,4 3-40 0,-7-3-10 16,4-3 0-16,3 6 0 0,-4-4 77 0,4 4 14 15,0 0 2-15,-7 0 1 0,7 0-61 0,0 0-12 16,-7 0-2-16,4 4-1 0,-4-1-9 0,3 0-1 16,4-3-8-16,-7 6 12 0,3 0 8 0,4 4 0 15,0 2 1-15,4 1 0 0,-1 2 15 0,1 7 4 16,-4 4 0-16,4 2 0 0,-1 6-26 0,-3 4-5 16,4-1-1-16,-4 4 0 0,0 3-8 0,-4 0 8 15,4-3-8-15,-3 0 8 0,-1-4-8 0,0-2 0 16,1-7 0-16,-1-3 0 0,8-3 0 0,-8-6 0 15,4-10 0-15,0-6-919 0</inkml:trace>
  <inkml:trace contextRef="#ctx0" brushRef="#br0" timeOffset="79517.57">30738 15888 1094 0,'0'0'24'0,"0"0"4"0,0 0 2 0,-8-6 2 0,5 2-32 0,-4 1 0 0,0 0 0 0,-4 3 0 16,4-3 88-16,0 3 12 0,0 0 3 0,-3 0 0 16,2 0-41-16,-2 0-8 0,3 0-2 0,0 0 0 15,-4 3-40-15,4 0-12 0,-3 0 0 0,2 1 8 16,-2 2-23-16,-1 3-4 0,-3 1-1 0,0 2 0 31,-4 4-4-31,1 3-2 0,3 3 0 0,-7 6 0 0,3 0 36 0,-3 3 7 0,3 7 2 0,0 0 0 16,4-1-4-16,0 1-1 0,0-4 0 0,4 4 0 15,2-3-6-15,1-1 0 0,4 4-8 0,-1-4 12 16,4-2-24-16,4 2-4 0,3-6-2 0,0 0 0 16,0 1-31-16,4-4-7 0,3-6 0 0,3-4-1 15,1-2 29-15,7-4 5 0,-1-3 2 0,8 1 0 0,-4-7 36 0,4-7 7 16,-4-2 2-16,1 0 0 0,-1-7 9 0,-7 0 3 16,-3-3 0-16,-1 1 0 0,-6-4 10 0,-4 3 2 15,-4-3 1-15,-3 3 0 0,-3 0 22 0,-4 1 4 16,-4 2 1-16,-3 0 0 0,-3-3 1 0,-5 7 1 15,-2-1 0-15,-1 4 0 0,0-1-37 0,1 1-7 16,-5 6-2-16,8 0 0 0,-4 3-32 0,4 3 0 16,4-3 0-16,-1 6 0 0,0 0-12 0,4 1 12 15,0-1-13-15,4 3 5 0,-1 1 8 0,0-1-10 16,1 1 10-16,6 2-10 0,-3-2 0 16,4 2 0-16,-1 4 0 0,4-4 0 15,0 4-16-15,4-3-3 16,-1-1-1-16,1 1 0 0</inkml:trace>
  <inkml:trace contextRef="#ctx0" brushRef="#br0" timeOffset="79948.77">31238 15963 2530 0,'-3'3'56'0,"-4"-3"11"0,7 0 2 0,0 0 3 0,0 0-58 0,0 0-14 16,0 0 0-16,0 0 0 0,7 0 0 0,4 0-16 15,3 0 3-15,0 0 1 16,7 3-17-16,-3 1-3 0,3-1-1 0,3 6 0 0,8-3 33 0,0 4 0 16,0-4 0-16,3 3 0 0,0 1 0 0,4-1 0 15,-4 1 0-15,1 2 0 0,2-2 0 0,1-1-8 16,-4 0 8-16,4 1 0 0,-3-4-22 0,-5 3-1 16,1-2 0-16,-7-4 0 0,-1 3 7 0,-2 0 2 15,-8-2 0-15,0-1 0 0,-7 0 26 0,-4 0 6 0,-3 3 1 0,-7-3 0 16,0 4 36-16,-10-1 7 0,-4 6 2 0,-4 4 0 15,-3 0-10-15,-4 9-2 0,-3 0 0 0,3 3 0 16,-3 4-28-16,-1 2-5 0,5 1-2 0,-5 2 0 16,8-2-8-16,-4 2-1 0,4 1-8 0,3-4 12 31,1 1-107-31,2-4-21 0</inkml:trace>
  <inkml:trace contextRef="#ctx0" brushRef="#br0" timeOffset="90023.82">22892 15549 1908 0,'0'0'42'0,"0"0"9"0,0 0 1 0,0-9 1 0,0 3-42 0,0-1-11 0,0-2 0 0,0 3 0 15,0-1 34-15,0 1 5 0,-4-3 1 0,-3 2 0 16,4 1-29-16,-4 0-11 0,0 0 8 0,-1-1-8 16,-2 4 0-16,-4-3 0 0,0 3 0 0,-8-4 0 15,1 7-13-15,0 0 1 0,-7 7 1 0,0-4 0 16,0 6-5-16,-4 1 0 0,4 5-1 0,-4 1 0 15,4 3 1-15,-1 0 0 0,5 6 0 0,2-3 0 16,-2 3 16-16,6 0 9 0,1 0-1 0,2 0 0 0,5 3 19 16,3-6 3-16,3 3 1 0,4-6 0 15,4 0-19-15,3-3-3 0,3-1-1 0,5-2 0 0,-1-4-8 16,7 1 0-16,0-4 0 0,4 0 0 0,3-3 0 16,4-3 0-16,3 0 0 0,0 0 0 15,0 0-29-15,1-3 1 0,-1 3 1 0,-3-3 0 16,-1 3-5-16,-2 3 0 0,-1 0-1 0,-3 0 0 15,-1 1-11-15,-6 2-3 0,0-3 0 0,-4 3 0 0,-4 4 19 0,-3-1 4 16,0 0 1-16,-3 1 0 0,-4-1 36 0,-4 4 7 16,1-1 2-16,-8 1 0 0,1 3 29 0,-1-4 5 15,-3 1 2-15,-4-1 0 0,4 1-13 0,-7-4-2 16,0 1-1-16,0-1 0 0,0 0-25 0,-4-2-5 16,-3-4 0-16,3 3-1 0,0-3 9 0,4 0 3 15,0 0 0-15,0-3 0 0,3 4-23 0,1-4 0 0,-1 0 0 0,4-4 0 16,3 4 0-16,1-3 0 0,3 0 0 0,7 3 0 15,0-6 24-15,3-3 6 0,8-4 2 0,3-3 0 16,3-3-32-16,8-2 0 0,3-8 0 0,1 1 0 16,6-6 11-16,0-1-11 0,0-3 12 0,1 1-12 15,-1-4 15-15,-3 3-4 0,3-2-1 0,-7 2 0 16,-3 4-10-16,-4 2 0 0,-3 4 0 0,-4 3 0 16,-7 3-11-16,0 6-4 0,-4-2-1 0,-6 8 0 15,-4 1-56 1,0 2-12-16,0 4-3 0,-4 0 0 0,1 3-17 0,-1 0-4 0,11 0-1 15,0 0 0-15</inkml:trace>
  <inkml:trace contextRef="#ctx0" brushRef="#br0" timeOffset="94151.7">23721 15615 1545 0,'0'-9'44'0,"0"9"9"0,0 0-42 0,0 0-11 0,0-7 0 0,0 7 0 16,0-6 68-16,0-3 11 0,0 9 2 16,0-7 1-16,-4 1-46 0,4 6-8 15,0 0-3-15,-3-3 0 0,3 3-9 0,-4-6-1 0,-3 3-1 0,0-1 0 16,0 4 17-16,0-3 3 0,-4 3 1 0,1-3 0 16,3 3-6-16,-4-3-1 0,4 3 0 0,-3 0 0 15,-1-3-13-15,0 3-3 0,1 0-1 0,-4 3 0 16,3-3-11-16,4 3 8 0,-4 0-8 0,1-3 8 15,-1 3-8-15,1 4 0 0,3-4 0 0,-4 3 0 16,0 0 0-16,1 1 0 0,-1-1-12 0,1 3 12 16,-1 1 0-16,1 2 0 0,-1 1 0 0,0-1 0 15,1 4-15-15,-1-3 5 0,1 2 1 0,3 1 0 16,-4 3 9-16,4-4 0 0,3 4 0 0,-3 0 0 16,4-3 0-16,3 3 0 0,0-4 0 0,0 4 0 15,3-3-10-15,1-1 10 0,-1 1-12 0,4 0 12 16,1-1 0-16,2 1 0 0,-3-3 0 0,4-1 0 0,-1 1-10 0,1 2 10 15,3-2-8-15,-3 0 8 0,3 2 0 16,0-2 8-16,0-1 0 0,4 1 0 0,-4-1-8 16,3 1 0-16,1-4 0 0,0 4 0 0,-1-1 9 15,4-2 1-15,-3-4 0 0,3 0 0 0,-3-2-10 16,3-1 0-16,0-3 0 0,-3 0 8 0,3-7 10 0,0 1 2 16,0-3 0-16,0-4 0 0,4 1-7 0,-4-4-1 15,-3 0 0-15,0 1 0 0,3-4 7 0,-4 0 1 16,1 0 0-16,-4-3 0 0,0 0 9 0,-3 3 3 15,-1-3 0-15,-2 1 0 0,-5-5-20 0,1 4-3 16,-4 4-1-16,0-4 0 0,-4 3-8 0,-3 0 8 16,0 3-8-16,-4 4 8 0,-3-4 10 0,4 4 2 0,-4-1 0 15,-4 4 0-15,0-1 16 0,1 4 3 16,-5 0 1-16,5 0 0 0,-4 2-25 0,-1 4-5 16,1-3-1-16,0 0 0 0,4 3-9 15,-5-3 0-15,5 0 9 0,-1 3-9 0,4-3-12 0,0 0-6 16,3-1-2-16,1-5-794 0,3 3-159 15</inkml:trace>
  <inkml:trace contextRef="#ctx0" brushRef="#br0" timeOffset="115993.99">22246 16963 1688 0,'-10'3'37'0,"3"1"8"0,-1-4 2 0,1 0 0 0,7 0-38 0,-3 3-9 15,3-3 0-15,0 0 0 0,0 0 0 0,0 0 0 16,0 0-12-16,0 0 12 0,0 0-14 0,0 0 5 15,0 3 1-15,3 3 0 0,1-3 22 0,-4 4 5 16,7-1 1-16,-3 3 0 0,3 7 14 0,0 3 3 16,-4 6 1-16,4 0 0 0,-3 6-26 0,3 7-12 0,-4-1 10 0,1 7-10 15,-4 0 0-15,0 0 0 0,3 3 0 0,-3 0 0 16,0-3-8-16,0-3-2 0,0-7 0 0,0 1 0 16,0-7 10-16,-3-3-12 0,3-6 12 0,-4-6-542 15,8-1-102-15</inkml:trace>
  <inkml:trace contextRef="#ctx0" brushRef="#br0" timeOffset="116427.74">22832 16716 1956 0,'-14'0'56'0,"14"0"11"0,-7 6-54 0,0 0-13 0,-1 0 0 0,1 4 0 0,4-4 0 0,-1 4-10 16,1 2 2-16,-4 1 0 15,3 2-16-15,1 7-4 0,3 0 0 0,-7 10 0 16,3 2-2-16,-3 4-1 0,4 2 0 0,-4 4 0 0,-1 0 31 0,5 3 0 16,-4 0 8-16,7 0-8 0,-4 3 41 0,1-2 2 15,-1 2 0-15,8 0 0 0,-1-3-32 0,1 0-11 16,-1-6 0-16,8-4 9 0,-4-2-9 0,0-10 0 15,4-3 0-15,-1-3-11 16,1-4-50-16,-1-2-11 0,-3-7-1 0,4 0-1 16,0-6-22-16,-4-3-5 0,3-3-1 0,-3-3 0 15,0-4 61-15,0 1 12 0,1-4 2 0,-5 0 1 0,-3-3 78 0,0 1 15 0,-3-1 3 0,-1 0 1 16,0 3 4-16,-3 1 1 0,0-1 0 0,0 3 0 16,-3 1-24-16,-1 2-5 0,4 1-1 0,-4 6 0 15,-3 6-36-15,4 0-10 0,-4 3 0 16,3 7 0-16,-3-1 0 0,3 7 0 0,1 0 0 0,3 3 0 15,0 0 0-15,0 0-15 0,3-3 4 0,4 3 1 16,0-7 10-16,7 1 0 0,-3-3 0 0,6-4-780 16</inkml:trace>
  <inkml:trace contextRef="#ctx0" brushRef="#br0" timeOffset="116740.69">23304 17415 2714 0,'-14'9'60'0,"7"-6"12"0,0 4 2 0,-3 2 2 0,3-3-60 0,3 4-16 15,1-4 0-15,-1-3 0 16,4-3-38-16,0 0-10 0,-3 3-3 0,3-3 0 16,0 0-202-16,0 0-41 0,0 7-8 0,0-1-2 15,0 0 145-15,0 0 29 0,0 1 6 0,0-1 0 0</inkml:trace>
  <inkml:trace contextRef="#ctx0" brushRef="#br0" timeOffset="117231.29">23707 16600 2066 0,'0'0'45'0,"-4"3"10"0,1 3 1 0,-1 3 3 0,-3 4-47 0,4 3-12 15,-5 2 0-15,5 8 0 0,-4-1 0 0,3 6 0 16,-3 3 0-16,4 4 0 15,-4 3-52-15,0 3-5 0,3 6-2 0,-3 3 0 16,0 4-6-16,0-1-2 0,0-3 0 0,0 4 0 0,0-1 50 0,3-2 17 16,-3-1-12-16,4-6 12 0,3 3 14 0,0-6 9 15,0-6 1-15,3-4 1 0,1-3 5 0,3-2 1 0,3-7 0 0,1-4 0 16,0-5-18-16,3-7-3 0,0 1-1 16,3-7 0-16,1-4 1 0,0-2 0 0,-1-3 0 15,1-7 0-15,-4-3 4 0,4 0 1 0,-4-9 0 16,0 0 0-16,0 0-15 0,-3-4 0 0,3 1 0 0,-7 0 0 15,0 2 0-15,-4 1 0 0,-3 0 8 0,0 6-8 16,-3 3 14-16,-4 4 0 0,0-1 0 0,-4 7 0 16,1-1 26-16,-1 7 4 0,0 3 2 0,-3 3 0 15,0 7-12-15,0-4-2 0,3 6-1 0,1-2 0 16,-1 2-19-16,4 4-4 0,0-4-8 0,4 1 12 16,6 0-90-1,1-4-18-15,6-3-4 0</inkml:trace>
  <inkml:trace contextRef="#ctx0" brushRef="#br0" timeOffset="117591.89">24225 16659 2560 0,'-24'19'72'0,"13"-10"17"0,0 1-71 15,1-1-18-15,-1 1 0 0,8-1 0 16,-1-3-43-16,4-3-12 0,0-3-2 0,7 7-1 16,0-7-182-16,4 0-36 0,3 3-7 0,0-3-1 0,4 0 224 0,-1 0 44 15,5 3 16-15,-1-3-9 0,3 6 112 0,5-3 22 0,-1 1 5 0,4-1 1 16,-1 0-15-16,5 0-4 0,-5 0 0 0,1 3 0 16,0-3-74-16,0 1-15 0,-1 2-3 15,-2-3-1-15,-5 3-19 0,1 1-19 0,-4-1 4 0,-7 3 1 16,-3 1-8-16,-8 5-2 0,1 1 0 0,-8 9 0 15,-3 3 24-15,-3 7 0 0,-8 9 0 16,0 3 0-16,-3 6 15 16,0 7 7-16,0 2 2 0,-4 4 0 0,1 6 36 0,-1-3 8 0,4 0 2 0,-4 0 0 15,4-3-33-15,3-3-6 0,1-4-2 0,2-5-1109 16</inkml:trace>
  <inkml:trace contextRef="#ctx0" brushRef="#br0" timeOffset="120397.62">30614 17358 798 0,'0'0'22'0,"4"-6"6"0,-4-3-28 0,3-1 0 0,-3 1 0 0,4-4 0 15,-4 4 100-15,0-4 13 0,0 1 3 0,0-1 1 16,0 1-13-16,-4-1-2 0,1 4-1 0,-1 3 0 16,1-4-27-16,-5 1-6 0,5 2 0 0,-4-2-1 15,0 6-9-15,0-3-2 0,0-4 0 0,0 4 0 16,3 0-19-16,-6-1-4 0,3 4-1 0,-1-3 0 16,1 3-17-16,-3 0-4 0,-1 0-1 0,1 3 0 15,-4-3-19-15,-1 3-4 0,5 3-1 0,-4 0 0 16,0 0-30-16,0 3-5 0,-1 0-2 0,1 4 0 0,0-1 31 15,0 1 7-15,3-1 1 0,-3 0 0 0,0 4 12 0,4 0 0 16,-4-1 9-16,3 4-9 0,-3-1 10 0,3 4-10 16,-3 3 10-16,4 0-10 0,-1 0 0 0,0 3 0 15,-3-3 0-15,4 3 0 0,3 0 0 0,0 4 0 16,0-1 0-16,3 0 0 0,1 3 0 0,3-2-8 16,0-1 8-16,0-3 0 0,3 3 0 0,1 0-10 15,3 1 10-15,0-1-8 0,0-3 8 0,3 0 0 16,1 0 0-16,-1 0 0 0,5-3 0 0,-1 0 0 15,-4-3 0-15,4 0 0 0,4-1 0 0,-4 1 0 0,0-3 0 16,4-4 0-16,0 1 0 0,-1 0 0 0,-3-4 0 0,7 0 0 16,-3-6 10-16,3 4-2 0,-3-4-8 0,3 0 12 15,0 0 7-15,4-3 1 0,0-3 0 0,-1 0 0 16,1-3 3-16,3-1 1 0,-7-5 0 0,4-1 0 16,3-2-4-16,-3-4-1 0,-4-6 0 0,4 0 0 15,0 3 10-15,-1-7 3 0,1 1 0 0,0 0 0 16,-4 0-18-16,0 0-3 0,-3-1-1 0,-1 1 0 15,-3 3-1-15,-3 0 0 0,-4 0 0 0,-3 3 0 16,-1 0 19-16,-3 0 4 0,-3 0 1 0,-1 0 0 16,-3 6 5-16,0-2 1 0,0-1 0 0,-4 3 0 15,4-3-27-15,-7 4-4 0,4-4-8 0,-5 0 11 16,5 3-1-16,-4-2 0 0,3-1 0 0,1 3 0 16,-1 0-10-16,0 1-9 0,4-1 9 0,0 0-13 15,-3 1 3-15,3-1 1 0,3 0 0 0,-6 1 0 16,2-1-40-16,1 0-8 15,0-3-2-15</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0T15:08:49.398"/>
    </inkml:context>
    <inkml:brush xml:id="br0">
      <inkml:brushProperty name="width" value="0.1" units="cm"/>
      <inkml:brushProperty name="height" value="0.1" units="cm"/>
      <inkml:brushProperty name="color" value="#008C3A"/>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1.053"/>
    </inkml:context>
    <inkml:brush xml:id="br0">
      <inkml:brushProperty name="width" value="0.1" units="cm"/>
      <inkml:brushProperty name="height" value="0.1" units="cm"/>
      <inkml:brushProperty name="color" value="#AB008B"/>
    </inkml:brush>
  </inkml:definitions>
  <inkml:trace contextRef="#ctx0" brushRef="#br0">5 419 12408 0 0,'-4'-60'1344'0'0,"4"59"-1326"0"0,0 0-1 0 0,0 0 1 0 0,0-1 0 0 0,0 1 0 0 0,0 0 0 0 0,0 0 0 0 0,0 0 0 0 0,1 0 0 0 0,-1-1 0 0 0,0 1 0 0 0,0 0 0 0 0,1 0 0 0 0,-1 0 0 0 0,1 0 0 0 0,-1 0 0 0 0,1 0 0 0 0,0 0 0 0 0,-1 0 0 0 0,1 0 0 0 0,0 0 0 0 0,0 0 0 0 0,0 0 0 0 0,0 1-1 0 0,-1-1 1 0 0,1 0 0 0 0,0 0 0 0 0,0 1 0 0 0,0-1 0 0 0,0 1 0 0 0,1-1 0 0 0,-1 1 0 0 0,0-1 0 0 0,0 1 0 0 0,0 0 0 0 0,0 0 0 0 0,0-1 0 0 0,1 1 0 0 0,-1 0 0 0 0,0 0 0 0 0,0 0 0 0 0,2 0 0 0 0,5 2 153 0 0,0-1 1 0 0,0 1 0 0 0,0 0 0 0 0,0 0 0 0 0,7 4-1 0 0,-2-1-83 0 0,17 4-144 0 0,0-1 0 0 0,0-2 0 0 0,1-1 0 0 0,0-1 0 0 0,0-2 0 0 0,0-1 0 0 0,44-4 0 0 0,-58 0 167 0 0,-1 0 0 0 0,0-1 0 0 0,0-1 0 0 0,0 0 0 0 0,0-2 0 0 0,-1 1 0 0 0,0-2 0 0 0,24-16 1 0 0,-34 21-3 0 0,0-1 0 0 0,0 1 1 0 0,-1-2-1 0 0,1 1 1 0 0,-1 0-1 0 0,0-1 1 0 0,-1 0-1 0 0,1 0 1 0 0,-1 0-1 0 0,0 0 1 0 0,0 0-1 0 0,0-1 1 0 0,-1 1-1 0 0,0-1 1 0 0,0 0-1 0 0,1-7 1 0 0,-1 6 4 0 0,-1 1 0 0 0,0-1 1 0 0,-1 0-1 0 0,0 1 0 0 0,0-1 1 0 0,0 0-1 0 0,-1 1 0 0 0,0-1 1 0 0,0 1-1 0 0,-1-1 0 0 0,1 1 0 0 0,-1 0 1 0 0,-1-1-1 0 0,-4-8 0 0 0,2 6-21 0 0,-1 1 0 0 0,0 0-1 0 0,0 0 1 0 0,-1 1 0 0 0,0 0-1 0 0,-1 0 1 0 0,1 0 0 0 0,-1 1 0 0 0,0 0-1 0 0,-1 1 1 0 0,1-1 0 0 0,-1 2-1 0 0,0-1 1 0 0,-11-3 0 0 0,9 5-121 0 0,-1-1 0 0 0,0 1 0 0 0,1 1 0 0 0,-1 0 0 0 0,0 1 1 0 0,0 0-1 0 0,0 1 0 0 0,0 0 0 0 0,0 1 0 0 0,0 0 0 0 0,-18 5 0 0 0,19-3 12 0 0,1 1-1 0 0,0 0 0 0 0,1 0 0 0 0,-1 1 0 0 0,1 0 0 0 0,0 1 1 0 0,0 0-1 0 0,0 0 0 0 0,1 1 0 0 0,0 0 0 0 0,0 0 1 0 0,1 1-1 0 0,0 0 0 0 0,1 1 0 0 0,-1-1 0 0 0,-8 18 0 0 0,4-5-17 0 0,2 0 0 0 0,0 1 0 0 0,1 0 0 0 0,1 0-1 0 0,1 1 1 0 0,-4 36 0 0 0,6-24 13 0 0,1 1 0 0 0,2 0 0 0 0,2-1 0 0 0,1 1 0 0 0,2-1 0 0 0,15 61 0 0 0,-16-83 21 0 0,2 0 0 0 0,-1 0 0 0 0,2 0 0 0 0,0-1 0 0 0,0 0 0 0 0,1 0 0 0 0,1 0 0 0 0,0-1 0 0 0,0 0 0 0 0,11 10 0 0 0,-12-16 1 0 0,-1 0-1 0 0,1 0 1 0 0,0 0-1 0 0,0-1 1 0 0,0 0-1 0 0,1 0 0 0 0,-1-1 1 0 0,1 0-1 0 0,0-1 1 0 0,15 4-1 0 0,-5-3 39 0 0,0-1 0 0 0,0 0 0 0 0,35-3-1 0 0,-36 0 18 0 0,-1-1 0 0 0,0-1 0 0 0,0 0 0 0 0,0-1 0 0 0,20-8 0 0 0,-27 8-246 0 0,0 0 0 0 0,-1 0-1 0 0,1-1 1 0 0,-1 0-1 0 0,0 0 1 0 0,-1-1-1 0 0,1 0 1 0 0,-1 0 0 0 0,0-1-1 0 0,9-11 1 0 0,-3-2-948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1.438"/>
    </inkml:context>
    <inkml:brush xml:id="br0">
      <inkml:brushProperty name="width" value="0.1" units="cm"/>
      <inkml:brushProperty name="height" value="0.1" units="cm"/>
      <inkml:brushProperty name="color" value="#AB008B"/>
    </inkml:brush>
  </inkml:definitions>
  <inkml:trace contextRef="#ctx0" brushRef="#br0">1 177 19015 0 0,'27'-12'392'0'0,"4"-5"104"0"0,1 2-400 0 0,3 3-96 0 0,6-5 0 0 0,0 5 0 0 0,-5 0 80 0 0,5-3-8 0 0,0 3 0 0 0,0-1 0 0 0,-2 1-720 0 0,2-3-152 0 0,0 3-24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1.886"/>
    </inkml:context>
    <inkml:brush xml:id="br0">
      <inkml:brushProperty name="width" value="0.1" units="cm"/>
      <inkml:brushProperty name="height" value="0.1" units="cm"/>
      <inkml:brushProperty name="color" value="#AB008B"/>
    </inkml:brush>
  </inkml:definitions>
  <inkml:trace contextRef="#ctx0" brushRef="#br0">0 17 16208 0 0,'10'-8'719'0'0,"-2"4"145"0"0,2 0-688 0 0,-6 4-176 0 0,5 4 0 0 0,-1 0 0 0 0,2 8 64 0 0,0 5-64 0 0,-2-2 64 0 0,1 9-64 0 0,5 9 64 0 0,-6 11-64 0 0,2 0 64 0 0,3 12-64 0 0,-4 0 0 0 0,0 8-64 0 0,1 4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15T19:49:50.894"/>
    </inkml:context>
    <inkml:brush xml:id="br0">
      <inkml:brushProperty name="width" value="0.05" units="cm"/>
      <inkml:brushProperty name="height" value="0.05" units="cm"/>
    </inkml:brush>
  </inkml:definitions>
  <inkml:trace contextRef="#ctx0" brushRef="#br0">24 1 2384 0 0,'0'16'0'0'0,"-6"4"96"0"0,-2 11-24 0 0,3 5 8 0 0,1-1-80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2.245"/>
    </inkml:context>
    <inkml:brush xml:id="br0">
      <inkml:brushProperty name="width" value="0.1" units="cm"/>
      <inkml:brushProperty name="height" value="0.1" units="cm"/>
      <inkml:brushProperty name="color" value="#AB008B"/>
    </inkml:brush>
  </inkml:definitions>
  <inkml:trace contextRef="#ctx0" brushRef="#br0">520 101 14152 0 0,'1'-4'62'0'0,"0"-7"68"0"0,1-1 0 0 0,1 0-1 0 0,0 1 1 0 0,1-1 0 0 0,0 1 0 0 0,9-15-1 0 0,-13 24-193 0 0,1 3 55 0 0,-1-1 0 0 0,1 0-1 0 0,-1 1 1 0 0,1-1 0 0 0,-1 1-1 0 0,1-1 1 0 0,-1 1 0 0 0,0-1-1 0 0,1 1 1 0 0,-1-1 0 0 0,0 1-1 0 0,0 0 1 0 0,1-1 0 0 0,-1 1-1 0 0,0-1 1 0 0,0 1 0 0 0,0 0-1 0 0,0-1 1 0 0,0 1 0 0 0,0 0 0 0 0,0-1-1 0 0,0 1 1 0 0,0-1 0 0 0,0 1-1 0 0,0 0 1 0 0,0 0 0 0 0,0 1-17 0 0,-2 14-71 0 0,0 0-1 0 0,-1 0 1 0 0,0-1 0 0 0,-10 26 0 0 0,2-5 106 0 0,-33 96 63 0 0,16-52 80 0 0,-141 379 1364 0 0,65-186-969 0 0,-63 143 44 0 0,167-414-621 0 0,-1-1-1 0 0,1 0 1 0 0,-1 0-1 0 0,0 0 0 0 0,1 0 1 0 0,-1 0-1 0 0,0 0 1 0 0,0 0-1 0 0,1 0 1 0 0,-3 2-1 0 0,2-2-192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4.918"/>
    </inkml:context>
    <inkml:brush xml:id="br0">
      <inkml:brushProperty name="width" value="0.1" units="cm"/>
      <inkml:brushProperty name="height" value="0.1" units="cm"/>
      <inkml:brushProperty name="color" value="#AB008B"/>
    </inkml:brush>
  </inkml:definitions>
  <inkml:trace contextRef="#ctx0" brushRef="#br0">743 28 13792 0 0,'-13'-5'232'0'0,"-1"-1"-38"0"0,-25-7 0 0 0,35 12-133 0 0,0 0 0 0 0,0 1 0 0 0,0-1 0 0 0,0 1 0 0 0,0 0 0 0 0,0 0 0 0 0,0 0 0 0 0,0 0 1 0 0,0 1-1 0 0,0-1 0 0 0,-7 4 0 0 0,-11 6 43 0 0,1 2-1 0 0,0 0 1 0 0,0 2 0 0 0,2 0 0 0 0,-30 28 0 0 0,15-10-148 0 0,3 1 1 0 0,0 2-1 0 0,2 1 1 0 0,-31 52 0 0 0,-80 169-60 0 0,108-182 109 0 0,-39 143 1 0 0,59-176 119 0 0,3 0 0 0 0,1 1 0 0 0,2 0 0 0 0,2 1 0 0 0,2-1 0 0 0,2 1 0 0 0,10 80 0 0 0,-5-95-8 0 0,1 0 0 0 0,1 0-1 0 0,2-1 1 0 0,0 0 0 0 0,2 0-1 0 0,1-1 1 0 0,2 0 0 0 0,0-2 0 0 0,2 1-1 0 0,0-2 1 0 0,2 0 0 0 0,30 31-1 0 0,-18-26-98 0 0,2-2 0 0 0,49 33-1 0 0,-5-11-18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1.946"/>
    </inkml:context>
    <inkml:brush xml:id="br0">
      <inkml:brushProperty name="width" value="0.1" units="cm"/>
      <inkml:brushProperty name="height" value="0.1" units="cm"/>
      <inkml:brushProperty name="color" value="#AB008B"/>
    </inkml:brush>
  </inkml:definitions>
  <inkml:trace contextRef="#ctx0" brushRef="#br0">40 479 12632 0 0,'0'0'1129'0'0,"-9"9"-469"0"0,7-6-632 0 0,0 0 0 0 0,0 1 0 0 0,1-1 0 0 0,-1 1 0 0 0,1-1 0 0 0,-1 1-1 0 0,1 0 1 0 0,0-1 0 0 0,1 1 0 0 0,-1 0 0 0 0,1 0 0 0 0,-1-1 0 0 0,2 8 0 0 0,0 5 110 0 0,7 33 0 0 0,-1-3-101 0 0,2-1-26 0 0,-1-6-11 0 0,6 57-5 0 0,0-6-25 0 0,3 132 1 0 0,-17-214 5 0 0,0 22 191 0 0,0-29-173 0 0,0 1-1 0 0,0-1 1 0 0,-1 0-1 0 0,1 1 1 0 0,0-1-1 0 0,-1 1 1 0 0,1-1-1 0 0,0 0 1 0 0,-1 1-1 0 0,0-1 1 0 0,1 0 0 0 0,-1 0-1 0 0,0 1 1 0 0,-1 1-1 0 0,1-2-250 0 0,-7-7-676 0 0,4 1 816 0 0,1-1 0 0 0,0 1 0 0 0,0-1 0 0 0,0 0 0 0 0,0 0 0 0 0,-2-12 0 0 0,-8-42-550 0 0,9 37 593 0 0,-15-117-414 0 0,11 59 561 0 0,-1-34 94 0 0,10 54 163 0 0,2 0 0 0 0,3 0 0 0 0,3 0 0 0 0,3 1 0 0 0,2 1 0 0 0,35-96 0 0 0,32-9 712 0 0,-79 160-1024 0 0,1 0 0 0 0,-1 0 1 0 0,1 0-1 0 0,0 0 1 0 0,0 0-1 0 0,1 0 1 0 0,-1 1-1 0 0,7-5 1 0 0,-8 6-8 0 0,0 1 0 0 0,1 0 0 0 0,-1 0 0 0 0,0 0 0 0 0,0 0 0 0 0,1 0 0 0 0,-1 0 0 0 0,1 0 0 0 0,-1 1 0 0 0,1 0 0 0 0,-1-1 0 0 0,1 1 0 0 0,-1 0 0 0 0,1 0 0 0 0,-1 0 0 0 0,1 1 0 0 0,-1-1 0 0 0,5 1 1 0 0,1 2-42 0 0,1 1 0 0 0,0-1 0 0 0,-1 1 0 0 0,1 0 0 0 0,-1 1 0 0 0,-1 0 0 0 0,1 1 0 0 0,0-1 0 0 0,-1 1 0 0 0,7 8 1 0 0,8 11-394 0 0,30 40 1 0 0,-38-45 260 0 0,90 129-1846 0 0,-73-104 1637 0 0,-3 2 0 0 0,31 68 1 0 0,-57-110 388 0 0,1 0 1 0 0,-1 1 0 0 0,0-1 0 0 0,-1 1 0 0 0,1-1-1 0 0,-1 1 1 0 0,0-1 0 0 0,0 1 0 0 0,-1 0 0 0 0,0-1-1 0 0,0 1 1 0 0,0 0 0 0 0,0-1 0 0 0,-1 1 0 0 0,0 0-1 0 0,-1-1 1 0 0,1 1 0 0 0,-1-1 0 0 0,0 0 0 0 0,-4 9-1 0 0,1-6 12 0 0,1-1-1 0 0,-1 0 0 0 0,0 0 0 0 0,-1 0 0 0 0,0-1 1 0 0,0 1-1 0 0,0-1 0 0 0,-1-1 0 0 0,0 1 1 0 0,0-1-1 0 0,0-1 0 0 0,-1 1 0 0 0,-12 5 1 0 0,5-3 198 0 0,-1-1 1 0 0,0-1 0 0 0,0 0 0 0 0,-21 3 0 0 0,29-6-124 0 0,-1-1 0 0 0,0-1 0 0 0,1 0 0 0 0,-1 0 1 0 0,0 0-1 0 0,0-1 0 0 0,1-1 0 0 0,-1 1 0 0 0,-16-7 1 0 0,7 1-42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2.567"/>
    </inkml:context>
    <inkml:brush xml:id="br0">
      <inkml:brushProperty name="width" value="0.1" units="cm"/>
      <inkml:brushProperty name="height" value="0.1" units="cm"/>
      <inkml:brushProperty name="color" value="#AB008B"/>
    </inkml:brush>
  </inkml:definitions>
  <inkml:trace contextRef="#ctx0" brushRef="#br0">65 315 9184 0 0,'9'-33'598'0'0,"-8"30"-559"0"0,-1 0 0 0 0,1 0 1 0 0,-1 0-1 0 0,0 1 1 0 0,0-1-1 0 0,0 0 0 0 0,0 0 1 0 0,-1 0-1 0 0,0-5 1 0 0,-3 4-54 0 0,4 4 13 0 0,0-1 0 0 0,0 1 0 0 0,0 0-1 0 0,0 0 1 0 0,-1 0 0 0 0,1 0-1 0 0,0 0 1 0 0,0-1 0 0 0,0 1 0 0 0,-1 0-1 0 0,1 0 1 0 0,0 0 0 0 0,0 0 0 0 0,0 0-1 0 0,-1 0 1 0 0,1 0 0 0 0,0 0-1 0 0,0 0 1 0 0,-1 0 0 0 0,1 0 0 0 0,0 0-1 0 0,0 0 1 0 0,-1 0 0 0 0,1 0-1 0 0,0 0 1 0 0,0 0 0 0 0,0 0 0 0 0,-1 0-1 0 0,1 0 1 0 0,0 0 0 0 0,0 0 0 0 0,-1 0-1 0 0,1 1 1 0 0,-5 12-22 0 0,-1 58 351 0 0,5-55-280 0 0,-1 23 0 0 0,1 4 0 0 0,-2-13-48 0 0,-3 42 0 0 0,6-64-20 0 0,-1 1 0 0 0,0-1-1 0 0,-5 15 1 0 0,5-18 23 0 0,1 2 95 0 0,0-6 191 0 0,-1-3 67 0 0,-15-66 1258 0 0,10 35-1096 0 0,3 14-273 0 0,1 1 1 0 0,1 0 0 0 0,1-1-1 0 0,3-26 1 0 0,-1-13-23 0 0,-2 38-71 0 0,1 1 1 0 0,0-1 0 0 0,1 1 0 0 0,2-1 0 0 0,0 1 0 0 0,0 0-1 0 0,13-30 1 0 0,-13 41-85 0 0,0 0 0 0 0,1-1 0 0 0,0 2-1 0 0,0-1 1 0 0,1 0 0 0 0,0 1 0 0 0,0 0 0 0 0,1 1-1 0 0,0-1 1 0 0,0 1 0 0 0,0 1 0 0 0,1-1 0 0 0,13-7-1 0 0,-13 10 129 0 0,0 0 0 0 0,-1 0-1 0 0,14-4 1 0 0,-17 7-191 0 0,1-1-1 0 0,-1 1 1 0 0,0 0 0 0 0,0 0-1 0 0,0 0 1 0 0,0 1 0 0 0,0-1-1 0 0,0 1 1 0 0,6 2 0 0 0,4 1-471 0 0,-1 1 1 0 0,1 0 0 0 0,17 11 0 0 0,-13-5-435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3.189"/>
    </inkml:context>
    <inkml:brush xml:id="br0">
      <inkml:brushProperty name="width" value="0.1" units="cm"/>
      <inkml:brushProperty name="height" value="0.1" units="cm"/>
      <inkml:brushProperty name="color" value="#AB008B"/>
    </inkml:brush>
  </inkml:definitions>
  <inkml:trace contextRef="#ctx0" brushRef="#br0">23 399 12928 0 0,'0'0'756'0'0,"1"0"-623"0"0,8-1-29 0 0,-1 0 1 0 0,1-1-1 0 0,13-4 0 0 0,-3 1 132 0 0,33-8 517 0 0,59-23 0 0 0,-105 33-686 0 0,30-11-351 0 0,-1-1 0 0 0,35-22 1 0 0,-61 31 54 0 0,1 0-1 0 0,-1-1 1 0 0,0 0 0 0 0,-1 0 0 0 0,0-1-1 0 0,0 0 1 0 0,0 0 0 0 0,-1-1 0 0 0,-1 0-1 0 0,1-1 1 0 0,8-16 0 0 0,-14 21 276 0 0,1 0-1 0 0,-1 0 1 0 0,0 0 0 0 0,0 0-1 0 0,0 0 1 0 0,-1 0 0 0 0,1-1-1 0 0,-1 1 1 0 0,-1 0 0 0 0,1 0-1 0 0,-1 0 1 0 0,0 0 0 0 0,0 0-1 0 0,0 0 1 0 0,-1 0 0 0 0,0 0-1 0 0,0 0 1 0 0,0 1 0 0 0,0-1-1 0 0,-1 1 1 0 0,0-1 0 0 0,0 1-1 0 0,-6-7 1 0 0,4 7 116 0 0,0 1 0 0 0,0-1-1 0 0,-1 1 1 0 0,1 1 0 0 0,-1-1 0 0 0,1 1 0 0 0,-1 0-1 0 0,0 0 1 0 0,0 0 0 0 0,0 1 0 0 0,0 0-1 0 0,0 0 1 0 0,0 1 0 0 0,0 0 0 0 0,0 0 0 0 0,0 0-1 0 0,-8 2 1 0 0,2-1-100 0 0,1 2 0 0 0,-1-1-1 0 0,1 2 1 0 0,0-1 0 0 0,0 1-1 0 0,0 1 1 0 0,1 0 0 0 0,-12 7-1 0 0,1 3-62 0 0,1 1 0 0 0,1 1 0 0 0,0 1 0 0 0,-19 22 0 0 0,22-19-53 0 0,0 2 0 0 0,2 0-1 0 0,0 0 1 0 0,2 2 0 0 0,-16 39-1 0 0,18-32-437 0 0,2 0 0 0 0,1 0-1 0 0,1 0 1 0 0,1 1-1 0 0,2 0 1 0 0,2 36 0 0 0,1-31-989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3.596"/>
    </inkml:context>
    <inkml:brush xml:id="br0">
      <inkml:brushProperty name="width" value="0.1" units="cm"/>
      <inkml:brushProperty name="height" value="0.1" units="cm"/>
      <inkml:brushProperty name="color" value="#AB008B"/>
    </inkml:brush>
  </inkml:definitions>
  <inkml:trace contextRef="#ctx0" brushRef="#br0">375 0 14408 0 0,'-14'8'372'0'0,"1"-2"1"0"0,-1 1 0 0 0,-1-2 0 0 0,-19 6 0 0 0,-62 8 986 0 0,84-17-1260 0 0,0 0-1 0 0,0 1 0 0 0,0 1 0 0 0,0 0 0 0 0,0 1 0 0 0,1 0 1 0 0,0 0-1 0 0,0 1 0 0 0,-12 9 0 0 0,18-11-90 0 0,0 0 0 0 0,0 0 0 0 0,1 0 0 0 0,0 1-1 0 0,0-1 1 0 0,0 1 0 0 0,0 0 0 0 0,1 1 0 0 0,-1-1 0 0 0,1 0-1 0 0,1 1 1 0 0,-1 0 0 0 0,1 0 0 0 0,0 0 0 0 0,0 0 0 0 0,1 0 0 0 0,0 0-1 0 0,0 0 1 0 0,0 12 0 0 0,0 3-143 0 0,2 0-1 0 0,1 0 1 0 0,1 0-1 0 0,0 0 1 0 0,1-1-1 0 0,2 0 1 0 0,12 32-1 0 0,-7-26-319 0 0,2-1-1 0 0,0 0 0 0 0,22 29 1 0 0,-26-43 160 0 0,0 0 1 0 0,0 0 0 0 0,1-1 0 0 0,0 0 0 0 0,1-1-1 0 0,0 0 1 0 0,1-1 0 0 0,19 10 0 0 0,-4-5-306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3.939"/>
    </inkml:context>
    <inkml:brush xml:id="br0">
      <inkml:brushProperty name="width" value="0.1" units="cm"/>
      <inkml:brushProperty name="height" value="0.1" units="cm"/>
      <inkml:brushProperty name="color" value="#AB008B"/>
    </inkml:brush>
  </inkml:definitions>
  <inkml:trace contextRef="#ctx0" brushRef="#br0">15 1 13328 0 0,'-2'3'119'0'0,"0"1"0"0"0,0 0 0 0 0,1 0 0 0 0,-1 0 0 0 0,1 0 0 0 0,0 0 0 0 0,0 0 0 0 0,0 1 1 0 0,0-1-1 0 0,1 0 0 0 0,0 0 0 0 0,0 1 0 0 0,1 7 0 0 0,1 5 101 0 0,1-1-1 0 0,7 22 1 0 0,2 7 467 0 0,13 64 90 0 0,-1-5-184 0 0,-10-27-651 0 0,-4 0 0 0 0,-3 0 0 0 0,-7 152 0 0 0,0-218 27 0 0,-14 138-626 0 0,5-105 401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5.648"/>
    </inkml:context>
    <inkml:brush xml:id="br0">
      <inkml:brushProperty name="width" value="0.1" units="cm"/>
      <inkml:brushProperty name="height" value="0.1" units="cm"/>
      <inkml:brushProperty name="color" value="#AB008B"/>
    </inkml:brush>
  </inkml:definitions>
  <inkml:trace contextRef="#ctx0" brushRef="#br0">0 2 17079 0 0,'2'-1'42'0'0,"0"1"-1"0"0,-1 0 0 0 0,1-1 0 0 0,0 1 0 0 0,0 0 0 0 0,-1 0 1 0 0,1 0-1 0 0,0 0 0 0 0,0 1 0 0 0,0-1 0 0 0,-1 0 0 0 0,1 1 1 0 0,0-1-1 0 0,-1 1 0 0 0,1-1 0 0 0,0 1 0 0 0,-1 0 0 0 0,1 0 1 0 0,-1 0-1 0 0,1 0 0 0 0,-1 0 0 0 0,3 2 0 0 0,4 4-91 0 0,-1 0-1 0 0,12 14 1 0 0,-16-17 93 0 0,23 27-268 0 0,-2 1 0 0 0,-2 2 0 0 0,33 65 0 0 0,38 119-681 0 0,-63-130 484 0 0,-4 1 0 0 0,-4 1 0 0 0,12 111 0 0 0,-22-81-288 0 0,-5 0 0 0 0,-6 1 0 0 0,-4 0 0 0 0,-23 136 0 0 0,9-148 414 0 0,-5 0 0 0 0,-60 178 0 0 0,66-243 717 0 0,-1 0 0 0 0,-36 61 0 0 0,44-90-133 0 0,0 0 0 0 0,-1-1 0 0 0,0-1 0 0 0,-1 0 0 0 0,-1 0 1 0 0,0-1-1 0 0,-1 0 0 0 0,0-1 0 0 0,-1-1 0 0 0,-18 12 0 0 0,-17 2 798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6.314"/>
    </inkml:context>
    <inkml:brush xml:id="br0">
      <inkml:brushProperty name="width" value="0.1" units="cm"/>
      <inkml:brushProperty name="height" value="0.1" units="cm"/>
      <inkml:brushProperty name="color" value="#AB008B"/>
    </inkml:brush>
  </inkml:definitions>
  <inkml:trace contextRef="#ctx0" brushRef="#br0">12 148 15104 0 0,'-1'-1'554'0'0,"-1"-1"-536"0"0,1-1 0 0 0,0 1-1 0 0,0-1 1 0 0,0 1 0 0 0,0-1 0 0 0,0 0-1 0 0,0 1 1 0 0,0-1 0 0 0,1 0 0 0 0,0 0-1 0 0,-1 1 1 0 0,1-1 0 0 0,0 0 0 0 0,1 0-1 0 0,-1 0 1 0 0,1-2 0 0 0,1-1-22 0 0,0 0 0 0 0,0 0 1 0 0,0 0-1 0 0,1 1 0 0 0,4-7 1 0 0,-6 11 11 0 0,2-3 25 0 0,-1 1 0 0 0,1-1-1 0 0,1 1 1 0 0,-1 0 0 0 0,0 0-1 0 0,1 0 1 0 0,-1 0 0 0 0,1 1 0 0 0,0 0-1 0 0,0-1 1 0 0,0 1 0 0 0,0 1-1 0 0,1-1 1 0 0,-1 1 0 0 0,6-2 0 0 0,10-2 46 0 0,-1 2 0 0 0,22-2 0 0 0,-37 5-85 0 0,17-2-57 0 0,0 2 0 0 0,-1 1-1 0 0,1 1 1 0 0,0 0 0 0 0,-1 2 0 0 0,1 0 0 0 0,33 12 0 0 0,-44-12-88 0 0,-1 0 1 0 0,0 0 0 0 0,0 1 0 0 0,0 0 0 0 0,0 1 0 0 0,-1 0-1 0 0,12 10 1 0 0,-15-10-10 0 0,1-1-1 0 0,-1 1 1 0 0,0 0-1 0 0,-1 0 1 0 0,0 0-1 0 0,0 1 1 0 0,0 0-1 0 0,0 0 1 0 0,-1 0-1 0 0,4 13 1 0 0,-2 16-557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6.670"/>
    </inkml:context>
    <inkml:brush xml:id="br0">
      <inkml:brushProperty name="width" value="0.1" units="cm"/>
      <inkml:brushProperty name="height" value="0.1" units="cm"/>
      <inkml:brushProperty name="color" value="#AB008B"/>
    </inkml:brush>
  </inkml:definitions>
  <inkml:trace contextRef="#ctx0" brushRef="#br0">457 1 12752 0 0,'-48'38'411'0'0,"-2"-2"0"0"0,-1-2 1 0 0,-92 45-1 0 0,129-73-242 0 0,0 0 0 0 0,-1-1 1 0 0,-16 4-1 0 0,25-8-56 0 0,-1 0 1 0 0,0 0-1 0 0,1 0 0 0 0,-1-1 1 0 0,0 0-1 0 0,0 0 0 0 0,1 0 1 0 0,-1-1-1 0 0,-7-2 1 0 0,13 3-98 0 0,0 0 0 0 0,0 0 0 0 0,1-1 0 0 0,-1 1 0 0 0,0 0 0 0 0,0-1 0 0 0,1 1 0 0 0,-1 0 1 0 0,0-1-1 0 0,1 1 0 0 0,-1-1 0 0 0,0 1 0 0 0,1-1 0 0 0,-1 1 0 0 0,1-1 0 0 0,-1 1 0 0 0,1-1 1 0 0,-1 0-1 0 0,1 1 0 0 0,-1-1 0 0 0,1 0 0 0 0,0 1 0 0 0,-1-1 0 0 0,1 0 0 0 0,0 0 1 0 0,0 1-1 0 0,-1-1 0 0 0,1 0 0 0 0,0 0 0 0 0,0 1 0 0 0,0-1 0 0 0,0 0 0 0 0,0 0 0 0 0,0 0 1 0 0,0 1-1 0 0,0-1 0 0 0,0 0 0 0 0,1 0 0 0 0,-1 0 0 0 0,0 1 0 0 0,0-1 0 0 0,1 0 1 0 0,-1 1-1 0 0,0-1 0 0 0,1 0 0 0 0,-1 0 0 0 0,1 1 0 0 0,0-2 0 0 0,1-2-16 0 0,1 1 1 0 0,0-1-1 0 0,0 0 0 0 0,0 1 0 0 0,1 0 0 0 0,6-6 0 0 0,5 0-131 0 0,0 1 1 0 0,0 0-1 0 0,0 1 0 0 0,1 1 1 0 0,1 0-1 0 0,-1 1 0 0 0,1 1 1 0 0,-1 0-1 0 0,1 1 0 0 0,0 1 1 0 0,0 1-1 0 0,22 1 0 0 0,-5 1-92 0 0,0 2 1 0 0,0 2-1 0 0,-1 1 0 0 0,1 1 0 0 0,38 15 0 0 0,-38-10-6 0 0,235 72-1511 0 0,-207-69 1387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9:04:57.909"/>
    </inkml:context>
    <inkml:brush xml:id="br0">
      <inkml:brushProperty name="width" value="0.05" units="cm"/>
      <inkml:brushProperty name="height" value="0.05" units="cm"/>
    </inkml:brush>
  </inkml:definitions>
  <inkml:trace contextRef="#ctx0" brushRef="#br0">1 142 3064 0 0,'0'0'305'0'0,"5"3"62"0"0,0-1-189 0 0,0-2 0 0 0,0 1-1 0 0,0 0 1 0 0,0-1 0 0 0,0 0 0 0 0,0 0 0 0 0,7-2 0 0 0,38-8 1056 0 0,-36 7-957 0 0,32-8 203 0 0,78-29 0 0 0,-110 33-533 0 0,1 0 0 0 0,-1-1-1 0 0,22-18 1 0 0,-25 15 239 0 0,-11 9-103 0 0,1 1-1 0 0,0 0 0 0 0,0-1 0 0 0,0 1 1 0 0,0 0-1 0 0,0 0 0 0 0,0 0 1 0 0,1 0-1 0 0,1-1 0 0 0,-4 2-26 0 0,-1-2 98 0 0,-1 1-1 0 0,1 0 1 0 0,-1-1-1 0 0,0 1 1 0 0,1 0-1 0 0,-1 1 1 0 0,0-1-1 0 0,1 0 1 0 0,-1 1-1 0 0,0 0 1 0 0,0-1-1 0 0,0 1 1 0 0,0 0-1 0 0,-4 1 1 0 0,-12 3 87 0 0,1 0 0 0 0,-1 2 0 0 0,0 0 0 0 0,1 1 0 0 0,1 1 0 0 0,-1 1 0 0 0,-26 17 0 0 0,38-21-224 0 0,0-1 0 0 0,1 1 0 0 0,-1 0 0 0 0,1 0 0 0 0,-7 9 1 0 0,10-11-25 0 0,0 1 1 0 0,0-1-1 0 0,0 0 1 0 0,0 0-1 0 0,0 1 1 0 0,1-1-1 0 0,-1 1 1 0 0,1-1-1 0 0,0 1 1 0 0,0 0 0 0 0,1 0-1 0 0,-1 3 1 0 0,1-5 1 0 0,0-1 0 0 0,0 0 0 0 0,0 0 0 0 0,0 0 0 0 0,0 1 0 0 0,1-1 0 0 0,-1 0 0 0 0,0 0 0 0 0,1 0 0 0 0,-1 0 0 0 0,1 0 0 0 0,-1 1 0 0 0,1-1 0 0 0,0 0 0 0 0,0 0 0 0 0,-1-1 1 0 0,1 1-1 0 0,0 0 0 0 0,1 1 0 0 0,1 0-5 0 0,-1-1-1 0 0,0 0 1 0 0,0 1 0 0 0,0-1 0 0 0,1-1 0 0 0,-1 1 0 0 0,0 0 0 0 0,1 0 0 0 0,2 0 0 0 0,4-1-55 0 0,0 1 0 0 0,-1-1 0 0 0,1 0 0 0 0,14-2 1 0 0,-5-1-117 0 0,0-1 1 0 0,0 0 0 0 0,0-1 0 0 0,0-1 0 0 0,-1-1 0 0 0,18-10-1 0 0,-31 15 218 0 0,0-1 0 0 0,0 0 0 0 0,0 0 0 0 0,-1-1 1 0 0,1 1-1 0 0,-1-1 0 0 0,0 0 0 0 0,0 0 0 0 0,4-8 0 0 0,-6 10 59 0 0,0 0 0 0 0,0 0 0 0 0,0 0 0 0 0,-1 0 1 0 0,1 0-1 0 0,-1 0 0 0 0,1-1 0 0 0,-1 1 0 0 0,0 0 0 0 0,1-3 1 0 0,-2 4-21 0 0,1-1 0 0 0,0 1 0 0 0,0 0 0 0 0,0 0 1 0 0,-1 0-1 0 0,1 0 0 0 0,-1 0 0 0 0,1 0 1 0 0,0 0-1 0 0,-1 0 0 0 0,0 0 0 0 0,1 0 1 0 0,-1 0-1 0 0,0 0 0 0 0,1 1 0 0 0,-1-1 0 0 0,0 0 1 0 0,0 0-1 0 0,0 1 0 0 0,0-1 0 0 0,-1 0 1 0 0,1 0-47 0 0,-1 0 0 0 0,1 1 1 0 0,-1 0-1 0 0,1-1 0 0 0,-1 1 0 0 0,1 0 1 0 0,-1 0-1 0 0,1 0 0 0 0,-1 0 1 0 0,0 0-1 0 0,1 0 0 0 0,-1 0 1 0 0,1 0-1 0 0,-1 1 0 0 0,1-1 1 0 0,-1 1-1 0 0,1-1 0 0 0,-1 1 1 0 0,1-1-1 0 0,0 1 0 0 0,-1 0 1 0 0,1 0-1 0 0,0 0 0 0 0,-2 1 1 0 0,-4 3-59 0 0,0 0 0 0 0,-10 13 0 0 0,16-17 43 0 0,-5 4-138 0 0,1 0 0 0 0,0 1 0 0 0,0 0 0 0 0,1 0 0 0 0,0 0 0 0 0,0 1 0 0 0,0 0 0 0 0,1-1-1 0 0,0 1 1 0 0,0 0 0 0 0,0 1 0 0 0,1-1 0 0 0,-1 10 0 0 0,2 6-1279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1.791"/>
    </inkml:context>
    <inkml:brush xml:id="br0">
      <inkml:brushProperty name="width" value="0.1" units="cm"/>
      <inkml:brushProperty name="height" value="0.1" units="cm"/>
      <inkml:brushProperty name="color" value="#AB008B"/>
    </inkml:brush>
  </inkml:definitions>
  <inkml:trace contextRef="#ctx0" brushRef="#br0">0 17 15168 0 0,'0'0'776'0'0,"8"-4"-776"0"0,-4 0 0 0 0,6 0 0 0 0,0 0 64 0 0,3 4-64 0 0,-1 0 96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2.164"/>
    </inkml:context>
    <inkml:brush xml:id="br0">
      <inkml:brushProperty name="width" value="0.1" units="cm"/>
      <inkml:brushProperty name="height" value="0.1" units="cm"/>
      <inkml:brushProperty name="color" value="#AB008B"/>
    </inkml:brush>
  </inkml:definitions>
  <inkml:trace contextRef="#ctx0" brushRef="#br0">10 1 13344 0 0,'-10'10'680'0'0,"10"-5"-680"0"0,10 3 0 0 0,-1-4 0 0 0,5 0-96 0 0,-2 0-40 0 0,11-4-8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3.119"/>
    </inkml:context>
    <inkml:brush xml:id="br0">
      <inkml:brushProperty name="width" value="0.1" units="cm"/>
      <inkml:brushProperty name="height" value="0.1" units="cm"/>
      <inkml:brushProperty name="color" value="#AB008B"/>
    </inkml:brush>
  </inkml:definitions>
  <inkml:trace contextRef="#ctx0" brushRef="#br0">1 13 10912 0 0,'14'-5'456'0'0,"3"5"-360"0"0,3-4-232 0 0,-3 0-48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3.677"/>
    </inkml:context>
    <inkml:brush xml:id="br0">
      <inkml:brushProperty name="width" value="0.1" units="cm"/>
      <inkml:brushProperty name="height" value="0.1" units="cm"/>
      <inkml:brushProperty name="color" value="#AB008B"/>
    </inkml:brush>
  </inkml:definitions>
  <inkml:trace contextRef="#ctx0" brushRef="#br0">10 60 11488 0 0,'-2'-2'78'0'0,"1"-1"1"0"0,0 0 0 0 0,0 0 0 0 0,0 0-1 0 0,0 0 1 0 0,0 0 0 0 0,1 0 0 0 0,-1-4-1 0 0,1 6-56 0 0,0 0 0 0 0,0 0 0 0 0,0 0 0 0 0,0 0 0 0 0,0 0 0 0 0,1 1 0 0 0,-1-1 0 0 0,0 0 0 0 0,1 0 0 0 0,-1 0 0 0 0,0 0 0 0 0,1 1 0 0 0,-1-1 0 0 0,1 0 0 0 0,-1 1 0 0 0,1-1 0 0 0,-1 0 0 0 0,1 1 0 0 0,0-1 0 0 0,-1 0-1 0 0,1 1 1 0 0,0-1 0 0 0,0 1 0 0 0,-1-1 0 0 0,1 1 0 0 0,0 0 0 0 0,0-1 0 0 0,0 1 0 0 0,-1 0 0 0 0,1 0 0 0 0,0-1 0 0 0,1 1 0 0 0,23-4-55 0 0,0 2 1 0 0,0 0-1 0 0,1 1 1 0 0,45 6-1 0 0,-35-2-277 0 0,-5-3 54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4.109"/>
    </inkml:context>
    <inkml:brush xml:id="br0">
      <inkml:brushProperty name="width" value="0.1" units="cm"/>
      <inkml:brushProperty name="height" value="0.1" units="cm"/>
      <inkml:brushProperty name="color" value="#AB008B"/>
    </inkml:brush>
  </inkml:definitions>
  <inkml:trace contextRef="#ctx0" brushRef="#br0">14 4 13736 0 0,'-14'-4'704'0'0,"18"8"-704"0"0,6 0 0 0 0,-2 1-88 0 0,6-1 24 0 0,5 0 0 0 0,3-4-600 0 0,5 4-112 0 0,0 0-24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5.209"/>
    </inkml:context>
    <inkml:brush xml:id="br0">
      <inkml:brushProperty name="width" value="0.1" units="cm"/>
      <inkml:brushProperty name="height" value="0.1" units="cm"/>
      <inkml:brushProperty name="color" value="#AB008B"/>
    </inkml:brush>
  </inkml:definitions>
  <inkml:trace contextRef="#ctx0" brushRef="#br0">323 158 11632 0 0,'-69'-103'2208'0'0,"63"95"-1870"0"0,-1 2 0 0 0,0-1 0 0 0,0 1 1 0 0,0 0-1 0 0,-1 1 0 0 0,-8-6 1 0 0,14 10-319 0 0,1 1 0 0 0,-1-1 0 0 0,0 0 1 0 0,0 1-1 0 0,0-1 0 0 0,1 1 0 0 0,-1-1 1 0 0,0 1-1 0 0,0 0 0 0 0,0 0 0 0 0,0 0 1 0 0,0 0-1 0 0,0 0 0 0 0,0 0 0 0 0,0 1 1 0 0,-3 0-1 0 0,-2 1 32 0 0,-1 1 1 0 0,-12 6-1 0 0,9-4-58 0 0,1 0 4 0 0,1 0-1 0 0,-1 0 0 0 0,1 1 1 0 0,0 0-1 0 0,-17 15 0 0 0,22-17-10 0 0,0 0-1 0 0,1 0 1 0 0,-1 1 0 0 0,1-1-1 0 0,0 1 1 0 0,0 0-1 0 0,0 0 1 0 0,1 0 0 0 0,0 0-1 0 0,0 0 1 0 0,0 0-1 0 0,1 1 1 0 0,-2 8 0 0 0,2-8 0 0 0,0 1 0 0 0,0-1 1 0 0,1 1-1 0 0,0-1 0 0 0,1 1 1 0 0,-1-1-1 0 0,1 1 0 0 0,0-1 1 0 0,1 0-1 0 0,-1 0 0 0 0,1 1 1 0 0,1-1-1 0 0,-1 0 0 0 0,1-1 1 0 0,0 1-1 0 0,0 0 0 0 0,8 9 1 0 0,7 6 11 0 0,0-1 0 0 0,1 0 0 0 0,1-2 0 0 0,37 28 0 0 0,-7-12 30 0 0,57 27 0 0 0,-71-41-23 0 0,47 33-1 0 0,-72-45-5 0 0,0 1 0 0 0,-1 0 0 0 0,0 0 0 0 0,0 2 0 0 0,-1-1 0 0 0,0 1 0 0 0,13 22 0 0 0,-20-29-2 0 0,0 0 0 0 0,0 0 0 0 0,-1 0 1 0 0,0 0-1 0 0,0 1 0 0 0,0-1 1 0 0,0 0-1 0 0,0 1 0 0 0,-1-1 0 0 0,0 1 1 0 0,0-1-1 0 0,0 1 0 0 0,-1-1 1 0 0,1 1-1 0 0,-1-1 0 0 0,0 0 0 0 0,0 1 1 0 0,-1-1-1 0 0,1 0 0 0 0,-1 0 1 0 0,0 0-1 0 0,0 0 0 0 0,0 0 0 0 0,-4 4 1 0 0,-5 6 90 0 0,0 0 1 0 0,-1-1 0 0 0,0-1-1 0 0,-26 21 1 0 0,27-26 94 0 0,0 1 1 0 0,0-2-1 0 0,-1 1 1 0 0,1-1-1 0 0,-2-1 0 0 0,1 0 1 0 0,-1-1-1 0 0,-15 3 1 0 0,22-6-21 0 0,-1 0 1 0 0,1 0 0 0 0,-1-1-1 0 0,1 0 1 0 0,-10-1-1 0 0,13 0-107 0 0,0 1-1 0 0,0-1 1 0 0,-1 0 0 0 0,1 1-1 0 0,0-2 1 0 0,0 1-1 0 0,0 0 1 0 0,0-1 0 0 0,0 1-1 0 0,0-1 1 0 0,-4-3-1 0 0,6 4-75 0 0,1 1 1 0 0,-1-1-1 0 0,1 0 0 0 0,-1 0 0 0 0,1 1 0 0 0,-1-1 0 0 0,1 0 0 0 0,0 0 0 0 0,-1 0 0 0 0,1 0 0 0 0,0 1 0 0 0,-1-1 0 0 0,1 0 0 0 0,0 0 0 0 0,0 0 0 0 0,0 0 0 0 0,0 0 0 0 0,0 0 0 0 0,0-1 0 0 0,0 1-23 0 0,0-12-253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5.705"/>
    </inkml:context>
    <inkml:brush xml:id="br0">
      <inkml:brushProperty name="width" value="0.1" units="cm"/>
      <inkml:brushProperty name="height" value="0.1" units="cm"/>
      <inkml:brushProperty name="color" value="#AB008B"/>
    </inkml:brush>
  </inkml:definitions>
  <inkml:trace contextRef="#ctx0" brushRef="#br0">587 49 16559 0 0,'-26'-8'430'0'0,"-48"-9"0"0"0,24 7-434 0 0,22 5 140 0 0,-1 1-1 0 0,0 1 0 0 0,0 1 0 0 0,0 2 0 0 0,0 1 0 0 0,-45 7 0 0 0,57-4-292 0 0,0 0 0 0 0,1 0 0 0 0,0 2 0 0 0,0 0 0 0 0,0 1 0 0 0,1 0 1 0 0,0 1-1 0 0,-20 15 0 0 0,33-22 151 0 0,0 0 0 0 0,0 1 0 0 0,0-1 0 0 0,1 1 0 0 0,-1-1 0 0 0,0 1 0 0 0,1 0 0 0 0,-1 0 1 0 0,1-1-1 0 0,0 1 0 0 0,-1 0 0 0 0,1 0 0 0 0,0 1 0 0 0,0-1 0 0 0,0 0 0 0 0,1 0 0 0 0,-1 0 0 0 0,0 1 0 0 0,1-1 0 0 0,0 0 1 0 0,-1 1-1 0 0,1-1 0 0 0,0 0 0 0 0,0 5 0 0 0,1-3-2 0 0,1 1-1 0 0,-1-1 1 0 0,1 0 0 0 0,0 0-1 0 0,-1 1 1 0 0,2-1 0 0 0,-1-1-1 0 0,0 1 1 0 0,1 0 0 0 0,0 0-1 0 0,0-1 1 0 0,3 4 0 0 0,7 5-10 0 0,0 0 1 0 0,1-1-1 0 0,1 0 0 0 0,19 10 1 0 0,67 32-17 0 0,-74-40 38 0 0,30 13-4 0 0,-30-15 0 0 0,-1 1 0 0 0,0 2 0 0 0,0 1 0 0 0,24 19 0 0 0,-47-31 0 0 0,9 6 0 0 0,-1 0 0 0 0,1 2 0 0 0,-2-1 0 0 0,18 24 0 0 0,-28-34 1 0 0,10 14-3 0 0,12 24 1 0 0,-20-32 5 0 0,0-1 0 0 0,0 1 0 0 0,0 0 0 0 0,-1-1 0 0 0,1 1 0 0 0,-1 0 0 0 0,-1 0 0 0 0,1 7 0 0 0,-1-9 63 0 0,1 1 1 0 0,-1-1 0 0 0,-1 1-1 0 0,1-1 1 0 0,-1 1 0 0 0,0-1-1 0 0,0 1 1 0 0,0-1 0 0 0,0 0-1 0 0,-1 0 1 0 0,0 0-1 0 0,1 1 1 0 0,-2-1 0 0 0,1-1-1 0 0,0 1 1 0 0,-1 0 0 0 0,0-1-1 0 0,0 1 1 0 0,0-1 0 0 0,0 0-1 0 0,0 0 1 0 0,-1 0 0 0 0,1 0-1 0 0,-1-1 1 0 0,-4 3-1 0 0,-2 1 121 0 0,0 0-1 0 0,-1-1 0 0 0,1 0 0 0 0,-17 5 0 0 0,-89 26 549 0 0,59-20-733 0 0,-35 8-759 0 0,84-23 299 0 0,7-1-21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6.093"/>
    </inkml:context>
    <inkml:brush xml:id="br0">
      <inkml:brushProperty name="width" value="0.1" units="cm"/>
      <inkml:brushProperty name="height" value="0.1" units="cm"/>
      <inkml:brushProperty name="color" value="#AB008B"/>
    </inkml:brush>
  </inkml:definitions>
  <inkml:trace contextRef="#ctx0" brushRef="#br0">23 1 14736 0 0,'-9'13'748'0'0,"8"-10"-747"0"0,-1 0 0 0 0,0 0 1 0 0,1 0-1 0 0,0 0 0 0 0,0 0 0 0 0,0 0 1 0 0,0 0-1 0 0,0 1 0 0 0,1-1 1 0 0,-1 4-1 0 0,0 38-14 0 0,1-33-2 0 0,1 92-409 0 0,-1 93-381 0 0,-2 40 465 0 0,3-125 343 0 0,3-70-115 0 0,-4-40-200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6.434"/>
    </inkml:context>
    <inkml:brush xml:id="br0">
      <inkml:brushProperty name="width" value="0.1" units="cm"/>
      <inkml:brushProperty name="height" value="0.1" units="cm"/>
      <inkml:brushProperty name="color" value="#AB008B"/>
    </inkml:brush>
  </inkml:definitions>
  <inkml:trace contextRef="#ctx0" brushRef="#br0">1 349 13584 0 0,'42'-16'971'0'0,"-11"5"-990"0"0,51-28 215 0 0,111-70 1 0 0,-77 40-286 0 0,-44 32-200 0 0,28-17-1670 0 0,-78 41 607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6.792"/>
    </inkml:context>
    <inkml:brush xml:id="br0">
      <inkml:brushProperty name="width" value="0.1" units="cm"/>
      <inkml:brushProperty name="height" value="0.1" units="cm"/>
      <inkml:brushProperty name="color" value="#AB008B"/>
    </inkml:brush>
  </inkml:definitions>
  <inkml:trace contextRef="#ctx0" brushRef="#br0">0 146 17047 0 0,'2'-4'64'0'0,"0"0"0"0"0,0 0-1 0 0,0 0 1 0 0,0 0 0 0 0,0 0-1 0 0,1 1 1 0 0,-1-1-1 0 0,1 1 1 0 0,0 0 0 0 0,0 0-1 0 0,1 0 1 0 0,-1 0-1 0 0,0 0 1 0 0,5-2 0 0 0,5-2-60 0 0,0 0 1 0 0,26-8-1 0 0,-11 4 212 0 0,3 0-580 0 0,0 1 0 0 0,1 1 0 0 0,1 2 0 0 0,0 2 0 0 0,0 0-1 0 0,57 1 1 0 0,-68 5-1304 0 0,-3 2-74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9:04:58.662"/>
    </inkml:context>
    <inkml:brush xml:id="br0">
      <inkml:brushProperty name="width" value="0.05" units="cm"/>
      <inkml:brushProperty name="height" value="0.05" units="cm"/>
    </inkml:brush>
  </inkml:definitions>
  <inkml:trace contextRef="#ctx0" brushRef="#br0">330 12 8680 0 0,'-12'-3'91'0'0,"-1"0"0"0"0,1 1 0 0 0,-13-1 0 0 0,20 3-44 0 0,0 0 0 0 0,1 0 0 0 0,-1 0 0 0 0,0 1 0 0 0,1 0 0 0 0,-1 0 0 0 0,1 0 0 0 0,-1 0 0 0 0,1 1 0 0 0,0 0 0 0 0,-8 4 0 0 0,3-1-104 0 0,1 1 0 0 0,0 0 0 0 0,0 1-1 0 0,1 0 1 0 0,0 0 0 0 0,0 0 0 0 0,1 1 0 0 0,0 0 0 0 0,-6 10 0 0 0,9-12-104 0 0,0-1 0 0 0,1 1 0 0 0,-1 0-1 0 0,1 0 1 0 0,0 0 0 0 0,1 0 0 0 0,-1 0 0 0 0,1 0 0 0 0,1 1-1 0 0,-1-1 1 0 0,1 0 0 0 0,0 1 0 0 0,0-1 0 0 0,1 0 0 0 0,2 11-1 0 0,-3-17 151 0 0,0 1 0 0 0,0-1-1 0 0,1 1 1 0 0,-1 0-1 0 0,0-1 1 0 0,0 1 0 0 0,1-1-1 0 0,-1 1 1 0 0,1-1-1 0 0,-1 1 1 0 0,0-1 0 0 0,1 1-1 0 0,-1-1 1 0 0,1 1-1 0 0,-1-1 1 0 0,1 0 0 0 0,-1 1-1 0 0,1-1 1 0 0,-1 0-1 0 0,1 1 1 0 0,0-1 0 0 0,-1 0-1 0 0,2 0 1 0 0,-1 1-2 0 0,1-1 1 0 0,0 0-1 0 0,0 1 1 0 0,0-1-1 0 0,0 0 1 0 0,0 0-1 0 0,0-1 1 0 0,2 1-1 0 0,3-2 129 0 0,-1 0-1 0 0,1 0 1 0 0,10-4-1 0 0,7-6 1206 0 0,24-17-1 0 0,-4 2 845 0 0,-43 27-2071 0 0,14-10 442 0 0,-14 10-450 0 0,-1-1 0 0 0,1 1 0 0 0,0-1 0 0 0,0 1 1 0 0,-1-1-1 0 0,1 0 0 0 0,-1 1 0 0 0,1-1 0 0 0,0 0 0 0 0,-1 0 1 0 0,0 1-1 0 0,1-1 0 0 0,-1 0 0 0 0,1 0 0 0 0,-1 0 1 0 0,0 0-1 0 0,1 0 0 0 0,-10 6-375 0 0,-79 69-651 0 0,75-62 753 0 0,0-1-1 0 0,-19 26 1 0 0,27-30 123 0 0,26-10 8 0 0,-7-3 135 0 0,-1 0 0 0 0,0-1-1 0 0,0 0 1 0 0,-1-1 0 0 0,12-9-1 0 0,-17 10 110 0 0,0 1 0 0 0,0-1 0 0 0,-1 0 0 0 0,0 0 0 0 0,9-16 0 0 0,-9 13 170 0 0,-6 10-325 0 0,1-1 0 0 0,-1 0 0 0 0,0 1 1 0 0,0-1-1 0 0,1 0 0 0 0,-1 1 1 0 0,0-1-1 0 0,0 0 0 0 0,0 1 0 0 0,0-1 1 0 0,0 0-1 0 0,0 1 0 0 0,0-1 1 0 0,0 0-1 0 0,-1 1 0 0 0,1-1 0 0 0,0 0 1 0 0,0 1-1 0 0,0-1 0 0 0,-1 0 1 0 0,1 1-1 0 0,0-1 0 0 0,-1 1 0 0 0,0-2 1 0 0,-10-10 294 0 0,8 9-264 0 0,0 1 1 0 0,-1 0 0 0 0,1 0-1 0 0,-1 1 1 0 0,0-1 0 0 0,1 1-1 0 0,-1 0 1 0 0,0 0 0 0 0,0 0-1 0 0,0 0 1 0 0,0 1 0 0 0,0-1-1 0 0,0 1 1 0 0,0 0 0 0 0,-4 1-1 0 0,-9 0-106 0 0,-1 2 1 0 0,-18 4-1 0 0,23-4-75 0 0,3 0 39 0 0,-1 0 0 0 0,0 1 0 0 0,1 0 0 0 0,0 1 0 0 0,0 0 0 0 0,0 0 0 0 0,1 1 0 0 0,0 0 0 0 0,0 1 0 0 0,0 0 0 0 0,1 1 0 0 0,0-1 0 0 0,1 1 0 0 0,-12 17 0 0 0,5-5-272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7.147"/>
    </inkml:context>
    <inkml:brush xml:id="br0">
      <inkml:brushProperty name="width" value="0.1" units="cm"/>
      <inkml:brushProperty name="height" value="0.1" units="cm"/>
      <inkml:brushProperty name="color" value="#AB008B"/>
    </inkml:brush>
  </inkml:definitions>
  <inkml:trace contextRef="#ctx0" brushRef="#br0">1 48 15528 0 0,'2'0'333'0'0,"26"-2"-76"0"0,41-7 0 0 0,-14 1-56 0 0,255-20-147 0 0,-268 27-478 0 0,65 9 0 0 0,-70-4 106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7.474"/>
    </inkml:context>
    <inkml:brush xml:id="br0">
      <inkml:brushProperty name="width" value="0.1" units="cm"/>
      <inkml:brushProperty name="height" value="0.1" units="cm"/>
      <inkml:brushProperty name="color" value="#AB008B"/>
    </inkml:brush>
  </inkml:definitions>
  <inkml:trace contextRef="#ctx0" brushRef="#br0">0 1 16096 0 0,'0'0'1007'0'0,"14"0"-895"0"0,0 0-112 0 0,-1 4 0 0 0,5 0 0 0 0,0 0 0 0 0,5 4-128 0 0,-1 1 24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7.860"/>
    </inkml:context>
    <inkml:brush xml:id="br0">
      <inkml:brushProperty name="width" value="0.1" units="cm"/>
      <inkml:brushProperty name="height" value="0.1" units="cm"/>
      <inkml:brushProperty name="color" value="#AB008B"/>
    </inkml:brush>
  </inkml:definitions>
  <inkml:trace contextRef="#ctx0" brushRef="#br0">1 1 17047 0 0,'0'0'499'0'0,"4"12"194"0"0,-2-10-697 0 0,0 0 0 0 0,0-1-1 0 0,0 1 1 0 0,0-1 0 0 0,0 1-1 0 0,1-1 1 0 0,-1 0 0 0 0,1 0-1 0 0,-1 0 1 0 0,5 1 0 0 0,29 4-146 0 0,-18-4 147 0 0,0-2 1 0 0,0 0-1 0 0,25-4 0 0 0,21-1 3 0 0,-28 5-33 0 0,130-4-856 0 0,-138 4 379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29.805"/>
    </inkml:context>
    <inkml:brush xml:id="br0">
      <inkml:brushProperty name="width" value="0.1" units="cm"/>
      <inkml:brushProperty name="height" value="0.1" units="cm"/>
      <inkml:brushProperty name="color" value="#AB008B"/>
    </inkml:brush>
  </inkml:definitions>
  <inkml:trace contextRef="#ctx0" brushRef="#br0">757 21 11024 0 0,'0'0'1001'0'0,"2"-1"-822"0"0,13-17 3352 0 0,-18 17-3281 0 0,-2 1-18 0 0,0 0-1 0 0,0 0 1 0 0,0 0 0 0 0,1 1-1 0 0,-1 0 1 0 0,-8 2 0 0 0,-4 1 188 0 0,-51 11 160 0 0,59-13-539 0 0,1 1-1 0 0,0 0 0 0 0,0 0 0 0 0,-10 6 0 0 0,-7 3 46 0 0,-255 116 849 0 0,227-104-919 0 0,-7 5 72 0 0,33-15-26 0 0,17-9-61 0 0,-1 0 0 0 0,2 1 0 0 0,-1 1 0 0 0,-9 7-1 0 0,3 0 0 0 0,-35 21 0 0 0,49-33 0 0 0,1-1 0 0 0,-1 0 0 0 0,0 1 0 0 0,1-1 0 0 0,0 1 0 0 0,-1-1 0 0 0,1 1 0 0 0,0 0 0 0 0,0-1 0 0 0,0 1 0 0 0,0 0 0 0 0,0 0 0 0 0,0 0 0 0 0,0 0 0 0 0,1 0 0 0 0,-1 0 0 0 0,1 0 0 0 0,0 0 0 0 0,-1 0 0 0 0,1 0 0 0 0,0 0 0 0 0,0 0 0 0 0,0 0 0 0 0,0 0 0 0 0,1 4 0 0 0,0-2 14 0 0,-1-3 196 0 0,0-1-205 0 0,0 1 0 0 0,0-1-1 0 0,0 1 1 0 0,0-1 0 0 0,0 1-1 0 0,0-1 1 0 0,0 1 0 0 0,0-1-1 0 0,0 1 1 0 0,0-1-1 0 0,1 1 1 0 0,-1-1 0 0 0,0 1-1 0 0,0-1 1 0 0,0 0 0 0 0,1 1-1 0 0,-1-1 1 0 0,0 1 0 0 0,0-1-1 0 0,1 0 1 0 0,-1 1 0 0 0,0-1-1 0 0,2 1 1 0 0,-1 0 83 0 0,-1 1-78 0 0,0-1 1 0 0,0 1-1 0 0,0 0 0 0 0,0-1 0 0 0,1 1 0 0 0,-1-1 0 0 0,1 1 0 0 0,-1-1 0 0 0,1 1 0 0 0,0-1 1 0 0,0 1-1 0 0,-1-1 0 0 0,1 0 0 0 0,0 1 0 0 0,0-1 0 0 0,0 0 0 0 0,1 0 0 0 0,0 1 0 0 0,7 11-9 0 0,-6-9 6 0 0,-1 0-1 0 0,1-1 1 0 0,0 1 0 0 0,0-1-1 0 0,0 0 1 0 0,0 1-1 0 0,4 1 1 0 0,4 3 0 0 0,10 7-6 0 0,28 15 1 0 0,-5-2-11 0 0,-29-19-36 0 0,22 13 1 0 0,-6-9 45 0 0,2-1 1 0 0,0-2 0 0 0,0-1 0 0 0,1-2 0 0 0,36 4-1 0 0,-26-8 54 0 0,77-2-1 0 0,-52-2 40 0 0,-59 0-68 0 0,3 1-22 0 0,-1 0-1 0 0,1 0 1 0 0,0 1-1 0 0,-1 1 0 0 0,1 0 1 0 0,-1 0-1 0 0,21 8 0 0 0,-19-5-3 0 0,-6-2 0 0 0,-8-3 4 0 0,1 0 1 0 0,-1 0-1 0 0,0 1 0 0 0,1-1 0 0 0,-1 0 0 0 0,0 0 0 0 0,0 0 0 0 0,1 1 0 0 0,-1-1 0 0 0,0 0 0 0 0,1 0 0 0 0,-1 1 0 0 0,0-1 0 0 0,0 0 1 0 0,1 0-1 0 0,-1 1 0 0 0,0-1 0 0 0,0 0 0 0 0,0 1 0 0 0,0-1 0 0 0,1 0 0 0 0,-1 1 0 0 0,0-1 0 0 0,0 1 0 0 0,0-1 0 0 0,0 0 0 0 0,0 1 0 0 0,0-1 1 0 0,0 0-1 0 0,0 1 0 0 0,0-1 0 0 0,0 0 0 0 0,0 1 0 0 0,0-1 0 0 0,0 1 0 0 0,0-1 0 0 0,-1 0 0 0 0,1 1 0 0 0,0-1 0 0 0,0 0 0 0 0,0 1 1 0 0,0-1-1 0 0,-1 0 0 0 0,1 0 0 0 0,0 1 0 0 0,0-1 0 0 0,-1 0 0 0 0,1 1 0 0 0,0-1 0 0 0,0 0 0 0 0,-1 0 0 0 0,0 1 0 0 0,-1 0 7 0 0,0 0 0 0 0,0 0 0 0 0,0 0-1 0 0,0 0 1 0 0,-1 0 0 0 0,1-1 0 0 0,0 1-1 0 0,0-1 1 0 0,-1 1 0 0 0,1-1 0 0 0,-3 0 0 0 0,-4 1-13 0 0,-18 5 115 0 0,-36 14 0 0 0,5-2-321 0 0,37-10 251 0 0,1 0 0 0 0,-1 1 0 0 0,2 2 0 0 0,-32 20 0 0 0,31-18-52 0 0,-7 3-37 0 0,-157 104-39 0 0,148-93 100 0 0,2 0-1 0 0,-60 63 0 0 0,-4 10 2 0 0,95-96-26 0 0,0-1 0 0 0,1 1 0 0 0,0 0 0 0 0,0 0 0 0 0,0 0 0 0 0,1 0-1 0 0,-1 0 1 0 0,1 0 0 0 0,-1 6 0 0 0,-2 0-1 0 0,2-9 11 0 0,0 1 0 0 0,1 33 0 0 0,1-33 16 0 0,1 0 0 0 0,-1 0-1 0 0,1 1 1 0 0,0-1-1 0 0,0 0 1 0 0,0 0 0 0 0,0 0-1 0 0,0 0 1 0 0,0 0 0 0 0,1 0-1 0 0,-1 0 1 0 0,0-1-1 0 0,4 4 1 0 0,-3-3-19 0 0,1 1 53 0 0,1 1 0 0 0,0-1 0 0 0,1 0 0 0 0,-1 0 0 0 0,0 0 0 0 0,1 0 0 0 0,0-1 0 0 0,9 4 0 0 0,45 11 199 0 0,-41-13-324 0 0,52 13 21 0 0,37 10 19 0 0,-58-14 215 0 0,60 9 0 0 0,-64-14-179 0 0,225 34 138 0 0,-161-14 134 0 0,-95-21-37 0 0,-12-6-484 0 0,-1 0 1 0 0,1 0 0 0 0,-1 0-1 0 0,1 0 1 0 0,0 0 0 0 0,-1 0-1 0 0,1-1 1 0 0,2 1 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1.246"/>
    </inkml:context>
    <inkml:brush xml:id="br0">
      <inkml:brushProperty name="width" value="0.1" units="cm"/>
      <inkml:brushProperty name="height" value="0.1" units="cm"/>
      <inkml:brushProperty name="color" value="#AB008B"/>
    </inkml:brush>
  </inkml:definitions>
  <inkml:trace contextRef="#ctx0" brushRef="#br0">124 241 9512 0 0,'0'0'708'0'0,"-1"1"-463"0"0,-17 39 330 0 0,15-35-542 0 0,0 1 0 0 0,1 0 0 0 0,-3 12 1 0 0,3-12 3 0 0,0 0 0 0 0,0 1 1 0 0,0-1-1 0 0,-4 6 1 0 0,2-5 106 0 0,1-1 1 0 0,0 1-1 0 0,-2 9 1 0 0,-8 17 665 0 0,-8 27 615 0 0,13-32-1087 0 0,2-5-137 0 0,-8 17 2053 0 0,15-49-1885 0 0,2-6-100 0 0,2-26-1 0 0,-3 24-88 0 0,6-26-1 0 0,28-60-341 0 0,-19 58 152 0 0,-7 24-14 0 0,1 0-1 0 0,0 0 0 0 0,1 1 0 0 0,21-25 0 0 0,12-7-47 0 0,-36 40 80 0 0,1 0 0 0 0,0 0 0 0 0,1 1 0 0 0,0 1 0 0 0,1-1 0 0 0,0 2 0 0 0,1 0 0 0 0,0 0 0 0 0,17-8 0 0 0,-26 15-20 0 0,1 1-1 0 0,-1-1 1 0 0,1 1-1 0 0,-1 0 0 0 0,1 0 1 0 0,-1 1-1 0 0,1-1 1 0 0,0 1-1 0 0,0 0 1 0 0,-1 0-1 0 0,1 1 0 0 0,0-1 1 0 0,-1 1-1 0 0,1 0 1 0 0,-1 0-1 0 0,1 1 0 0 0,-1-1 1 0 0,0 1-1 0 0,1 0 1 0 0,-1 0-1 0 0,0 1 0 0 0,0-1 1 0 0,0 1-1 0 0,-1 0 1 0 0,1 0-1 0 0,3 3 0 0 0,-2 0 1 0 0,-1 0 0 0 0,1 0-1 0 0,-1 0 1 0 0,0 0 0 0 0,-1 1-1 0 0,1-1 1 0 0,3 12 0 0 0,-1 3 45 0 0,6 26 1 0 0,-2-4 225 0 0,-1 21-349 0 0,-5-43 145 0 0,-1 0 1 0 0,-1-1 0 0 0,-2 39-1 0 0,0-40-68 0 0,0-18-123 0 0,5-11-2933 0 0,-1 4 1740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4.901"/>
    </inkml:context>
    <inkml:brush xml:id="br0">
      <inkml:brushProperty name="width" value="0.1" units="cm"/>
      <inkml:brushProperty name="height" value="0.1" units="cm"/>
      <inkml:brushProperty name="color" value="#AB008B"/>
    </inkml:brush>
  </inkml:definitions>
  <inkml:trace contextRef="#ctx0" brushRef="#br0">461 78 8328 0 0,'-22'-24'378'0'0,"20"20"-266"0"0,-1 1 0 0 0,0 0-1 0 0,1-1 1 0 0,-1 1-1 0 0,0 0 1 0 0,-1 1 0 0 0,1-1-1 0 0,0 0 1 0 0,-1 1 0 0 0,1 0-1 0 0,-1 0 1 0 0,0 0-1 0 0,-4-2 1 0 0,-22-2 1132 0 0,25 4-1086 0 0,0 1 1 0 0,1-1 0 0 0,-2 1-1 0 0,1 0 1 0 0,0 1-1 0 0,0-1 1 0 0,0 1-1 0 0,0 0 1 0 0,0 1 0 0 0,0-1-1 0 0,0 1 1 0 0,0 0-1 0 0,-8 2 1 0 0,-21 10 46 0 0,4-2-167 0 0,0 1-1 0 0,-50 29 0 0 0,72-36-50 0 0,0 1-1 0 0,0 0 0 0 0,1 0 1 0 0,0 0-1 0 0,0 1 1 0 0,0 0-1 0 0,1 1 0 0 0,0-1 1 0 0,1 1-1 0 0,-1 0 0 0 0,2 1 1 0 0,-1-1-1 0 0,-5 16 1 0 0,7-16 12 0 0,0-1 1 0 0,1 1 0 0 0,0-1-1 0 0,1 1 1 0 0,0 0 0 0 0,0-1-1 0 0,0 1 1 0 0,1 0 0 0 0,0 0-1 0 0,1 0 1 0 0,0 0 0 0 0,0-1-1 0 0,0 1 1 0 0,1 0 0 0 0,1-1-1 0 0,-1 1 1 0 0,1-1 0 0 0,0 0-1 0 0,8 13 1 0 0,42 51 24 0 0,-46-62-51 0 0,2-1 0 0 0,-1 1 0 0 0,1-1 0 0 0,0-1 1 0 0,13 9-1 0 0,-12-10-12 0 0,19 11-264 0 0,45 21 1 0 0,39 19 184 0 0,-93-47 130 0 0,0 2 0 0 0,30 23 0 0 0,-10-6 6 0 0,-33-25 23 0 0,0 1 1 0 0,-1 0-1 0 0,1 0 1 0 0,-1 1-1 0 0,0 0 1 0 0,-1 0 0 0 0,0 0-1 0 0,0 0 1 0 0,5 10-1 0 0,-8-14-20 0 0,-1 1-1 0 0,0-1 1 0 0,0 1-1 0 0,0 0 1 0 0,0-1-1 0 0,-1 1 1 0 0,1 0-1 0 0,-1 0 0 0 0,0 0 1 0 0,0-1-1 0 0,0 1 1 0 0,0 0-1 0 0,0 0 1 0 0,0 0-1 0 0,-1-1 1 0 0,0 1-1 0 0,1 0 1 0 0,-1 0-1 0 0,0-1 1 0 0,0 1-1 0 0,0-1 1 0 0,-1 1-1 0 0,1-1 1 0 0,-1 1-1 0 0,1-1 0 0 0,-1 0 1 0 0,0 1-1 0 0,-4 2 1 0 0,-2 4 269 0 0,-2-1 1 0 0,1-1-1 0 0,-1 1 1 0 0,0-2-1 0 0,-1 1 1 0 0,1-1-1 0 0,-1-1 1 0 0,-19 7-1 0 0,0-3 30 0 0,0-1 0 0 0,-35 5 0 0 0,53-12-370 0 0,-1 0 0 0 0,-13 0 0 0 0,18-1-189 0 0,8-7-1859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5.321"/>
    </inkml:context>
    <inkml:brush xml:id="br0">
      <inkml:brushProperty name="width" value="0.1" units="cm"/>
      <inkml:brushProperty name="height" value="0.1" units="cm"/>
      <inkml:brushProperty name="color" value="#AB008B"/>
    </inkml:brush>
  </inkml:definitions>
  <inkml:trace contextRef="#ctx0" brushRef="#br0">0 1 13792 0 0,'0'0'634'0'0,"7"17"-7690"0"0,-7-14 6828 0 0,1 0 0 0 0,0 7 0 0 0,0 25 519 0 0,1 144 5443 0 0,0-2-4675 0 0,3-86-755 0 0,-1-66-350 0 0,-3-16 34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5.676"/>
    </inkml:context>
    <inkml:brush xml:id="br0">
      <inkml:brushProperty name="width" value="0.1" units="cm"/>
      <inkml:brushProperty name="height" value="0.1" units="cm"/>
      <inkml:brushProperty name="color" value="#AB008B"/>
    </inkml:brush>
  </inkml:definitions>
  <inkml:trace contextRef="#ctx0" brushRef="#br0">0 222 16152 0 0,'0'0'473'0'0,"2"-1"-5"0"0,2-2-430 0 0,0 0 1 0 0,0 0-1 0 0,0 0 1 0 0,5-6 0 0 0,9-7-116 0 0,8-2-123 0 0,-1 0-1 0 0,2 2 1 0 0,0 1 0 0 0,1 1 0 0 0,46-16 0 0 0,-11 9 510 0 0,42-13 31 0 0,-64 21-1635 0 0,-24 8-215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6.110"/>
    </inkml:context>
    <inkml:brush xml:id="br0">
      <inkml:brushProperty name="width" value="0.1" units="cm"/>
      <inkml:brushProperty name="height" value="0.1" units="cm"/>
      <inkml:brushProperty name="color" value="#AB008B"/>
    </inkml:brush>
  </inkml:definitions>
  <inkml:trace contextRef="#ctx0" brushRef="#br0">0 5 17079 0 0,'0'0'1168'0'0,"14"-4"-864"0"0,-6 4-296 0 0,0 0 0 0 0,0 0 0 0 0,0 1 0 0 0,-1 0 0 0 0,1 1 0 0 0,0 0 0 0 0,13 4 0 0 0,97 39 200 0 0,-93-35-181 0 0,13 4-199 0 0,-28-12-331 0 0,0 2 0 0 0,15 6 0 0 0,1 6-4592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6.482"/>
    </inkml:context>
    <inkml:brush xml:id="br0">
      <inkml:brushProperty name="width" value="0.1" units="cm"/>
      <inkml:brushProperty name="height" value="0.1" units="cm"/>
      <inkml:brushProperty name="color" value="#AB008B"/>
    </inkml:brush>
  </inkml:definitions>
  <inkml:trace contextRef="#ctx0" brushRef="#br0">1 81 17103 0 0,'1'-1'368'0'0,"115"-51"227"0"0,-104 47-572 0 0,1 0-1 0 0,1 1 1 0 0,-1 0 0 0 0,0 1-1 0 0,1 0 1 0 0,0 1 0 0 0,18 0-1 0 0,-8 3-88 0 0,1 1-1 0 0,-1 1 0 0 0,29 7 1 0 0,12 1-46 0 0,-35-11-1106 0 0,-15 0 479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9:04:59.394"/>
    </inkml:context>
    <inkml:brush xml:id="br0">
      <inkml:brushProperty name="width" value="0.05" units="cm"/>
      <inkml:brushProperty name="height" value="0.05" units="cm"/>
    </inkml:brush>
  </inkml:definitions>
  <inkml:trace contextRef="#ctx0" brushRef="#br0">129 80 7752 0 0,'0'-2'277'0'0,"0"-23"5068"0"0,-1 26-4969 0 0,-8 2-538 0 0,1-1 0 0 0,-1 0 0 0 0,0-1 0 0 0,1 0 0 0 0,-1 0 0 0 0,-9-1 0 0 0,15 1 105 0 0,1-1 16 0 0,-19-7-181 0 0,21 7 228 0 0,0 0 0 0 0,0 0 0 0 0,0 0 0 0 0,0 1 1 0 0,0-1-1 0 0,0 0 0 0 0,0 0 0 0 0,0 0 0 0 0,0 0 1 0 0,0 0-1 0 0,0 0 0 0 0,0 0 0 0 0,0 1 0 0 0,0-1 0 0 0,0 0 1 0 0,0 0-1 0 0,0 0 0 0 0,0 0 0 0 0,0 0 0 0 0,0 0 1 0 0,0 1-1 0 0,0-1 0 0 0,0 0 0 0 0,0 0 0 0 0,0 0 1 0 0,0 0-1 0 0,0 0 0 0 0,0 0 0 0 0,0 0 0 0 0,0 1 0 0 0,0-1 1 0 0,0 0-1 0 0,0 0 0 0 0,0 0 0 0 0,-1 0 0 0 0,1 0 1 0 0,0 0-1 0 0,0 0 0 0 0,0 0 0 0 0,0 0 0 0 0,0 1 1 0 0,0-1-1 0 0,0 0 0 0 0,0 0 0 0 0,-1 0 0 0 0,1 0 1 0 0,0 0-1 0 0,0 0 0 0 0,0 0 0 0 0,0 0 0 0 0,0 0 0 0 0,0 0 1 0 0,-1 0-1 0 0,1 0 0 0 0,0 0 0 0 0,8 8-22 0 0,-6-7 31 0 0,0 0 0 0 0,1 0 0 0 0,-1 0 0 0 0,0 0 0 0 0,1-1 0 0 0,0 1 0 0 0,-1-1 0 0 0,1 1 0 0 0,-1-1 0 0 0,1 0 0 0 0,-1 0 0 0 0,5-1 0 0 0,32-7 147 0 0,-17 3-81 0 0,-12 3-29 0 0,1-2 0 0 0,0 0 1 0 0,-1 0-1 0 0,0-1 1 0 0,0 0-1 0 0,0 0 1 0 0,-1-1-1 0 0,16-13 1 0 0,-23 18 171 0 0,-14-3-138 0 0,11 3-98 0 0,0 1 1 0 0,1-1-1 0 0,-1 1 1 0 0,0 0-1 0 0,0-1 1 0 0,0 1-1 0 0,0 0 0 0 0,0-1 1 0 0,0 1-1 0 0,0 0 1 0 0,0 0-1 0 0,0 0 1 0 0,0 0-1 0 0,0 0 0 0 0,-1 0 1 0 0,-15 3-165 0 0,9-2 141 0 0,0 0 0 0 0,1 1-1 0 0,-1 0 1 0 0,-11 5 0 0 0,-3 3 5 0 0,8-4 42 0 0,0 0 0 0 0,0 1 0 0 0,0 1-1 0 0,1 1 1 0 0,-16 12 0 0 0,26-18 44 0 0,0 0-1 0 0,0 0 0 0 0,0 0 1 0 0,1 0-1 0 0,-1 1 0 0 0,1-1 1 0 0,-4 7-1 0 0,6-9-53 0 0,0 0 0 0 0,-1-1 0 0 0,1 1-1 0 0,0 0 1 0 0,0 0 0 0 0,-1-1 0 0 0,1 1 0 0 0,0 0 0 0 0,0 0 0 0 0,0-1 0 0 0,0 1 0 0 0,0 0-1 0 0,0 0 1 0 0,0 0 0 0 0,0-1 0 0 0,0 1 0 0 0,1 0 0 0 0,-1 0 0 0 0,0-1 0 0 0,0 1-1 0 0,1 0 1 0 0,-1 0 0 0 0,0-1 0 0 0,1 1 0 0 0,-1 0 0 0 0,1-1 0 0 0,-1 1 0 0 0,1-1 0 0 0,-1 1-1 0 0,1-1 1 0 0,-1 1 0 0 0,1-1 0 0 0,0 1 0 0 0,-1-1 0 0 0,1 1 0 0 0,0-1 0 0 0,-1 1-1 0 0,1-1 1 0 0,0 0 0 0 0,-1 0 0 0 0,1 1 0 0 0,0-1 0 0 0,0 0 0 0 0,-1 0 0 0 0,2 0 0 0 0,1 0 1 0 0,-1 0 1 0 0,1 0 0 0 0,-1 0 0 0 0,0 0-1 0 0,1 0 1 0 0,-1-1 0 0 0,0 1-1 0 0,1-1 1 0 0,-1 0 0 0 0,0 0 0 0 0,0 0-1 0 0,1 0 1 0 0,-1 0 0 0 0,3-2 0 0 0,15-6 84 0 0,10-4-80 0 0,-21 7-92 0 0,-7 6-38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6.822"/>
    </inkml:context>
    <inkml:brush xml:id="br0">
      <inkml:brushProperty name="width" value="0.1" units="cm"/>
      <inkml:brushProperty name="height" value="0.1" units="cm"/>
      <inkml:brushProperty name="color" value="#AB008B"/>
    </inkml:brush>
  </inkml:definitions>
  <inkml:trace contextRef="#ctx0" brushRef="#br0">45 369 19599 0 0,'-2'1'83'0'0,"0"0"0"0"0,-1 0-1 0 0,1 1 1 0 0,0-1 0 0 0,0 0-1 0 0,0 1 1 0 0,0-1 0 0 0,0 1-1 0 0,0 0 1 0 0,0 0 0 0 0,-1 2-1 0 0,1 5-671 0 0,0 0-1 0 0,1 0 1 0 0,0-1 0 0 0,0 1-1 0 0,1 0 1 0 0,1 11-1 0 0,0 5-407 0 0,0 2 434 0 0,6 35 0 0 0,-1-19 759 0 0,-5-38-164 0 0,0 0-1 0 0,1 0 1 0 0,0 0-1 0 0,-1 0 1 0 0,4 5 0 0 0,0 3 64 0 0</inkml:trace>
  <inkml:trace contextRef="#ctx0" brushRef="#br0" timeOffset="1">0 0 21607 0 0,'0'0'912'0'0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9.671"/>
    </inkml:context>
    <inkml:brush xml:id="br0">
      <inkml:brushProperty name="width" value="0.1" units="cm"/>
      <inkml:brushProperty name="height" value="0.1" units="cm"/>
      <inkml:brushProperty name="color" value="#AB008B"/>
    </inkml:brush>
  </inkml:definitions>
  <inkml:trace contextRef="#ctx0" brushRef="#br0">0 1 17839 0 0,'0'0'904'0'0,"10"4"-904"0"0,-6 0 0 0 0,6 0 0 0 0,-6-4 0 0 0,5 4-984 0 0,-5-4-168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9.335"/>
    </inkml:context>
    <inkml:brush xml:id="br0">
      <inkml:brushProperty name="width" value="0.1" units="cm"/>
      <inkml:brushProperty name="height" value="0.1" units="cm"/>
      <inkml:brushProperty name="color" value="#AB008B"/>
    </inkml:brush>
  </inkml:definitions>
  <inkml:trace contextRef="#ctx0" brushRef="#br0">36 59 13344 0 0,'3'-5'142'0'0,"-1"0"0"0"0,0-1 0 0 0,0 1 0 0 0,-1-1 0 0 0,1 1 0 0 0,0-10 0 0 0,-2 14-113 0 0,0 1 0 0 0,0-1 0 0 0,0 1 0 0 0,0 0 0 0 0,0-1 0 0 0,0 1 0 0 0,0-1 0 0 0,0 1 0 0 0,1 0 0 0 0,-1-1 0 0 0,0 1 0 0 0,0 0 0 0 0,0-1 0 0 0,1 1 0 0 0,-1 0 0 0 0,0-1 0 0 0,0 1 0 0 0,1 0 0 0 0,-1-1 0 0 0,0 1 0 0 0,1 0 0 0 0,-1 0 0 0 0,0-1 0 0 0,1 1 0 0 0,-1 0 0 0 0,4-2 1183 0 0,-15 29-1215 0 0,1 0 0 0 0,2 1 0 0 0,1 0 0 0 0,-7 57 0 0 0,6 118-1869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0.026"/>
    </inkml:context>
    <inkml:brush xml:id="br0">
      <inkml:brushProperty name="width" value="0.1" units="cm"/>
      <inkml:brushProperty name="height" value="0.1" units="cm"/>
      <inkml:brushProperty name="color" value="#AB008B"/>
    </inkml:brush>
  </inkml:definitions>
  <inkml:trace contextRef="#ctx0" brushRef="#br0">0 36 18367 0 0,'0'0'520'0'0,"5"-4"112"0"0,4-4-504 0 0,-5 0-128 0 0,10 4 0 0 0,-6 0 0 0 0,6 1 0 0 0,5 3-64 0 0,-1-4 64 0 0,-1 4-104 0 0,1 0-824 0 0,0 0-160 0 0,5 4-31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0.398"/>
    </inkml:context>
    <inkml:brush xml:id="br0">
      <inkml:brushProperty name="width" value="0.1" units="cm"/>
      <inkml:brushProperty name="height" value="0.1" units="cm"/>
      <inkml:brushProperty name="color" value="#AB008B"/>
    </inkml:brush>
  </inkml:definitions>
  <inkml:trace contextRef="#ctx0" brushRef="#br0">0 4 17111 0 0,'8'-2'829'0'0,"3"0"-723"0"0,6 4-149 0 0,1 0 0 0 0,-1-2 0 0 0,22-1 0 0 0,-16 0-706 0 0,28 2-1 0 0,81 7-1189 0 0,-109-7 1103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0.757"/>
    </inkml:context>
    <inkml:brush xml:id="br0">
      <inkml:brushProperty name="width" value="0.1" units="cm"/>
      <inkml:brushProperty name="height" value="0.1" units="cm"/>
      <inkml:brushProperty name="color" value="#AB008B"/>
    </inkml:brush>
  </inkml:definitions>
  <inkml:trace contextRef="#ctx0" brushRef="#br0">164 98 14312 0 0,'0'0'526'0'0,"-1"-17"-324"0"0,1 15-231 0 0,-1 0 1 0 0,0 0 0 0 0,0 0-1 0 0,0-1 1 0 0,0 1-1 0 0,-1 0 1 0 0,1 1 0 0 0,-1-1-1 0 0,1 0 1 0 0,-1 0 0 0 0,0 0-1 0 0,1 1 1 0 0,-1-1 0 0 0,0 1-1 0 0,0 0 1 0 0,0-1 0 0 0,0 1-1 0 0,0 0 1 0 0,0 0 0 0 0,-1 0-1 0 0,1 0 1 0 0,0 1 0 0 0,0-1-1 0 0,-1 1 1 0 0,1-1 0 0 0,-1 1-1 0 0,1 0 1 0 0,0 0 0 0 0,-4 0-1 0 0,1 0-18 0 0,0 1 0 0 0,0 0 0 0 0,0 0 0 0 0,0 0 0 0 0,0 0 0 0 0,0 1 0 0 0,1 0-1 0 0,-1 0 1 0 0,0 0 0 0 0,1 1 0 0 0,-1-1 0 0 0,-6 6 0 0 0,8-4 165 0 0,-1-1 0 0 0,1 1 1 0 0,0 0-1 0 0,0 0 0 0 0,0 0 0 0 0,1 0 1 0 0,-1 0-1 0 0,1 1 0 0 0,0-1 0 0 0,0 1 0 0 0,1 0 1 0 0,-1-1-1 0 0,1 1 0 0 0,0 0 0 0 0,0 0 1 0 0,1 0-1 0 0,-1 0 0 0 0,1 0 0 0 0,0 0 1 0 0,1-1-1 0 0,-1 1 0 0 0,1 0 0 0 0,0 0 0 0 0,0 0 1 0 0,0 0-1 0 0,1-1 0 0 0,0 1 0 0 0,0-1 1 0 0,0 1-1 0 0,0-1 0 0 0,1 0 0 0 0,-1 1 1 0 0,1-1-1 0 0,0-1 0 0 0,1 1 0 0 0,4 5 0 0 0,1-3-116 0 0,-1 1 0 0 0,1-1 0 0 0,0 0-1 0 0,0-1 1 0 0,1 0 0 0 0,0-1-1 0 0,0 0 1 0 0,19 5 0 0 0,-14-6-9 0 0,0 0 1 0 0,1-1 0 0 0,-1-1-1 0 0,1 0 1 0 0,24-3-1 0 0,-12-2-36 0 0,-1 0-1 0 0,0-2 1 0 0,0-1-1 0 0,-1-2 1 0 0,1 0-1 0 0,37-20 0 0 0,-52 23 54 0 0,-1-1 0 0 0,0 0-1 0 0,0-1 1 0 0,-1 0-1 0 0,0 0 1 0 0,0-1 0 0 0,-1-1-1 0 0,0 1 1 0 0,15-22-1 0 0,-23 29-4 0 0,0 0 0 0 0,0 0 0 0 0,0-1 0 0 0,0 1 0 0 0,0 0 0 0 0,0-1 0 0 0,-1 1 0 0 0,1-1 0 0 0,-1 1 0 0 0,1 0 0 0 0,-1-1 0 0 0,0 1 0 0 0,0-1 0 0 0,0 1-1 0 0,0-1 1 0 0,-1 1 0 0 0,1-1 0 0 0,-1 1 0 0 0,1 0 0 0 0,-1-1 0 0 0,0 1 0 0 0,0 0 0 0 0,0-1 0 0 0,0 1 0 0 0,-1 0 0 0 0,1 0 0 0 0,0 0 0 0 0,-1 0-1 0 0,1 0 1 0 0,-1 0 0 0 0,-3-2 0 0 0,0-1-13 0 0,-1 0-1 0 0,1 1 0 0 0,-1 0 1 0 0,0 0-1 0 0,0 0 0 0 0,-1 1 1 0 0,1 0-1 0 0,-1 0 0 0 0,1 1 1 0 0,-9-3-1 0 0,-7 1-165 0 0,1 1-1 0 0,-1 1 1 0 0,-22 1-1 0 0,-67 6-461 0 0,62-1 364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5.937"/>
    </inkml:context>
    <inkml:brush xml:id="br0">
      <inkml:brushProperty name="width" value="0.1" units="cm"/>
      <inkml:brushProperty name="height" value="0.1" units="cm"/>
      <inkml:brushProperty name="color" value="#AB008B"/>
    </inkml:brush>
  </inkml:definitions>
  <inkml:trace contextRef="#ctx0" brushRef="#br0">82 413 9568 0 0,'-1'-1'202'0'0,"-1"-1"33"0"0,1 1-35 0 0,2 9 155 0 0,3 9-298 0 0,-1-1 0 0 0,0 1 1 0 0,-1 0-1 0 0,-1 1 0 0 0,-1 30 1 0 0,-1-7-58 0 0,1-28 0 0 0,0 0 0 0 0,-4 19 0 0 0,-2 10-6 0 0,6-32 11 0 0,-1-1 0 0 0,0 1-1 0 0,-1-1 1 0 0,0 1 0 0 0,-1-1 0 0 0,0 0 0 0 0,0 0 0 0 0,-7 14 0 0 0,9-22 413 0 0,-8-14 55 0 0,3 1-237 0 0,1 0 0 0 0,0 0 0 0 0,1-1 0 0 0,1 0 0 0 0,-1 0 0 0 0,-1-23-1 0 0,1 15-177 0 0,1-7 51 0 0,-1-40 0 0 0,3 32-52 0 0,-1-11 126 0 0,3 1 0 0 0,1 0-1 0 0,2-1 1 0 0,3 1 0 0 0,1 1 0 0 0,2-1 0 0 0,21-55 0 0 0,-27 92-89 0 0,0 0 0 0 0,0 0 1 0 0,0 1-1 0 0,1-1 0 0 0,7-8 1 0 0,-10 15-84 0 0,-1-1-1 0 0,1 1 1 0 0,0 0 0 0 0,0 0 0 0 0,0 1 0 0 0,0-1 0 0 0,0 0 0 0 0,1 1-1 0 0,-1-1 1 0 0,0 1 0 0 0,1 0 0 0 0,-1 0 0 0 0,1 0 0 0 0,-1 0 0 0 0,1 0-1 0 0,-1 0 1 0 0,1 1 0 0 0,0-1 0 0 0,-1 1 0 0 0,1 0 0 0 0,0 0 0 0 0,4 0 0 0 0,-5 0-16 0 0,-1 1 0 0 0,0-1 0 0 0,0 1 0 0 0,1-1 0 0 0,-1 1 0 0 0,0 0 0 0 0,0 0 0 0 0,0-1 0 0 0,0 1 0 0 0,0 0 0 0 0,0 0 1 0 0,0 0-1 0 0,0 0 0 0 0,0 0 0 0 0,0 0 0 0 0,0 1 0 0 0,13 23-222 0 0,-11-19 168 0 0,9 19-124 0 0,0 0-1 0 0,10 36 1 0 0,72 262-1 0 0,-91-313 184 0 0,6 21 0 0 0,1 0 0 0 0,28 57 0 0 0,-37-85 0 0 0,1 0 0 0 0,0 1 0 0 0,0-1 0 0 0,0 0 0 0 0,0 0 0 0 0,0-1 0 0 0,1 1 0 0 0,-1 0 0 0 0,1-1 0 0 0,0 0 0 0 0,0 1 0 0 0,0-1 0 0 0,0 0 0 0 0,0 0 0 0 0,5 2 0 0 0,6-3 0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6.321"/>
    </inkml:context>
    <inkml:brush xml:id="br0">
      <inkml:brushProperty name="width" value="0.1" units="cm"/>
      <inkml:brushProperty name="height" value="0.1" units="cm"/>
      <inkml:brushProperty name="color" value="#AB008B"/>
    </inkml:brush>
  </inkml:definitions>
  <inkml:trace contextRef="#ctx0" brushRef="#br0">1 21 13832 0 0,'1'0'500'0'0,"9"0"-303"0"0,0-2 0 0 0,17-3 1 0 0,7-1 114 0 0,73-1 113 0 0,-93 7-565 0 0,0 1 0 0 0,0 1 0 0 0,0 0 0 0 0,0 1 0 0 0,0 1 0 0 0,-1 0 0 0 0,1 1 0 0 0,-1 0 0 0 0,22 13 0 0 0,-21-10-297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6.682"/>
    </inkml:context>
    <inkml:brush xml:id="br0">
      <inkml:brushProperty name="width" value="0.1" units="cm"/>
      <inkml:brushProperty name="height" value="0.1" units="cm"/>
      <inkml:brushProperty name="color" value="#AB008B"/>
    </inkml:brush>
  </inkml:definitions>
  <inkml:trace contextRef="#ctx0" brushRef="#br0">0 48 15136 0 0,'9'4'424'0'0,"4"0"104"0"0,5 0-424 0 0,1-4-104 0 0,3 0 0 0 0,5 0 0 0 0,1 0 64 0 0,3-4 0 0 0,5-4-64 0 0,-5 0 96 0 0,10 4-448 0 0,-10-5-96 0 0,6 1-24 0 0,-1 4 0 0 0,-5-4-416 0 0,1 5-80 0 0,-1-1-24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7.170"/>
    </inkml:context>
    <inkml:brush xml:id="br0">
      <inkml:brushProperty name="width" value="0.1" units="cm"/>
      <inkml:brushProperty name="height" value="0.1" units="cm"/>
      <inkml:brushProperty name="color" value="#AB008B"/>
    </inkml:brush>
  </inkml:definitions>
  <inkml:trace contextRef="#ctx0" brushRef="#br0">1 329 13584 0 0,'0'0'1165'0'0,"0"2"-1325"0"0,8 304-1853 0 0,-8-269 1981 0 0,0-33 20 0 0,0-5 2 0 0,0-21 0 0 0,6-107 10 0 0,-2-6 0 0 0,-2 123 28 0 0,-1 1 1 0 0,6-18 0 0 0,1-9 158 0 0,-3 2 551 0 0,17-59 0 0 0,-13 64-153 0 0,-4 12 8 0 0,15-33-1 0 0,-17 45-511 0 0,0 1 1 0 0,0 1-1 0 0,1-1 0 0 0,0 0 0 0 0,0 1 0 0 0,1 0 0 0 0,0 0 0 0 0,-1 0 0 0 0,8-5 0 0 0,-11 9-75 0 0,0 0-1 0 0,1 1 1 0 0,-1-1-1 0 0,0 0 0 0 0,0 1 1 0 0,1-1-1 0 0,-1 1 1 0 0,0-1-1 0 0,1 1 1 0 0,-1-1-1 0 0,1 1 1 0 0,-1 0-1 0 0,0 0 1 0 0,1 0-1 0 0,-1 0 1 0 0,1 0-1 0 0,-1 0 0 0 0,0 0 1 0 0,3 1-1 0 0,-2-1-12 0 0,0 1 1 0 0,1 0-1 0 0,-1 0 0 0 0,0 1 0 0 0,0-1 0 0 0,1 0 0 0 0,-1 1 0 0 0,0-1 0 0 0,0 1 0 0 0,2 2 0 0 0,1 1-42 0 0,-1 1 1 0 0,1 0-1 0 0,-1 1 0 0 0,0-1 0 0 0,0 1 0 0 0,5 12 0 0 0,16 57-483 0 0,-3 0 1 0 0,12 81-1 0 0,-6-27-109 0 0,-20-93 456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6.422"/>
    </inkml:context>
    <inkml:brush xml:id="br0">
      <inkml:brushProperty name="width" value="0.1" units="cm"/>
      <inkml:brushProperty name="height" value="0.1" units="cm"/>
      <inkml:brushProperty name="color" value="#AB008B"/>
    </inkml:brush>
  </inkml:definitions>
  <inkml:trace contextRef="#ctx0" brushRef="#br0">744 0 12768 0 0,'0'0'541'0'0,"0"1"-529"0"0,0 0 1 0 0,0 0 0 0 0,-1 0-1 0 0,1 0 1 0 0,0-1-1 0 0,0 1 1 0 0,-1 0-1 0 0,1 0 1 0 0,0 0 0 0 0,-1 0-1 0 0,1-1 1 0 0,-1 1-1 0 0,0 1 1 0 0,-5 2 291 0 0,0 0 0 0 0,0 0 0 0 0,0-1 0 0 0,0 0 0 0 0,-1 0 0 0 0,-12 4 0 0 0,-44 6 470 0 0,11-3-194 0 0,-129 29 444 0 0,118-23-1132 0 0,1 3 0 0 0,-82 36-1 0 0,129-47 80 0 0,0 1-1 0 0,1 1 1 0 0,0 0 0 0 0,-19 17-1 0 0,31-24 23 0 0,0-1-1 0 0,-1 0 0 0 0,1 1 0 0 0,0 0 0 0 0,0-1 0 0 0,0 1 0 0 0,1 0 0 0 0,-1 0 0 0 0,1 0 1 0 0,-1 0-1 0 0,1 0 0 0 0,0 0 0 0 0,0 0 0 0 0,0 1 0 0 0,1-1 0 0 0,-1 0 0 0 0,1 0 0 0 0,0 1 1 0 0,0-1-1 0 0,0 0 0 0 0,0 1 0 0 0,2 5 0 0 0,0 0-19 0 0,1 1 0 0 0,0-1-1 0 0,0 0 1 0 0,1 1 0 0 0,0-2 0 0 0,9 14-1 0 0,-1-4 6 0 0,1 0-1 0 0,0-1 0 0 0,1-1 0 0 0,1 0 0 0 0,19 14 0 0 0,-6-7-8 0 0,1-2-1 0 0,40 23 0 0 0,-40-29-73 0 0,1-1 0 0 0,0-1 0 0 0,56 15 0 0 0,99 12-131 0 0,-2 0 233 0 0,-178-39 3 0 0,0 1 0 0 0,0 0 1 0 0,0 0-1 0 0,0 0 1 0 0,-1 0-1 0 0,1 1 1 0 0,-1-1-1 0 0,1 1 1 0 0,-1 1-1 0 0,5 4 1 0 0,-7-6-4 0 0,-1-1 0 0 0,1 1 1 0 0,-1 0-1 0 0,0 0 0 0 0,0 0 0 0 0,0 0 0 0 0,0 0 1 0 0,0 0-1 0 0,0 0 0 0 0,0 0 0 0 0,-1 0 1 0 0,1 1-1 0 0,-1-1 0 0 0,0 0 0 0 0,1 0 1 0 0,-1 0-1 0 0,0 1 0 0 0,0-1 0 0 0,-1 0 0 0 0,1 0 1 0 0,0 1-1 0 0,-1-1 0 0 0,1 0 0 0 0,-1 0 1 0 0,-1 4-1 0 0,-3 4-8 0 0,-1 1 0 0 0,1-1 0 0 0,-2 0 0 0 0,1-1 0 0 0,-1 1 0 0 0,-12 11 0 0 0,-54 46 11 0 0,69-64 0 0 0,-54 43 156 0 0,-2-3 1 0 0,-1-3 0 0 0,-3-3 0 0 0,-112 49-1 0 0,49-38-266 0 0,123-47 91 0 0,-33 12-140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7.577"/>
    </inkml:context>
    <inkml:brush xml:id="br0">
      <inkml:brushProperty name="width" value="0.1" units="cm"/>
      <inkml:brushProperty name="height" value="0.1" units="cm"/>
      <inkml:brushProperty name="color" value="#AB008B"/>
    </inkml:brush>
  </inkml:definitions>
  <inkml:trace contextRef="#ctx0" brushRef="#br0">159 101 13584 0 0,'0'1'17'0'0,"-1"-1"0"0"0,1 0 0 0 0,0 1 0 0 0,0-1 0 0 0,0 0 0 0 0,-1 1 1 0 0,1-1-1 0 0,0 0 0 0 0,0 0 0 0 0,-1 1 0 0 0,1-1 0 0 0,0 0 0 0 0,-1 0 0 0 0,1 0 1 0 0,0 1-1 0 0,-1-1 0 0 0,1 0 0 0 0,0 0 0 0 0,-1 0 0 0 0,1 0 0 0 0,0 0 1 0 0,-1 0-1 0 0,1 0 0 0 0,0 0 0 0 0,-1 0 0 0 0,1 0 0 0 0,0 0 0 0 0,-1 0 1 0 0,1 0-1 0 0,-1 0 0 0 0,1 0 0 0 0,0 0 0 0 0,-1 0 0 0 0,1 0 0 0 0,0 0 0 0 0,-1 0 1 0 0,1 0-1 0 0,0-1 0 0 0,-1 1 0 0 0,1 0 0 0 0,0 0 0 0 0,0 0 0 0 0,-1-1 1 0 0,1 1-1 0 0,0 0 0 0 0,0-1 0 0 0,-1 1 0 0 0,1 0 0 0 0,0 0 0 0 0,0-1 1 0 0,0 1-1 0 0,-1 0 0 0 0,1-1 0 0 0,0 1 0 0 0,0 0 0 0 0,0-1 0 0 0,0 1 1 0 0,-2-3-60 0 0,-48-80-4582 0 0,50 82 4617 0 0,0 1 0 0 0,-1-1 1 0 0,1 0-1 0 0,-1 1 1 0 0,1-1-1 0 0,-1 1 0 0 0,1-1 1 0 0,-1 1-1 0 0,0-1 1 0 0,1 1-1 0 0,-1-1 0 0 0,0 1 1 0 0,1 0-1 0 0,-1-1 0 0 0,0 1 1 0 0,1 0-1 0 0,-1 0 1 0 0,0-1-1 0 0,0 1 0 0 0,1 0 1 0 0,-1 0-1 0 0,0 0 1 0 0,0 0-1 0 0,1 0 0 0 0,-1 0 1 0 0,0 0-1 0 0,0 0 0 0 0,0 0 1 0 0,1 0-1 0 0,-1 1 1 0 0,0-1-1 0 0,0 0 0 0 0,1 0 1 0 0,-1 1-1 0 0,0-1 1 0 0,1 1-1 0 0,-1-1 0 0 0,0 1 1 0 0,-3 2 192 0 0,0 0 0 0 0,0 1 0 0 0,0 0 1 0 0,-5 6-1 0 0,3-2 263 0 0,3-5-273 0 0,1 1 1 0 0,-1-1-1 0 0,1 1 0 0 0,0-1 0 0 0,0 1 0 0 0,1 0 0 0 0,-1 0 0 0 0,-1 5 0 0 0,-5 33 909 0 0,5-16-826 0 0,1 0 1 0 0,2 0 0 0 0,1 0-1 0 0,0 1 1 0 0,2-1 0 0 0,1 0-1 0 0,10 31 1 0 0,-11-47-339 0 0,0 0-1 0 0,0-1 1 0 0,2 1 0 0 0,-1-1 0 0 0,7 10 0 0 0,-9-15-2 0 0,1 0 1 0 0,0 0 0 0 0,1 0 0 0 0,-1-1 0 0 0,1 1 0 0 0,-1-1 0 0 0,1 1-1 0 0,0-1 1 0 0,0 0 0 0 0,1-1 0 0 0,-1 1 0 0 0,6 2 0 0 0,-8-5 34 0 0,0 1 1 0 0,0-1-1 0 0,-1 1 1 0 0,1-1-1 0 0,0 0 1 0 0,0 1-1 0 0,0-1 1 0 0,0 0-1 0 0,0 0 0 0 0,0-1 1 0 0,0 1-1 0 0,0 0 1 0 0,0-1-1 0 0,-1 1 1 0 0,1-1-1 0 0,3 0 1 0 0,-2-1-33 0 0,1 0-1 0 0,-1 0 1 0 0,1 0-1 0 0,-1-1 1 0 0,0 1 0 0 0,0-1-1 0 0,4-4 1 0 0,2-4 55 0 0,-1 0 0 0 0,0-1-1 0 0,9-19 1 0 0,-10 15 318 0 0,-1-1 0 0 0,0 0 0 0 0,-1 0-1 0 0,-1 0 1 0 0,-1 0 0 0 0,-1-1 0 0 0,0 1 0 0 0,-1-1-1 0 0,-2-27 1 0 0,1 37-133 0 0,-1 0-1 0 0,0 0 1 0 0,-1 0-1 0 0,0 0 1 0 0,0 0 0 0 0,-1 1-1 0 0,0-1 1 0 0,-7-13-1 0 0,4 11 141 0 0,-1 1 0 0 0,0-1-1 0 0,-1 1 1 0 0,0 1-1 0 0,-12-11 1 0 0,16 15-308 0 0,-2-2 186 0 0,-1 1 0 0 0,-11-9 0 0 0,16 13-274 0 0,0 0 0 0 0,0 0-1 0 0,0 0 1 0 0,0 0 0 0 0,0 1 0 0 0,0-1 0 0 0,0 1 0 0 0,0-1 0 0 0,0 1 0 0 0,0-1 0 0 0,-1 1 0 0 0,1 0-1 0 0,0 0 1 0 0,0 0 0 0 0,-4 1 0 0 0,-2 2-797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8.643"/>
    </inkml:context>
    <inkml:brush xml:id="br0">
      <inkml:brushProperty name="width" value="0.1" units="cm"/>
      <inkml:brushProperty name="height" value="0.1" units="cm"/>
      <inkml:brushProperty name="color" value="#AB008B"/>
    </inkml:brush>
  </inkml:definitions>
  <inkml:trace contextRef="#ctx0" brushRef="#br0">141 552 12368 0 0,'0'0'653'0'0,"-8"-16"496"0"0,5 12-1127 0 0,0 0 0 0 0,0 0-1 0 0,0 0 1 0 0,0 0 0 0 0,-1 1 0 0 0,1-1-1 0 0,-1 1 1 0 0,0 0 0 0 0,0 0 0 0 0,0 0-1 0 0,0 1 1 0 0,-1 0 0 0 0,1-1 0 0 0,-1 1-1 0 0,-8-2 1 0 0,11 4 34 0 0,0 0-1 0 0,-1 0 0 0 0,1 0 1 0 0,-1 0-1 0 0,1 1 1 0 0,0-1-1 0 0,-1 1 0 0 0,1 0 1 0 0,0 0-1 0 0,-1 0 0 0 0,1 0 1 0 0,0 0-1 0 0,0 0 1 0 0,0 0-1 0 0,0 1 0 0 0,0-1 1 0 0,0 1-1 0 0,0-1 1 0 0,1 1-1 0 0,-1 0 0 0 0,0 0 1 0 0,1 0-1 0 0,0 0 0 0 0,-1 0 1 0 0,-1 4-1 0 0,1-1-65 0 0,0 1-1 0 0,0-1 1 0 0,1 1-1 0 0,0 0 1 0 0,0-1-1 0 0,0 1 1 0 0,1 0-1 0 0,0 11 1 0 0,2 4-210 0 0,5 22 1 0 0,-6-38 190 0 0,1 2-61 0 0,-1 0 0 0 0,1 0 1 0 0,1 0-1 0 0,0 0 1 0 0,0 0-1 0 0,0 0 1 0 0,1-1-1 0 0,-1 0 0 0 0,10 11 1 0 0,-11-15 46 0 0,-1 0 1 0 0,1 0 0 0 0,0 0-1 0 0,0 0 1 0 0,0-1 0 0 0,0 1-1 0 0,0-1 1 0 0,0 1-1 0 0,0-1 1 0 0,0 0 0 0 0,1 0-1 0 0,-1 0 1 0 0,1 0 0 0 0,-1 0-1 0 0,0 0 1 0 0,1-1-1 0 0,0 1 1 0 0,-1-1 0 0 0,1 0-1 0 0,-1 0 1 0 0,1 0 0 0 0,-1 0-1 0 0,1 0 1 0 0,-1-1-1 0 0,1 1 1 0 0,-1-1 0 0 0,1 1-1 0 0,-1-1 1 0 0,1 0 0 0 0,4-2-1 0 0,-2-1 163 0 0,0 1 1 0 0,1-1-1 0 0,-1-1 0 0 0,0 1 0 0 0,-1-1 0 0 0,1 1 0 0 0,-1-1 0 0 0,0 0 0 0 0,0-1 1 0 0,-1 1-1 0 0,1-1 0 0 0,-1 0 0 0 0,0 0 0 0 0,1-6 0 0 0,5-12 443 0 0,-2 0-1 0 0,6-30 0 0 0,-12 49-490 0 0,8-47 632 0 0,-2 0 0 0 0,1-97-1 0 0,-8 148-702 0 0,0-1 0 0 0,0 1 0 0 0,0-1 0 0 0,0 1 0 0 0,0 0 0 0 0,0-1 0 0 0,1 1 0 0 0,-1 0 0 0 0,1-1 0 0 0,-1 1 0 0 0,1 0 0 0 0,-1 0 0 0 0,1-1 0 0 0,0 1 0 0 0,0 0 0 0 0,-1 0-1 0 0,1 0 1 0 0,0 0 0 0 0,0 0 0 0 0,0 0 0 0 0,0 0 0 0 0,0 0 0 0 0,1 0 0 0 0,-1 0 0 0 0,0 1 0 0 0,0-1 0 0 0,0 1 0 0 0,1-1 0 0 0,-1 0 0 0 0,0 1 0 0 0,1 0 0 0 0,-1-1 0 0 0,0 1 0 0 0,3 0 0 0 0,0-1-19 0 0,1 1 1 0 0,0 0 0 0 0,0 0-1 0 0,0 1 1 0 0,-1-1 0 0 0,1 1-1 0 0,0 0 1 0 0,8 4-1 0 0,-5-3-110 0 0,0 0-1 0 0,-1 0 0 0 0,1 0 0 0 0,0-1 1 0 0,0 0-1 0 0,0-1 0 0 0,0 0 0 0 0,1 0 1 0 0,-1-1-1 0 0,0 0 0 0 0,0 0 0 0 0,-1-1 1 0 0,15-4-1 0 0,-11 2 28 0 0,-1-1 1 0 0,1 0 0 0 0,0 0 0 0 0,-1-1-1 0 0,0 0 1 0 0,-1-1 0 0 0,1 0-1 0 0,14-16 1 0 0,-21 20 108 0 0,18-19 325 0 0,35-45-1 0 0,-42 46 124 0 0,16-33 0 0 0,-30 54-442 0 0,2-4 35 0 0,0 0 1 0 0,-1 1-1 0 0,1-1 1 0 0,0 1 0 0 0,1-1-1 0 0,-1 1 1 0 0,1 0-1 0 0,-1 0 1 0 0,1 0 0 0 0,3-3-1 0 0,-6 6-41 0 0,1 0-1 0 0,-1 0 0 0 0,0 0 1 0 0,1 0-1 0 0,-1 0 1 0 0,0 0-1 0 0,1 0 0 0 0,-1 0 1 0 0,0 0-1 0 0,0 1 1 0 0,1-1-1 0 0,-1 0 0 0 0,0 0 1 0 0,1 0-1 0 0,-1 0 1 0 0,0 0-1 0 0,0 0 1 0 0,1 1-1 0 0,-1-1 0 0 0,0 0 1 0 0,0 0-1 0 0,1 0 1 0 0,-1 1-1 0 0,0-1 0 0 0,0 0 1 0 0,0 0-1 0 0,1 1 1 0 0,-1-1-1 0 0,0 0 0 0 0,0 0 1 0 0,0 1-1 0 0,0-1 1 0 0,0 0-1 0 0,0 1 1 0 0,1-1-1 0 0,-1 0 0 0 0,0 0 1 0 0,0 1-1 0 0,0-1 1 0 0,0 0-1 0 0,0 1 0 0 0,0-1 1 0 0,0 0-1 0 0,-1 1 1 0 0,3 18 389 0 0,-2-18-375 0 0,-4 64 286 0 0,-20 116 0 0 0,14-123-148 0 0,-66 358-512 0 0,43-242 99 0 0,-59 267 250 0 0,83-406 2 0 0,-14 47-146 0 0,14-61 15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9.494"/>
    </inkml:context>
    <inkml:brush xml:id="br0">
      <inkml:brushProperty name="width" value="0.1" units="cm"/>
      <inkml:brushProperty name="height" value="0.1" units="cm"/>
      <inkml:brushProperty name="color" value="#AB008B"/>
    </inkml:brush>
  </inkml:definitions>
  <inkml:trace contextRef="#ctx0" brushRef="#br0">199 1 15408 0 0,'-10'0'63'0'0,"0"0"0"0"0,0 1 1 0 0,1 0-1 0 0,-1 0 1 0 0,0 1-1 0 0,1 0 1 0 0,-1 1-1 0 0,1 0 0 0 0,0 1 1 0 0,0 0-1 0 0,0 0 1 0 0,1 1-1 0 0,-10 6 1 0 0,13-7-194 0 0,-3 1-212 0 0,1 1 1 0 0,1-1-1 0 0,-9 10 1 0 0,-2 1-146 0 0,17-15 644 0 0,12 16 173 0 0,6 11-86 0 0,-16-24-227 0 0,-1-1 0 0 0,1 0 0 0 0,0 1-1 0 0,0-1 1 0 0,0 0 0 0 0,0 0 0 0 0,1 0-1 0 0,-1-1 1 0 0,1 1 0 0 0,-1 0 0 0 0,1-1-1 0 0,0 0 1 0 0,0 0 0 0 0,7 4 0 0 0,-2-4-24 0 0,0 0 0 0 0,0-1 0 0 0,1 0 0 0 0,16 0 1 0 0,-18-1-43 0 0,0 0 1 0 0,-1 1-1 0 0,1-1 1 0 0,0 1 0 0 0,0 1-1 0 0,-1-1 1 0 0,1 1 0 0 0,11 5-1 0 0,-2 1-106 0 0,-4-2-268 0 0,0 0 0 0 0,14 10 0 0 0,-23-13 280 0 0,0-1 0 0 0,0 1 0 0 0,0 0 0 0 0,0 0 0 0 0,-1 0 0 0 0,1 0 0 0 0,-1 0 0 0 0,1 0 0 0 0,-1 1 0 0 0,0-1 0 0 0,-1 1 1 0 0,3 4-1 0 0,-2-3 26 0 0,-1 1 1 0 0,1 0 0 0 0,-1-1-1 0 0,0 1 1 0 0,1 8 0 0 0,-2-12 165 0 0,0 1 0 0 0,-1-1 0 0 0,1 0 1 0 0,0 0-1 0 0,-1 0 0 0 0,1 0 0 0 0,-1 0 0 0 0,0 0 1 0 0,0-1-1 0 0,0 1 0 0 0,0 0 0 0 0,0 0 1 0 0,0 0-1 0 0,0-1 0 0 0,0 1 0 0 0,-1-1 1 0 0,1 1-1 0 0,-4 2 0 0 0,-8 8 300 0 0,10-9-281 0 0,1-1 0 0 0,0 0 0 0 0,-1 1 0 0 0,0-1 0 0 0,0 0-1 0 0,1 0 1 0 0,-1-1 0 0 0,-1 1 0 0 0,1 0 0 0 0,0-1-1 0 0,0 0 1 0 0,0 0 0 0 0,-1 0 0 0 0,-5 1 0 0 0,-4-1 328 0 0,-1-1 1 0 0,-20-2 0 0 0,-4 0-279 0 0,-48 5-134 0 0,64-2-64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9.976"/>
    </inkml:context>
    <inkml:brush xml:id="br0">
      <inkml:brushProperty name="width" value="0.1" units="cm"/>
      <inkml:brushProperty name="height" value="0.1" units="cm"/>
      <inkml:brushProperty name="color" value="#AB008B"/>
    </inkml:brush>
  </inkml:definitions>
  <inkml:trace contextRef="#ctx0" brushRef="#br0">239 76 16328 0 0,'0'-1'1475'0'0,"-3"-5"-1415"0"0,-1-2 32 0 0,0 0-1 0 0,0 0 1 0 0,-1 1-1 0 0,-11-14 1 0 0,15 20-107 0 0,0-1 0 0 0,-1 1 1 0 0,0 0-1 0 0,1-1 1 0 0,-1 1-1 0 0,0 0 0 0 0,1 0 1 0 0,-1 0-1 0 0,0 0 0 0 0,0 0 1 0 0,0 0-1 0 0,0 1 1 0 0,0-1-1 0 0,0 1 0 0 0,0-1 1 0 0,0 1-1 0 0,0 0 1 0 0,0-1-1 0 0,0 1 0 0 0,-1 0 1 0 0,1 1-1 0 0,0-1 1 0 0,0 0-1 0 0,0 1 0 0 0,0-1 1 0 0,-4 2-1 0 0,1 0-11 0 0,-1 0 1 0 0,0 0-1 0 0,1 0 0 0 0,0 1 0 0 0,-1 0 1 0 0,1 0-1 0 0,0 0 0 0 0,1 1 0 0 0,-1 0 1 0 0,1 0-1 0 0,-1 0 0 0 0,1 0 0 0 0,0 1 1 0 0,1-1-1 0 0,-5 7 0 0 0,-3 10 19 0 0,1 0 1 0 0,1 1-1 0 0,1 0 0 0 0,1 0 0 0 0,0 1 0 0 0,2 0 1 0 0,1 0-1 0 0,1 0 0 0 0,0 1 0 0 0,2-1 1 0 0,2 26-1 0 0,0-42-14 0 0,0 1 1 0 0,1-1 0 0 0,0 1-1 0 0,0-1 1 0 0,4 9-1 0 0,-6-15 15 0 0,1 1-1 0 0,0-1 1 0 0,0 1 0 0 0,0-1-1 0 0,0 1 1 0 0,0-1-1 0 0,0 0 1 0 0,0 1-1 0 0,0-1 1 0 0,1 0-1 0 0,-1 0 1 0 0,3 2-1 0 0,-3-3 1 0 0,0 1 0 0 0,-1-1 0 0 0,1 0 0 0 0,0 0 0 0 0,0 0 0 0 0,0 1 1 0 0,0-1-1 0 0,0 0 0 0 0,0 0 0 0 0,0 0 0 0 0,0-1 0 0 0,0 1 0 0 0,0 0 0 0 0,0 0 0 0 0,0 0 0 0 0,0-1 0 0 0,-1 1 0 0 0,1 0 0 0 0,0-1 0 0 0,0 1 0 0 0,0-1 0 0 0,0 1 0 0 0,-1-1 0 0 0,1 1 0 0 0,1-2 0 0 0,6-4 120 0 0,0-2 0 0 0,0 1 0 0 0,0-1 0 0 0,-1 0 0 0 0,0-1 0 0 0,8-14 0 0 0,-3 3 190 0 0,18-44 0 0 0,-17 32-225 0 0,-5 16 0 0 0,7-25 0 0 0,-14 38-58 0 0,0 1-1 0 0,0-1 1 0 0,0 0-1 0 0,1 1 1 0 0,-1-1 0 0 0,1 1-1 0 0,-1 0 1 0 0,1-1-1 0 0,0 1 1 0 0,0 0 0 0 0,3-3-1 0 0,-4 4 7 0 0,0 0-1 0 0,1 0 0 0 0,-1 0 0 0 0,1 0 1 0 0,-1 0-1 0 0,1 1 0 0 0,-1-1 1 0 0,1 1-1 0 0,-1-1 0 0 0,1 1 1 0 0,-1-1-1 0 0,1 1 0 0 0,0 0 1 0 0,-1-1-1 0 0,1 1 0 0 0,0 0 0 0 0,-1 0 1 0 0,1 0-1 0 0,2 1 0 0 0,0 0 10 0 0,-1-1-1 0 0,1 1 1 0 0,-1 0-1 0 0,1 1 1 0 0,-1-1-1 0 0,1 1 0 0 0,-1-1 1 0 0,0 1-1 0 0,1 0 1 0 0,-1 0-1 0 0,0 0 1 0 0,0 1-1 0 0,2 2 0 0 0,29 38-10 0 0,-3-3-120 0 0,6 4-684 0 0,-1 2 0 0 0,30 52 1 0 0,-64-94 452 0 0,1 0 0 0 0,0 0 0 0 0,0 0 0 0 0,0-1 0 0 0,0 1 1 0 0,1-1-1 0 0,-1 0 0 0 0,1 0 0 0 0,0 0 0 0 0,0 0 0 0 0,8 3 0 0 0,-6-5-1236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50.885"/>
    </inkml:context>
    <inkml:brush xml:id="br0">
      <inkml:brushProperty name="width" value="0.1" units="cm"/>
      <inkml:brushProperty name="height" value="0.1" units="cm"/>
      <inkml:brushProperty name="color" value="#AB008B"/>
    </inkml:brush>
  </inkml:definitions>
  <inkml:trace contextRef="#ctx0" brushRef="#br0">67 459 12856 0 0,'0'0'1152'0'0,"-4"8"-1650"0"0,-5 7-67 0 0,7-11 493 0 0,-1-1 0 0 0,1 1 0 0 0,1-1 0 0 0,-1 1 0 0 0,-2 5 0 0 0,-18 96 734 0 0,9-32 603 0 0,11-64-883 0 0,1 0 0 0 0,0 1 0 0 0,1 11 1 0 0,0-19-230 0 0,2-35-532 0 0,1 0 0 0 0,3 0 0 0 0,10-38 0 0 0,-4 18 166 0 0,-5 18 361 0 0,1 1 1 0 0,2-1-1 0 0,24-53 0 0 0,-31 81 113 0 0,0 0 0 0 0,1 1 0 0 0,0-1 0 0 0,0 1-1 0 0,0 0 1 0 0,1 0 0 0 0,0 0 0 0 0,0 1 0 0 0,1 0 0 0 0,6-5-1 0 0,-12 9-237 0 0,1 1 0 0 0,0 0 0 0 0,0-1-1 0 0,0 1 1 0 0,-1 0 0 0 0,1-1 0 0 0,0 1-1 0 0,0 0 1 0 0,0 0 0 0 0,0 0 0 0 0,0 0-1 0 0,0 0 1 0 0,-1 0 0 0 0,1 0 0 0 0,0 0-1 0 0,0 0 1 0 0,0 0 0 0 0,0 0 0 0 0,0 1-1 0 0,0-1 1 0 0,-1 0 0 0 0,1 1 0 0 0,0-1-1 0 0,0 1 1 0 0,0-1 0 0 0,-1 1-1 0 0,1-1 1 0 0,0 1 0 0 0,-1-1 0 0 0,1 1-1 0 0,0 0 1 0 0,-1-1 0 0 0,1 1 0 0 0,-1 0-1 0 0,1-1 1 0 0,-1 1 0 0 0,1 0 0 0 0,-1 1-1 0 0,4 4 8 0 0,-1 0-1 0 0,0 0 0 0 0,3 11 1 0 0,-6-15-31 0 0,6 16-83 0 0,-2 1-1 0 0,0-1 0 0 0,2 31 0 0 0,-3 56-470 0 0,-3-87 465 0 0,-6 131-626 0 0,6-141 747 0 0,0-7 125 0 0,6-23 443 0 0,16-87-215 0 0,-13 67-469 0 0,6-50 0 0 0,-14 81 124 0 0,1 0 0 0 0,1 0 0 0 0,0 1 0 0 0,1-1 0 0 0,0 1 0 0 0,10-19-1 0 0,-13 27-10 0 0,1-1 0 0 0,-1 1 0 0 0,1 0 0 0 0,0-1 0 0 0,0 1 0 0 0,0 0 0 0 0,0 0 0 0 0,0 0 0 0 0,1 1 0 0 0,-1-1 0 0 0,1 0 0 0 0,-1 1 0 0 0,1-1 0 0 0,-1 1 0 0 0,1 0 0 0 0,3-1 0 0 0,-2 1 1 0 0,0 0 0 0 0,0 1 0 0 0,0 0 0 0 0,0-1 0 0 0,0 1 0 0 0,0 1 0 0 0,0-1 0 0 0,0 0 0 0 0,0 1 0 0 0,6 2 0 0 0,-1 0-15 0 0,0 0-1 0 0,-1 1 0 0 0,1 0 1 0 0,-1 1-1 0 0,0 0 0 0 0,0 0 0 0 0,-1 1 1 0 0,1 0-1 0 0,7 8 0 0 0,-2 3-41 0 0,0 0 0 0 0,-1 1 0 0 0,0 0 0 0 0,-2 1-1 0 0,0 0 1 0 0,7 22 0 0 0,-1-2 6 0 0,-1 2 0 0 0,17 75-1 0 0,-18-66 23 0 0,-10-37 0 0 0,0 0 0 0 0,-1 0 0 0 0,2 19 0 0 0,-3-16-5 0 0,1 47 16 0 0,-4-57-19 0 0,1 1 0 0 0,-1-1 0 0 0,0 0-1 0 0,0 0 1 0 0,0 0 0 0 0,-1 0 0 0 0,-4 10-1 0 0,-7 1-3 0 0,12-16 22 0 0,1 0-1 0 0,-1-1 0 0 0,1 1 0 0 0,-1 0 0 0 0,0-1 0 0 0,1 1 0 0 0,-1-1 0 0 0,0 1 0 0 0,1-1 0 0 0,-1 1 1 0 0,0-1-1 0 0,0 0 0 0 0,1 1 0 0 0,-1-1 0 0 0,0 0 0 0 0,0 1 0 0 0,0-1 0 0 0,1 0 0 0 0,-1 0 1 0 0,0 0-1 0 0,0 0 0 0 0,0 0 0 0 0,0 0 0 0 0,1 0 0 0 0,-1 0 0 0 0,0 0 0 0 0,0 0 0 0 0,-1-1 1 0 0,0 1 32 0 0,1-1 0 0 0,-1 0 1 0 0,0 0-1 0 0,1-1 1 0 0,-1 1-1 0 0,0 0 0 0 0,-2-3 1 0 0,3 3 33 0 0,-2-2-7 0 0,0-1 0 0 0,1 1-1 0 0,0 0 1 0 0,-1-1 0 0 0,1 1-1 0 0,1-1 1 0 0,-1 1 0 0 0,0-1-1 0 0,1 0 1 0 0,0 0-1 0 0,-1-6 1 0 0,-1-6 178 0 0,-2-24 0 0 0,4-118 581 0 0,2 84-462 0 0,-1 13-248 0 0,3 1 0 0 0,3-1 0 0 0,17-77 0 0 0,-15 110-143 0 0,1 0-1 0 0,1 1 0 0 0,2 1 0 0 0,1-1 1 0 0,1 2-1 0 0,26-38 0 0 0,-32 53 12 0 0,0 0-1 0 0,1 0 1 0 0,13-11-1 0 0,-17 16 9 0 0,0 1 0 0 0,1 0 0 0 0,-1 1 0 0 0,1-1-1 0 0,0 1 1 0 0,0 0 0 0 0,0 1 0 0 0,7-3 0 0 0,-8 4 8 0 0,-1 0 0 0 0,0 1 0 0 0,1 0 0 0 0,-1-1 0 0 0,0 1 0 0 0,1 1 0 0 0,-1-1 0 0 0,0 1 0 0 0,1 0 0 0 0,-1 0 0 0 0,0 0 0 0 0,0 0 0 0 0,0 1 0 0 0,0-1 0 0 0,0 1 0 0 0,0 0 0 0 0,0 1 1 0 0,6 4-1 0 0,-3-2-2 0 0,-1 0 0 0 0,0 1 1 0 0,0 0-1 0 0,-1 0 1 0 0,0 0-1 0 0,0 1 0 0 0,0 0 1 0 0,-1 0-1 0 0,6 10 1 0 0,0 6-188 0 0,-1 1 0 0 0,-1 1 0 0 0,-1-1 0 0 0,-1 1 0 0 0,-1 1 0 0 0,-1-1 0 0 0,-1 0 0 0 0,-2 1 0 0 0,-2 43 0 0 0,0-62 192 0 0,1 0 0 0 0,-2 0 1 0 0,1 0-1 0 0,-1 0 0 0 0,0-1 0 0 0,-1 1 0 0 0,-4 8 0 0 0,6-12 4 0 0,-1 0 0 0 0,0 0 1 0 0,0 0-1 0 0,0 0 0 0 0,-1 0 0 0 0,1-1 0 0 0,-1 1 1 0 0,1-1-1 0 0,-1 1 0 0 0,0-1 0 0 0,0 0 1 0 0,0 0-1 0 0,0 0 0 0 0,0-1 0 0 0,-1 1 0 0 0,-3 1 1 0 0,-6 0 53 0 0,1-1 0 0 0,-1 0 0 0 0,1-1 1 0 0,-1 0-1 0 0,0 0 0 0 0,-25-4 0 0 0,32 2-33 0 0,1 0-1 0 0,0 0 0 0 0,-1-1 1 0 0,1 0-1 0 0,0 0 0 0 0,0 0 1 0 0,0 0-1 0 0,0-1 0 0 0,1 0 0 0 0,-6-4 1 0 0,-3-3 146 0 0,1-1 0 0 0,-13-14 0 0 0,12 5-42 0 0,7 9-47 0 0,7 10-88 0 0,-1 0 0 0 0,0 0-1 0 0,1-1 1 0 0,-1 1 0 0 0,0 0-1 0 0,1 0 1 0 0,0 0 0 0 0,-1 0-1 0 0,1 0 1 0 0,-1 0 0 0 0,1 1-1 0 0,0-1 1 0 0,0 0 0 0 0,1-1-1 0 0,1 0-52 0 0,0 0-1 0 0,0 1 0 0 0,0-1 1 0 0,0 1-1 0 0,0 0 0 0 0,0 0 1 0 0,0 0-1 0 0,0 0 0 0 0,1 1 1 0 0,-1-1-1 0 0,0 1 0 0 0,1 0 1 0 0,-1-1-1 0 0,7 2 0 0 0,-5-1-67 0 0,21 0-324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51.738"/>
    </inkml:context>
    <inkml:brush xml:id="br0">
      <inkml:brushProperty name="width" value="0.1" units="cm"/>
      <inkml:brushProperty name="height" value="0.1" units="cm"/>
      <inkml:brushProperty name="color" value="#AB008B"/>
    </inkml:brush>
  </inkml:definitions>
  <inkml:trace contextRef="#ctx0" brushRef="#br0">267 121 20031 0 0,'-2'-61'1320'0'0,"1"53"-1256"0"0,0 1 0 0 0,0 0 0 0 0,-1-1 0 0 0,0 1 0 0 0,0 0 0 0 0,-5-8 816 0 0,-3 15-476 0 0,8 1-421 0 0,0 0-1 0 0,-1 0 1 0 0,1-1-1 0 0,0 1 1 0 0,0 0-1 0 0,0 1 1 0 0,0-1 0 0 0,0 0-1 0 0,0 1 1 0 0,0-1-1 0 0,1 1 1 0 0,-1-1-1 0 0,0 1 1 0 0,1 0-1 0 0,-1 0 1 0 0,1 0-1 0 0,-2 3 1 0 0,-2 4-163 0 0,0 0 0 0 0,-5 17 1 0 0,6-17 26 0 0,-19 62-573 0 0,-21 103 1 0 0,36-138 600 0 0,-72 367-1493 0 0,57-214-399 0 0,22-159 2457 0 0,1-29-411 0 0,0-1 0 0 0,0 0 1 0 0,0 0-1 0 0,0 0 0 0 0,0 0 0 0 0,0 0 1 0 0,0 0-1 0 0,0 0 0 0 0,0 0 1 0 0,0 0-1 0 0,0 1 0 0 0,0-1 1 0 0,0 0-1 0 0,0 0 0 0 0,0 0 0 0 0,0 0 1 0 0,0 0-1 0 0,0 0 0 0 0,0 0 1 0 0,0 0-1 0 0,0 1 0 0 0,0-1 0 0 0,0 0 1 0 0,0 0-1 0 0,0 0 0 0 0,0 0 1 0 0,0 0-1 0 0,0 0 0 0 0,0 0 1 0 0,0 0-1 0 0,0 0 0 0 0,0 1 0 0 0,0-1 1 0 0,1 0-1 0 0,-1 0 0 0 0,0 0 1 0 0,0 0-1 0 0,0 0 0 0 0,0 0 1 0 0,0 0-1 0 0,0 0 0 0 0,0 0 0 0 0,0 0 1 0 0,0 0-1 0 0,1 0 0 0 0,-1 0 1 0 0,0 0-1 0 0,0 0 0 0 0,0 0 1 0 0,0 0-1 0 0,0 0 0 0 0,0 0 0 0 0,0 0 1 0 0,0 0-1 0 0,1 0 0 0 0,-1 0 1 0 0,0 0-1 0 0,5-15 893 0 0,0-2-545 0 0,-1 1-152 0 0,0 1 1 0 0,1 0-1 0 0,11-24 0 0 0,-14 35-222 0 0,0 1 1 0 0,0-1-1 0 0,1 0 1 0 0,-1 1-1 0 0,1 0 1 0 0,0-1-1 0 0,0 1 1 0 0,0 0-1 0 0,0 1 1 0 0,1-1-1 0 0,-1 1 1 0 0,1-1-1 0 0,-1 1 1 0 0,1 0-1 0 0,0 0 1 0 0,0 0-1 0 0,0 1 1 0 0,6-2-1 0 0,3 1-29 0 0,0 0-1 0 0,0 1 1 0 0,0 1-1 0 0,0 0 1 0 0,1 1 0 0 0,20 3-1 0 0,79 24-127 0 0,-99-25 144 0 0,28 8-36 0 0,0-1 0 0 0,76 6-1 0 0,-103-16 52 0 0,-1 0 0 0 0,0 0 0 0 0,1-1 0 0 0,-1-1 0 0 0,0 0-1 0 0,0-1 1 0 0,0-1 0 0 0,0 0 0 0 0,-1-1 0 0 0,22-10 0 0 0,-13 4 3 0 0,-11 5 223 0 0,1 0 0 0 0,19-14 0 0 0,-28 18-171 0 0,0 0 1 0 0,-1 0-1 0 0,1-1 0 0 0,-1 1 1 0 0,0-1-1 0 0,0 1 0 0 0,0-1 1 0 0,0 0-1 0 0,0 0 0 0 0,-1 0 1 0 0,1 0-1 0 0,-1 0 0 0 0,0 0 1 0 0,0 0-1 0 0,2-7 0 0 0,-3 7-13 0 0,0 0-1 0 0,-1 0 0 0 0,1 0 1 0 0,0 0-1 0 0,-1 0 0 0 0,0 0 1 0 0,0 0-1 0 0,0 1 0 0 0,0-1 1 0 0,0 0-1 0 0,0 0 0 0 0,-1 1 1 0 0,0-1-1 0 0,1 1 0 0 0,-1-1 1 0 0,0 1-1 0 0,0 0 0 0 0,-3-4 1 0 0,-1 1 88 0 0,0 0 1 0 0,0 0 0 0 0,0 0 0 0 0,-1 1 0 0 0,0-1 0 0 0,-7-2 0 0 0,-2 1-74 0 0,-1 1 0 0 0,1 0 0 0 0,-1 1 0 0 0,0 1 0 0 0,0 1 0 0 0,0 1 0 0 0,0 0 0 0 0,0 1 0 0 0,0 0 0 0 0,0 2 0 0 0,-33 6 0 0 0,45-6-72 0 0,1-1-1 0 0,-1 1 0 0 0,1 0 1 0 0,-1 0-1 0 0,1 0 1 0 0,0 1-1 0 0,0-1 0 0 0,-1 1 1 0 0,2 0-1 0 0,-1 0 1 0 0,0 1-1 0 0,1-1 0 0 0,-1 1 1 0 0,1-1-1 0 0,0 1 1 0 0,1 0-1 0 0,-1 0 0 0 0,0 1 1 0 0,-2 5-1 0 0,2-2-15 0 0,1 0-1 0 0,-1 0 1 0 0,1 0-1 0 0,0 0 1 0 0,1 0-1 0 0,0 1 0 0 0,0-1 1 0 0,1 0-1 0 0,0 1 1 0 0,2 12-1 0 0,0-5-195 0 0,0 0-1 0 0,2 0 0 0 0,0-1 1 0 0,0 1-1 0 0,2-1 0 0 0,0-1 1 0 0,0 1-1 0 0,2-1 0 0 0,-1 0 1 0 0,2 0-1 0 0,0-1 0 0 0,15 17 1 0 0,-16-21 26 0 0,0 0 1 0 0,1-1 0 0 0,1 0 0 0 0,-1 0-1 0 0,1-1 1 0 0,0-1 0 0 0,1 1-1 0 0,-1-2 1 0 0,16 7 0 0 0,-18-9 35 0 0,0-1 1 0 0,0 0-1 0 0,1 0 1 0 0,-1 0-1 0 0,0-1 0 0 0,0-1 1 0 0,1 1-1 0 0,-1-1 1 0 0,0-1-1 0 0,1 0 0 0 0,-1 0 1 0 0,0 0-1 0 0,0-1 1 0 0,14-5-1 0 0,-5 0 71 0 0,-1-1 0 0 0,-1 0 0 0 0,28-20-1 0 0,40-38 44 0 0,-23 17 72 0 0,33-18 160 0 0,21-16 210 0 0,-99 71-337 0 0,153-128 1103 0 0,-13-11 1172 0 0,-111 96-1321 0 0,2-2 302 0 0,-44 55-1239 0 0,-1 1 1 0 0,1-1-1 0 0,-1 0 0 0 0,1 0 0 0 0,-1 0 1 0 0,0 0-1 0 0,0 0 0 0 0,2-3 1 0 0,-3 3 605 0 0,-18 19-474 0 0,11-10-209 0 0,1 0 0 0 0,0 0-1 0 0,0 0 1 0 0,1 1 0 0 0,-1 0-1 0 0,2 0 1 0 0,-5 10 0 0 0,-23 66-92 0 0,20-51 24 0 0,5-15 42 0 0,1 1-1 0 0,1 1 0 0 0,1-1 1 0 0,1 1-1 0 0,1-1 0 0 0,0 1 1 0 0,1 0-1 0 0,1 0 0 0 0,1-1 1 0 0,1 1-1 0 0,6 26 0 0 0,-5-37 28 0 0,-1-1 0 0 0,2 0 0 0 0,-1 0 0 0 0,1 0 0 0 0,0 0 0 0 0,1 0 0 0 0,0-1 0 0 0,0 0 0 0 0,0 0 0 0 0,1 0 0 0 0,0-1 0 0 0,0 0 0 0 0,1 0 0 0 0,0-1 0 0 0,0 1 0 0 0,0-1 0 0 0,15 7 0 0 0,8 2 0 0 0,1-2 0 0 0,0-1 0 0 0,45 11 0 0 0,-43-14 0 0 0,51 12 60 0 0,-83-20-56 0 0,0 0-1 0 0,0 0 1 0 0,0 1 0 0 0,0-1-1 0 0,0 1 1 0 0,-1-1-1 0 0,1 1 1 0 0,0-1 0 0 0,0 1-1 0 0,0-1 1 0 0,0 1-1 0 0,0 0 1 0 0,-1-1 0 0 0,1 1-1 0 0,0 0 1 0 0,0 0-1 0 0,-1 0 1 0 0,1-1 0 0 0,-1 1-1 0 0,1 0 1 0 0,-1 0-1 0 0,1 0 1 0 0,-1 0 0 0 0,0 0-1 0 0,1 0 1 0 0,-1 0-1 0 0,0 0 1 0 0,0 0 0 0 0,0 0-1 0 0,1 0 1 0 0,-1 0-1 0 0,0 0 1 0 0,-1 0 0 0 0,1 1-1 0 0,0-1 1 0 0,0 0-1 0 0,0 0 1 0 0,-1 0 0 0 0,1 0-1 0 0,-1 1 1 0 0,-2 5 13 0 0,0-1 1 0 0,0 1 0 0 0,-1-1 0 0 0,-8 11-1 0 0,-1-1-79 0 0,-1 0 0 0 0,-1-1 0 0 0,-22 18 0 0 0,-53 34-4196 0 0,22-22-899 0 0,-3-1-283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3.266"/>
    </inkml:context>
    <inkml:brush xml:id="br0">
      <inkml:brushProperty name="width" value="0.1" units="cm"/>
      <inkml:brushProperty name="height" value="0.1" units="cm"/>
      <inkml:brushProperty name="color" value="#AB008B"/>
    </inkml:brush>
  </inkml:definitions>
  <inkml:trace contextRef="#ctx0" brushRef="#br0">1 0 14064 0 0,'0'0'816'0'0,"1"1"-672"0"0,3 1-170 0 0,-1 0 0 0 0,0 0 1 0 0,0 1-1 0 0,0-1 0 0 0,0 1 0 0 0,-1 0 1 0 0,1-1-1 0 0,-1 1 0 0 0,0 1 1 0 0,1-1-1 0 0,-1 0 0 0 0,1 4 1 0 0,5 6 47 0 0,-6-10-22 0 0,-1 1 0 0 0,1 0 0 0 0,-1 0 0 0 0,0-1 0 0 0,0 1 0 0 0,0 0 0 0 0,0 7 0 0 0,3 12 0 0 0,11 50 22 0 0,-4 1 1 0 0,3 83-1 0 0,-4-45 167 0 0,-3-35-104 0 0,30 254 256 0 0,17-34 337 0 0,-22-197-728 0 0,-27-83-60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4.604"/>
    </inkml:context>
    <inkml:brush xml:id="br0">
      <inkml:brushProperty name="width" value="0.1" units="cm"/>
      <inkml:brushProperty name="height" value="0.1" units="cm"/>
      <inkml:brushProperty name="color" value="#AB008B"/>
    </inkml:brush>
  </inkml:definitions>
  <inkml:trace contextRef="#ctx0" brushRef="#br0">1 6 15168 0 0,'0'0'330'0'0,"2"0"-8"0"0,12-3-388 0 0,0 2 0 0 0,0 0 0 0 0,0 1 0 0 0,0 0 1 0 0,16 3-1 0 0,-10-1 1 0 0,-3 0 33 0 0,29 7 1 0 0,-5 1 19 0 0,55 9-46 0 0,52 9 63 0 0,-85-19 25 0 0,308 36 1755 0 0,102 6-584 0 0,-433-46-1194 0 0,735 86 156 0 0,-613-73-128 0 0,195 28-486 0 0,-176-21 384 0 0,-38-6 134 0 0,-68-8 85 0 0,-46-5 15 0 0,57 2-1 0 0,-65-7-95 0 0,-1 1-1 0 0,24 5 0 0 0,-24-3-50 0 0,0-1 1 0 0,23 0-1 0 0,37 5 227 0 0,-79-8-197 0 0,0 0 0 0 0,0 1 0 0 0,0-1 0 0 0,0 0 0 0 0,0 0-1 0 0,-1 0 1 0 0,1 1 0 0 0,0-1 0 0 0,0 1 0 0 0,0-1 0 0 0,0 1 0 0 0,0-1 0 0 0,0 1 0 0 0,-1-1-1 0 0,1 1 1 0 0,0-1 0 0 0,-1 1 0 0 0,1 0 0 0 0,0 0 0 0 0,-1-1 0 0 0,1 1 0 0 0,-1 0 0 0 0,1 0-1 0 0,-1 0 1 0 0,1 0 0 0 0,-1 0 0 0 0,1 1 0 0 0,1 3 35 0 0,-1 1 0 0 0,0-1-1 0 0,1 11 1 0 0,-1-5-68 0 0,5 15-17 0 0,1-1 0 0 0,17 41 0 0 0,2 6 0 0 0,9 40 14 0 0,88 308-100 0 0,16-17 119 0 0,-121-357-2 0 0,23 39 31 0 0,-17-37-60 0 0,-23-45-4 0 0,1 0 0 0 0,0-1 0 0 0,0 1 0 0 0,0 0-1 0 0,4 3 1 0 0,-3-3-9 0 0,-1-1 0 0 0,1 1 0 0 0,-1 0 0 0 0,0 0 0 0 0,2 3-1 0 0,-4-5 4 0 0,0-1-1 0 0,0 1 0 0 0,1 0 1 0 0,-1-1-1 0 0,0 1 0 0 0,1 0 1 0 0,-1-1-1 0 0,0 1 0 0 0,1-1 1 0 0,-1 1-1 0 0,1 0 0 0 0,-1-1 1 0 0,1 1-1 0 0,-1-1 0 0 0,1 0 1 0 0,0 1-1 0 0,-1-1 0 0 0,1 1 1 0 0,-1-1-1 0 0,1 0 0 0 0,0 1 1 0 0,-1-1-1 0 0,2 0 0 0 0,8 17-172 0 0,-11-16 179 0 0,5 1 47 0 0,-17-5-56 0 0,0 1 1 0 0,0 0 0 0 0,-21 1 0 0 0,-10-2-115 0 0,-100-5-51 0 0,-32-1-264 0 0,-252-4 873 0 0,185 10-287 0 0,179 2-139 0 0,-207-11 317 0 0,2-19 57 0 0,-121-52-564 0 0,-128-22-117 0 0,395 90 352 0 0,-1 6 0 0 0,0 4-1 0 0,-207 21 1 0 0,173 0 269 0 0,97-10-361 0 0,-70-3 0 0 0,125-3-58 0 0,-5 0-244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5.747"/>
    </inkml:context>
    <inkml:brush xml:id="br0">
      <inkml:brushProperty name="width" value="0.1" units="cm"/>
      <inkml:brushProperty name="height" value="0.1" units="cm"/>
      <inkml:brushProperty name="color" value="#AB008B"/>
    </inkml:brush>
  </inkml:definitions>
  <inkml:trace contextRef="#ctx0" brushRef="#br0">23 964 8720 0 0,'0'0'318'0'0,"0"0"-162"0"0,-1 0-1 0 0,1 0 1 0 0,-1 0-1 0 0,1 1 1 0 0,-1-1 0 0 0,1-1-1 0 0,-1 1 1 0 0,1 0-1 0 0,-1 0 1 0 0,1 0-1 0 0,-1 0 1 0 0,1 0-1 0 0,-1 0 1 0 0,1 0-1 0 0,-1-1 1 0 0,0 1-1 0 0,-1-4 35 0 0,0 0 0 0 0,0 0 0 0 0,1 0 0 0 0,-1 0 0 0 0,1-1 0 0 0,0 1 0 0 0,0 0 0 0 0,0-1 0 0 0,1 1 0 0 0,-1-1-1 0 0,1 1 1 0 0,0 0 0 0 0,1-1 0 0 0,-1 1 0 0 0,1-1 0 0 0,1-6 0 0 0,3-8 160 0 0,2 0 0 0 0,11-27 0 0 0,-6 18-39 0 0,164-358 1352 0 0,-170 375-1660 0 0,127-237-55 0 0,-123 232 231 0 0,1 0 0 0 0,0 0 0 0 0,15-15 0 0 0,-17 21 268 0 0,-4 4-641 0 0,1 1 0 0 0,-1-1 0 0 0,1 1-1 0 0,11-7 1 0 0,-16 11 160 0 0,0 1 0 0 0,0-1 0 0 0,0 1 0 0 0,0 0 0 0 0,0 0-1 0 0,0 0 1 0 0,1 0 0 0 0,-1 0 0 0 0,0 0 0 0 0,0 0 0 0 0,0 0 0 0 0,0 0 0 0 0,0 0-1 0 0,0 1 1 0 0,0-1 0 0 0,0 0 0 0 0,0 1 0 0 0,1-1 0 0 0,-1 1 0 0 0,0-1 0 0 0,-1 1 0 0 0,1-1-1 0 0,0 1 1 0 0,0 0 0 0 0,0-1 0 0 0,0 1 0 0 0,0 0 0 0 0,-1 0 0 0 0,1 0 0 0 0,0 0-1 0 0,-1 0 1 0 0,2 1 0 0 0,1 3-25 0 0,1 0 0 0 0,-1 0-1 0 0,0 0 1 0 0,4 10 0 0 0,7 27-182 0 0,-1 1 1 0 0,8 52-1 0 0,7 92-48 0 0,-19-117 276 0 0,9 85-51 0 0,-7-53 64 0 0,5 30-192 0 0,-12-106 81 0 0,2 13-227 0 0,1 0-1 0 0,3-1 1 0 0,18 52 0 0 0,-14-65-1225 0 0,-10-18 894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6.116"/>
    </inkml:context>
    <inkml:brush xml:id="br0">
      <inkml:brushProperty name="width" value="0.1" units="cm"/>
      <inkml:brushProperty name="height" value="0.1" units="cm"/>
      <inkml:brushProperty name="color" value="#AB008B"/>
    </inkml:brush>
  </inkml:definitions>
  <inkml:trace contextRef="#ctx0" brushRef="#br0">0 28 16032 0 0,'0'0'933'0'0,"2"-1"-765"0"0,13-7-147 0 0,-12 5-30 0 0,0 1-1 0 0,1 0 1 0 0,-1 1 0 0 0,1-1-1 0 0,6-2 1 0 0,-1 2-320 0 0,0 1 1 0 0,0 0-1 0 0,0 1 1 0 0,0-1-1 0 0,0 2 0 0 0,1-1 1 0 0,9 3-1 0 0,57 13-1557 0 0,-33-6 1908 0 0,72 8-1 0 0,57-6 343 0 0,-137-11-266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6.822"/>
    </inkml:context>
    <inkml:brush xml:id="br0">
      <inkml:brushProperty name="width" value="0.1" units="cm"/>
      <inkml:brushProperty name="height" value="0.1" units="cm"/>
      <inkml:brushProperty name="color" value="#AB008B"/>
    </inkml:brush>
  </inkml:definitions>
  <inkml:trace contextRef="#ctx0" brushRef="#br0">257 0 16503 0 0,'-4'8'836'0'0,"-5"6"-549"0"0,-4 9 36 0 0,-50 169-349 0 0,59-180 8 0 0,-72 276-106 0 0,52-195 145 0 0,-6 55-407 0 0,15-65-108 0 0,1-15-1747 0 0,10-43 928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6.554"/>
    </inkml:context>
    <inkml:brush xml:id="br0">
      <inkml:brushProperty name="width" value="0.1" units="cm"/>
      <inkml:brushProperty name="height" value="0.1" units="cm"/>
      <inkml:brushProperty name="color" value="#AB008B"/>
    </inkml:brush>
  </inkml:definitions>
  <inkml:trace contextRef="#ctx0" brushRef="#br0">0 1 11272 0 0,'0'0'1986'0'0,"1"8"-1660"0"0,0 0-292 0 0,0 0 0 0 0,0 0 0 0 0,0 0 0 0 0,-2 11 0 0 0,2 24-44 0 0,5 71 50 0 0,-4-53 72 0 0,1 2-15 0 0,-1-6 46 0 0,15 97 1 0 0,-13-135-163 0 0,0 0 0 0 0,1 0 0 0 0,1-1 0 0 0,0 1 0 0 0,2-1 0 0 0,15 29 1 0 0,-14-39-662 0 0,-1 1-212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7.314"/>
    </inkml:context>
    <inkml:brush xml:id="br0">
      <inkml:brushProperty name="width" value="0.1" units="cm"/>
      <inkml:brushProperty name="height" value="0.1" units="cm"/>
      <inkml:brushProperty name="color" value="#AB008B"/>
    </inkml:brush>
  </inkml:definitions>
  <inkml:trace contextRef="#ctx0" brushRef="#br0">90 60 9528 0 0,'-41'0'1014'0'0,"41"0"-1012"0"0,-1 0 0 0 0,0 0 1 0 0,0 0-1 0 0,0 0 0 0 0,0 0 0 0 0,0-1 0 0 0,0 1 0 0 0,0 0 0 0 0,0 0 0 0 0,1-1 0 0 0,-1 1 0 0 0,0 0 0 0 0,0-1 0 0 0,0 1 0 0 0,1-1 0 0 0,-1 1 0 0 0,-1-2 0 0 0,-1 0 47 0 0,-2 0-84 0 0,2 2 315 0 0,1-1 1 0 0,0 0-1 0 0,-1 0 1 0 0,1 0-1 0 0,0 0 1 0 0,0 0-1 0 0,-3-3 1 0 0,5 4-230 0 0,-1 0-1 0 0,1 0 1 0 0,0-1-1 0 0,-1 1 1 0 0,1 0 0 0 0,0-1-1 0 0,0 1 1 0 0,0 0 0 0 0,-1-1-1 0 0,1 1 1 0 0,0-1-1 0 0,0 1 1 0 0,0 0 0 0 0,0-1-1 0 0,0 1 1 0 0,0-1 0 0 0,0 1-1 0 0,0 0 1 0 0,0-1-1 0 0,0 1 1 0 0,0-1 0 0 0,0 0-47 0 0,0 0 1 0 0,1 0 0 0 0,-1 0-1 0 0,0 0 1 0 0,1 1-1 0 0,-1-1 1 0 0,1 0 0 0 0,-1 0-1 0 0,1 1 1 0 0,0-1 0 0 0,-1 0-1 0 0,1 0 1 0 0,1 0 0 0 0,1-1 90 0 0,0 0 1 0 0,1 0 0 0 0,-1 0-1 0 0,1 0 1 0 0,-1 1 0 0 0,1-1-1 0 0,0 1 1 0 0,-1 0 0 0 0,1 0-1 0 0,0 1 1 0 0,5-1 0 0 0,49-2 972 0 0,-51 3-1022 0 0,23 2 150 0 0,0 1-1 0 0,-1 2 0 0 0,32 8 1 0 0,-31-7 121 0 0,-16-2-188 0 0,0 1 1 0 0,16 7-1 0 0,20 7-464 0 0,-34-13 91 0 0,-1 0-1 0 0,29 17 0 0 0,2 1-411 0 0,-33-18 325 0 0,0-1 0 0 0,21 5 1 0 0,-16-6 82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7.765"/>
    </inkml:context>
    <inkml:brush xml:id="br0">
      <inkml:brushProperty name="width" value="0.1" units="cm"/>
      <inkml:brushProperty name="height" value="0.1" units="cm"/>
      <inkml:brushProperty name="color" value="#AB008B"/>
    </inkml:brush>
  </inkml:definitions>
  <inkml:trace contextRef="#ctx0" brushRef="#br0">0 44 11544 0 0,'0'0'529'0'0,"2"1"-12"0"0,10 4-294 0 0,0 0-1 0 0,0 0 1 0 0,1-1-1 0 0,-1 0 1 0 0,1-1-1 0 0,0-1 1 0 0,20 2-1 0 0,68-7 1465 0 0,146-22-1 0 0,31-5-142 0 0,-155 19-1544 0 0,150 3-1388 0 0,-231 8 43 0 0,-19 0-345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9.334"/>
    </inkml:context>
    <inkml:brush xml:id="br0">
      <inkml:brushProperty name="width" value="0.1" units="cm"/>
      <inkml:brushProperty name="height" value="0.1" units="cm"/>
      <inkml:brushProperty name="color" value="#AB008B"/>
    </inkml:brush>
  </inkml:definitions>
  <inkml:trace contextRef="#ctx0" brushRef="#br0">2216 12 12392 0 0,'0'0'870'0'0,"5"1"-691"0"0,-5-1-159 0 0,0 0 0 0 0,0 0 0 0 0,0 0 0 0 0,0 0 0 0 0,0 0 0 0 0,0 0 0 0 0,0 0 0 0 0,0 0 0 0 0,0 0 0 0 0,0 0 0 0 0,1 0-1 0 0,-1 0 1 0 0,0 0 0 0 0,0 0 0 0 0,0 0 0 0 0,0 0 0 0 0,0 0 0 0 0,0 0 0 0 0,0 0 0 0 0,0 0 0 0 0,0 0 0 0 0,0 0-1 0 0,0 0 1 0 0,0 0 0 0 0,0 0 0 0 0,0 0 0 0 0,1 0 0 0 0,-1 0 0 0 0,0 0 0 0 0,0 0 0 0 0,0 0 0 0 0,0 0 0 0 0,0 0-1 0 0,0 0 1 0 0,0 0 0 0 0,0 0 0 0 0,0 0 0 0 0,0 0 0 0 0,0 0 0 0 0,0 0 0 0 0,0 0 0 0 0,0 0 0 0 0,0 0 0 0 0,0-1-1 0 0,0 1 1 0 0,0 0 0 0 0,0 0 0 0 0,0 0 0 0 0,0 0 0 0 0,0 0 0 0 0,0 0 0 0 0,0 0 0 0 0,1 0 0 0 0,-1 0 0 0 0,0 0 0 0 0,0 0-1 0 0,0 0 1 0 0,-1 0 0 0 0,1 0 0 0 0,0-1 0 0 0,0 1 0 0 0,0 0 0 0 0,0 0 0 0 0,0 0 0 0 0,0 0 0 0 0,0 0 0 0 0,-1-1 12 0 0,-1-1 1 0 0,0 1 0 0 0,0 0-1 0 0,0 0 1 0 0,0 0 0 0 0,0 0 0 0 0,0 1-1 0 0,0-1 1 0 0,0 0 0 0 0,-1 1-1 0 0,1 0 1 0 0,0-1 0 0 0,0 1 0 0 0,0 0-1 0 0,-1 0 1 0 0,-2 0 0 0 0,-40 7 268 0 0,39-6-265 0 0,-17 5 16 0 0,0 0 0 0 0,0 2-1 0 0,1 0 1 0 0,-27 16 0 0 0,-80 51-79 0 0,115-66 38 0 0,-68 48 253 0 0,-110 98 0 0 0,90-59 41 0 0,13-11-240 0 0,-53 51-7 0 0,9-7-63 0 0,-156 107 189 0 0,187-161-193 0 0,-79 54 98 0 0,89-61 663 0 0,-3 1 200 0 0,46-38-786 0 0,0-2-156 0 0,32-17-278 0 0,1 1 0 0 0,0 1-1 0 0,-18 21 1 0 0,-5 4 169 0 0,32-32 89 0 0,0 1-1 0 0,0 1 0 0 0,-10 15 1 0 0,10-13 46 0 0,6-9-37 0 0,-1 0 0 0 0,1 0-1 0 0,-1 0 1 0 0,0 0 0 0 0,1 0 0 0 0,-1-1 0 0 0,0 1 0 0 0,0-1 0 0 0,0 1-1 0 0,0-1 1 0 0,0 0 0 0 0,-1 0 0 0 0,1 0 0 0 0,-4 1 0 0 0,-4 3-285 0 0,-25 3-2904 0 0,26-5 1646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40.043"/>
    </inkml:context>
    <inkml:brush xml:id="br0">
      <inkml:brushProperty name="width" value="0.1" units="cm"/>
      <inkml:brushProperty name="height" value="0.1" units="cm"/>
      <inkml:brushProperty name="color" value="#AB008B"/>
    </inkml:brush>
  </inkml:definitions>
  <inkml:trace contextRef="#ctx0" brushRef="#br0">5 44 10488 0 0,'-4'-16'2040'0'0,"6"-12"7077"0"0,6 33-9987 0 0,1 2 892 0 0,0 0 0 0 0,19 10 0 0 0,7 4-24 0 0,65 45 2 0 0,60 45 0 0 0,-52-28 0 0 0,147 86 0 0 0,276 120 288 0 0,-171-79-467 0 0,-70-35 102 0 0,-251-154 77 0 0,56 29 0 0 0,23 11 0 0 0,-1-1 0 0 0,-99-51-8 0 0,0 0 0 0 0,-1 2 0 0 0,0 0 0 0 0,0 1 0 0 0,-2 1 0 0 0,1 0 0 0 0,-2 1 0 0 0,1 1 0 0 0,-2 0 0 0 0,22 32 0 0 0,12 14 22 0 0,-1-3-188 0 0,-30-41-347 0 0,-9-11-1115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0.177"/>
    </inkml:context>
    <inkml:brush xml:id="br0">
      <inkml:brushProperty name="width" value="0.1" units="cm"/>
      <inkml:brushProperty name="height" value="0.1" units="cm"/>
      <inkml:brushProperty name="color" value="#AB008B"/>
    </inkml:brush>
  </inkml:definitions>
  <inkml:trace contextRef="#ctx0" brushRef="#br0">879 18 7920 0 0,'0'0'1560'0'0,"-1"-2"-1408"0"0,0 1-118 0 0,1 0 0 0 0,-1 0 1 0 0,0 0-1 0 0,0 0 0 0 0,0 0 0 0 0,0 0 1 0 0,0 0-1 0 0,0 0 0 0 0,0 0 1 0 0,-1 1-1 0 0,1-1 0 0 0,0 0 0 0 0,0 1 1 0 0,-1-1-1 0 0,1 1 0 0 0,0-1 1 0 0,-1 1-1 0 0,1 0 0 0 0,-1-1 0 0 0,1 1 1 0 0,0 0-1 0 0,-1 0 0 0 0,1 0 1 0 0,-1 0-1 0 0,0 0 0 0 0,-2 0 3 0 0,-7 1 205 0 0,1 1 0 0 0,-1 0 0 0 0,0 0 0 0 0,1 1 0 0 0,-17 7 0 0 0,12-5-214 0 0,-123 51 30 0 0,82-32-52 0 0,-188 84 48 0 0,166-72-34 0 0,52-23-27 0 0,-44 30-1 0 0,24-14-3 0 0,37-22 11 0 0,-1 0 0 0 0,-8 9 0 0 0,-8 6 0 0 0,8-4 0 0 0,17-17 0 0 0,1-1 0 0 0,-1 0 0 0 0,1 1 0 0 0,-1-1 0 0 0,1 0 0 0 0,0 1 0 0 0,-1-1 0 0 0,1 1 0 0 0,-1-1 0 0 0,1 1 0 0 0,0-1 0 0 0,0 1 0 0 0,-1-1 0 0 0,1 1 0 0 0,0-1 0 0 0,0 1 0 0 0,-1 0 0 0 0,1-1 0 0 0,0 1 0 0 0,0-1 0 0 0,0 1 0 0 0,0-1 0 0 0,0 1 0 0 0,0 0 0 0 0,0-1 0 0 0,0 1 0 0 0,0-1 0 0 0,0 1 0 0 0,0 0 0 0 0,1-1 0 0 0,-1 1 0 0 0,0-1 0 0 0,0 1 0 0 0,0-1 0 0 0,1 1 0 0 0,-1-1 0 0 0,0 1 0 0 0,1-1 0 0 0,-1 1 0 0 0,1-1 0 0 0,-1 1 0 0 0,0-1 0 0 0,1 1 0 0 0,-1-1 0 0 0,1 0 0 0 0,0 1 0 0 0,0 0 0 0 0,0 0 9 0 0,1 0 0 0 0,1 0 1 0 0,-1 0-1 0 0,0 0 1 0 0,0 0-1 0 0,0 0 0 0 0,0 0 1 0 0,1-1-1 0 0,-1 1 1 0 0,0-1-1 0 0,1 1 1 0 0,2-1-1 0 0,35-1 213 0 0,-22 0-134 0 0,55 0 189 0 0,-16 0 225 0 0,76 8-1 0 0,-68 0-513 0 0,129 21-48 0 0,-139-17-88 0 0,0-3 0 0 0,108 2 0 0 0,-145-10-168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0.815"/>
    </inkml:context>
    <inkml:brush xml:id="br0">
      <inkml:brushProperty name="width" value="0.1" units="cm"/>
      <inkml:brushProperty name="height" value="0.1" units="cm"/>
      <inkml:brushProperty name="color" value="#AB008B"/>
    </inkml:brush>
  </inkml:definitions>
  <inkml:trace contextRef="#ctx0" brushRef="#br0">105 124 9696 0 0,'-68'-20'448'0'0,"49"11"-682"0"0,12-2-140 0 0,1-1 286 0 0,6 11 130 0 0,-1 0 1 0 0,0 0-1 0 0,1-1 1 0 0,-1 1-1 0 0,1 0 1 0 0,0 0 0 0 0,-1-1-1 0 0,1 1 1 0 0,0 0-1 0 0,0-1 1 0 0,0 1-1 0 0,0 0 1 0 0,0 0-1 0 0,0-1 1 0 0,0 1-1 0 0,1 0 1 0 0,-1-1 0 0 0,0 1-1 0 0,1-2 1 0 0,0 1 129 0 0,0 0 0 0 0,1 0 0 0 0,-1 0 1 0 0,0 0-1 0 0,1 0 0 0 0,-1 1 1 0 0,1-1-1 0 0,0 0 0 0 0,0 1 0 0 0,2-3 1 0 0,0 2 97 0 0,0-1 0 0 0,0 1 1 0 0,0 0-1 0 0,1 0 0 0 0,-1 0 1 0 0,0 1-1 0 0,1 0 0 0 0,-1-1 1 0 0,1 1-1 0 0,8 0 1 0 0,33-1 419 0 0,-27 0-631 0 0,33 3 0 0 0,74 14-59 0 0,14-5-784 0 0,-118-8 251 0 0,32-4 0 0 0,-31-1 127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1.216"/>
    </inkml:context>
    <inkml:brush xml:id="br0">
      <inkml:brushProperty name="width" value="0.1" units="cm"/>
      <inkml:brushProperty name="height" value="0.1" units="cm"/>
      <inkml:brushProperty name="color" value="#AB008B"/>
    </inkml:brush>
  </inkml:definitions>
  <inkml:trace contextRef="#ctx0" brushRef="#br0">0 30 10960 0 0,'0'0'322'0'0,"2"0"-7"0"0,10 4-212 0 0,-5-2-82 0 0,-1 1 0 0 0,1-2 0 0 0,0 1-1 0 0,0-1 1 0 0,8 1 0 0 0,24-4 175 0 0,77-14 0 0 0,-80 10-189 0 0,54-6-7 0 0,-72 9 0 0 0,28 0 0 0 0,-17 2 0 0 0,-1 0 0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2.523"/>
    </inkml:context>
    <inkml:brush xml:id="br0">
      <inkml:brushProperty name="width" value="0.1" units="cm"/>
      <inkml:brushProperty name="height" value="0.1" units="cm"/>
      <inkml:brushProperty name="color" value="#AB008B"/>
    </inkml:brush>
  </inkml:definitions>
  <inkml:trace contextRef="#ctx0" brushRef="#br0">483 127 7872 0 0,'11'-14'166'0'0,"-10"11"-136"0"0,1 1 0 0 0,-2-1-1 0 0,1 0 1 0 0,0 0 0 0 0,0 1-1 0 0,-1-1 1 0 0,0 0-1 0 0,1-4 1 0 0,-1 0 191 0 0,0 5-116 0 0,0 0 0 0 0,0 0 0 0 0,1 0 0 0 0,-1 0 1 0 0,-1 0-1 0 0,1 0 0 0 0,0 0 0 0 0,0 0 0 0 0,-1 0 0 0 0,1 1 1 0 0,-1-1-1 0 0,0 0 0 0 0,1 0 0 0 0,-1 0 0 0 0,0 0 1 0 0,0 1-1 0 0,0-1 0 0 0,0 0 0 0 0,-1 1 0 0 0,1-1 0 0 0,-2-1 1 0 0,-2-1-42 0 0,-1 0 0 0 0,0 0 1 0 0,0 1-1 0 0,0 0 0 0 0,0 0 1 0 0,-1 0-1 0 0,1 1 0 0 0,-1 0 1 0 0,1 0-1 0 0,-1 1 0 0 0,0 0 1 0 0,0 0-1 0 0,0 0 0 0 0,-8 1 1 0 0,-11 1 225 0 0,0 1 1 0 0,-37 9 0 0 0,43-7-176 0 0,3 0-89 0 0,0 1 1 0 0,0 0 0 0 0,1 1 0 0 0,0 1-1 0 0,0 1 1 0 0,1 0 0 0 0,0 1 0 0 0,1 0 0 0 0,-1 2-1 0 0,2-1 1 0 0,-24 25 0 0 0,33-30-45 0 0,0 0 0 0 0,0 1 0 0 0,0-1 0 0 0,1 1 0 0 0,-1 0 0 0 0,1 0 0 0 0,1 1 0 0 0,-1-1 0 0 0,1 0 0 0 0,0 1 0 0 0,1 0 0 0 0,0-1 0 0 0,0 1 0 0 0,0 0 0 0 0,0 0 0 0 0,1-1 0 0 0,1 1 0 0 0,-1 0 0 0 0,1 0 0 0 0,0-1 0 0 0,0 1 0 0 0,1 0 0 0 0,0-1 1 0 0,0 1-1 0 0,1-1 0 0 0,0 0 0 0 0,0 0 0 0 0,5 8 0 0 0,5 3-14 0 0,1-1 1 0 0,0 0-1 0 0,1-2 1 0 0,1 0-1 0 0,29 21 1 0 0,94 50-833 0 0,-126-77 741 0 0,26 11-207 0 0,-23-11 21 0 0,21 13 0 0 0,-23-12 44 0 0,19 12-489 0 0,-32-20 678 0 0,1 1 0 0 0,0-1 1 0 0,0 1-1 0 0,-1-1 0 0 0,1 1 0 0 0,-1 0 1 0 0,1 0-1 0 0,-1 0 0 0 0,0 0 0 0 0,1 0 0 0 0,-1 0 1 0 0,1 3-1 0 0,-2-4 33 0 0,0 0 0 0 0,0 0 0 0 0,0 0 0 0 0,0 1 0 0 0,0-1 0 0 0,0 0 1 0 0,0 0-1 0 0,-1 0 0 0 0,1 0 0 0 0,0 0 0 0 0,-1 0 0 0 0,1 0 0 0 0,0 0 0 0 0,-1 0 0 0 0,0 0 1 0 0,1 0-1 0 0,-1 0 0 0 0,1-1 0 0 0,-1 1 0 0 0,0 0 0 0 0,0 0 0 0 0,1 0 0 0 0,-1-1 0 0 0,-1 1 1 0 0,-26 17-724 0 0,18-12 368 0 0,-4 3-110 0 0,-1-2 0 0 0,1 1 0 0 0,-2-2 0 0 0,1 0 0 0 0,-1 0 0 0 0,-25 4 0 0 0,26-7 694 0 0,-1-1 0 0 0,-25 1 1 0 0,36-3-125 0 0,-1 0 0 0 0,1 0 0 0 0,0-1 0 0 0,0 0 0 0 0,0 0 0 0 0,-1 0 0 0 0,1-1 0 0 0,1 0 1 0 0,-1 0-1 0 0,0 0 0 0 0,-7-4 0 0 0,9 4-50 0 0,1 0 0 0 0,0 0-1 0 0,0 1 1 0 0,0-1 0 0 0,0-1 0 0 0,0 1 0 0 0,0 0 0 0 0,1 0 0 0 0,-1-1-1 0 0,0 1 1 0 0,1-1 0 0 0,0 1 0 0 0,0-1 0 0 0,0 0 0 0 0,0 1-1 0 0,0-1 1 0 0,0 0 0 0 0,1 0 0 0 0,0 1 0 0 0,-1-1 0 0 0,1 0 0 0 0,0 0-1 0 0,0 0 1 0 0,0 0 0 0 0,1 0 0 0 0,-1 1 0 0 0,1-1 0 0 0,-1 0 0 0 0,3-4-1 0 0,1-3 632 0 0,0 0-1 0 0,1 1 0 0 0,0 0 0 0 0,0 0 0 0 0,1 0 0 0 0,12-14 0 0 0,113-113 3895 0 0,9-10-3762 0 0,-132 136-856 0 0,1-1 0 0 0,-1 1-1 0 0,-1-1 1 0 0,0-1 0 0 0,0 1-1 0 0,-1-1 1 0 0,-1-1 0 0 0,0 1-1 0 0,6-23 1 0 0,-10 25-46 0 0,1 3-223 0 0,-1 1 0 0 0,0-1 1 0 0,0 0-1 0 0,0 0 0 0 0,-1 0 0 0 0,0 0 0 0 0,-1 0 0 0 0,-1-10 0 0 0,-2-2-1067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3.063"/>
    </inkml:context>
    <inkml:brush xml:id="br0">
      <inkml:brushProperty name="width" value="0.1" units="cm"/>
      <inkml:brushProperty name="height" value="0.1" units="cm"/>
      <inkml:brushProperty name="color" value="#AB008B"/>
    </inkml:brush>
  </inkml:definitions>
  <inkml:trace contextRef="#ctx0" brushRef="#br0">1 0 12920 0 0,'0'0'470'0'0,"7"5"29"0"0,-6-5-496 0 0,0 1 1 0 0,1-1-1 0 0,-1 1 0 0 0,0 0 1 0 0,0-1-1 0 0,0 1 0 0 0,1 0 1 0 0,-1 0-1 0 0,0 0 1 0 0,0 0-1 0 0,0 0 0 0 0,0 0 1 0 0,0 0-1 0 0,-1 0 0 0 0,1 1 1 0 0,0-1-1 0 0,0 0 1 0 0,-1 0-1 0 0,1 1 0 0 0,-1-1 1 0 0,1 0-1 0 0,-1 1 0 0 0,0-1 1 0 0,1 0-1 0 0,-1 1 0 0 0,0-1 1 0 0,0 1-1 0 0,0-1 1 0 0,0 0-1 0 0,0 3 0 0 0,-2 1-31 0 0,1-1 0 0 0,-1 0 1 0 0,0 1-1 0 0,0-1 0 0 0,0 0 0 0 0,0 0 0 0 0,-4 4 0 0 0,5-7 62 0 0,-2 4 24 0 0,1 1-3 0 0,0-1-44 0 0,5 3-11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7.177"/>
    </inkml:context>
    <inkml:brush xml:id="br0">
      <inkml:brushProperty name="width" value="0.1" units="cm"/>
      <inkml:brushProperty name="height" value="0.1" units="cm"/>
      <inkml:brushProperty name="color" value="#AB008B"/>
    </inkml:brush>
  </inkml:definitions>
  <inkml:trace contextRef="#ctx0" brushRef="#br0">1 622 12368 0 0,'0'-4'109'0'0,"0"0"1"0"0,1 0-1 0 0,-1-1 1 0 0,1 1 0 0 0,0 0-1 0 0,0 0 1 0 0,0 0 0 0 0,1 0-1 0 0,0 0 1 0 0,2-5-1 0 0,-2 7-72 0 0,-1-1-1 0 0,1 1 1 0 0,-1 0-1 0 0,1 0 1 0 0,0 0-1 0 0,0 0 1 0 0,0 0-1 0 0,0 1 1 0 0,0-1-1 0 0,1 0 1 0 0,-1 1-1 0 0,0 0 1 0 0,1-1-1 0 0,-1 1 1 0 0,1 0-1 0 0,-1 0 1 0 0,4 0-1 0 0,102-18 815 0 0,28-7 393 0 0,-115 21-1021 0 0,-1-2-1 0 0,1 0 1 0 0,-1-1 0 0 0,28-17-1 0 0,219-103 937 0 0,-152 77-918 0 0,-73 32-171 0 0,25-11 65 0 0,92-57 0 0 0,-137 72-97 0 0,112-67-671 0 0,-129 80 349 0 0,-1 0-1 0 0,0-1 1 0 0,0 0-1 0 0,-1 0 1 0 0,1 0-1 0 0,4-4 0 0 0,-3-2-1642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7.796"/>
    </inkml:context>
    <inkml:brush xml:id="br0">
      <inkml:brushProperty name="width" value="0.1" units="cm"/>
      <inkml:brushProperty name="height" value="0.1" units="cm"/>
      <inkml:brushProperty name="color" value="#AB008B"/>
    </inkml:brush>
  </inkml:definitions>
  <inkml:trace contextRef="#ctx0" brushRef="#br0">73 183 4528 0 0,'-2'-7'42'0'0,"-10"-28"124"0"0,-1-2 1564 0 0,7 18 65 0 0,-10-18 0 0 0,16 35-1572 0 0,-1 1 0 0 0,0 0 0 0 0,1-1 0 0 0,-1 1 0 0 0,0 0 0 0 0,1-1 0 0 0,0 1 0 0 0,-1-1 0 0 0,1 1 0 0 0,0 0 1 0 0,0-1-1 0 0,0 1 0 0 0,0-1 0 0 0,0 1 0 0 0,0-1 0 0 0,0 1 0 0 0,0-1 0 0 0,0 1 0 0 0,1-1 0 0 0,0-1 0 0 0,0 2-179 0 0,-1 0 0 0 0,1 0-1 0 0,0 0 1 0 0,0 0 0 0 0,0 0-1 0 0,0 0 1 0 0,0 0 0 0 0,0 1-1 0 0,1-1 1 0 0,-1 0 0 0 0,0 1-1 0 0,0-1 1 0 0,0 1 0 0 0,1-1-1 0 0,-1 1 1 0 0,0-1 0 0 0,3 1-1 0 0,3-1-116 0 0,0 0-1 0 0,-1 1 0 0 0,1 0 0 0 0,0 0 1 0 0,0 1-1 0 0,13 2 0 0 0,26 9 43 0 0,-1 1 0 0 0,68 30 0 0 0,-103-38 10 0 0,1 1 1 0 0,-1 0-1 0 0,0 0 1 0 0,0 1-1 0 0,-1 0 1 0 0,0 0-1 0 0,15 16 1 0 0,-19-16-22 0 0,1 1 1 0 0,-1-1 0 0 0,0 1-1 0 0,-1 0 1 0 0,0 0 0 0 0,0 0-1 0 0,-1 0 1 0 0,0 1 0 0 0,0 0 0 0 0,2 14-1 0 0,-4-15 13 0 0,0 0 0 0 0,-1 0 0 0 0,0 0 0 0 0,-1 0 0 0 0,1 0 0 0 0,-1 0 1 0 0,-5 15-1 0 0,1-7-37 0 0,0-1 1 0 0,-2 1-1 0 0,-7 14 1 0 0,6-18 1 0 0,1 0 0 0 0,-2-1 1 0 0,1 1-1 0 0,-2-1 0 0 0,0-1 1 0 0,-17 15-1 0 0,-1-3-116 0 0,-44 27 1 0 0,52-38 314 0 0,-1 0 0 0 0,0-1 0 0 0,-1-1 0 0 0,0-1 0 0 0,0-1 1 0 0,0-1-1 0 0,-27 3 0 0 0,27-8 189 0 0,21-1-115 0 0,-3-2-77 0 0,4 2-129 0 0,0 0 1 0 0,-1 0-1 0 0,1 0 0 0 0,0 0 0 0 0,0 0 0 0 0,0 0 0 0 0,-1 0 0 0 0,1 0 0 0 0,0 0 1 0 0,0 0-1 0 0,0 0 0 0 0,-1 0 0 0 0,1 0 0 0 0,0 0 0 0 0,0 0 0 0 0,0-1 0 0 0,0 1 1 0 0,-1 0-1 0 0,1 0 0 0 0,0 0 0 0 0,0 0 0 0 0,0 0 0 0 0,0 0 0 0 0,-1-1 0 0 0,1 1 0 0 0,0 0 1 0 0,0 0-1 0 0,0 0 0 0 0,0 0 0 0 0,0-1 0 0 0,0 1 0 0 0,0 0 0 0 0,0 0 0 0 0,-1-1 1 0 0,1-7 64 0 0,0 6-57 0 0,0 0-1 0 0,0 0 0 0 0,0 0 0 0 0,0 0 1 0 0,1 0-1 0 0,-1 1 0 0 0,0-1 0 0 0,1 0 1 0 0,0 0-1 0 0,-1 0 0 0 0,3-3 1 0 0,3-6 45 0 0,0 0 1 0 0,1 1 0 0 0,0 0 0 0 0,1 0 0 0 0,0 1 0 0 0,0 0-1 0 0,1 0 1 0 0,0 1 0 0 0,1 0 0 0 0,19-12 0 0 0,-26 18-26 0 0,0 0 1 0 0,0 1 0 0 0,0-1-1 0 0,1 1 1 0 0,-1 0-1 0 0,0 0 1 0 0,1 0 0 0 0,-1 0-1 0 0,1 1 1 0 0,-1-1-1 0 0,1 1 1 0 0,-1 0 0 0 0,1 0-1 0 0,-1 0 1 0 0,0 1-1 0 0,1-1 1 0 0,4 2 0 0 0,-3 0-33 0 0,1 1 0 0 0,-1-1 0 0 0,0 1 1 0 0,0 0-1 0 0,0 0 0 0 0,0 1 0 0 0,-1 0 1 0 0,1-1-1 0 0,4 7 0 0 0,102 91-369 0 0,-97-86 258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8.292"/>
    </inkml:context>
    <inkml:brush xml:id="br0">
      <inkml:brushProperty name="width" value="0.1" units="cm"/>
      <inkml:brushProperty name="height" value="0.1" units="cm"/>
      <inkml:brushProperty name="color" value="#AB008B"/>
    </inkml:brush>
  </inkml:definitions>
  <inkml:trace contextRef="#ctx0" brushRef="#br0">0 145 15136 0 0,'0'0'652'0'0,"2"0"-540"0"0,19 2-100 0 0,-14-1-9 0 0,0 0 1 0 0,-1-1-1 0 0,12 0 0 0 0,45-7 88 0 0,118-15 16 0 0,-135 14-25 0 0,87-28 1 0 0,-125 33-236 0 0,0 0 0 0 0,0-1 0 0 0,-1-1 0 0 0,1 1 0 0 0,-1-1 0 0 0,0 0 0 0 0,6-7 0 0 0,-12 12 68 0 0,0-1 1 0 0,-1 0 0 0 0,1 1 0 0 0,-1-1-1 0 0,1 0 1 0 0,-1 1 0 0 0,0-1 0 0 0,1 0-1 0 0,-1 0 1 0 0,0 1 0 0 0,0-1 0 0 0,1 0-1 0 0,-1 0 1 0 0,0 1 0 0 0,0-1 0 0 0,0 0-1 0 0,0-2 1 0 0,1-5-1010 0 0,2-4-71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8.678"/>
    </inkml:context>
    <inkml:brush xml:id="br0">
      <inkml:brushProperty name="width" value="0.1" units="cm"/>
      <inkml:brushProperty name="height" value="0.1" units="cm"/>
      <inkml:brushProperty name="color" value="#AB008B"/>
    </inkml:brush>
  </inkml:definitions>
  <inkml:trace contextRef="#ctx0" brushRef="#br0">371 0 10304 0 0,'-14'4'401'0'0,"0"1"0"0"0,0 0 0 0 0,-25 13 1 0 0,-36 28 731 0 0,69-42-1183 0 0,-107 72-745 0 0,44-25 619 0 0,68-49 208 0 0,-1-1 43 0 0,-1 0 0 0 0,1 1-1 0 0,0-1 1 0 0,0 1 0 0 0,0-1 0 0 0,0 1-1 0 0,0 0 1 0 0,1 0 0 0 0,-1 0 0 0 0,1 0 0 0 0,-3 4-1 0 0,4-4 378 0 0,0-1-344 0 0,0 1-1 0 0,0 0 1 0 0,0 0-1 0 0,1 0 1 0 0,-1-1-1 0 0,1 1 1 0 0,-1 0-1 0 0,1 0 1 0 0,0-1-1 0 0,-1 1 1 0 0,1 0-1 0 0,0-1 1 0 0,0 1-1 0 0,0-1 0 0 0,3 3 1 0 0,0 0-133 0 0,0 0 1 0 0,0-1-1 0 0,9 6 0 0 0,8 5 396 0 0,-10-5-284 0 0,0-1-1 0 0,0 0 1 0 0,1-1-1 0 0,0 0 1 0 0,1-1-1 0 0,14 6 1 0 0,81 21 62 0 0,-46-16-45 0 0,5 2-44 0 0,87 30-45 0 0,-145-45-20 0 0,1 0 0 0 0,-1 0 0 0 0,0 1 1 0 0,13 10-1 0 0,-18-12-44 0 0,0 0 1 0 0,0 0-1 0 0,0 1 1 0 0,-1 0-1 0 0,1 0 1 0 0,-1 0-1 0 0,0 0 1 0 0,0 1-1 0 0,0-1 1 0 0,3 9-1 0 0,-6-11 55 0 0,1 0-1 0 0,-1 1 1 0 0,1-1 0 0 0,-1 1-1 0 0,0-1 1 0 0,0 1-1 0 0,0-1 1 0 0,0 1 0 0 0,0-1-1 0 0,0 1 1 0 0,-1-1-1 0 0,1 0 1 0 0,-1 1 0 0 0,0-1-1 0 0,0 0 1 0 0,0 1-1 0 0,0-1 1 0 0,-1 3 0 0 0,-4 4-19 0 0,-1 1 0 0 0,-12 14 0 0 0,7-9-105 0 0,-58 77 27 0 0,-125 150 1483 0 0,175-221-1382 0 0,-2-2-10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29.901"/>
    </inkml:context>
    <inkml:brush xml:id="br0">
      <inkml:brushProperty name="width" value="0.1" units="cm"/>
      <inkml:brushProperty name="height" value="0.1" units="cm"/>
      <inkml:brushProperty name="color" value="#AB008B"/>
    </inkml:brush>
  </inkml:definitions>
  <inkml:trace contextRef="#ctx0" brushRef="#br0">60 71 12272 0 0,'0'0'362'0'0,"-5"-8"117"0"0,3 5-451 0 0,-1 0 0 0 0,1-1 0 0 0,0 1 0 0 0,1 0 0 0 0,-1-1 0 0 0,1 1 0 0 0,-3-8 0 0 0,0-2 159 0 0,2-3 4544 0 0,-4 44-4535 0 0,0 0 0 0 0,2 0 0 0 0,-1 48-1 0 0,3-45-90 0 0,0-2-47 0 0,-5 130 714 0 0,7-119-807 0 0,10 226-264 0 0,-3-167 293 0 0,5 33 127 0 0,-7-93-8 0 0,-1-10-16 0 0,9 33 0 0 0,35 131 411 0 0,-45-182-497 0 0,13 41 52 0 0,-11-36-33 0 0,6 33 0 0 0,-3-14-6 0 0,17 44-28 0 0,-2-5 62 0 0,9 21 55 0 0,-12-26 157 0 0,-9-33-68 0 0,8 47-1 0 0,-14-54-15 0 0,4 39 124 0 0,12 89-310 0 0,-1 18 0 0 0,-6-61 0 0 0,-9-83 0 0 0,17 56 0 0 0,-5-25 0 0 0,-11-39 21 0 0,-3-13 18 0 0,0 0 0 0 0,-1 1 0 0 0,0 0 0 0 0,0 12 0 0 0,6 110 217 0 0,-2-46-50 0 0,-6-80-188 0 0,1 1 1 0 0,0-1 0 0 0,0-1 0 0 0,3 9-1 0 0,3 19 35 0 0,18 111-53 0 0,-15-6 160 0 0,-10-114-105 0 0,-1 2-27 0 0,5 38 1 0 0,-2-42-29 0 0,-1 0 0 0 0,-2 28 0 0 0,0-7 0 0 0,1-39 0 0 0,0 5 0 0 0,0 1 0 0 0,1-1 0 0 0,3 17 0 0 0,-3-19 0 0 0,0 1 0 0 0,0 15 0 0 0,1 11 0 0 0,4-5 0 0 0,-2-9 0 0 0,-1 1 0 0 0,1 26 0 0 0,6 20 0 0 0,-10-62-20 0 0,1 0 0 0 0,0-1 0 0 0,0 1 1 0 0,3 8-1 0 0,-3-8-24 0 0,1 0 0 0 0,-1 0-1 0 0,0 0 1 0 0,1 10 0 0 0,-2-5-583 0 0,1 0-1 0 0,5 19 1 0 0,1 11-2208 0 0,-4-18 1240 0 0,1 1-4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38.680"/>
    </inkml:context>
    <inkml:brush xml:id="br0">
      <inkml:brushProperty name="width" value="0.1" units="cm"/>
      <inkml:brushProperty name="height" value="0.1" units="cm"/>
      <inkml:brushProperty name="color" value="#AB008B"/>
    </inkml:brush>
  </inkml:definitions>
  <inkml:trace contextRef="#ctx0" brushRef="#br0">72 1 8840 0 0,'0'0'658'0'0,"-2"0"-447"0"0,0 1-181 0 0,-1 1-18 0 0,-5 6 59 0 0,1 0 549 0 0,0 0 0 0 0,0 0 0 0 0,1 1 0 0 0,0-1 0 0 0,-4 11 0 0 0,9-18-402 0 0,-7 16-533 0 0,6-15 132 0 0,-1 3-394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45.310"/>
    </inkml:context>
    <inkml:brush xml:id="br0">
      <inkml:brushProperty name="width" value="0.1" units="cm"/>
      <inkml:brushProperty name="height" value="0.1" units="cm"/>
      <inkml:brushProperty name="color" value="#AB008B"/>
    </inkml:brush>
  </inkml:definitions>
  <inkml:trace contextRef="#ctx0" brushRef="#br0">31 283 15176 0 0,'0'0'1727'0'0,"-4"12"-1663"0"0,5-9-83 0 0,-1 0-1 0 0,1 0 1 0 0,-1 0-1 0 0,1 0 0 0 0,0 0 1 0 0,0 0-1 0 0,3 4 0 0 0,4 17-199 0 0,-5-12 179 0 0,0 0 0 0 0,1-1 0 0 0,9 20-1 0 0,1 3-11 0 0,-11-24 44 0 0,8 17-25 0 0,-2 1 1 0 0,-1-1-1 0 0,6 41 1 0 0,5 180-160 0 0,-15-67 481 0 0,0 47 428 0 0,-2-99-631 0 0,-1 71-83 0 0,-4-99-3 0 0,-6 83 0 0 0,-41 284 0 0 0,42-390 2 0 0,-16 198 87 0 0,16-167 41 0 0,-1 48 216 0 0,-12 99-291 0 0,2-57 97 0 0,18-189-139 0 0,-1 30-66 0 0,1 1-1 0 0,8 73 1 0 0,-2-75-94 0 0,-3-23 27 0 0,0 0 0 0 0,0-1 0 0 0,6 16 0 0 0,-3-11 42 0 0,0 1 0 0 0,2 30-1 0 0,3 13 258 0 0,0-17 5 0 0,11 45 272 0 0,-7-44-102 0 0,9 29-94 0 0,-17-63-258 0 0,0 0-1 0 0,1-1 1 0 0,0 0 0 0 0,1 0 0 0 0,11 13-1 0 0,-1 2 172 0 0,-14-21 66 0 0,0-1 0 0 0,1 1-1 0 0,8 9 1 0 0,-12-14-195 0 0,1-1 0 0 0,0 1 1 0 0,-1-1-1 0 0,1 0 0 0 0,0 1 0 0 0,0-1 0 0 0,0 0 1 0 0,0 0-1 0 0,0 0 0 0 0,0 0 0 0 0,0-1 0 0 0,0 1 0 0 0,1-1 1 0 0,-1 1-1 0 0,0-1 0 0 0,5 1 0 0 0,0-2-32 0 0,-1 0-1 0 0,1 0 1 0 0,0 0-1 0 0,-1-1 1 0 0,1 0-1 0 0,-1-1 1 0 0,1 1-1 0 0,-1-1 1 0 0,0 0-1 0 0,0-1 1 0 0,-1 1-1 0 0,1-1 1 0 0,7-7-1 0 0,-2 4-11 0 0,0 0 0 0 0,0 1 0 0 0,1 1 0 0 0,24-9 0 0 0,-8 6 75 0 0,0 2-1 0 0,0 1 0 0 0,0 1 0 0 0,40 0 1 0 0,22-3-31 0 0,53-3-39 0 0,-60 6-192 0 0,-25 2 279 0 0,-1 2 0 0 0,64 9 0 0 0,113 28 198 0 0,-197-30-290 0 0,29 5 11 0 0,26 0 145 0 0,77 7-305 0 0,-65-15 73 0 0,114 9-2 0 0,-81-6 951 0 0,-54-5-762 0 0,90-1 73 0 0,-79-3-90 0 0,49 7-24 0 0,46 2 17 0 0,-85-2-90 0 0,-32 0 3 0 0,24 1 0 0 0,-5-4 0 0 0,53-1 11 0 0,102 2 298 0 0,-78 3-277 0 0,-9 0 37 0 0,-2 0-74 0 0,-84-5 5 0 0,62-1 0 0 0,-38-4 0 0 0,184 16 0 0 0,-178-3-32 0 0,179-7 0 0 0,-199-9 30 0 0,46-2 58 0 0,28 1-46 0 0,19 4 2 0 0,-79 8 54 0 0,-54-1-159 0 0,75-5-1 0 0,-74 1-21 0 0,-31 2 83 0 0,23-2 0 0 0,40-6 168 0 0,-72 6-96 0 0,1 0 0 0 0,-1 1 0 0 0,0 0 0 0 0,0-1 0 0 0,0 2 0 0 0,0-1 0 0 0,5 1 0 0 0,-6-4 101 0 0,-2 2-128 0 0,0 1 0 0 0,0-1 0 0 0,0 0 1 0 0,0 1-1 0 0,0-1 0 0 0,0 0 0 0 0,0 0 1 0 0,-1 0-1 0 0,1 0 0 0 0,0 0 0 0 0,0 0 1 0 0,-1 0-1 0 0,1 0 0 0 0,-1 0 0 0 0,1 0 1 0 0,-1 0-1 0 0,1 0 0 0 0,0-2 0 0 0,-1 2-89 0 0,-5-13 740 0 0,5-1-884 0 0,-2-35 358 0 0,-12-73 1 0 0,12 111-136 0 0,-13-58-3 0 0,9 43 0 0 0,-6-44 0 0 0,5-97-53 0 0,7-236 42 0 0,-8 311 4 0 0,1 36 124 0 0,-11-79-20 0 0,1 32-187 0 0,4 28 81 0 0,-33-133-200 0 0,42 192 206 0 0,-9-37 3 0 0,5 19 0 0 0,-12-36 0 0 0,-28-76 33 0 0,10 27 14 0 0,7 39 33 0 0,12 21 67 0 0,-33-73 0 0 0,33 88-149 0 0,-17-34-66 0 0,4 13 105 0 0,-23-74 0 0 0,38 97-31 0 0,6 8-6 0 0,-13-62 0 0 0,-5-20 0 0 0,9 45 0 0 0,-4-8 0 0 0,8 30 0 0 0,10 29 0 0 0,-18-40 0 0 0,0 8 43 0 0,2-2 0 0 0,-26-97-1 0 0,16-1-42 0 0,10-15 0 0 0,12 66-46 0 0,0 8 4 0 0,6 75 42 0 0,-6-21 0 0 0,2 14 0 0 0,4 13 35 0 0,0 0-1 0 0,-1 1 0 0 0,0-1 1 0 0,-1 1-1 0 0,-1 0 1 0 0,0 0-1 0 0,0 1 0 0 0,-1 0 1 0 0,-15-15-1 0 0,12 15-34 0 0,2 1-50 0 0,0 1-1 0 0,-16-12 0 0 0,14 13-46 0 0,9 6 65 0 0,0 0 0 0 0,0 1 0 0 0,0-1 1 0 0,0 1-1 0 0,0-1 0 0 0,-1 1 0 0 0,-4-2 0 0 0,-6-3-120 0 0,9 4 18 0 0,0 1 0 0 0,1-1 0 0 0,-1 1 0 0 0,-1-1 0 0 0,1 1 0 0 0,-7-1 0 0 0,-9 0 37 0 0,17 1 95 0 0,1 0 1 0 0,-1 1-1 0 0,1-1 1 0 0,-1 1-1 0 0,1 0 0 0 0,-1 0 1 0 0,-4 1-1 0 0,-15 2 3 0 0,18-2 1 0 0,-1-1-1 0 0,0 1 1 0 0,0 0 0 0 0,0 1 0 0 0,1-1-1 0 0,-1 1 1 0 0,-8 4 0 0 0,-3 1 112 0 0,14-7-116 0 0,0 1 0 0 0,0-1 1 0 0,0 1-1 0 0,0 0 0 0 0,0 0 0 0 0,0 0 0 0 0,0 0 0 0 0,0 0 0 0 0,1 0 0 0 0,-4 3 0 0 0,-41 41-222 0 0,19-21 196 0 0,16-15 144 0 0,-1-1 0 0 0,0-1 0 0 0,0 1 0 0 0,0-2 0 0 0,-1 0 0 0 0,0 0 0 0 0,-23 6 0 0 0,20-8 51 0 0,0-1 0 0 0,-29 1-1 0 0,19-2-119 0 0,-34 0 12 0 0,41-3-30 0 0,-33 5 0 0 0,-136 11-29 0 0,109-10 0 0 0,-44-5 0 0 0,102 0 0 0 0,-1-1 0 0 0,-22-3 0 0 0,1 0 0 0 0,-152-16-312 0 0,116 10 246 0 0,14 1 122 0 0,-363-23 202 0 0,212 15-342 0 0,34 3-108 0 0,3 1 460 0 0,-32-6 2 0 0,-20-3-180 0 0,67 11-90 0 0,93 8 0 0 0,-178 1-12 0 0,16 6-48 0 0,128 1 60 0 0,60-1 0 0 0,-53 6 0 0 0,0 5-1 0 0,-22 3 96 0 0,54-6-23 0 0,28-6-108 0 0,-38 12 0 0 0,-20 4 19 0 0,55-13 19 0 0,-39 13-1 0 0,-155 72-68 0 0,191-75 62 0 0,29-11 5 0 0,0 0 0 0 0,1 0 0 0 0,-21 18 0 0 0,6-4 0 0 0,25-19-6 0 0,0 1 0 0 0,0-1 0 0 0,1 1 0 0 0,0 0 0 0 0,0 1 1 0 0,0-1-1 0 0,0 0 0 0 0,1 1 0 0 0,-1 0 0 0 0,1-1 0 0 0,0 1 0 0 0,1 0 0 0 0,-1 0 0 0 0,0 10 0 0 0,7 21-369 0 0,-5-28 205 0 0,-1-1 0 0 0,0 1 0 0 0,0-1 0 0 0,0 1 1 0 0,-1-1-1 0 0,0 0 0 0 0,-6 14 0 0 0,-14 18-2288 0 0,5-14-2634 0 0,0-1-1526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2.237"/>
    </inkml:context>
    <inkml:brush xml:id="br0">
      <inkml:brushProperty name="width" value="0.1" units="cm"/>
      <inkml:brushProperty name="height" value="0.1" units="cm"/>
      <inkml:brushProperty name="color" value="#AB008B"/>
    </inkml:brush>
  </inkml:definitions>
  <inkml:trace contextRef="#ctx0" brushRef="#br0">28 67 10656 0 0,'0'0'621'0'0,"-2"1"-510"0"0,-7 2-87 0 0,6-2 180 0 0,2-4-205 0 0,-1 1 0 0 0,0 0 0 0 0,1-1 0 0 0,-1 1 0 0 0,1-1 0 0 0,0 0 0 0 0,-2-4 0 0 0,3 5 45 0 0,0-1-1 0 0,0 0 1 0 0,0 0 0 0 0,0 0 0 0 0,1 0 0 0 0,0-4 0 0 0,1-9 1117 0 0,8 12 1327 0 0,81 10-1863 0 0,-78-4-590 0 0,6-1-23 0 0,0 0 1 0 0,1-2 0 0 0,-1 0 0 0 0,35-7 0 0 0,-42 7-13 0 0,1 0 0 0 0,0 0 0 0 0,0 1 0 0 0,21 4 0 0 0,-17-2 0 0 0,33-1 0 0 0,53-7 843 0 0,115 8 1 0 0,-156-1-641 0 0,23 2-150 0 0,258 39-95 0 0,-84 9 532 0 0,-156-28-171 0 0,47 23-61 0 0,-103-29-192 0 0,62 13 1 0 0,19 3 63 0 0,-3-2 118 0 0,-80-19-159 0 0,48 17 0 0 0,-10-2-76 0 0,95 9 388 0 0,-130-28-289 0 0,108 8 210 0 0,-55-7-198 0 0,-83-8-86 0 0,35-1 1 0 0,-45 0-36 0 0,230-5 117 0 0,-170 1-23 0 0,-42 1-60 0 0,40 2-1 0 0,-19 5-91 0 0,56-5 0 0 0,-24-1 83 0 0,37-3 376 0 0,-14-3-20 0 0,12-1-350 0 0,-92 7-146 0 0,1 1 0 0 0,23 2-1 0 0,24-2 230 0 0,-39 0-122 0 0,55 5 0 0 0,-3 0 1 0 0,-45-2 125 0 0,50 9 1 0 0,-50-6-140 0 0,50 2-1 0 0,-1 0-6 0 0,1 1 138 0 0,148-11 79 0 0,-213 2-183 0 0,37-6 0 0 0,-8 0-43 0 0,80-7 34 0 0,-89 6 0 0 0,-32 6 0 0 0,0 0 0 0 0,21-2 0 0 0,60 0 0 0 0,-34 2 50 0 0,-33 0 5 0 0,46 3 0 0 0,-35 1-112 0 0,-19-2 38 0 0,29 5-1 0 0,-36-4 38 0 0,0 0-1 0 0,1-1 0 0 0,-1 0 0 0 0,20-3 1 0 0,16 0 39 0 0,23-3-145 0 0,2 0 80 0 0,9 3 104 0 0,-62 2-96 0 0,14 1 0 0 0,0 1 0 0 0,-25-2 0 0 0,-1 1 0 0 0,0 0 0 0 0,10 2 0 0 0,6 7 0 0 0,-20-8 0 0 0,-1 0 0 0 0,1 0 0 0 0,-1 0 0 0 0,1 0 0 0 0,-1 0 0 0 0,0 0 0 0 0,1 0 0 0 0,-1 0 0 0 0,0 1 0 0 0,0-1 0 0 0,0 0 0 0 0,0 1 0 0 0,0-1 0 0 0,1 3 0 0 0,1 1 0 0 0,1 3 0 0 0,0 2-1 0 0,-3-8-8 0 0,-1 0 1 0 0,1 0-1 0 0,-1 0 0 0 0,0 0 1 0 0,1 0-1 0 0,-1 0 0 0 0,0 0 1 0 0,0 0-1 0 0,-1 4 0 0 0,1 4 9 0 0,1-2 5 0 0,-2-6-13 0 0,0-1 12 0 0,0-1 0 0 0,0 1 0 0 0,0 0-1 0 0,0-1 1 0 0,1 1 0 0 0,-1 0-1 0 0,0 0 1 0 0,0-1 0 0 0,0 1 0 0 0,1 0-1 0 0,-1 0 1 0 0,0 0 0 0 0,1 0-1 0 0,-1 0 1 0 0,1 0 0 0 0,-1 0 0 0 0,1 1-1 0 0,-3 3-3 0 0,1-3 0 0 0,1 2 0 0 0,0-1 0 0 0,-1 0 0 0 0,1 0 0 0 0,0 0 0 0 0,0 1 0 0 0,1-1 0 0 0,-1 5 0 0 0,0 1 0 0 0,1-8 0 0 0,0-1 1 0 0,0 1-1 0 0,0 0 0 0 0,0-1 0 0 0,-1 1 0 0 0,1 0 0 0 0,0-1 0 0 0,1 1 1 0 0,-1 0-1 0 0,0-1 0 0 0,0 1 0 0 0,0 0 0 0 0,0-1 0 0 0,0 1 1 0 0,1 0-1 0 0,-1-1 0 0 0,0 1 0 0 0,1 0 0 0 0,-1-1 0 0 0,0 1 0 0 0,1-1 1 0 0,0 2-1 0 0,0-2-3 0 0,-1 1 1 0 0,1 0-1 0 0,-1-1 0 0 0,1 1 1 0 0,-1 0-1 0 0,0 0 1 0 0,1 0-1 0 0,-1-1 0 0 0,0 1 1 0 0,1 0-1 0 0,-1 0 1 0 0,0 0-1 0 0,0 0 1 0 0,0-1-1 0 0,0 1 0 0 0,0 0 1 0 0,0 0-1 0 0,0 0 1 0 0,0 0-1 0 0,0 0 1 0 0,-1 1-1 0 0,7 23-8 0 0,-12 56 11 0 0,2-21 0 0 0,0 44-245 0 0,0-1 117 0 0,-1-15 181 0 0,4-64-53 0 0,1 30 0 0 0,1-18 0 0 0,8 140 0 0 0,-5-28 0 0 0,-13 145 0 0 0,9-96 0 0 0,1-181 0 0 0,4 27 0 0 0,2 3 0 0 0,-4-16 1 0 0,10 33-1 0 0,-1-5-11 0 0,-4-25-66 0 0,-6-23 46 0 0,1-1-1 0 0,1 15 1 0 0,16 132 20 0 0,-17-137 11 0 0,7 24 0 0 0,-5-24 0 0 0,2 20 0 0 0,-4-21 0 0 0,8 29 0 0 0,-1-11 11 0 0,12 29 42 0 0,-8-27-54 0 0,-10-27 17 0 0,0 0-1 0 0,0 0 0 0 0,3 23 0 0 0,1 25 61 0 0,-4-42-76 0 0,1 9 14 0 0,-5-13 7 0 0,1 0 1 0 0,0 0 0 0 0,1 0 0 0 0,1-1 0 0 0,4 14-1 0 0,-4-13-11 0 0,-1 0 0 0 0,0 0 1 0 0,-1 0-1 0 0,0 0 0 0 0,-2 19 0 0 0,1-10-7 0 0,-2 10-3 0 0,-8 48 0 0 0,4-35 0 0 0,-8 15 0 0 0,11-46 0 0 0,-1-1 0 0 0,-5 14 0 0 0,-3 11 0 0 0,-6 14 41 0 0,11-35 118 0 0,-6 25 1 0 0,-11 43 238 0 0,8-51-277 0 0,6-11 51 0 0,3-12-102 0 0,6-10-67 0 0,0-1 1 0 0,1 1 0 0 0,-1 0-1 0 0,1 0 1 0 0,-1 0 0 0 0,0 0 0 0 0,1 0-1 0 0,-1 0 1 0 0,1 0 0 0 0,0 0 0 0 0,-1 0-1 0 0,1 0 1 0 0,0 0 0 0 0,0 0 0 0 0,-1 2-1 0 0,1 5 9 0 0,-14 13-65 0 0,12-17 67 0 0,0 0 24 0 0,-1 0 0 0 0,2 0 1 0 0,-1 0-1 0 0,0 1 0 0 0,1-1 1 0 0,0 0-1 0 0,0 1 0 0 0,-1 5 1 0 0,-6 0 295 0 0,6-8-334 0 0,1 0 0 0 0,0 0 0 0 0,0 0 0 0 0,1 0 0 0 0,-1 1 0 0 0,0-1 0 0 0,0 3 0 0 0,-5 13 0 0 0,5-16 0 0 0,0 0 0 0 0,0 0 0 0 0,0 0 0 0 0,1 0 0 0 0,-1 1 0 0 0,0-1 0 0 0,1 0 0 0 0,0 0 0 0 0,-1 0 0 0 0,1 1 0 0 0,0 1 0 0 0,-2 15 0 0 0,-2 1 0 0 0,0 8 0 0 0,3 1 128 0 0,1-27-153 0 0,0-1-1 0 0,-1 0 1 0 0,1 1-1 0 0,-1-1 0 0 0,1 0 1 0 0,-1 0-1 0 0,1 0 1 0 0,-1 0-1 0 0,0 0 0 0 0,0 0 1 0 0,0 0-1 0 0,0 0 1 0 0,1 0-1 0 0,-1 0 0 0 0,0 0 1 0 0,0 0-1 0 0,-1 0 1 0 0,1-1-1 0 0,0 1 1 0 0,-2 0-1 0 0,-29 8-485 0 0,15-5 745 0 0,0-1 0 0 0,0-1 0 0 0,-22 2 0 0 0,19-4-457 0 0,-25 6-1 0 0,25-4-42 0 0,-27 2 1 0 0,-3-2 325 0 0,30 0 22 0 0,0-1 0 0 0,-24-3 0 0 0,13 0-80 0 0,-42 3-1 0 0,20 1-21 0 0,16-2-117 0 0,-113-4-258 0 0,20 0 408 0 0,24 5 300 0 0,77 1-528 0 0,0-1 0 0 0,-40-5 0 0 0,-75-6 80 0 0,57 7 106 0 0,-123-16-299 0 0,-152 11 732 0 0,338 8-432 0 0,-379 14 286 0 0,368-12-184 0 0,-27 1 66 0 0,-65 10-8 0 0,82-10 326 0 0,-58-2 0 0 0,52-1-386 0 0,-62-8 2 0 0,50 3-76 0 0,15-1 2 0 0,24 3 0 0 0,-26 0 0 0 0,-48-2-9 0 0,-108-19-1 0 0,127 13-43 0 0,-71-16 118 0 0,84 14-138 0 0,-250-26 529 0 0,278 38-457 0 0,-55 7-1 0 0,-6 0-75 0 0,-45 6 35 0 0,52-3 20 0 0,-40 8 94 0 0,19-2-16 0 0,72-10-56 0 0,25-2 0 0 0,-28 0 0 0 0,21-2-48 0 0,15 0 6 0 0,1-1 0 0 0,-1 0 0 0 0,-9-1 0 0 0,9 0-173 0 0,1-1 0 0 0,0 0-1 0 0,-1-1 1 0 0,1 0-1 0 0,0 0 1 0 0,0 0 0 0 0,0-1-1 0 0,1 0 1 0 0,-10-7 0 0 0,-4-6-1385 0 0,-27-29 1 0 0,9 8-960 0 0,35 35 2202 0 0,0 1 1 0 0,0 0 0 0 0,0 0-1 0 0,-1 1 1 0 0,1-1 0 0 0,0 1-1 0 0,-1-1 1 0 0,1 1 0 0 0,-1 0 0 0 0,1 0-1 0 0,-1 1 1 0 0,-4-1 0 0 0,6 1-564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37.557"/>
    </inkml:context>
    <inkml:brush xml:id="br0">
      <inkml:brushProperty name="width" value="0.1" units="cm"/>
      <inkml:brushProperty name="height" value="0.1" units="cm"/>
      <inkml:brushProperty name="color" value="#AB008B"/>
    </inkml:brush>
  </inkml:definitions>
  <inkml:trace contextRef="#ctx0" brushRef="#br0">77 205 7632 0 0,'0'0'781'0'0,"1"13"-156"0"0,0-11-590 0 0,1-1-1 0 0,-1 1 0 0 0,0-1 1 0 0,0 1-1 0 0,-1-1 0 0 0,1 1 1 0 0,0 0-1 0 0,0 0 0 0 0,-1-1 1 0 0,1 1-1 0 0,-1 0 0 0 0,0 0 1 0 0,1-1-1 0 0,-1 1 0 0 0,0 0 1 0 0,0 0-1 0 0,-1 2 0 0 0,-2 39 484 0 0,2-31-380 0 0,-10 52 398 0 0,2-30-448 0 0,7-26-121 0 0,-1 0 0 0 0,-1 15 0 0 0,-11 53-25 0 0,4-26 93 0 0,2-12 616 0 0,-5-3-148 0 0,10-28-489 0 0,3-5 304 0 0,2-24-70 0 0,4-29 1 0 0,-1 13-163 0 0,-3 22-28 0 0,6-30 1 0 0,12-54 58 0 0,-11 66 93 0 0,2 1-1 0 0,16-37 1 0 0,-16 42-335 0 0,-6 17 171 0 0,0 0 0 0 0,10-18-1 0 0,-4 13 2 0 0,-2 3-42 0 0,0-1-1 0 0,1 1 0 0 0,0 1 1 0 0,1 0-1 0 0,17-16 1 0 0,-9 10 42 0 0,7-6 85 0 0,-23 23-126 0 0,-1-1 0 0 0,1 1 0 0 0,0 0 0 0 0,0 0 0 0 0,-1 0-1 0 0,1 0 1 0 0,0 1 0 0 0,0-1 0 0 0,0 0 0 0 0,0 1 0 0 0,0-1 0 0 0,4 1 0 0 0,-3 0-2 0 0,-1 0 1 0 0,1 1-1 0 0,-1-1 1 0 0,1 1-1 0 0,-1 0 1 0 0,0 0-1 0 0,1 0 1 0 0,-1 0 0 0 0,0 0-1 0 0,0 0 1 0 0,3 3-1 0 0,20 16 67 0 0,-20-14-69 0 0,1 1 1 0 0,-1-1-1 0 0,0 1 0 0 0,6 12 1 0 0,7 8-95 0 0,1 4-31 0 0,-14-22 98 0 0,1 0 1 0 0,8 11-1 0 0,7 10 25 0 0,-16-23 0 0 0,0 1 0 0 0,10 11 0 0 0,-9-11 40 0 0,0-1 0 0 0,-1 1 0 0 0,0 1 0 0 0,0-1 0 0 0,-1 1 0 0 0,5 13 0 0 0,-6-13 71 0 0,-1 0 0 0 0,1 0 0 0 0,-2-1 0 0 0,1 1 1 0 0,-1 0-1 0 0,-1 0 0 0 0,0 12 0 0 0,-2-5 38 0 0,0 0-1 0 0,-1 0 1 0 0,-6 18 0 0 0,1 10-319 0 0,7-35 233 0 0,0 1 1 0 0,-1-1 0 0 0,-5 15 0 0 0,5-20-131 0 0,2-2 13 0 0,-1 0 0 0 0,1 0 0 0 0,-1 0 0 0 0,1 0 0 0 0,-1 0 0 0 0,1 0 1 0 0,0 0-1 0 0,0 1 0 0 0,0-1 0 0 0,1 2 0 0 0,-2-3-247 0 0,-2 6-3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38.083"/>
    </inkml:context>
    <inkml:brush xml:id="br0">
      <inkml:brushProperty name="width" value="0.1" units="cm"/>
      <inkml:brushProperty name="height" value="0.1" units="cm"/>
      <inkml:brushProperty name="color" value="#AB008B"/>
    </inkml:brush>
  </inkml:definitions>
  <inkml:trace contextRef="#ctx0" brushRef="#br0">1 8 13968 0 0,'0'0'814'0'0,"8"-3"-375"0"0,1 1-251 0 0,1 1-1 0 0,0 1 1 0 0,-1-1-1 0 0,1 1 1 0 0,0 1 0 0 0,-1 0-1 0 0,12 2 1 0 0,-14-1-132 0 0,4-2-192 0 0,-1 1-1 0 0,1-1 0 0 0,0-1 1 0 0,15-2-1 0 0,23-2-1256 0 0,-45 5 1291 0 0,1 1 1 0 0,-1-1-1 0 0,1 1 0 0 0,-1 0 0 0 0,1 1 0 0 0,4 1 0 0 0,3 1-235 0 0,3 0-4357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38.437"/>
    </inkml:context>
    <inkml:brush xml:id="br0">
      <inkml:brushProperty name="width" value="0.1" units="cm"/>
      <inkml:brushProperty name="height" value="0.1" units="cm"/>
      <inkml:brushProperty name="color" value="#AB008B"/>
    </inkml:brush>
  </inkml:definitions>
  <inkml:trace contextRef="#ctx0" brushRef="#br0">0 79 10960 0 0,'0'0'637'0'0,"2"1"-473"0"0,1 0-30 0 0,0 0-1 0 0,0-1 1 0 0,0 1-1 0 0,0-1 1 0 0,0 1-1 0 0,0-1 1 0 0,0 0 0 0 0,0 0-1 0 0,5-1 1 0 0,32-7 668 0 0,-3 0-263 0 0,-24 7-498 0 0,0-2-1 0 0,0 0 1 0 0,0 0-1 0 0,-1-1 0 0 0,1-1 1 0 0,-1 0-1 0 0,0-1 1 0 0,12-7-1 0 0,-17 9-29 0 0,1 1 0 0 0,0 0 0 0 0,0 1 0 0 0,0-1 0 0 0,1 2 0 0 0,-1-1 0 0 0,0 1 0 0 0,12 0 0 0 0,14-2-144 0 0,-31 2-186 0 0,0 1 1 0 0,0 0 0 0 0,0 0 0 0 0,0 0-1 0 0,0 1 1 0 0,-1-1 0 0 0,1 1 0 0 0,0-1-1 0 0,0 1 1 0 0,0 0 0 0 0,0 0 0 0 0,2 2-1 0 0,0 0-1151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7.536"/>
    </inkml:context>
    <inkml:brush xml:id="br0">
      <inkml:brushProperty name="width" value="0.1" units="cm"/>
      <inkml:brushProperty name="height" value="0.1" units="cm"/>
      <inkml:brushProperty name="color" value="#AB008B"/>
    </inkml:brush>
  </inkml:definitions>
  <inkml:trace contextRef="#ctx0" brushRef="#br0">600 152 12960 0 0,'0'1'32'0'0,"0"-1"1"0"0,1 1 0 0 0,-1 0 0 0 0,0 0-1 0 0,1 0 1 0 0,-1 0 0 0 0,0 0 0 0 0,1 0-1 0 0,-1 0 1 0 0,1-1 0 0 0,0 1 0 0 0,-1 0 0 0 0,1 0-1 0 0,0-1 1 0 0,-1 1 0 0 0,1 0 0 0 0,0-1-1 0 0,0 1 1 0 0,-1-1 0 0 0,1 1 0 0 0,0-1-1 0 0,0 1 1 0 0,0-1 0 0 0,0 0 0 0 0,0 1-1 0 0,0-1 1 0 0,-1 0 0 0 0,1 0 0 0 0,0 0 0 0 0,0 0-1 0 0,1 0 1 0 0,4 1 34 0 0,-1 0 1 0 0,1-1-1 0 0,-1 0 1 0 0,6-1-1 0 0,28-5 418 0 0,0-2 0 0 0,-1-2 1 0 0,54-21-1 0 0,-21 6-561 0 0,76-31-1107 0 0,-82 29 532 0 0,-60 26 594 0 0,11-5-58 0 0,-37 25-2111 0 0,8-8 1032 0 0</inkml:trace>
  <inkml:trace contextRef="#ctx0" brushRef="#br0" timeOffset="1">0 1038 15040 0 0,'181'-37'762'0'0,"-118"22"-694"0"0,13-5 814 0 0,-1-2 0 0 0,-1-5 0 0 0,129-64 0 0 0,-22 6-663 0 0,-2 2-990 0 0,-129 57 348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4.067"/>
    </inkml:context>
    <inkml:brush xml:id="br0">
      <inkml:brushProperty name="width" value="0.1" units="cm"/>
      <inkml:brushProperty name="height" value="0.1" units="cm"/>
      <inkml:brushProperty name="color" value="#AB008B"/>
    </inkml:brush>
  </inkml:definitions>
  <inkml:trace contextRef="#ctx0" brushRef="#br0">7 32 4232 0 0,'0'-6'9574'0'0,"-1"9"-9566"0"0,0 0-1 0 0,0-1 0 0 0,0 1 0 0 0,0 0 1 0 0,0 0-1 0 0,1 0 0 0 0,0-1 1 0 0,-1 1-1 0 0,1 0 0 0 0,0 0 0 0 0,1 3 1 0 0,5 36-96 0 0,-4-30 90 0 0,12 38-2 0 0,-2-10 0 0 0,14 62 11 0 0,20 98 42 0 0,-40-172-53 0 0,15 48 0 0 0,-20-72 0 0 0,-1-3 1 0 0,0 0-1 0 0,0-1 1 0 0,0 1 0 0 0,1 0-1 0 0,-1 0 1 0 0,0-1 0 0 0,1 1-1 0 0,-1 0 1 0 0,0-1-1 0 0,1 1 1 0 0,-1 0 0 0 0,0-1-1 0 0,1 1 1 0 0,-1-1 0 0 0,1 1-1 0 0,0 0 1 0 0,0 0 0 0 0,-1-3 16 0 0,0 0 1 0 0,0 0 0 0 0,0 0-1 0 0,1 1 1 0 0,-1-1 0 0 0,1 0-1 0 0,-1 0 1 0 0,2-2 0 0 0,-1-2 16 0 0,1-9 153 0 0,-2-1-1 0 0,0 1 1 0 0,-3-24 0 0 0,0-12 150 0 0,2 25-67 0 0,0-1-1 0 0,-10-50 1 0 0,8 57-237 0 0,1 1 0 0 0,0-1 0 0 0,3-37-1 0 0,0 15-5 0 0,-1 11-4 0 0,-1 11-220 0 0,1 0-1 0 0,0-1 1 0 0,2 1 0 0 0,0 1 0 0 0,8-28 0 0 0,-9 45-61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4.699"/>
    </inkml:context>
    <inkml:brush xml:id="br0">
      <inkml:brushProperty name="width" value="0.1" units="cm"/>
      <inkml:brushProperty name="height" value="0.1" units="cm"/>
      <inkml:brushProperty name="color" value="#AB008B"/>
    </inkml:brush>
  </inkml:definitions>
  <inkml:trace contextRef="#ctx0" brushRef="#br0">164 28 4088 0 0,'0'0'117'0'0,"0"1"-2"0"0,0 4-50 0 0,0-3 145 0 0,1-4 52 0 0,0 2-154 0 0,-1-1 1 0 0,1 1-1 0 0,-1-1 0 0 0,1 1 0 0 0,-1-1 1 0 0,0 1-1 0 0,1-1 0 0 0,-1 1 0 0 0,0-1 0 0 0,1 0 1 0 0,-1 1-1 0 0,0-1 0 0 0,0 0 0 0 0,0 1 1 0 0,1-1-1 0 0,-1 0 0 0 0,0 1 0 0 0,0-1 0 0 0,0 0 1 0 0,0 1-1 0 0,0-1 0 0 0,-1 0 0 0 0,1 1 1 0 0,0-1-1 0 0,0 0 0 0 0,0 1 0 0 0,0-1 0 0 0,-1 0 1 0 0,1 1-1 0 0,0-1 0 0 0,-1 1 0 0 0,1-1 1 0 0,0 0-1 0 0,-1 1 0 0 0,1-1 0 0 0,-1 1 0 0 0,1-1 1 0 0,-1 1-1 0 0,1-1 0 0 0,-1 1 0 0 0,1 0 1 0 0,-1-1-1 0 0,0 1 0 0 0,1 0 0 0 0,-1-1 0 0 0,0 1 1 0 0,-3-2 116 0 0,1 1 0 0 0,0 0 0 0 0,-1 0 0 0 0,1 0 1 0 0,-1 0-1 0 0,1 1 0 0 0,-1 0 0 0 0,1-1 0 0 0,-1 1 0 0 0,0 0 1 0 0,1 1-1 0 0,-1-1 0 0 0,1 1 0 0 0,-1-1 0 0 0,1 1 1 0 0,-1 0-1 0 0,-4 3 0 0 0,-33 19-151 0 0,18-9-281 0 0,21-13 198 0 0,0 1 0 0 0,0 0 1 0 0,0 0-1 0 0,0 0 1 0 0,0 0-1 0 0,1 0 1 0 0,-1 1-1 0 0,1-1 0 0 0,-1 0 1 0 0,1 1-1 0 0,0-1 1 0 0,0 1-1 0 0,0-1 1 0 0,0 1-1 0 0,0 0 0 0 0,1-1 1 0 0,-1 1-1 0 0,1 5 1 0 0,-2 4-2 0 0,2-1 0 0 0,1 24 1 0 0,1-13-8 0 0,1 0 0 0 0,1 1 0 0 0,1-1 0 0 0,1-1 0 0 0,1 1 0 0 0,1-1 0 0 0,19 38 0 0 0,-26-57 13 0 0,1 0-1 0 0,-1 0 1 0 0,0 1 0 0 0,1-1 0 0 0,0 0 0 0 0,-1 0 0 0 0,1-1 0 0 0,0 1 0 0 0,0 0 0 0 0,0-1 0 0 0,0 1 0 0 0,0-1 0 0 0,1 1-1 0 0,3 0 1 0 0,-5-1 1 0 0,1-1 0 0 0,-1 0-1 0 0,0 0 1 0 0,1 0 0 0 0,-1 0 0 0 0,0 0-1 0 0,1 0 1 0 0,-1 0 0 0 0,0 0-1 0 0,1 0 1 0 0,-1-1 0 0 0,0 1 0 0 0,1-1-1 0 0,-1 1 1 0 0,0-1 0 0 0,0 1-1 0 0,1-1 1 0 0,-1 0 0 0 0,0 0 0 0 0,0 1-1 0 0,0-1 1 0 0,0 0 0 0 0,0 0-1 0 0,0 0 1 0 0,0 0 0 0 0,0 0-1 0 0,-1 0 1 0 0,1-1 0 0 0,1-1 0 0 0,1-3 28 0 0,-1 0 1 0 0,1 0-1 0 0,-1 0 1 0 0,0 0-1 0 0,-1-1 0 0 0,0 1 1 0 0,1-8-1 0 0,1-4 68 0 0,-1 6-32 0 0,-1 0 0 0 0,0 0 0 0 0,0 0 0 0 0,-2-1 0 0 0,-1-15 0 0 0,-15-62-25 0 0,5 37-26 0 0,11 46 29 0 0,-1 0 0 0 0,0 1 0 0 0,-1-1 1 0 0,1 1-1 0 0,-1-1 0 0 0,-6-8 0 0 0,8 13 443 0 0,10 15-174 0 0,-4-5-196 0 0,0 1 1 0 0,-1 0 0 0 0,0 0 0 0 0,3 13 0 0 0,4 10 1 0 0,48 109-632 0 0,-56-134 381 0 0,0-1 0 0 0,0 0 0 0 0,1 0 0 0 0,0 0 0 0 0,7 8 0 0 0,6 10-453 0 0,-16-22 516 0 0,1 0 0 0 0,0 0 1 0 0,-1 0-1 0 0,1 0 1 0 0,0 0-1 0 0,0 0 1 0 0,0-1-1 0 0,0 1 1 0 0,0-1-1 0 0,0 1 1 0 0,1-1-1 0 0,2 1 0 0 0,7 5-281 0 0,-8-4 67 0 0,-3-2 0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5.074"/>
    </inkml:context>
    <inkml:brush xml:id="br0">
      <inkml:brushProperty name="width" value="0.1" units="cm"/>
      <inkml:brushProperty name="height" value="0.1" units="cm"/>
      <inkml:brushProperty name="color" value="#AB008B"/>
    </inkml:brush>
  </inkml:definitions>
  <inkml:trace contextRef="#ctx0" brushRef="#br0">4 0 8144 0 0,'0'0'224'0'0,"0"8"64"0"0,-4 5-224 0 0,4-1-64 0 0,0-1 0 0 0,4 1 0 0 0,-4 9 224 0 0,0-5 40 0 0,0 7 8 0 0,0 2 0 0 0,6 6-272 0 0,-6 2 0 0 0,4-2 0 0 0,-4 2 0 0 0,0 7-152 0 0,0-1-80 0 0,4-2-24 0 0,-4-5 0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5.895"/>
    </inkml:context>
    <inkml:brush xml:id="br0">
      <inkml:brushProperty name="width" value="0.1" units="cm"/>
      <inkml:brushProperty name="height" value="0.1" units="cm"/>
      <inkml:brushProperty name="color" value="#AB008B"/>
    </inkml:brush>
  </inkml:definitions>
  <inkml:trace contextRef="#ctx0" brushRef="#br0">28 1 11376 0 0,'0'0'1133'0'0,"-1"0"-1037"0"0,-1 3 98 0 0,-1 0 1 0 0,1 0-1 0 0,0 0 1 0 0,0 0-1 0 0,0 1 1 0 0,0-1-1 0 0,0 1 1 0 0,1-1-1 0 0,0 1 0 0 0,-1-1 1 0 0,0 7-1 0 0,1-1 124 0 0,0 1-1 0 0,0 17 0 0 0,2 1-285 0 0,0-18-33 0 0,-1-1 0 0 0,-1 17 1 0 0,0-20-16 0 0,1 0 1 0 0,0 0-1 0 0,1 0 1 0 0,-1 0 0 0 0,3 9-1 0 0,2 17-149 0 0,10 202-897 0 0,-14-208 1064 0 0,2-1 1 0 0,1 1 0 0 0,13 45-1 0 0,-13-60 91 0 0,0 0-1 0 0,0-1 1 0 0,11 18 0 0 0,-13-24-71 0 0,1-1 1 0 0,-1 0-1 0 0,1 0 0 0 0,-1 0 1 0 0,1-1-1 0 0,0 1 1 0 0,0-1-1 0 0,0 1 0 0 0,0-1 1 0 0,1 0-1 0 0,-1 0 1 0 0,1-1-1 0 0,-1 1 0 0 0,7 1 1 0 0,-7-2 8 0 0,0 0 0 0 0,0-1 0 0 0,0 1 0 0 0,0-1 0 0 0,0 0 0 0 0,0 0 0 0 0,1 0 0 0 0,-1 0 0 0 0,0 0 0 0 0,0-1 0 0 0,0 0 0 0 0,0 1 0 0 0,0-1 0 0 0,0 0 0 0 0,0 0 0 0 0,0-1 0 0 0,3-1 0 0 0,1-1-22 0 0,0-1 0 0 0,-1 0-1 0 0,1-1 1 0 0,-1 1 0 0 0,6-8 0 0 0,-9 9-35 0 0,1-1 0 0 0,-1 1 0 0 0,0-1 0 0 0,0 0 0 0 0,0 0 0 0 0,-1 0 0 0 0,0-1 0 0 0,0 1 0 0 0,0-1 0 0 0,-1 1 1 0 0,2-12-1 0 0,-1 3-213 0 0,-1 1 1 0 0,-1-1 0 0 0,-3-24 0 0 0,1 24 106 0 0,-1-1 1 0 0,-1 1 0 0 0,-8-19 0 0 0,6 15 32 0 0,-13-27-332 0 0,14 35 329 0 0,1 0 0 0 0,0-1 1 0 0,0 1-1 0 0,1-1 0 0 0,0 0 0 0 0,1 0 0 0 0,-2-22 0 0 0,4 25 445 0 0,1 0 0 0 0,1 0 1 0 0,-1 0-1 0 0,2 0 0 0 0,3-11 0 0 0,-2 9-52 0 0,-4 8 26 0 0,1-9 26 0 0,-1 7-248 0 0,3 10-58 0 0,66 223-37 0 0,-60-203 0 0 0,17 56 0 0 0,9 21 0 0 0,-29-86 0 0 0,0-2 0 0 0,-3-4 0 0 0,2 1 0 0 0,-1-1 0 0 0,9 13 0 0 0,-2-10-30 0 0,-11-14-9 0 0,0 0 1 0 0,1 1-1 0 0,-1-1 0 0 0,0 0 0 0 0,0 0 0 0 0,1 1 1 0 0,-1-1-1 0 0,0 0 0 0 0,0 0 0 0 0,1 0 0 0 0,-1 1 1 0 0,0-1-1 0 0,1 0 0 0 0,-1 0 0 0 0,0 0 0 0 0,1 0 1 0 0,-1 0-1 0 0,0 0 0 0 0,1 0 0 0 0,-1 0 0 0 0,1 0 1 0 0,-1 0-1 0 0,0 0 0 0 0,1 0 0 0 0,-1 0 0 0 0,0 0 1 0 0,1 0-1 0 0,-1 0 0 0 0,0 0 0 0 0,1 0 0 0 0,-1 0 1 0 0,0 0-1 0 0,1-1 0 0 0,-1 1 0 0 0,0 0 0 0 0,0 0 1 0 0,1 0-1 0 0,-1-1 0 0 0,1 1 0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6.358"/>
    </inkml:context>
    <inkml:brush xml:id="br0">
      <inkml:brushProperty name="width" value="0.1" units="cm"/>
      <inkml:brushProperty name="height" value="0.1" units="cm"/>
      <inkml:brushProperty name="color" value="#AB008B"/>
    </inkml:brush>
  </inkml:definitions>
  <inkml:trace contextRef="#ctx0" brushRef="#br0">40 360 10912 0 0,'2'0'64'0'0,"0"1"0"0"0,0-1 1 0 0,0 1-1 0 0,0-1 1 0 0,0 0-1 0 0,0 0 0 0 0,0 0 1 0 0,0 0-1 0 0,0 0 0 0 0,0 0 1 0 0,0 0-1 0 0,0-1 1 0 0,0 1-1 0 0,3-2 0 0 0,16-1 160 0 0,-12 2-200 0 0,-1 1 0 0 0,1-2 0 0 0,-1 1 0 0 0,0-1 1 0 0,0 0-1 0 0,1 0 0 0 0,-1-1 0 0 0,-1 0 0 0 0,1-1 0 0 0,0 0 0 0 0,-1 0 0 0 0,0 0 1 0 0,0-1-1 0 0,0 0 0 0 0,-1-1 0 0 0,1 1 0 0 0,-1-1 0 0 0,-1-1 0 0 0,1 1 0 0 0,8-14 1 0 0,-12 14-25 0 0,-1 1 0 0 0,1-1 0 0 0,-1 1 0 0 0,-1-1 0 0 0,1 1 0 0 0,-1-1 0 0 0,0 0 0 0 0,0 0 0 0 0,-1 1 0 0 0,-1-8 0 0 0,-1 1-11 0 0,0-1 0 0 0,-1 0 1 0 0,-1 1-1 0 0,0-1 0 0 0,-10-15 1 0 0,9 18 26 0 0,0 1 0 0 0,-10-12-1 0 0,-1-1 122 0 0,15 18-41 0 0,-1 1 1 0 0,0-1 0 0 0,0 1-1 0 0,0 0 1 0 0,-1 0 0 0 0,1 0 0 0 0,-1 0-1 0 0,0 1 1 0 0,1-1 0 0 0,-1 1-1 0 0,-6-2 1 0 0,8 3-10 0 0,0 0 1 0 0,-1 0-1 0 0,1 1 1 0 0,-1-1-1 0 0,0 1 0 0 0,1 0 1 0 0,-1-1-1 0 0,1 1 0 0 0,-1 0 1 0 0,0 1-1 0 0,1-1 0 0 0,-1 0 1 0 0,1 1-1 0 0,-1-1 1 0 0,1 1-1 0 0,-1 0 0 0 0,1 0 1 0 0,-1 0-1 0 0,1 0 0 0 0,0 0 1 0 0,-3 3-1 0 0,1-1-44 0 0,0 0-1 0 0,0 1 0 0 0,1-1 1 0 0,0 1-1 0 0,-1 0 0 0 0,1 0 1 0 0,1 0-1 0 0,-1 1 0 0 0,1-1 1 0 0,-3 6-1 0 0,0 3-6 0 0,0 0 0 0 0,-4 21 0 0 0,2-5-49 0 0,2 1 1 0 0,1 0 0 0 0,1 1-1 0 0,2-1 1 0 0,0 1 0 0 0,3-1-1 0 0,0 0 1 0 0,2 0 0 0 0,1 0-1 0 0,1 0 1 0 0,2 0 0 0 0,18 45 0 0 0,-23-69 14 0 0,1 6-38 0 0,1 0 1 0 0,1-1-1 0 0,0 0 0 0 0,0 0 1 0 0,1 0-1 0 0,1 0 0 0 0,11 12 1 0 0,-14-18 18 0 0,0 0 1 0 0,0 0-1 0 0,0-1 1 0 0,0 0-1 0 0,1 0 1 0 0,0-1-1 0 0,0 1 1 0 0,0-1-1 0 0,0 0 1 0 0,0-1-1 0 0,0 0 1 0 0,1 0-1 0 0,0 0 1 0 0,-1 0-1 0 0,1-1 1 0 0,0 0-1 0 0,-1-1 1 0 0,1 0-1 0 0,0 0 1 0 0,11-1-1 0 0,-10-1-31 0 0,0 0 0 0 0,0 0-1 0 0,0-1 1 0 0,-1 0 0 0 0,1-1-1 0 0,-1 1 1 0 0,0-1 0 0 0,0-1-1 0 0,9-6 1 0 0,-5 1-292 0 0,0 0 0 0 0,0-1-1 0 0,17-22 1 0 0,-22 25 144 0 0,-1-1-1 0 0,1 0 0 0 0,4-12 1 0 0,-10 21 192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6.730"/>
    </inkml:context>
    <inkml:brush xml:id="br0">
      <inkml:brushProperty name="width" value="0.1" units="cm"/>
      <inkml:brushProperty name="height" value="0.1" units="cm"/>
      <inkml:brushProperty name="color" value="#AB008B"/>
    </inkml:brush>
  </inkml:definitions>
  <inkml:trace contextRef="#ctx0" brushRef="#br0">0 8 14944 0 0,'0'0'728'0'0,"5"9"-312"0"0,0-7-1 0 0,4-2-335 0 0,-1-2-80 0 0,2 2 0 0 0,-2-4 0 0 0,6-1 0 0 0,-1 1-88 0 0,5 8 24 0 0,1-4 1 0 0,-1 0-1105 0 0,4 0-216 0 0,19-8-48 0 0,-14 8-8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7.072"/>
    </inkml:context>
    <inkml:brush xml:id="br0">
      <inkml:brushProperty name="width" value="0.1" units="cm"/>
      <inkml:brushProperty name="height" value="0.1" units="cm"/>
      <inkml:brushProperty name="color" value="#AB008B"/>
    </inkml:brush>
  </inkml:definitions>
  <inkml:trace contextRef="#ctx0" brushRef="#br0">0 7 15000 0 0,'0'0'730'0'0,"2"1"-316"0"0,12 5-46 0 0,-10-4-329 0 0,-1 0 0 0 0,1 0-1 0 0,0 0 1 0 0,0 0-1 0 0,0-1 1 0 0,0 0 0 0 0,0 0-1 0 0,0 0 1 0 0,1 0-1 0 0,-1-1 1 0 0,0 0 0 0 0,0 0-1 0 0,0 0 1 0 0,1 0 0 0 0,6-1-1 0 0,0-3-18 0 0,10-2-121 0 0,0 0 0 0 0,28-4 0 0 0,-35 8-43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8.375"/>
    </inkml:context>
    <inkml:brush xml:id="br0">
      <inkml:brushProperty name="width" value="0.1" units="cm"/>
      <inkml:brushProperty name="height" value="0.1" units="cm"/>
      <inkml:brushProperty name="color" value="#AB008B"/>
    </inkml:brush>
  </inkml:definitions>
  <inkml:trace contextRef="#ctx0" brushRef="#br0">64 263 11408 0 0,'0'0'660'0'0,"-5"1"-542"0"0,5-1-105 0 0,-1 0 0 0 0,0 0 0 0 0,0 0 0 0 0,1 0 0 0 0,-1 0 0 0 0,0 1 0 0 0,1-1 0 0 0,-1 0 0 0 0,0 0 0 0 0,1 1 0 0 0,-1-1 0 0 0,0 0 0 0 0,1 1 0 0 0,-1-1-1 0 0,1 1 1 0 0,-1-1 0 0 0,1 1 0 0 0,-1-1 0 0 0,1 1 0 0 0,-1-1 0 0 0,1 1 0 0 0,-1-1 0 0 0,1 1 0 0 0,0 0 0 0 0,-1-1 0 0 0,1 1 0 0 0,0 0 0 0 0,-1-1 0 0 0,1 2 0 0 0,-1 0 4 0 0,0 2-7 0 0,0-1 1 0 0,0 0-1 0 0,0 0 1 0 0,0 1-1 0 0,0-1 0 0 0,0 1 1 0 0,1-1-1 0 0,0 1 1 0 0,0-1-1 0 0,0 4 1 0 0,7 37-87 0 0,-2-24 101 0 0,35 148-89 0 0,2 64 6 0 0,-39-224-68 0 0,-2-7 2 0 0,-3-2-88 0 0,-1-2 192 0 0,1 1 1 0 0,0-1 0 0 0,0 0 0 0 0,0 0-1 0 0,0 0 1 0 0,0 0 0 0 0,0 0 0 0 0,1 0-1 0 0,-2-5 1 0 0,-9-36 172 0 0,4 15-21 0 0,1 8 133 0 0,-30-115 1824 0 0,26 86-1387 0 0,-5-27-18 0 0,9 31-668 0 0,3 28-16 0 0,1 0 0 0 0,-1-29 0 0 0,4 34 0 0 0,0 0 0 0 0,1 0 0 0 0,0 0 0 0 0,0 1 0 0 0,2-1 0 0 0,0 0 0 0 0,0 1 0 0 0,8-18 0 0 0,-10 28 0 0 0,0 0 0 0 0,0 0 0 0 0,0 0 0 0 0,0 0 0 0 0,0 0 0 0 0,0 0 0 0 0,1 1 0 0 0,-1-1 0 0 0,1 0 0 0 0,-1 1 0 0 0,1 0 0 0 0,0-1 0 0 0,0 1 0 0 0,-1 0 0 0 0,1 0 0 0 0,0 0 0 0 0,0 0 0 0 0,0 0 0 0 0,0 0 0 0 0,0 0 0 0 0,1 1 0 0 0,-1-1 0 0 0,0 1 0 0 0,0 0 0 0 0,0-1 0 0 0,0 1 0 0 0,1 0 0 0 0,-1 0 0 0 0,0 1 0 0 0,0-1 0 0 0,0 0 0 0 0,1 1 0 0 0,-1-1 0 0 0,0 1 0 0 0,4 1 0 0 0,4 5-43 0 0,0 0 1 0 0,0 1 0 0 0,0 0 0 0 0,-1 1 0 0 0,0 0 0 0 0,0 0 0 0 0,-1 1 0 0 0,-1 0 0 0 0,1 0 0 0 0,-2 1 0 0 0,1 0 0 0 0,-2 0 0 0 0,6 13 0 0 0,2 12 49 0 0,-1 1 0 0 0,-2 0 0 0 0,6 41 1 0 0,-14-66-39 0 0,0 0 1 0 0,-1 1 0 0 0,-1 17-1 0 0,-1-24-57 0 0,1 0 0 0 0,-1 0-1 0 0,0-1 1 0 0,0 1 0 0 0,-1 0 0 0 0,0 0-1 0 0,0-1 1 0 0,0 1 0 0 0,-4 6 0 0 0,6-12 62 0 0,-1 0 0 0 0,1 0 0 0 0,0 1 0 0 0,-1-1 0 0 0,1 0 0 0 0,0 0 0 0 0,-1 1 0 0 0,1-1 0 0 0,0 0 0 0 0,-1 0 0 0 0,1 0 0 0 0,0 0 1 0 0,-1 0-1 0 0,1 0 0 0 0,-1 0 0 0 0,1 0 0 0 0,0 0 0 0 0,-1 0 0 0 0,1 0 0 0 0,0 0 0 0 0,-1 0 0 0 0,1 0 0 0 0,-1 0 0 0 0,1 0 1 0 0,0 0-1 0 0,-1 0 0 0 0,1 0 0 0 0,0-1 0 0 0,-1 1 0 0 0,1 0 0 0 0,0 0 0 0 0,-1 0 0 0 0,1-1 0 0 0,0 1 0 0 0,-1 0 0 0 0,1 0 0 0 0,0-1 1 0 0,0 1-1 0 0,-1 0 0 0 0,1-1 0 0 0,0 1 0 0 0,0-1 0 0 0,-12-16-158 0 0,7 2 123 0 0,0 1 1 0 0,2-2-1 0 0,-3-17 0 0 0,1 4 117 0 0,3 11 8 0 0,-2-34-1 0 0,1 10 4 0 0,1 12-36 0 0,0 1 0 0 0,2-1 1 0 0,5-39-1 0 0,-3 55-24 0 0,0 0-1 0 0,1 0 1 0 0,1 0 0 0 0,0 0-1 0 0,1 0 1 0 0,1 1 0 0 0,0 0-1 0 0,15-23 1 0 0,-20 33 17 0 0,1 1 0 0 0,0-1-1 0 0,0 1 1 0 0,0 0 0 0 0,0 0 0 0 0,0 0 0 0 0,0 0-1 0 0,1 0 1 0 0,-1 1 0 0 0,1-1 0 0 0,-1 1 0 0 0,1-1 0 0 0,0 1-1 0 0,-1 0 1 0 0,1 0 0 0 0,4-1 0 0 0,-4 2 10 0 0,1 0 1 0 0,0 0-1 0 0,0 0 0 0 0,0 0 1 0 0,-1 0-1 0 0,1 1 1 0 0,0 0-1 0 0,-1 0 0 0 0,1 0 1 0 0,0 0-1 0 0,-1 0 1 0 0,6 3-1 0 0,0 1 19 0 0,-1 1 1 0 0,1-1-1 0 0,-1 2 0 0 0,0-1 1 0 0,-1 1-1 0 0,1 0 1 0 0,-1 0-1 0 0,-1 1 0 0 0,11 16 1 0 0,3 8 61 0 0,20 45 1 0 0,-35-67-102 0 0,-3-7-7 0 0,154 349-432 0 0,-149-325 197 0 0,-5-10-3650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9.101"/>
    </inkml:context>
    <inkml:brush xml:id="br0">
      <inkml:brushProperty name="width" value="0.1" units="cm"/>
      <inkml:brushProperty name="height" value="0.1" units="cm"/>
      <inkml:brushProperty name="color" value="#AB008B"/>
    </inkml:brush>
  </inkml:definitions>
  <inkml:trace contextRef="#ctx0" brushRef="#br0">215 18 11776 0 0,'0'0'266'0'0,"-5"-1"365"0"0,-9-3-495 0 0,6 1 21 0 0,1 1-1 0 0,-1 0 1 0 0,1 0 0 0 0,-1 1-1 0 0,0-1 1 0 0,1 2 0 0 0,-1-1-1 0 0,0 1 1 0 0,-8 1 0 0 0,-7 1-183 0 0,20-2-26 0 0,0 0-1 0 0,0 0 1 0 0,0 0 0 0 0,1 0-1 0 0,-1 1 1 0 0,0-1 0 0 0,0 1 0 0 0,0 0-1 0 0,0 0 1 0 0,1 0 0 0 0,-1 0 0 0 0,0 0-1 0 0,1 1 1 0 0,-1-1 0 0 0,1 1 0 0 0,0 0-1 0 0,-1-1 1 0 0,-2 4 0 0 0,2-1 57 0 0,-1 0 1 0 0,1 1-1 0 0,0-1 1 0 0,0 1-1 0 0,0-1 1 0 0,1 1-1 0 0,0 0 1 0 0,-1 0-1 0 0,2 1 1 0 0,-1-1-1 0 0,1 0 1 0 0,0 0-1 0 0,0 1 1 0 0,-1 10-1 0 0,3-5 55 0 0,-1 1-1 0 0,2-1 1 0 0,-1 0-1 0 0,1 1 1 0 0,1-1-1 0 0,4 12 1 0 0,-5-18-55 0 0,0-1 0 0 0,1 1 1 0 0,-1-1-1 0 0,1 1 0 0 0,-1-1 1 0 0,1 0-1 0 0,1 0 0 0 0,-1 0 1 0 0,0-1-1 0 0,1 1 0 0 0,0-1 1 0 0,0 0-1 0 0,0 0 0 0 0,0 0 1 0 0,0 0-1 0 0,1-1 0 0 0,-1 1 1 0 0,1-1-1 0 0,0 0 0 0 0,0-1 1 0 0,9 3-1 0 0,6 0 119 0 0,1-1 0 0 0,0-1 0 0 0,39-1 0 0 0,-49-1-113 0 0,10 0-11 0 0,-8-1 0 0 0,0 1 0 0 0,0 1 0 0 0,19 3 0 0 0,-29-4 0 0 0,1 1 0 0 0,0 0 0 0 0,-1 1 0 0 0,1-1 0 0 0,-1 1 0 0 0,0-1 0 0 0,1 1 0 0 0,-1 0 0 0 0,0 0 0 0 0,0 0 0 0 0,0 1 0 0 0,0-1 0 0 0,0 1 0 0 0,-1 0 0 0 0,1 0 0 0 0,2 3 0 0 0,-3-3-18 0 0,0 0 0 0 0,0 0 0 0 0,-1-1 0 0 0,1 1 0 0 0,-1 0 0 0 0,0 0 0 0 0,0 0 0 0 0,0 1 0 0 0,0-1 0 0 0,0 0 0 0 0,-1 0 0 0 0,1 1 0 0 0,-1-1 0 0 0,0 0 0 0 0,0 0 0 0 0,0 1 0 0 0,0-1 0 0 0,-1 0 0 0 0,1 0 0 0 0,-1 1 0 0 0,0-1 0 0 0,0 0 0 0 0,-2 5 0 0 0,-1-2 4 0 0,0-1-1 0 0,1 1 1 0 0,-2-1 0 0 0,1 0 0 0 0,-1-1 0 0 0,1 1 0 0 0,-1-1 0 0 0,0 0 0 0 0,-1 0 0 0 0,1-1 0 0 0,-1 1 0 0 0,-8 3 0 0 0,-8 2 133 0 0,0-1 0 0 0,-28 6 1 0 0,-3 1 151 0 0,-72 32-3431 0 0,120-46 1946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9.459"/>
    </inkml:context>
    <inkml:brush xml:id="br0">
      <inkml:brushProperty name="width" value="0.1" units="cm"/>
      <inkml:brushProperty name="height" value="0.1" units="cm"/>
      <inkml:brushProperty name="color" value="#AB008B"/>
    </inkml:brush>
  </inkml:definitions>
  <inkml:trace contextRef="#ctx0" brushRef="#br0">8 0 12960 0 0,'0'0'297'0'0,"-5"8"391"0"0,4 0-627 0 0,0-1 1 0 0,0 1-1 0 0,1-1 1 0 0,0 1 0 0 0,1-1-1 0 0,1 12 1 0 0,10 87-32 0 0,2 52-668 0 0,3-11 637 0 0,-3-37 34 0 0,-5-67-33 0 0,-8-38 0 0 0,0 0-918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E458A-CC06-48BE-991B-B3ACDD14B597}" type="datetimeFigureOut">
              <a:rPr lang="en-US" smtClean="0"/>
              <a:t>3/24/2022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59E79-B3EA-453E-BDBA-60E25D7173B4}" type="slidenum">
              <a:rPr lang="en-US" smtClean="0"/>
              <a:t>‹#›</a:t>
            </a:fld>
            <a:endParaRPr lang="en-US"/>
          </a:p>
        </p:txBody>
      </p:sp>
    </p:spTree>
    <p:extLst>
      <p:ext uri="{BB962C8B-B14F-4D97-AF65-F5344CB8AC3E}">
        <p14:creationId xmlns:p14="http://schemas.microsoft.com/office/powerpoint/2010/main" val="56753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00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ea typeface="ＭＳ Ｐゴシック" charset="0"/>
                <a:cs typeface="ＭＳ Ｐゴシック" charset="0"/>
              </a:rPr>
              <a:t>Imagine a real-life situation where you go on a date with someone you met from the internet. What would be the most important question to ask? For example, what do you do for a living? Where did you grow up? These are questions that drive a conversation and provide information about the person you are talking to. </a:t>
            </a:r>
            <a:endParaRPr lang="en-US" altLang="en-US" dirty="0">
              <a:ea typeface="ＭＳ Ｐゴシック" charset="-128"/>
            </a:endParaRPr>
          </a:p>
        </p:txBody>
      </p:sp>
      <p:sp>
        <p:nvSpPr>
          <p:cNvPr id="13005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A7069A17-3D82-5649-83DD-E067B106B308}" type="slidenum">
              <a:rPr lang="en-US" altLang="en-US" sz="1200"/>
              <a:pPr eaLnBrk="1" hangingPunct="1"/>
              <a:t>5</a:t>
            </a:fld>
            <a:endParaRPr lang="en-US" altLang="en-US" sz="1200" dirty="0"/>
          </a:p>
        </p:txBody>
      </p:sp>
    </p:spTree>
    <p:extLst>
      <p:ext uri="{BB962C8B-B14F-4D97-AF65-F5344CB8AC3E}">
        <p14:creationId xmlns:p14="http://schemas.microsoft.com/office/powerpoint/2010/main" val="105938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22</a:t>
            </a:fld>
            <a:endParaRPr lang="en-US" altLang="en-US" dirty="0"/>
          </a:p>
        </p:txBody>
      </p:sp>
    </p:spTree>
    <p:extLst>
      <p:ext uri="{BB962C8B-B14F-4D97-AF65-F5344CB8AC3E}">
        <p14:creationId xmlns:p14="http://schemas.microsoft.com/office/powerpoint/2010/main" val="553477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23</a:t>
            </a:fld>
            <a:endParaRPr lang="en-US" altLang="en-US" sz="1200" dirty="0"/>
          </a:p>
        </p:txBody>
      </p:sp>
    </p:spTree>
    <p:extLst>
      <p:ext uri="{BB962C8B-B14F-4D97-AF65-F5344CB8AC3E}">
        <p14:creationId xmlns:p14="http://schemas.microsoft.com/office/powerpoint/2010/main" val="2874740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ea typeface="ＭＳ Ｐゴシック" charset="-128"/>
              </a:rPr>
              <a:t>As</a:t>
            </a:r>
            <a:r>
              <a:rPr lang="en-US" altLang="en-US" baseline="0" dirty="0">
                <a:ea typeface="ＭＳ Ｐゴシック" charset="-128"/>
              </a:rPr>
              <a:t> entropy increase information gain decreases</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24</a:t>
            </a:fld>
            <a:endParaRPr lang="en-US" altLang="en-US" sz="1200" dirty="0"/>
          </a:p>
        </p:txBody>
      </p:sp>
    </p:spTree>
    <p:extLst>
      <p:ext uri="{BB962C8B-B14F-4D97-AF65-F5344CB8AC3E}">
        <p14:creationId xmlns:p14="http://schemas.microsoft.com/office/powerpoint/2010/main" val="3454263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Want the children nodes to be zero</a:t>
            </a:r>
            <a:r>
              <a:rPr lang="en-US" baseline="0" dirty="0">
                <a:ea typeface="ＭＳ Ｐゴシック" charset="0"/>
                <a:cs typeface="ＭＳ Ｐゴシック" charset="0"/>
              </a:rPr>
              <a:t> so when subtracted from the parent the result is 1</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25</a:t>
            </a:fld>
            <a:endParaRPr lang="en-US" altLang="en-US" sz="1200" dirty="0"/>
          </a:p>
        </p:txBody>
      </p:sp>
    </p:spTree>
    <p:extLst>
      <p:ext uri="{BB962C8B-B14F-4D97-AF65-F5344CB8AC3E}">
        <p14:creationId xmlns:p14="http://schemas.microsoft.com/office/powerpoint/2010/main" val="2337638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26</a:t>
            </a:fld>
            <a:endParaRPr lang="en-US" altLang="en-US" sz="1200" dirty="0"/>
          </a:p>
        </p:txBody>
      </p:sp>
    </p:spTree>
    <p:extLst>
      <p:ext uri="{BB962C8B-B14F-4D97-AF65-F5344CB8AC3E}">
        <p14:creationId xmlns:p14="http://schemas.microsoft.com/office/powerpoint/2010/main" val="3789366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Let’s look at the toy data set where we need to create a decision trees model to determine, based on outlook, temperature, humidity and wind level, whether to play outside. </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27</a:t>
            </a:fld>
            <a:endParaRPr lang="en-US" altLang="en-US" sz="1200" dirty="0"/>
          </a:p>
        </p:txBody>
      </p:sp>
    </p:spTree>
    <p:extLst>
      <p:ext uri="{BB962C8B-B14F-4D97-AF65-F5344CB8AC3E}">
        <p14:creationId xmlns:p14="http://schemas.microsoft.com/office/powerpoint/2010/main" val="1454525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ea typeface="ＭＳ Ｐゴシック" charset="-128"/>
              </a:rPr>
              <a:t>As</a:t>
            </a:r>
            <a:r>
              <a:rPr lang="en-US" altLang="en-US" baseline="0" dirty="0">
                <a:ea typeface="ＭＳ Ｐゴシック" charset="-128"/>
              </a:rPr>
              <a:t> entropy increase information gain decreases</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29</a:t>
            </a:fld>
            <a:endParaRPr lang="en-US" altLang="en-US" sz="1200" dirty="0"/>
          </a:p>
        </p:txBody>
      </p:sp>
    </p:spTree>
    <p:extLst>
      <p:ext uri="{BB962C8B-B14F-4D97-AF65-F5344CB8AC3E}">
        <p14:creationId xmlns:p14="http://schemas.microsoft.com/office/powerpoint/2010/main" val="2593977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a:t>
            </a:r>
            <a:r>
              <a:rPr lang="en-US" baseline="0" dirty="0"/>
              <a:t> split for </a:t>
            </a:r>
            <a:r>
              <a:rPr lang="en-US" baseline="0" dirty="0" err="1"/>
              <a:t>gini</a:t>
            </a:r>
            <a:r>
              <a:rPr lang="en-US" baseline="0" dirty="0"/>
              <a:t> is .05 whereas for entropy it’s 1, still want closer to zero.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30</a:t>
            </a:fld>
            <a:endParaRPr lang="en-US"/>
          </a:p>
        </p:txBody>
      </p:sp>
    </p:spTree>
    <p:extLst>
      <p:ext uri="{BB962C8B-B14F-4D97-AF65-F5344CB8AC3E}">
        <p14:creationId xmlns:p14="http://schemas.microsoft.com/office/powerpoint/2010/main" val="411382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20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To get as much information as possible, people usually ask a series of relevant questions, and conditional on the answers to previous questions, come up with new questions on the fly. A question is relevant when it provides more information; let’s take dating for example, what music do you like is more relevant in terms of relationship than what color is the sky. </a:t>
            </a:r>
          </a:p>
          <a:p>
            <a:pPr eaLnBrk="1" hangingPunct="1">
              <a:spcBef>
                <a:spcPct val="0"/>
              </a:spcBef>
            </a:pPr>
            <a:endParaRPr lang="en-US" altLang="en-US" dirty="0">
              <a:ea typeface="ＭＳ Ｐゴシック" charset="-128"/>
            </a:endParaRPr>
          </a:p>
        </p:txBody>
      </p:sp>
      <p:sp>
        <p:nvSpPr>
          <p:cNvPr id="13209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A2E2616A-F0A0-8D4C-A5E4-454FB94B56F4}" type="slidenum">
              <a:rPr lang="en-US" altLang="en-US" sz="1200"/>
              <a:pPr eaLnBrk="1" hangingPunct="1"/>
              <a:t>6</a:t>
            </a:fld>
            <a:endParaRPr lang="en-US" altLang="en-US" sz="1200" dirty="0"/>
          </a:p>
        </p:txBody>
      </p:sp>
    </p:spTree>
    <p:extLst>
      <p:ext uri="{BB962C8B-B14F-4D97-AF65-F5344CB8AC3E}">
        <p14:creationId xmlns:p14="http://schemas.microsoft.com/office/powerpoint/2010/main" val="2981272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41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Eventually you will reach the stopping point where you have had enough information about the person you are meeting with, and asking more questions do not necessarily add valuable addition to the amount of information previously acquired. </a:t>
            </a:r>
          </a:p>
          <a:p>
            <a:pPr eaLnBrk="1" hangingPunct="1">
              <a:spcBef>
                <a:spcPct val="0"/>
              </a:spcBef>
            </a:pPr>
            <a:endParaRPr lang="en-US" altLang="en-US" dirty="0">
              <a:ea typeface="ＭＳ Ｐゴシック" charset="-128"/>
            </a:endParaRPr>
          </a:p>
        </p:txBody>
      </p:sp>
      <p:sp>
        <p:nvSpPr>
          <p:cNvPr id="13414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3CADD8E0-3CE5-FF46-A36C-D74992A5EC4C}" type="slidenum">
              <a:rPr lang="en-US" altLang="en-US" sz="1200"/>
              <a:pPr eaLnBrk="1" hangingPunct="1"/>
              <a:t>7</a:t>
            </a:fld>
            <a:endParaRPr lang="en-US" altLang="en-US" sz="1200" dirty="0"/>
          </a:p>
        </p:txBody>
      </p:sp>
    </p:spTree>
    <p:extLst>
      <p:ext uri="{BB962C8B-B14F-4D97-AF65-F5344CB8AC3E}">
        <p14:creationId xmlns:p14="http://schemas.microsoft.com/office/powerpoint/2010/main" val="133020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43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Repeat step 2 and 3 for each question branch.</a:t>
            </a:r>
          </a:p>
          <a:p>
            <a:pPr eaLnBrk="1" hangingPunct="1">
              <a:spcBef>
                <a:spcPct val="0"/>
              </a:spcBef>
            </a:pPr>
            <a:endParaRPr lang="en-US" altLang="en-US" dirty="0">
              <a:ea typeface="ＭＳ Ｐゴシック" charset="-128"/>
            </a:endParaRPr>
          </a:p>
        </p:txBody>
      </p:sp>
      <p:sp>
        <p:nvSpPr>
          <p:cNvPr id="14438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FDE86DE5-6AA7-2844-91B8-8815FAB8F578}" type="slidenum">
              <a:rPr lang="en-US" altLang="en-US" sz="1200"/>
              <a:pPr eaLnBrk="1" hangingPunct="1"/>
              <a:t>8</a:t>
            </a:fld>
            <a:endParaRPr lang="en-US" altLang="en-US" sz="1200" dirty="0"/>
          </a:p>
        </p:txBody>
      </p:sp>
    </p:spTree>
    <p:extLst>
      <p:ext uri="{BB962C8B-B14F-4D97-AF65-F5344CB8AC3E}">
        <p14:creationId xmlns:p14="http://schemas.microsoft.com/office/powerpoint/2010/main" val="1611003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9</a:t>
            </a:fld>
            <a:endParaRPr lang="en-US"/>
          </a:p>
        </p:txBody>
      </p:sp>
    </p:spTree>
    <p:extLst>
      <p:ext uri="{BB962C8B-B14F-4D97-AF65-F5344CB8AC3E}">
        <p14:creationId xmlns:p14="http://schemas.microsoft.com/office/powerpoint/2010/main" val="3560290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459E79-B3EA-453E-BDBA-60E25D7173B4}" type="slidenum">
              <a:rPr lang="en-US" smtClean="0"/>
              <a:t>12</a:t>
            </a:fld>
            <a:endParaRPr lang="en-US"/>
          </a:p>
        </p:txBody>
      </p:sp>
    </p:spTree>
    <p:extLst>
      <p:ext uri="{BB962C8B-B14F-4D97-AF65-F5344CB8AC3E}">
        <p14:creationId xmlns:p14="http://schemas.microsoft.com/office/powerpoint/2010/main" val="2420268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17</a:t>
            </a:fld>
            <a:endParaRPr lang="en-US"/>
          </a:p>
        </p:txBody>
      </p:sp>
    </p:spTree>
    <p:extLst>
      <p:ext uri="{BB962C8B-B14F-4D97-AF65-F5344CB8AC3E}">
        <p14:creationId xmlns:p14="http://schemas.microsoft.com/office/powerpoint/2010/main" val="65507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eaLnBrk="0" fontAlgn="base" hangingPunct="0">
              <a:spcBef>
                <a:spcPct val="30000"/>
              </a:spcBef>
              <a:spcAft>
                <a:spcPct val="0"/>
              </a:spcAft>
              <a:defRPr/>
            </a:pPr>
            <a:r>
              <a:rPr lang="en-US" dirty="0">
                <a:ea typeface="ＭＳ Ｐゴシック" charset="0"/>
                <a:cs typeface="ＭＳ Ｐゴシック" charset="0"/>
              </a:rPr>
              <a:t>Before we start building decision trees, there are few key mathematical concepts and notations need to be reviewed. First and foremost, logarithm. The logarithm of a number X is the exponent that you need to take a base number Y to get X. For example, log base 2 of 8 is 3, and log base 2 of 16 is 4. Notice that in R, the default base for the log function is the mathematical constant e, which equals to 2.718282.</a:t>
            </a:r>
          </a:p>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20</a:t>
            </a:fld>
            <a:endParaRPr lang="en-US" altLang="en-US" dirty="0"/>
          </a:p>
        </p:txBody>
      </p:sp>
    </p:spTree>
    <p:extLst>
      <p:ext uri="{BB962C8B-B14F-4D97-AF65-F5344CB8AC3E}">
        <p14:creationId xmlns:p14="http://schemas.microsoft.com/office/powerpoint/2010/main" val="2786219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21</a:t>
            </a:fld>
            <a:endParaRPr lang="en-US" altLang="en-US" dirty="0"/>
          </a:p>
        </p:txBody>
      </p:sp>
    </p:spTree>
    <p:extLst>
      <p:ext uri="{BB962C8B-B14F-4D97-AF65-F5344CB8AC3E}">
        <p14:creationId xmlns:p14="http://schemas.microsoft.com/office/powerpoint/2010/main" val="1700554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4896394" y="6356349"/>
            <a:ext cx="2743200" cy="365125"/>
          </a:xfrm>
        </p:spPr>
        <p:txBody>
          <a:bodyPr/>
          <a:lstStyle/>
          <a:p>
            <a:fld id="{04C01D68-98F0-4413-A543-950947CC53F4}" type="datetime1">
              <a:rPr lang="en-US" smtClean="0"/>
              <a:t>3/24/2022</a:t>
            </a:fld>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6336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166586-FB24-4278-9591-82C4BBCDCA89}" type="datetime1">
              <a:rPr lang="en-US" smtClean="0"/>
              <a:t>3/24/2022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60858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A5CA0D-3537-42D6-B0CE-3FBC0D012150}" type="datetime1">
              <a:rPr lang="en-US" smtClean="0"/>
              <a:t>3/24/2022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094933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731520"/>
          </a:xfrm>
        </p:spPr>
        <p:txBody>
          <a:bodyPr>
            <a:normAutofit/>
          </a:bodyPr>
          <a:lstStyle>
            <a:lvl1pPr>
              <a:defRPr sz="2800" b="1"/>
            </a:lvl1pPr>
          </a:lstStyle>
          <a:p>
            <a:r>
              <a:rPr lang="en-US" dirty="0"/>
              <a:t>Click to edit Master title style</a:t>
            </a:r>
          </a:p>
        </p:txBody>
      </p:sp>
      <p:sp>
        <p:nvSpPr>
          <p:cNvPr id="3" name="Content Placeholder 2"/>
          <p:cNvSpPr>
            <a:spLocks noGrp="1"/>
          </p:cNvSpPr>
          <p:nvPr>
            <p:ph idx="1"/>
          </p:nvPr>
        </p:nvSpPr>
        <p:spPr>
          <a:xfrm>
            <a:off x="80554" y="1066868"/>
            <a:ext cx="10515600" cy="4351338"/>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v"/>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v"/>
              <a:defRPr/>
            </a:lvl4pPr>
            <a:lvl5pPr marL="2057400" indent="-22860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106711" y="6356350"/>
            <a:ext cx="2743200" cy="365125"/>
          </a:xfrm>
          <a:prstGeom prst="rect">
            <a:avLst/>
          </a:prstGeom>
        </p:spPr>
        <p:txBody>
          <a:bodyPr/>
          <a:lstStyle>
            <a:lvl1pPr algn="r">
              <a:defRPr>
                <a:solidFill>
                  <a:schemeClr val="accent1"/>
                </a:solidFill>
              </a:defRPr>
            </a:lvl1pPr>
          </a:lstStyle>
          <a:p>
            <a:fld id="{5ACD0CF0-90CC-9C41-A77B-2776398A8C8B}" type="slidenum">
              <a:rPr lang="en-US" smtClean="0"/>
              <a:pPr/>
              <a:t>‹#›</a:t>
            </a:fld>
            <a:endParaRPr lang="en-US"/>
          </a:p>
        </p:txBody>
      </p:sp>
      <p:cxnSp>
        <p:nvCxnSpPr>
          <p:cNvPr id="8" name="Straight Connector 7"/>
          <p:cNvCxnSpPr/>
          <p:nvPr userDrawn="1"/>
        </p:nvCxnSpPr>
        <p:spPr>
          <a:xfrm flipV="1">
            <a:off x="0" y="631095"/>
            <a:ext cx="12192000" cy="26126"/>
          </a:xfrm>
          <a:prstGeom prst="line">
            <a:avLst/>
          </a:prstGeom>
          <a:ln w="349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96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3EDF1-F613-4DA2-A80A-754A6940B2FC}" type="datetime1">
              <a:rPr lang="en-US" smtClean="0"/>
              <a:t>3/24/2022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5415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B0033-72B4-4535-88FF-3AD028C99723}" type="datetime1">
              <a:rPr lang="en-US" smtClean="0"/>
              <a:t>3/24/2022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64242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B2EC89-E834-484E-B15B-8A782CBE7E42}" type="datetime1">
              <a:rPr lang="en-US" smtClean="0"/>
              <a:t>3/24/2022</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41115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BFDB64-FBD6-4851-B5A5-2376FDD55407}" type="datetime1">
              <a:rPr lang="en-US" smtClean="0"/>
              <a:t>3/24/2022</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74450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6691A-4010-4E41-AAA5-8BA8423BEAFA}" type="datetime1">
              <a:rPr lang="en-US" smtClean="0"/>
              <a:t>3/24/2022</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5358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A26292-8CED-46F0-BBB1-1BA0D2A33D09}" type="datetime1">
              <a:rPr lang="en-US" smtClean="0"/>
              <a:t>3/24/2022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43648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AD9AB-7BFD-44AF-B1FE-05602162B8C3}" type="datetime1">
              <a:rPr lang="en-US" smtClean="0"/>
              <a:t>3/24/2022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92843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887686" y="635544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570EF-A0EC-4C7C-9082-FFE56C4913AF}" type="datetime1">
              <a:rPr lang="en-US" smtClean="0"/>
              <a:t>3/24/2022</a:t>
            </a:fld>
            <a:endParaRPr lang="en-US"/>
          </a:p>
        </p:txBody>
      </p:sp>
      <p:pic>
        <p:nvPicPr>
          <p:cNvPr id="6" name="Picture 5"/>
          <p:cNvPicPr>
            <a:picLocks noChangeAspect="1"/>
          </p:cNvPicPr>
          <p:nvPr userDrawn="1"/>
        </p:nvPicPr>
        <p:blipFill>
          <a:blip r:embed="rId13"/>
          <a:stretch>
            <a:fillRect/>
          </a:stretch>
        </p:blipFill>
        <p:spPr>
          <a:xfrm>
            <a:off x="174170" y="5704115"/>
            <a:ext cx="1130300" cy="1130300"/>
          </a:xfrm>
          <a:prstGeom prst="rect">
            <a:avLst/>
          </a:prstGeom>
        </p:spPr>
      </p:pic>
    </p:spTree>
    <p:extLst>
      <p:ext uri="{BB962C8B-B14F-4D97-AF65-F5344CB8AC3E}">
        <p14:creationId xmlns:p14="http://schemas.microsoft.com/office/powerpoint/2010/main" val="18004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hehindu.com/features/friday-review/where-sanskrit-meets-computer-science/article7061379.ece"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ocialmediamanager.tweetinggoddess.com/2018/04/20/advantages-and-disadvantages-of-twitter/"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4.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sli.do/"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6" Type="http://schemas.openxmlformats.org/officeDocument/2006/relationships/customXml" Target="../ink/ink18.xml"/><Relationship Id="rId117" Type="http://schemas.openxmlformats.org/officeDocument/2006/relationships/image" Target="../media/image75.png"/><Relationship Id="rId21" Type="http://schemas.openxmlformats.org/officeDocument/2006/relationships/image" Target="../media/image26.png"/><Relationship Id="rId42" Type="http://schemas.openxmlformats.org/officeDocument/2006/relationships/customXml" Target="../ink/ink26.xml"/><Relationship Id="rId47" Type="http://schemas.openxmlformats.org/officeDocument/2006/relationships/image" Target="../media/image40.png"/><Relationship Id="rId63" Type="http://schemas.openxmlformats.org/officeDocument/2006/relationships/image" Target="../media/image48.png"/><Relationship Id="rId68" Type="http://schemas.openxmlformats.org/officeDocument/2006/relationships/customXml" Target="../ink/ink39.xml"/><Relationship Id="rId84" Type="http://schemas.openxmlformats.org/officeDocument/2006/relationships/customXml" Target="../ink/ink47.xml"/><Relationship Id="rId89" Type="http://schemas.openxmlformats.org/officeDocument/2006/relationships/image" Target="../media/image61.png"/><Relationship Id="rId112" Type="http://schemas.openxmlformats.org/officeDocument/2006/relationships/customXml" Target="../ink/ink61.xml"/><Relationship Id="rId16" Type="http://schemas.openxmlformats.org/officeDocument/2006/relationships/customXml" Target="../ink/ink13.xml"/><Relationship Id="rId107" Type="http://schemas.openxmlformats.org/officeDocument/2006/relationships/image" Target="../media/image70.png"/><Relationship Id="rId11" Type="http://schemas.openxmlformats.org/officeDocument/2006/relationships/image" Target="../media/image21.png"/><Relationship Id="rId32" Type="http://schemas.openxmlformats.org/officeDocument/2006/relationships/customXml" Target="../ink/ink21.xml"/><Relationship Id="rId37" Type="http://schemas.openxmlformats.org/officeDocument/2006/relationships/image" Target="../media/image35.png"/><Relationship Id="rId53" Type="http://schemas.openxmlformats.org/officeDocument/2006/relationships/image" Target="../media/image43.png"/><Relationship Id="rId58" Type="http://schemas.openxmlformats.org/officeDocument/2006/relationships/customXml" Target="../ink/ink34.xml"/><Relationship Id="rId74" Type="http://schemas.openxmlformats.org/officeDocument/2006/relationships/customXml" Target="../ink/ink42.xml"/><Relationship Id="rId79" Type="http://schemas.openxmlformats.org/officeDocument/2006/relationships/image" Target="../media/image56.png"/><Relationship Id="rId102" Type="http://schemas.openxmlformats.org/officeDocument/2006/relationships/customXml" Target="../ink/ink56.xml"/><Relationship Id="rId5" Type="http://schemas.openxmlformats.org/officeDocument/2006/relationships/image" Target="../media/image18.png"/><Relationship Id="rId90" Type="http://schemas.openxmlformats.org/officeDocument/2006/relationships/customXml" Target="../ink/ink50.xml"/><Relationship Id="rId95" Type="http://schemas.openxmlformats.org/officeDocument/2006/relationships/image" Target="../media/image64.png"/><Relationship Id="rId22" Type="http://schemas.openxmlformats.org/officeDocument/2006/relationships/customXml" Target="../ink/ink16.xml"/><Relationship Id="rId27" Type="http://schemas.openxmlformats.org/officeDocument/2006/relationships/image" Target="../media/image29.png"/><Relationship Id="rId43" Type="http://schemas.openxmlformats.org/officeDocument/2006/relationships/image" Target="../media/image38.png"/><Relationship Id="rId48" Type="http://schemas.openxmlformats.org/officeDocument/2006/relationships/customXml" Target="../ink/ink29.xml"/><Relationship Id="rId64" Type="http://schemas.openxmlformats.org/officeDocument/2006/relationships/customXml" Target="../ink/ink37.xml"/><Relationship Id="rId69" Type="http://schemas.openxmlformats.org/officeDocument/2006/relationships/image" Target="../media/image51.png"/><Relationship Id="rId113" Type="http://schemas.openxmlformats.org/officeDocument/2006/relationships/image" Target="../media/image73.png"/><Relationship Id="rId118" Type="http://schemas.openxmlformats.org/officeDocument/2006/relationships/customXml" Target="../ink/ink64.xml"/><Relationship Id="rId80" Type="http://schemas.openxmlformats.org/officeDocument/2006/relationships/customXml" Target="../ink/ink45.xml"/><Relationship Id="rId85" Type="http://schemas.openxmlformats.org/officeDocument/2006/relationships/image" Target="../media/image59.png"/><Relationship Id="rId12" Type="http://schemas.openxmlformats.org/officeDocument/2006/relationships/customXml" Target="../ink/ink11.xml"/><Relationship Id="rId17" Type="http://schemas.openxmlformats.org/officeDocument/2006/relationships/image" Target="../media/image24.png"/><Relationship Id="rId33" Type="http://schemas.openxmlformats.org/officeDocument/2006/relationships/image" Target="../media/image33.png"/><Relationship Id="rId38" Type="http://schemas.openxmlformats.org/officeDocument/2006/relationships/customXml" Target="../ink/ink24.xml"/><Relationship Id="rId59" Type="http://schemas.openxmlformats.org/officeDocument/2006/relationships/image" Target="../media/image46.png"/><Relationship Id="rId103" Type="http://schemas.openxmlformats.org/officeDocument/2006/relationships/image" Target="../media/image68.png"/><Relationship Id="rId108" Type="http://schemas.openxmlformats.org/officeDocument/2006/relationships/customXml" Target="../ink/ink59.xml"/><Relationship Id="rId54" Type="http://schemas.openxmlformats.org/officeDocument/2006/relationships/customXml" Target="../ink/ink32.xml"/><Relationship Id="rId70" Type="http://schemas.openxmlformats.org/officeDocument/2006/relationships/customXml" Target="../ink/ink40.xml"/><Relationship Id="rId75" Type="http://schemas.openxmlformats.org/officeDocument/2006/relationships/image" Target="../media/image54.png"/><Relationship Id="rId91" Type="http://schemas.openxmlformats.org/officeDocument/2006/relationships/image" Target="../media/image62.png"/><Relationship Id="rId96" Type="http://schemas.openxmlformats.org/officeDocument/2006/relationships/customXml" Target="../ink/ink53.xml"/><Relationship Id="rId1" Type="http://schemas.openxmlformats.org/officeDocument/2006/relationships/slideLayout" Target="../slideLayouts/slideLayout2.xml"/><Relationship Id="rId6" Type="http://schemas.openxmlformats.org/officeDocument/2006/relationships/customXml" Target="../ink/ink8.xml"/><Relationship Id="rId23" Type="http://schemas.openxmlformats.org/officeDocument/2006/relationships/image" Target="../media/image27.png"/><Relationship Id="rId28" Type="http://schemas.openxmlformats.org/officeDocument/2006/relationships/customXml" Target="../ink/ink19.xml"/><Relationship Id="rId49" Type="http://schemas.openxmlformats.org/officeDocument/2006/relationships/image" Target="../media/image41.png"/><Relationship Id="rId114" Type="http://schemas.openxmlformats.org/officeDocument/2006/relationships/customXml" Target="../ink/ink62.xml"/><Relationship Id="rId119" Type="http://schemas.openxmlformats.org/officeDocument/2006/relationships/image" Target="../media/image76.png"/><Relationship Id="rId44" Type="http://schemas.openxmlformats.org/officeDocument/2006/relationships/customXml" Target="../ink/ink27.xml"/><Relationship Id="rId60" Type="http://schemas.openxmlformats.org/officeDocument/2006/relationships/customXml" Target="../ink/ink35.xml"/><Relationship Id="rId65" Type="http://schemas.openxmlformats.org/officeDocument/2006/relationships/image" Target="../media/image49.png"/><Relationship Id="rId81" Type="http://schemas.openxmlformats.org/officeDocument/2006/relationships/image" Target="../media/image57.png"/><Relationship Id="rId86" Type="http://schemas.openxmlformats.org/officeDocument/2006/relationships/customXml" Target="../ink/ink48.xml"/><Relationship Id="rId4" Type="http://schemas.openxmlformats.org/officeDocument/2006/relationships/customXml" Target="../ink/ink7.xml"/><Relationship Id="rId9" Type="http://schemas.openxmlformats.org/officeDocument/2006/relationships/image" Target="../media/image20.png"/><Relationship Id="rId13" Type="http://schemas.openxmlformats.org/officeDocument/2006/relationships/image" Target="../media/image22.png"/><Relationship Id="rId18" Type="http://schemas.openxmlformats.org/officeDocument/2006/relationships/customXml" Target="../ink/ink14.xml"/><Relationship Id="rId39" Type="http://schemas.openxmlformats.org/officeDocument/2006/relationships/image" Target="../media/image36.png"/><Relationship Id="rId109" Type="http://schemas.openxmlformats.org/officeDocument/2006/relationships/image" Target="../media/image71.png"/><Relationship Id="rId34" Type="http://schemas.openxmlformats.org/officeDocument/2006/relationships/customXml" Target="../ink/ink22.xml"/><Relationship Id="rId50" Type="http://schemas.openxmlformats.org/officeDocument/2006/relationships/customXml" Target="../ink/ink30.xml"/><Relationship Id="rId55" Type="http://schemas.openxmlformats.org/officeDocument/2006/relationships/image" Target="../media/image44.png"/><Relationship Id="rId76" Type="http://schemas.openxmlformats.org/officeDocument/2006/relationships/customXml" Target="../ink/ink43.xml"/><Relationship Id="rId97" Type="http://schemas.openxmlformats.org/officeDocument/2006/relationships/image" Target="../media/image65.png"/><Relationship Id="rId104" Type="http://schemas.openxmlformats.org/officeDocument/2006/relationships/customXml" Target="../ink/ink57.xml"/><Relationship Id="rId120" Type="http://schemas.openxmlformats.org/officeDocument/2006/relationships/customXml" Target="../ink/ink65.xml"/><Relationship Id="rId7" Type="http://schemas.openxmlformats.org/officeDocument/2006/relationships/image" Target="../media/image19.png"/><Relationship Id="rId71" Type="http://schemas.openxmlformats.org/officeDocument/2006/relationships/image" Target="../media/image52.png"/><Relationship Id="rId92" Type="http://schemas.openxmlformats.org/officeDocument/2006/relationships/customXml" Target="../ink/ink51.xml"/><Relationship Id="rId2" Type="http://schemas.openxmlformats.org/officeDocument/2006/relationships/customXml" Target="../ink/ink6.xml"/><Relationship Id="rId29" Type="http://schemas.openxmlformats.org/officeDocument/2006/relationships/image" Target="../media/image31.png"/><Relationship Id="rId24" Type="http://schemas.openxmlformats.org/officeDocument/2006/relationships/customXml" Target="../ink/ink17.xml"/><Relationship Id="rId40" Type="http://schemas.openxmlformats.org/officeDocument/2006/relationships/customXml" Target="../ink/ink25.xml"/><Relationship Id="rId45" Type="http://schemas.openxmlformats.org/officeDocument/2006/relationships/image" Target="../media/image39.png"/><Relationship Id="rId66" Type="http://schemas.openxmlformats.org/officeDocument/2006/relationships/customXml" Target="../ink/ink38.xml"/><Relationship Id="rId87" Type="http://schemas.openxmlformats.org/officeDocument/2006/relationships/image" Target="../media/image60.png"/><Relationship Id="rId110" Type="http://schemas.openxmlformats.org/officeDocument/2006/relationships/customXml" Target="../ink/ink60.xml"/><Relationship Id="rId115" Type="http://schemas.openxmlformats.org/officeDocument/2006/relationships/image" Target="../media/image74.png"/><Relationship Id="rId61" Type="http://schemas.openxmlformats.org/officeDocument/2006/relationships/image" Target="../media/image47.png"/><Relationship Id="rId82" Type="http://schemas.openxmlformats.org/officeDocument/2006/relationships/customXml" Target="../ink/ink46.xml"/><Relationship Id="rId19" Type="http://schemas.openxmlformats.org/officeDocument/2006/relationships/image" Target="../media/image25.png"/><Relationship Id="rId14" Type="http://schemas.openxmlformats.org/officeDocument/2006/relationships/customXml" Target="../ink/ink12.xml"/><Relationship Id="rId30" Type="http://schemas.openxmlformats.org/officeDocument/2006/relationships/customXml" Target="../ink/ink20.xml"/><Relationship Id="rId35" Type="http://schemas.openxmlformats.org/officeDocument/2006/relationships/image" Target="../media/image34.png"/><Relationship Id="rId56" Type="http://schemas.openxmlformats.org/officeDocument/2006/relationships/customXml" Target="../ink/ink33.xml"/><Relationship Id="rId77" Type="http://schemas.openxmlformats.org/officeDocument/2006/relationships/image" Target="../media/image55.png"/><Relationship Id="rId100" Type="http://schemas.openxmlformats.org/officeDocument/2006/relationships/customXml" Target="../ink/ink55.xml"/><Relationship Id="rId105" Type="http://schemas.openxmlformats.org/officeDocument/2006/relationships/image" Target="../media/image69.png"/><Relationship Id="rId8" Type="http://schemas.openxmlformats.org/officeDocument/2006/relationships/customXml" Target="../ink/ink9.xml"/><Relationship Id="rId51" Type="http://schemas.openxmlformats.org/officeDocument/2006/relationships/image" Target="../media/image42.png"/><Relationship Id="rId72" Type="http://schemas.openxmlformats.org/officeDocument/2006/relationships/customXml" Target="../ink/ink41.xml"/><Relationship Id="rId93" Type="http://schemas.openxmlformats.org/officeDocument/2006/relationships/image" Target="../media/image63.png"/><Relationship Id="rId98" Type="http://schemas.openxmlformats.org/officeDocument/2006/relationships/customXml" Target="../ink/ink54.xml"/><Relationship Id="rId121" Type="http://schemas.openxmlformats.org/officeDocument/2006/relationships/image" Target="../media/image77.png"/><Relationship Id="rId3" Type="http://schemas.openxmlformats.org/officeDocument/2006/relationships/image" Target="../media/image17.png"/><Relationship Id="rId25" Type="http://schemas.openxmlformats.org/officeDocument/2006/relationships/image" Target="../media/image28.png"/><Relationship Id="rId46" Type="http://schemas.openxmlformats.org/officeDocument/2006/relationships/customXml" Target="../ink/ink28.xml"/><Relationship Id="rId67" Type="http://schemas.openxmlformats.org/officeDocument/2006/relationships/image" Target="../media/image50.png"/><Relationship Id="rId116" Type="http://schemas.openxmlformats.org/officeDocument/2006/relationships/customXml" Target="../ink/ink63.xml"/><Relationship Id="rId20" Type="http://schemas.openxmlformats.org/officeDocument/2006/relationships/customXml" Target="../ink/ink15.xml"/><Relationship Id="rId41" Type="http://schemas.openxmlformats.org/officeDocument/2006/relationships/image" Target="../media/image37.png"/><Relationship Id="rId62" Type="http://schemas.openxmlformats.org/officeDocument/2006/relationships/customXml" Target="../ink/ink36.xml"/><Relationship Id="rId83" Type="http://schemas.openxmlformats.org/officeDocument/2006/relationships/image" Target="../media/image58.png"/><Relationship Id="rId88" Type="http://schemas.openxmlformats.org/officeDocument/2006/relationships/customXml" Target="../ink/ink49.xml"/><Relationship Id="rId111" Type="http://schemas.openxmlformats.org/officeDocument/2006/relationships/image" Target="../media/image72.png"/><Relationship Id="rId15" Type="http://schemas.openxmlformats.org/officeDocument/2006/relationships/image" Target="../media/image23.png"/><Relationship Id="rId36" Type="http://schemas.openxmlformats.org/officeDocument/2006/relationships/customXml" Target="../ink/ink23.xml"/><Relationship Id="rId57" Type="http://schemas.openxmlformats.org/officeDocument/2006/relationships/image" Target="../media/image45.png"/><Relationship Id="rId106" Type="http://schemas.openxmlformats.org/officeDocument/2006/relationships/customXml" Target="../ink/ink58.xml"/><Relationship Id="rId10" Type="http://schemas.openxmlformats.org/officeDocument/2006/relationships/customXml" Target="../ink/ink10.xml"/><Relationship Id="rId31" Type="http://schemas.openxmlformats.org/officeDocument/2006/relationships/image" Target="../media/image32.png"/><Relationship Id="rId52" Type="http://schemas.openxmlformats.org/officeDocument/2006/relationships/customXml" Target="../ink/ink31.xml"/><Relationship Id="rId73" Type="http://schemas.openxmlformats.org/officeDocument/2006/relationships/image" Target="../media/image53.png"/><Relationship Id="rId78" Type="http://schemas.openxmlformats.org/officeDocument/2006/relationships/customXml" Target="../ink/ink44.xml"/><Relationship Id="rId94" Type="http://schemas.openxmlformats.org/officeDocument/2006/relationships/customXml" Target="../ink/ink52.xml"/><Relationship Id="rId99" Type="http://schemas.openxmlformats.org/officeDocument/2006/relationships/image" Target="../media/image66.png"/><Relationship Id="rId101" Type="http://schemas.openxmlformats.org/officeDocument/2006/relationships/image" Target="../media/image67.png"/><Relationship Id="rId122" Type="http://schemas.openxmlformats.org/officeDocument/2006/relationships/hyperlink" Target="https://medium.com/analytics-vidhya/a-super-simple-explanation-to-regression-trees-and-random-forest-regressors-91f27957f688" TargetMode="External"/></Relationships>
</file>

<file path=ppt/slides/_rels/slide34.xml.rels><?xml version="1.0" encoding="UTF-8" standalone="yes"?>
<Relationships xmlns="http://schemas.openxmlformats.org/package/2006/relationships"><Relationship Id="rId117" Type="http://schemas.openxmlformats.org/officeDocument/2006/relationships/customXml" Target="../ink/ink123.xml"/><Relationship Id="rId21" Type="http://schemas.openxmlformats.org/officeDocument/2006/relationships/image" Target="../media/image87.png"/><Relationship Id="rId42" Type="http://schemas.openxmlformats.org/officeDocument/2006/relationships/image" Target="../media/image97.png"/><Relationship Id="rId63" Type="http://schemas.openxmlformats.org/officeDocument/2006/relationships/customXml" Target="../ink/ink96.xml"/><Relationship Id="rId84" Type="http://schemas.openxmlformats.org/officeDocument/2006/relationships/image" Target="../media/image118.png"/><Relationship Id="rId138" Type="http://schemas.openxmlformats.org/officeDocument/2006/relationships/image" Target="../media/image145.png"/><Relationship Id="rId159" Type="http://schemas.openxmlformats.org/officeDocument/2006/relationships/customXml" Target="../ink/ink144.xml"/><Relationship Id="rId170" Type="http://schemas.openxmlformats.org/officeDocument/2006/relationships/image" Target="../media/image161.png"/><Relationship Id="rId191" Type="http://schemas.openxmlformats.org/officeDocument/2006/relationships/customXml" Target="../ink/ink160.xml"/><Relationship Id="rId107" Type="http://schemas.openxmlformats.org/officeDocument/2006/relationships/customXml" Target="../ink/ink118.xml"/><Relationship Id="rId11" Type="http://schemas.openxmlformats.org/officeDocument/2006/relationships/image" Target="../media/image82.png"/><Relationship Id="rId32" Type="http://schemas.openxmlformats.org/officeDocument/2006/relationships/customXml" Target="../ink/ink81.xml"/><Relationship Id="rId53" Type="http://schemas.openxmlformats.org/officeDocument/2006/relationships/customXml" Target="../ink/ink91.xml"/><Relationship Id="rId74" Type="http://schemas.openxmlformats.org/officeDocument/2006/relationships/image" Target="../media/image113.png"/><Relationship Id="rId128" Type="http://schemas.openxmlformats.org/officeDocument/2006/relationships/image" Target="../media/image140.png"/><Relationship Id="rId149" Type="http://schemas.openxmlformats.org/officeDocument/2006/relationships/customXml" Target="../ink/ink139.xml"/><Relationship Id="rId5" Type="http://schemas.openxmlformats.org/officeDocument/2006/relationships/image" Target="../media/image79.png"/><Relationship Id="rId95" Type="http://schemas.openxmlformats.org/officeDocument/2006/relationships/customXml" Target="../ink/ink112.xml"/><Relationship Id="rId160" Type="http://schemas.openxmlformats.org/officeDocument/2006/relationships/image" Target="../media/image156.png"/><Relationship Id="rId181" Type="http://schemas.openxmlformats.org/officeDocument/2006/relationships/customXml" Target="../ink/ink155.xml"/><Relationship Id="rId22" Type="http://schemas.openxmlformats.org/officeDocument/2006/relationships/customXml" Target="../ink/ink76.xml"/><Relationship Id="rId43" Type="http://schemas.openxmlformats.org/officeDocument/2006/relationships/customXml" Target="../ink/ink86.xml"/><Relationship Id="rId64" Type="http://schemas.openxmlformats.org/officeDocument/2006/relationships/image" Target="../media/image108.png"/><Relationship Id="rId118" Type="http://schemas.openxmlformats.org/officeDocument/2006/relationships/image" Target="../media/image135.png"/><Relationship Id="rId139" Type="http://schemas.openxmlformats.org/officeDocument/2006/relationships/customXml" Target="../ink/ink134.xml"/><Relationship Id="rId85" Type="http://schemas.openxmlformats.org/officeDocument/2006/relationships/customXml" Target="../ink/ink107.xml"/><Relationship Id="rId150" Type="http://schemas.openxmlformats.org/officeDocument/2006/relationships/image" Target="../media/image151.png"/><Relationship Id="rId171" Type="http://schemas.openxmlformats.org/officeDocument/2006/relationships/customXml" Target="../ink/ink150.xml"/><Relationship Id="rId192" Type="http://schemas.openxmlformats.org/officeDocument/2006/relationships/image" Target="../media/image172.png"/><Relationship Id="rId12" Type="http://schemas.openxmlformats.org/officeDocument/2006/relationships/customXml" Target="../ink/ink71.xml"/><Relationship Id="rId33" Type="http://schemas.openxmlformats.org/officeDocument/2006/relationships/image" Target="../media/image93.png"/><Relationship Id="rId108" Type="http://schemas.openxmlformats.org/officeDocument/2006/relationships/image" Target="../media/image130.png"/><Relationship Id="rId129" Type="http://schemas.openxmlformats.org/officeDocument/2006/relationships/customXml" Target="../ink/ink129.xml"/><Relationship Id="rId54" Type="http://schemas.openxmlformats.org/officeDocument/2006/relationships/image" Target="../media/image103.png"/><Relationship Id="rId75" Type="http://schemas.openxmlformats.org/officeDocument/2006/relationships/customXml" Target="../ink/ink102.xml"/><Relationship Id="rId96" Type="http://schemas.openxmlformats.org/officeDocument/2006/relationships/image" Target="../media/image124.png"/><Relationship Id="rId140" Type="http://schemas.openxmlformats.org/officeDocument/2006/relationships/image" Target="../media/image146.png"/><Relationship Id="rId161" Type="http://schemas.openxmlformats.org/officeDocument/2006/relationships/customXml" Target="../ink/ink145.xml"/><Relationship Id="rId182" Type="http://schemas.openxmlformats.org/officeDocument/2006/relationships/image" Target="../media/image167.png"/><Relationship Id="rId6" Type="http://schemas.openxmlformats.org/officeDocument/2006/relationships/customXml" Target="../ink/ink68.xml"/><Relationship Id="rId23" Type="http://schemas.openxmlformats.org/officeDocument/2006/relationships/image" Target="../media/image88.png"/><Relationship Id="rId119" Type="http://schemas.openxmlformats.org/officeDocument/2006/relationships/customXml" Target="../ink/ink124.xml"/><Relationship Id="rId44" Type="http://schemas.openxmlformats.org/officeDocument/2006/relationships/image" Target="../media/image98.png"/><Relationship Id="rId65" Type="http://schemas.openxmlformats.org/officeDocument/2006/relationships/customXml" Target="../ink/ink97.xml"/><Relationship Id="rId86" Type="http://schemas.openxmlformats.org/officeDocument/2006/relationships/image" Target="../media/image119.png"/><Relationship Id="rId130" Type="http://schemas.openxmlformats.org/officeDocument/2006/relationships/image" Target="../media/image141.png"/><Relationship Id="rId151" Type="http://schemas.openxmlformats.org/officeDocument/2006/relationships/customXml" Target="../ink/ink140.xml"/><Relationship Id="rId172" Type="http://schemas.openxmlformats.org/officeDocument/2006/relationships/image" Target="../media/image162.png"/><Relationship Id="rId193" Type="http://schemas.openxmlformats.org/officeDocument/2006/relationships/customXml" Target="../ink/ink161.xml"/><Relationship Id="rId13" Type="http://schemas.openxmlformats.org/officeDocument/2006/relationships/image" Target="../media/image83.png"/><Relationship Id="rId109" Type="http://schemas.openxmlformats.org/officeDocument/2006/relationships/customXml" Target="../ink/ink119.xml"/><Relationship Id="rId34" Type="http://schemas.openxmlformats.org/officeDocument/2006/relationships/customXml" Target="../ink/ink82.xml"/><Relationship Id="rId50" Type="http://schemas.openxmlformats.org/officeDocument/2006/relationships/image" Target="../media/image101.png"/><Relationship Id="rId55" Type="http://schemas.openxmlformats.org/officeDocument/2006/relationships/customXml" Target="../ink/ink92.xml"/><Relationship Id="rId76" Type="http://schemas.openxmlformats.org/officeDocument/2006/relationships/image" Target="../media/image114.png"/><Relationship Id="rId97" Type="http://schemas.openxmlformats.org/officeDocument/2006/relationships/customXml" Target="../ink/ink113.xml"/><Relationship Id="rId104" Type="http://schemas.openxmlformats.org/officeDocument/2006/relationships/image" Target="../media/image128.png"/><Relationship Id="rId120" Type="http://schemas.openxmlformats.org/officeDocument/2006/relationships/image" Target="../media/image136.png"/><Relationship Id="rId125" Type="http://schemas.openxmlformats.org/officeDocument/2006/relationships/customXml" Target="../ink/ink127.xml"/><Relationship Id="rId141" Type="http://schemas.openxmlformats.org/officeDocument/2006/relationships/customXml" Target="../ink/ink135.xml"/><Relationship Id="rId146" Type="http://schemas.openxmlformats.org/officeDocument/2006/relationships/image" Target="../media/image149.png"/><Relationship Id="rId167" Type="http://schemas.openxmlformats.org/officeDocument/2006/relationships/customXml" Target="../ink/ink148.xml"/><Relationship Id="rId188" Type="http://schemas.openxmlformats.org/officeDocument/2006/relationships/image" Target="../media/image170.png"/><Relationship Id="rId7" Type="http://schemas.openxmlformats.org/officeDocument/2006/relationships/image" Target="../media/image80.png"/><Relationship Id="rId71" Type="http://schemas.openxmlformats.org/officeDocument/2006/relationships/customXml" Target="../ink/ink100.xml"/><Relationship Id="rId92" Type="http://schemas.openxmlformats.org/officeDocument/2006/relationships/image" Target="../media/image122.png"/><Relationship Id="rId162" Type="http://schemas.openxmlformats.org/officeDocument/2006/relationships/image" Target="../media/image157.png"/><Relationship Id="rId183" Type="http://schemas.openxmlformats.org/officeDocument/2006/relationships/customXml" Target="../ink/ink156.xml"/><Relationship Id="rId2" Type="http://schemas.openxmlformats.org/officeDocument/2006/relationships/customXml" Target="../ink/ink66.xml"/><Relationship Id="rId29" Type="http://schemas.openxmlformats.org/officeDocument/2006/relationships/image" Target="../media/image91.png"/><Relationship Id="rId24" Type="http://schemas.openxmlformats.org/officeDocument/2006/relationships/customXml" Target="../ink/ink77.xml"/><Relationship Id="rId40" Type="http://schemas.openxmlformats.org/officeDocument/2006/relationships/image" Target="../media/image96.png"/><Relationship Id="rId45" Type="http://schemas.openxmlformats.org/officeDocument/2006/relationships/customXml" Target="../ink/ink87.xml"/><Relationship Id="rId66" Type="http://schemas.openxmlformats.org/officeDocument/2006/relationships/image" Target="../media/image109.png"/><Relationship Id="rId87" Type="http://schemas.openxmlformats.org/officeDocument/2006/relationships/customXml" Target="../ink/ink108.xml"/><Relationship Id="rId110" Type="http://schemas.openxmlformats.org/officeDocument/2006/relationships/image" Target="../media/image131.png"/><Relationship Id="rId115" Type="http://schemas.openxmlformats.org/officeDocument/2006/relationships/customXml" Target="../ink/ink122.xml"/><Relationship Id="rId131" Type="http://schemas.openxmlformats.org/officeDocument/2006/relationships/customXml" Target="../ink/ink130.xml"/><Relationship Id="rId136" Type="http://schemas.openxmlformats.org/officeDocument/2006/relationships/image" Target="../media/image144.png"/><Relationship Id="rId157" Type="http://schemas.openxmlformats.org/officeDocument/2006/relationships/customXml" Target="../ink/ink143.xml"/><Relationship Id="rId178" Type="http://schemas.openxmlformats.org/officeDocument/2006/relationships/image" Target="../media/image165.png"/><Relationship Id="rId61" Type="http://schemas.openxmlformats.org/officeDocument/2006/relationships/customXml" Target="../ink/ink95.xml"/><Relationship Id="rId82" Type="http://schemas.openxmlformats.org/officeDocument/2006/relationships/image" Target="../media/image117.png"/><Relationship Id="rId152" Type="http://schemas.openxmlformats.org/officeDocument/2006/relationships/image" Target="../media/image152.png"/><Relationship Id="rId173" Type="http://schemas.openxmlformats.org/officeDocument/2006/relationships/customXml" Target="../ink/ink151.xml"/><Relationship Id="rId194" Type="http://schemas.openxmlformats.org/officeDocument/2006/relationships/image" Target="../media/image173.png"/><Relationship Id="rId19" Type="http://schemas.openxmlformats.org/officeDocument/2006/relationships/image" Target="../media/image86.png"/><Relationship Id="rId14" Type="http://schemas.openxmlformats.org/officeDocument/2006/relationships/customXml" Target="../ink/ink72.xml"/><Relationship Id="rId30" Type="http://schemas.openxmlformats.org/officeDocument/2006/relationships/customXml" Target="../ink/ink80.xml"/><Relationship Id="rId35" Type="http://schemas.openxmlformats.org/officeDocument/2006/relationships/image" Target="../media/image94.png"/><Relationship Id="rId56" Type="http://schemas.openxmlformats.org/officeDocument/2006/relationships/image" Target="../media/image104.png"/><Relationship Id="rId77" Type="http://schemas.openxmlformats.org/officeDocument/2006/relationships/customXml" Target="../ink/ink103.xml"/><Relationship Id="rId100" Type="http://schemas.openxmlformats.org/officeDocument/2006/relationships/image" Target="../media/image126.png"/><Relationship Id="rId105" Type="http://schemas.openxmlformats.org/officeDocument/2006/relationships/customXml" Target="../ink/ink117.xml"/><Relationship Id="rId126" Type="http://schemas.openxmlformats.org/officeDocument/2006/relationships/image" Target="../media/image139.png"/><Relationship Id="rId147" Type="http://schemas.openxmlformats.org/officeDocument/2006/relationships/customXml" Target="../ink/ink138.xml"/><Relationship Id="rId168" Type="http://schemas.openxmlformats.org/officeDocument/2006/relationships/image" Target="../media/image160.png"/><Relationship Id="rId8" Type="http://schemas.openxmlformats.org/officeDocument/2006/relationships/customXml" Target="../ink/ink69.xml"/><Relationship Id="rId51" Type="http://schemas.openxmlformats.org/officeDocument/2006/relationships/customXml" Target="../ink/ink90.xml"/><Relationship Id="rId72" Type="http://schemas.openxmlformats.org/officeDocument/2006/relationships/image" Target="../media/image112.png"/><Relationship Id="rId93" Type="http://schemas.openxmlformats.org/officeDocument/2006/relationships/customXml" Target="../ink/ink111.xml"/><Relationship Id="rId98" Type="http://schemas.openxmlformats.org/officeDocument/2006/relationships/image" Target="../media/image125.png"/><Relationship Id="rId121" Type="http://schemas.openxmlformats.org/officeDocument/2006/relationships/customXml" Target="../ink/ink125.xml"/><Relationship Id="rId142" Type="http://schemas.openxmlformats.org/officeDocument/2006/relationships/image" Target="../media/image147.png"/><Relationship Id="rId163" Type="http://schemas.openxmlformats.org/officeDocument/2006/relationships/customXml" Target="../ink/ink146.xml"/><Relationship Id="rId184" Type="http://schemas.openxmlformats.org/officeDocument/2006/relationships/image" Target="../media/image168.png"/><Relationship Id="rId189" Type="http://schemas.openxmlformats.org/officeDocument/2006/relationships/customXml" Target="../ink/ink159.xml"/><Relationship Id="rId3" Type="http://schemas.openxmlformats.org/officeDocument/2006/relationships/image" Target="../media/image78.png"/><Relationship Id="rId25" Type="http://schemas.openxmlformats.org/officeDocument/2006/relationships/image" Target="../media/image89.png"/><Relationship Id="rId46" Type="http://schemas.openxmlformats.org/officeDocument/2006/relationships/image" Target="../media/image99.png"/><Relationship Id="rId67" Type="http://schemas.openxmlformats.org/officeDocument/2006/relationships/customXml" Target="../ink/ink98.xml"/><Relationship Id="rId116" Type="http://schemas.openxmlformats.org/officeDocument/2006/relationships/image" Target="../media/image134.png"/><Relationship Id="rId137" Type="http://schemas.openxmlformats.org/officeDocument/2006/relationships/customXml" Target="../ink/ink133.xml"/><Relationship Id="rId158" Type="http://schemas.openxmlformats.org/officeDocument/2006/relationships/image" Target="../media/image155.png"/><Relationship Id="rId20" Type="http://schemas.openxmlformats.org/officeDocument/2006/relationships/customXml" Target="../ink/ink75.xml"/><Relationship Id="rId41" Type="http://schemas.openxmlformats.org/officeDocument/2006/relationships/customXml" Target="../ink/ink85.xml"/><Relationship Id="rId62" Type="http://schemas.openxmlformats.org/officeDocument/2006/relationships/image" Target="../media/image107.png"/><Relationship Id="rId83" Type="http://schemas.openxmlformats.org/officeDocument/2006/relationships/customXml" Target="../ink/ink106.xml"/><Relationship Id="rId88" Type="http://schemas.openxmlformats.org/officeDocument/2006/relationships/image" Target="../media/image120.png"/><Relationship Id="rId111" Type="http://schemas.openxmlformats.org/officeDocument/2006/relationships/customXml" Target="../ink/ink120.xml"/><Relationship Id="rId132" Type="http://schemas.openxmlformats.org/officeDocument/2006/relationships/image" Target="../media/image142.png"/><Relationship Id="rId153" Type="http://schemas.openxmlformats.org/officeDocument/2006/relationships/customXml" Target="../ink/ink141.xml"/><Relationship Id="rId174" Type="http://schemas.openxmlformats.org/officeDocument/2006/relationships/image" Target="../media/image163.png"/><Relationship Id="rId179" Type="http://schemas.openxmlformats.org/officeDocument/2006/relationships/customXml" Target="../ink/ink154.xml"/><Relationship Id="rId195" Type="http://schemas.openxmlformats.org/officeDocument/2006/relationships/customXml" Target="../ink/ink162.xml"/><Relationship Id="rId190" Type="http://schemas.openxmlformats.org/officeDocument/2006/relationships/image" Target="../media/image171.png"/><Relationship Id="rId15" Type="http://schemas.openxmlformats.org/officeDocument/2006/relationships/image" Target="../media/image84.png"/><Relationship Id="rId36" Type="http://schemas.openxmlformats.org/officeDocument/2006/relationships/hyperlink" Target="https://medium.com/analytics-vidhya/a-super-simple-explanation-to-regression-trees-and-random-forest-regressors-91f27957f688" TargetMode="External"/><Relationship Id="rId57" Type="http://schemas.openxmlformats.org/officeDocument/2006/relationships/customXml" Target="../ink/ink93.xml"/><Relationship Id="rId106" Type="http://schemas.openxmlformats.org/officeDocument/2006/relationships/image" Target="../media/image129.png"/><Relationship Id="rId127" Type="http://schemas.openxmlformats.org/officeDocument/2006/relationships/customXml" Target="../ink/ink128.xml"/><Relationship Id="rId10" Type="http://schemas.openxmlformats.org/officeDocument/2006/relationships/customXml" Target="../ink/ink70.xml"/><Relationship Id="rId31" Type="http://schemas.openxmlformats.org/officeDocument/2006/relationships/image" Target="../media/image92.png"/><Relationship Id="rId52" Type="http://schemas.openxmlformats.org/officeDocument/2006/relationships/image" Target="../media/image102.png"/><Relationship Id="rId73" Type="http://schemas.openxmlformats.org/officeDocument/2006/relationships/customXml" Target="../ink/ink101.xml"/><Relationship Id="rId78" Type="http://schemas.openxmlformats.org/officeDocument/2006/relationships/image" Target="../media/image115.png"/><Relationship Id="rId94" Type="http://schemas.openxmlformats.org/officeDocument/2006/relationships/image" Target="../media/image123.png"/><Relationship Id="rId99" Type="http://schemas.openxmlformats.org/officeDocument/2006/relationships/customXml" Target="../ink/ink114.xml"/><Relationship Id="rId101" Type="http://schemas.openxmlformats.org/officeDocument/2006/relationships/customXml" Target="../ink/ink115.xml"/><Relationship Id="rId122" Type="http://schemas.openxmlformats.org/officeDocument/2006/relationships/image" Target="../media/image137.png"/><Relationship Id="rId143" Type="http://schemas.openxmlformats.org/officeDocument/2006/relationships/customXml" Target="../ink/ink136.xml"/><Relationship Id="rId148" Type="http://schemas.openxmlformats.org/officeDocument/2006/relationships/image" Target="../media/image150.png"/><Relationship Id="rId164" Type="http://schemas.openxmlformats.org/officeDocument/2006/relationships/image" Target="../media/image158.png"/><Relationship Id="rId169" Type="http://schemas.openxmlformats.org/officeDocument/2006/relationships/customXml" Target="../ink/ink149.xml"/><Relationship Id="rId185" Type="http://schemas.openxmlformats.org/officeDocument/2006/relationships/customXml" Target="../ink/ink157.xml"/><Relationship Id="rId4" Type="http://schemas.openxmlformats.org/officeDocument/2006/relationships/customXml" Target="../ink/ink67.xml"/><Relationship Id="rId9" Type="http://schemas.openxmlformats.org/officeDocument/2006/relationships/image" Target="../media/image81.png"/><Relationship Id="rId180" Type="http://schemas.openxmlformats.org/officeDocument/2006/relationships/image" Target="../media/image166.png"/><Relationship Id="rId26" Type="http://schemas.openxmlformats.org/officeDocument/2006/relationships/customXml" Target="../ink/ink78.xml"/><Relationship Id="rId47" Type="http://schemas.openxmlformats.org/officeDocument/2006/relationships/customXml" Target="../ink/ink88.xml"/><Relationship Id="rId68" Type="http://schemas.openxmlformats.org/officeDocument/2006/relationships/image" Target="../media/image110.png"/><Relationship Id="rId89" Type="http://schemas.openxmlformats.org/officeDocument/2006/relationships/customXml" Target="../ink/ink109.xml"/><Relationship Id="rId112" Type="http://schemas.openxmlformats.org/officeDocument/2006/relationships/image" Target="../media/image132.png"/><Relationship Id="rId133" Type="http://schemas.openxmlformats.org/officeDocument/2006/relationships/customXml" Target="../ink/ink131.xml"/><Relationship Id="rId154" Type="http://schemas.openxmlformats.org/officeDocument/2006/relationships/image" Target="../media/image153.png"/><Relationship Id="rId175" Type="http://schemas.openxmlformats.org/officeDocument/2006/relationships/customXml" Target="../ink/ink152.xml"/><Relationship Id="rId196" Type="http://schemas.openxmlformats.org/officeDocument/2006/relationships/image" Target="../media/image174.png"/><Relationship Id="rId16" Type="http://schemas.openxmlformats.org/officeDocument/2006/relationships/customXml" Target="../ink/ink73.xml"/><Relationship Id="rId37" Type="http://schemas.openxmlformats.org/officeDocument/2006/relationships/customXml" Target="../ink/ink83.xml"/><Relationship Id="rId58" Type="http://schemas.openxmlformats.org/officeDocument/2006/relationships/image" Target="../media/image105.png"/><Relationship Id="rId79" Type="http://schemas.openxmlformats.org/officeDocument/2006/relationships/customXml" Target="../ink/ink104.xml"/><Relationship Id="rId102" Type="http://schemas.openxmlformats.org/officeDocument/2006/relationships/image" Target="../media/image127.png"/><Relationship Id="rId123" Type="http://schemas.openxmlformats.org/officeDocument/2006/relationships/customXml" Target="../ink/ink126.xml"/><Relationship Id="rId144" Type="http://schemas.openxmlformats.org/officeDocument/2006/relationships/image" Target="../media/image148.png"/><Relationship Id="rId90" Type="http://schemas.openxmlformats.org/officeDocument/2006/relationships/image" Target="../media/image121.png"/><Relationship Id="rId165" Type="http://schemas.openxmlformats.org/officeDocument/2006/relationships/customXml" Target="../ink/ink147.xml"/><Relationship Id="rId186" Type="http://schemas.openxmlformats.org/officeDocument/2006/relationships/image" Target="../media/image169.png"/><Relationship Id="rId27" Type="http://schemas.openxmlformats.org/officeDocument/2006/relationships/image" Target="../media/image90.png"/><Relationship Id="rId48" Type="http://schemas.openxmlformats.org/officeDocument/2006/relationships/image" Target="../media/image100.png"/><Relationship Id="rId69" Type="http://schemas.openxmlformats.org/officeDocument/2006/relationships/customXml" Target="../ink/ink99.xml"/><Relationship Id="rId113" Type="http://schemas.openxmlformats.org/officeDocument/2006/relationships/customXml" Target="../ink/ink121.xml"/><Relationship Id="rId134" Type="http://schemas.openxmlformats.org/officeDocument/2006/relationships/image" Target="../media/image143.png"/><Relationship Id="rId80" Type="http://schemas.openxmlformats.org/officeDocument/2006/relationships/image" Target="../media/image116.png"/><Relationship Id="rId155" Type="http://schemas.openxmlformats.org/officeDocument/2006/relationships/customXml" Target="../ink/ink142.xml"/><Relationship Id="rId176" Type="http://schemas.openxmlformats.org/officeDocument/2006/relationships/image" Target="../media/image164.png"/><Relationship Id="rId17" Type="http://schemas.openxmlformats.org/officeDocument/2006/relationships/image" Target="../media/image85.png"/><Relationship Id="rId38" Type="http://schemas.openxmlformats.org/officeDocument/2006/relationships/image" Target="../media/image95.png"/><Relationship Id="rId59" Type="http://schemas.openxmlformats.org/officeDocument/2006/relationships/customXml" Target="../ink/ink94.xml"/><Relationship Id="rId103" Type="http://schemas.openxmlformats.org/officeDocument/2006/relationships/customXml" Target="../ink/ink116.xml"/><Relationship Id="rId124" Type="http://schemas.openxmlformats.org/officeDocument/2006/relationships/image" Target="../media/image138.png"/><Relationship Id="rId70" Type="http://schemas.openxmlformats.org/officeDocument/2006/relationships/image" Target="../media/image111.png"/><Relationship Id="rId91" Type="http://schemas.openxmlformats.org/officeDocument/2006/relationships/customXml" Target="../ink/ink110.xml"/><Relationship Id="rId145" Type="http://schemas.openxmlformats.org/officeDocument/2006/relationships/customXml" Target="../ink/ink137.xml"/><Relationship Id="rId166" Type="http://schemas.openxmlformats.org/officeDocument/2006/relationships/image" Target="../media/image159.png"/><Relationship Id="rId187" Type="http://schemas.openxmlformats.org/officeDocument/2006/relationships/customXml" Target="../ink/ink158.xml"/><Relationship Id="rId1" Type="http://schemas.openxmlformats.org/officeDocument/2006/relationships/slideLayout" Target="../slideLayouts/slideLayout2.xml"/><Relationship Id="rId28" Type="http://schemas.openxmlformats.org/officeDocument/2006/relationships/customXml" Target="../ink/ink79.xml"/><Relationship Id="rId49" Type="http://schemas.openxmlformats.org/officeDocument/2006/relationships/customXml" Target="../ink/ink89.xml"/><Relationship Id="rId114" Type="http://schemas.openxmlformats.org/officeDocument/2006/relationships/image" Target="../media/image133.png"/><Relationship Id="rId60" Type="http://schemas.openxmlformats.org/officeDocument/2006/relationships/image" Target="../media/image106.png"/><Relationship Id="rId81" Type="http://schemas.openxmlformats.org/officeDocument/2006/relationships/customXml" Target="../ink/ink105.xml"/><Relationship Id="rId135" Type="http://schemas.openxmlformats.org/officeDocument/2006/relationships/customXml" Target="../ink/ink132.xml"/><Relationship Id="rId156" Type="http://schemas.openxmlformats.org/officeDocument/2006/relationships/image" Target="../media/image154.png"/><Relationship Id="rId177" Type="http://schemas.openxmlformats.org/officeDocument/2006/relationships/customXml" Target="../ink/ink153.xml"/><Relationship Id="rId18" Type="http://schemas.openxmlformats.org/officeDocument/2006/relationships/customXml" Target="../ink/ink74.xml"/><Relationship Id="rId39" Type="http://schemas.openxmlformats.org/officeDocument/2006/relationships/customXml" Target="../ink/ink84.xml"/></Relationships>
</file>

<file path=ppt/slides/_rels/slide35.xml.rels><?xml version="1.0" encoding="UTF-8" standalone="yes"?>
<Relationships xmlns="http://schemas.openxmlformats.org/package/2006/relationships"><Relationship Id="rId2" Type="http://schemas.openxmlformats.org/officeDocument/2006/relationships/image" Target="../media/image17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00.png"/><Relationship Id="rId2" Type="http://schemas.openxmlformats.org/officeDocument/2006/relationships/customXml" Target="../ink/ink16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0.xml.rels><?xml version="1.0" encoding="UTF-8" standalone="yes"?>
<Relationships xmlns="http://schemas.openxmlformats.org/package/2006/relationships"><Relationship Id="rId2" Type="http://schemas.openxmlformats.org/officeDocument/2006/relationships/image" Target="../media/image17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svds.com/learning-imbalanced-classes/#fn1"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8772" y="185782"/>
            <a:ext cx="9541444" cy="4604407"/>
          </a:xfrm>
        </p:spPr>
        <p:txBody>
          <a:bodyPr>
            <a:normAutofit/>
          </a:bodyPr>
          <a:lstStyle/>
          <a:p>
            <a:r>
              <a:rPr lang="en-US" sz="4400" dirty="0"/>
              <a:t>Introduction to Decision Trees, Background and Application….Ensemble Overview</a:t>
            </a:r>
            <a:br>
              <a:rPr lang="en-US" sz="4400" dirty="0"/>
            </a:br>
            <a:br>
              <a:rPr lang="en-US" sz="4400" dirty="0"/>
            </a:br>
            <a:r>
              <a:rPr lang="en-US" sz="4400" dirty="0"/>
              <a:t>Brian Wright</a:t>
            </a:r>
            <a:br>
              <a:rPr lang="en-US" sz="4400" dirty="0"/>
            </a:br>
            <a:br>
              <a:rPr lang="en-US" sz="4400" dirty="0"/>
            </a:br>
            <a:endParaRPr lang="en-US" sz="4400" dirty="0"/>
          </a:p>
        </p:txBody>
      </p:sp>
      <p:sp>
        <p:nvSpPr>
          <p:cNvPr id="6" name="Rectangle 5"/>
          <p:cNvSpPr/>
          <p:nvPr/>
        </p:nvSpPr>
        <p:spPr>
          <a:xfrm>
            <a:off x="80553" y="5733143"/>
            <a:ext cx="1211217"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19891FBF-597D-4C19-B933-B108EBACF6CA}"/>
                  </a:ext>
                </a:extLst>
              </p14:cNvPr>
              <p14:cNvContentPartPr/>
              <p14:nvPr/>
            </p14:nvContentPartPr>
            <p14:xfrm>
              <a:off x="3694291" y="4687671"/>
              <a:ext cx="360" cy="360"/>
            </p14:xfrm>
          </p:contentPart>
        </mc:Choice>
        <mc:Fallback xmlns="">
          <p:pic>
            <p:nvPicPr>
              <p:cNvPr id="19" name="Ink 18">
                <a:extLst>
                  <a:ext uri="{FF2B5EF4-FFF2-40B4-BE49-F238E27FC236}">
                    <a16:creationId xmlns:a16="http://schemas.microsoft.com/office/drawing/2014/main" id="{19891FBF-597D-4C19-B933-B108EBACF6CA}"/>
                  </a:ext>
                </a:extLst>
              </p:cNvPr>
              <p:cNvPicPr/>
              <p:nvPr/>
            </p:nvPicPr>
            <p:blipFill>
              <a:blip r:embed="rId3"/>
              <a:stretch>
                <a:fillRect/>
              </a:stretch>
            </p:blipFill>
            <p:spPr>
              <a:xfrm>
                <a:off x="3685291" y="4679031"/>
                <a:ext cx="18000" cy="18000"/>
              </a:xfrm>
              <a:prstGeom prst="rect">
                <a:avLst/>
              </a:prstGeom>
            </p:spPr>
          </p:pic>
        </mc:Fallback>
      </mc:AlternateContent>
    </p:spTree>
    <p:extLst>
      <p:ext uri="{BB962C8B-B14F-4D97-AF65-F5344CB8AC3E}">
        <p14:creationId xmlns:p14="http://schemas.microsoft.com/office/powerpoint/2010/main" val="1546521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7445" y="1918742"/>
            <a:ext cx="4182255" cy="731520"/>
          </a:xfrm>
        </p:spPr>
        <p:txBody>
          <a:bodyPr>
            <a:normAutofit/>
          </a:bodyPr>
          <a:lstStyle/>
          <a:p>
            <a:pPr algn="ctr"/>
            <a:r>
              <a:rPr lang="en-US" sz="4000" dirty="0"/>
              <a:t>Background</a:t>
            </a:r>
          </a:p>
        </p:txBody>
      </p:sp>
      <p:sp>
        <p:nvSpPr>
          <p:cNvPr id="3" name="Content Placeholder 2"/>
          <p:cNvSpPr>
            <a:spLocks noGrp="1"/>
          </p:cNvSpPr>
          <p:nvPr>
            <p:ph idx="1"/>
          </p:nvPr>
        </p:nvSpPr>
        <p:spPr>
          <a:xfrm>
            <a:off x="0" y="731520"/>
            <a:ext cx="10515600" cy="5624829"/>
          </a:xfrm>
        </p:spPr>
        <p:txBody>
          <a:bodyPr>
            <a:normAutofit/>
          </a:bodyPr>
          <a:lstStyle/>
          <a:p>
            <a:endParaRPr lang="en-US"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10</a:t>
            </a:fld>
            <a:endParaRPr lang="en-US" dirty="0"/>
          </a:p>
        </p:txBody>
      </p:sp>
      <p:pic>
        <p:nvPicPr>
          <p:cNvPr id="7" name="Picture 6"/>
          <p:cNvPicPr>
            <a:picLocks noChangeAspect="1"/>
          </p:cNvPicPr>
          <p:nvPr/>
        </p:nvPicPr>
        <p:blipFill>
          <a:blip r:embed="rId2"/>
          <a:stretch>
            <a:fillRect/>
          </a:stretch>
        </p:blipFill>
        <p:spPr>
          <a:xfrm>
            <a:off x="4751884" y="2650262"/>
            <a:ext cx="2690618" cy="2089186"/>
          </a:xfrm>
          <a:prstGeom prst="rect">
            <a:avLst/>
          </a:prstGeom>
        </p:spPr>
      </p:pic>
      <p:sp>
        <p:nvSpPr>
          <p:cNvPr id="8" name="TextBox 7"/>
          <p:cNvSpPr txBox="1"/>
          <p:nvPr/>
        </p:nvSpPr>
        <p:spPr>
          <a:xfrm>
            <a:off x="2968052" y="6473779"/>
            <a:ext cx="8649325" cy="261610"/>
          </a:xfrm>
          <a:prstGeom prst="rect">
            <a:avLst/>
          </a:prstGeom>
          <a:noFill/>
        </p:spPr>
        <p:txBody>
          <a:bodyPr wrap="square" rtlCol="0">
            <a:spAutoFit/>
          </a:bodyPr>
          <a:lstStyle/>
          <a:p>
            <a:r>
              <a:rPr lang="en-US" sz="1100" dirty="0"/>
              <a:t>Source: </a:t>
            </a:r>
            <a:r>
              <a:rPr lang="en-US" sz="1100" dirty="0">
                <a:hlinkClick r:id="rId3"/>
              </a:rPr>
              <a:t>https://www.thehindu.com/features/friday-review/where-sanskrit-meets-computer-science/article7061379.ece</a:t>
            </a:r>
            <a:endParaRPr lang="en-US" sz="1100" dirty="0"/>
          </a:p>
        </p:txBody>
      </p:sp>
    </p:spTree>
    <p:extLst>
      <p:ext uri="{BB962C8B-B14F-4D97-AF65-F5344CB8AC3E}">
        <p14:creationId xmlns:p14="http://schemas.microsoft.com/office/powerpoint/2010/main" val="2881115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t>
            </a:r>
          </a:p>
        </p:txBody>
      </p:sp>
      <p:sp>
        <p:nvSpPr>
          <p:cNvPr id="3" name="Content Placeholder 2"/>
          <p:cNvSpPr>
            <a:spLocks noGrp="1"/>
          </p:cNvSpPr>
          <p:nvPr>
            <p:ph idx="1"/>
          </p:nvPr>
        </p:nvSpPr>
        <p:spPr>
          <a:xfrm>
            <a:off x="356326" y="731521"/>
            <a:ext cx="11008360" cy="5624829"/>
          </a:xfrm>
        </p:spPr>
        <p:txBody>
          <a:bodyPr>
            <a:normAutofit/>
          </a:bodyPr>
          <a:lstStyle/>
          <a:p>
            <a:r>
              <a:rPr lang="en-US" sz="2400" dirty="0"/>
              <a:t> Uses </a:t>
            </a:r>
            <a:r>
              <a:rPr lang="en-US" sz="2400" b="1" dirty="0"/>
              <a:t>recursive binary splitting </a:t>
            </a:r>
            <a:r>
              <a:rPr lang="en-US" sz="2400" dirty="0"/>
              <a:t>- Considering every possible partition of space is computationally infeasible, a </a:t>
            </a:r>
            <a:r>
              <a:rPr lang="en-US" sz="2400" b="1" dirty="0"/>
              <a:t>greedy</a:t>
            </a:r>
            <a:r>
              <a:rPr lang="en-US" sz="2400" dirty="0"/>
              <a:t> approach is used to divide the space. </a:t>
            </a:r>
          </a:p>
          <a:p>
            <a:pPr marL="0" indent="0">
              <a:buNone/>
            </a:pPr>
            <a:endParaRPr lang="en-US" sz="1200" dirty="0"/>
          </a:p>
          <a:p>
            <a:r>
              <a:rPr lang="en-US" sz="2400" dirty="0"/>
              <a:t> </a:t>
            </a:r>
            <a:r>
              <a:rPr lang="en-US" sz="2400" b="1" dirty="0"/>
              <a:t>Greedy algorithm</a:t>
            </a:r>
            <a:r>
              <a:rPr lang="en-US" sz="2400" dirty="0"/>
              <a:t> because at each step of the tree building process, the best split is made at that particular step, rather than looking ahead and picking a split that will lead to a better tree in the future.</a:t>
            </a:r>
          </a:p>
          <a:p>
            <a:pPr marL="0" indent="0">
              <a:buNone/>
            </a:pPr>
            <a:endParaRPr lang="en-US" sz="1200" dirty="0"/>
          </a:p>
          <a:p>
            <a:r>
              <a:rPr lang="en-US" sz="2400" dirty="0"/>
              <a:t> Trees can be regression or classification based, but in both instances will use </a:t>
            </a:r>
            <a:r>
              <a:rPr lang="en-US" sz="2400" b="1" dirty="0"/>
              <a:t>recursive binary splitting</a:t>
            </a:r>
          </a:p>
          <a:p>
            <a:pPr lvl="1"/>
            <a:r>
              <a:rPr lang="en-US" b="1" dirty="0"/>
              <a:t> </a:t>
            </a:r>
            <a:r>
              <a:rPr lang="en-US" dirty="0"/>
              <a:t>The difference is that in regression based trees we are predicting the actual class whereas in classification we are generating the probability of class inclusion as the determinate of the splitting</a:t>
            </a:r>
          </a:p>
          <a:p>
            <a:pPr lvl="1"/>
            <a:r>
              <a:rPr lang="en-US" b="1" dirty="0"/>
              <a:t> </a:t>
            </a:r>
            <a:r>
              <a:rPr lang="en-US" dirty="0"/>
              <a:t>This probability measure that drives the splitting for classification comes in two forms: Gini Index or Entropy </a:t>
            </a:r>
            <a:endParaRPr lang="en-US" b="1" dirty="0"/>
          </a:p>
          <a:p>
            <a:pPr lvl="1"/>
            <a:endParaRPr lang="en-US" sz="2000" dirty="0"/>
          </a:p>
        </p:txBody>
      </p:sp>
      <p:sp>
        <p:nvSpPr>
          <p:cNvPr id="5" name="Slide Number Placeholder 4"/>
          <p:cNvSpPr>
            <a:spLocks noGrp="1"/>
          </p:cNvSpPr>
          <p:nvPr>
            <p:ph type="sldNum" sz="quarter" idx="12"/>
          </p:nvPr>
        </p:nvSpPr>
        <p:spPr/>
        <p:txBody>
          <a:bodyPr/>
          <a:lstStyle/>
          <a:p>
            <a:fld id="{5ACD0CF0-90CC-9C41-A77B-2776398A8C8B}" type="slidenum">
              <a:rPr lang="en-US" smtClean="0"/>
              <a:t>11</a:t>
            </a:fld>
            <a:endParaRPr lang="en-US" dirty="0"/>
          </a:p>
        </p:txBody>
      </p:sp>
    </p:spTree>
    <p:extLst>
      <p:ext uri="{BB962C8B-B14F-4D97-AF65-F5344CB8AC3E}">
        <p14:creationId xmlns:p14="http://schemas.microsoft.com/office/powerpoint/2010/main" val="105428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Background: CART Algorithm and C4.5</a:t>
            </a:r>
          </a:p>
        </p:txBody>
      </p:sp>
      <p:sp>
        <p:nvSpPr>
          <p:cNvPr id="3" name="Content Placeholder 2"/>
          <p:cNvSpPr>
            <a:spLocks noGrp="1"/>
          </p:cNvSpPr>
          <p:nvPr>
            <p:ph idx="1"/>
          </p:nvPr>
        </p:nvSpPr>
        <p:spPr>
          <a:xfrm>
            <a:off x="0" y="731520"/>
            <a:ext cx="10515600" cy="5624829"/>
          </a:xfrm>
        </p:spPr>
        <p:txBody>
          <a:bodyPr>
            <a:normAutofit/>
          </a:bodyPr>
          <a:lstStyle/>
          <a:p>
            <a:endParaRPr lang="en-US"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12</a:t>
            </a:fld>
            <a:endParaRPr lang="en-US" dirty="0"/>
          </a:p>
        </p:txBody>
      </p:sp>
      <p:sp>
        <p:nvSpPr>
          <p:cNvPr id="6" name="Content Placeholder 2"/>
          <p:cNvSpPr txBox="1">
            <a:spLocks/>
          </p:cNvSpPr>
          <p:nvPr/>
        </p:nvSpPr>
        <p:spPr>
          <a:xfrm>
            <a:off x="161108" y="693235"/>
            <a:ext cx="10515600" cy="5624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a:t> Classification and Regression Tree (CART) – 1984 </a:t>
            </a:r>
            <a:r>
              <a:rPr lang="en-US" sz="2400" dirty="0" err="1"/>
              <a:t>Breiman</a:t>
            </a:r>
            <a:r>
              <a:rPr lang="en-US" sz="2400" dirty="0"/>
              <a:t>, Friedman, </a:t>
            </a:r>
            <a:r>
              <a:rPr lang="en-US" sz="2400" dirty="0" err="1"/>
              <a:t>Olshen</a:t>
            </a:r>
            <a:r>
              <a:rPr lang="en-US" sz="2400" dirty="0"/>
              <a:t> and Stone – Binary Trees</a:t>
            </a:r>
          </a:p>
          <a:p>
            <a:pPr lvl="1"/>
            <a:r>
              <a:rPr lang="en-US" sz="2000" dirty="0"/>
              <a:t> Can be used on numerical or categorical data</a:t>
            </a:r>
          </a:p>
          <a:p>
            <a:pPr lvl="1"/>
            <a:r>
              <a:rPr lang="en-US" sz="2000" dirty="0"/>
              <a:t> First splits the training data in two subsets using a single feature k and a threshold </a:t>
            </a:r>
            <a:r>
              <a:rPr lang="en-US" sz="2000" dirty="0" err="1"/>
              <a:t>t</a:t>
            </a:r>
            <a:r>
              <a:rPr lang="en-US" sz="2000" baseline="-25000" dirty="0" err="1"/>
              <a:t>k</a:t>
            </a:r>
            <a:r>
              <a:rPr lang="en-US" sz="2000" baseline="-25000" dirty="0"/>
              <a:t> </a:t>
            </a:r>
          </a:p>
          <a:p>
            <a:pPr lvl="1"/>
            <a:r>
              <a:rPr lang="en-US" sz="2000" dirty="0"/>
              <a:t> Searches through all possible pairs (k, </a:t>
            </a:r>
            <a:r>
              <a:rPr lang="en-US" sz="2000" dirty="0" err="1"/>
              <a:t>t</a:t>
            </a:r>
            <a:r>
              <a:rPr lang="en-US" sz="2000" baseline="-25000" dirty="0" err="1"/>
              <a:t>k</a:t>
            </a:r>
            <a:r>
              <a:rPr lang="en-US" sz="2000" dirty="0"/>
              <a:t>) to identify the split that produces the purest subsets, based on weighted average of information gain. </a:t>
            </a:r>
          </a:p>
          <a:p>
            <a:pPr lvl="1"/>
            <a:r>
              <a:rPr lang="en-US" sz="2000" dirty="0"/>
              <a:t> Stops once it cannot find a split that reduces impurity or by a pre-determine node size (</a:t>
            </a:r>
            <a:r>
              <a:rPr lang="en-US" sz="2000" dirty="0" err="1"/>
              <a:t>hyperparameter</a:t>
            </a:r>
            <a:r>
              <a:rPr lang="en-US" sz="2000" dirty="0"/>
              <a:t>). </a:t>
            </a:r>
            <a:endParaRPr lang="en-US" sz="1400" dirty="0"/>
          </a:p>
          <a:p>
            <a:r>
              <a:rPr lang="en-US" sz="2400" dirty="0"/>
              <a:t> C4.5 – Grew out of ID3 (early version) in the late 1980s early 90s both from J. Ross Quinlan, uses gain ratio, accepts cont. and discrete, introduced pruning and the application of different weights to variables </a:t>
            </a:r>
          </a:p>
          <a:p>
            <a:r>
              <a:rPr lang="en-US" sz="2400" dirty="0"/>
              <a:t> C5.0 – Next version of C4.5 – performance improvements, computationally more efficient and allows for boosting</a:t>
            </a:r>
          </a:p>
          <a:p>
            <a:endParaRPr lang="en-US" sz="2400" dirty="0"/>
          </a:p>
        </p:txBody>
      </p:sp>
    </p:spTree>
    <p:extLst>
      <p:ext uri="{BB962C8B-B14F-4D97-AF65-F5344CB8AC3E}">
        <p14:creationId xmlns:p14="http://schemas.microsoft.com/office/powerpoint/2010/main" val="952269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169" y="1876770"/>
            <a:ext cx="10515600" cy="731520"/>
          </a:xfrm>
        </p:spPr>
        <p:txBody>
          <a:bodyPr>
            <a:normAutofit/>
          </a:bodyPr>
          <a:lstStyle/>
          <a:p>
            <a:pPr algn="ctr"/>
            <a:r>
              <a:rPr lang="en-US" sz="3600" dirty="0"/>
              <a:t>Advantages and Limitations</a:t>
            </a:r>
          </a:p>
        </p:txBody>
      </p:sp>
      <p:sp>
        <p:nvSpPr>
          <p:cNvPr id="5" name="Slide Number Placeholder 4"/>
          <p:cNvSpPr>
            <a:spLocks noGrp="1"/>
          </p:cNvSpPr>
          <p:nvPr>
            <p:ph type="sldNum" sz="quarter" idx="12"/>
          </p:nvPr>
        </p:nvSpPr>
        <p:spPr/>
        <p:txBody>
          <a:bodyPr/>
          <a:lstStyle/>
          <a:p>
            <a:fld id="{5ACD0CF0-90CC-9C41-A77B-2776398A8C8B}" type="slidenum">
              <a:rPr lang="en-US" smtClean="0"/>
              <a:t>13</a:t>
            </a:fld>
            <a:endParaRPr lang="en-US" dirty="0"/>
          </a:p>
        </p:txBody>
      </p:sp>
      <p:pic>
        <p:nvPicPr>
          <p:cNvPr id="7" name="Picture 6"/>
          <p:cNvPicPr>
            <a:picLocks noChangeAspect="1"/>
          </p:cNvPicPr>
          <p:nvPr/>
        </p:nvPicPr>
        <p:blipFill>
          <a:blip r:embed="rId2"/>
          <a:stretch>
            <a:fillRect/>
          </a:stretch>
        </p:blipFill>
        <p:spPr>
          <a:xfrm>
            <a:off x="4371115" y="3002435"/>
            <a:ext cx="3209925" cy="1428750"/>
          </a:xfrm>
          <a:prstGeom prst="rect">
            <a:avLst/>
          </a:prstGeom>
        </p:spPr>
      </p:pic>
      <p:sp>
        <p:nvSpPr>
          <p:cNvPr id="8" name="TextBox 7"/>
          <p:cNvSpPr txBox="1"/>
          <p:nvPr/>
        </p:nvSpPr>
        <p:spPr>
          <a:xfrm>
            <a:off x="2773180" y="6400952"/>
            <a:ext cx="8724276" cy="276999"/>
          </a:xfrm>
          <a:prstGeom prst="rect">
            <a:avLst/>
          </a:prstGeom>
          <a:noFill/>
        </p:spPr>
        <p:txBody>
          <a:bodyPr wrap="square" rtlCol="0">
            <a:spAutoFit/>
          </a:bodyPr>
          <a:lstStyle/>
          <a:p>
            <a:r>
              <a:rPr lang="en-US" sz="1200" dirty="0"/>
              <a:t>Source: </a:t>
            </a:r>
            <a:r>
              <a:rPr lang="en-US" sz="1200" dirty="0">
                <a:hlinkClick r:id="rId3"/>
              </a:rPr>
              <a:t>https://socialmediamanager.tweetinggoddess.com/2018/04/20/advantages-and-disadvantages-of-twitter/</a:t>
            </a:r>
            <a:endParaRPr lang="en-US" sz="1200" dirty="0"/>
          </a:p>
        </p:txBody>
      </p:sp>
    </p:spTree>
    <p:extLst>
      <p:ext uri="{BB962C8B-B14F-4D97-AF65-F5344CB8AC3E}">
        <p14:creationId xmlns:p14="http://schemas.microsoft.com/office/powerpoint/2010/main" val="3745649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t>
            </a:r>
          </a:p>
        </p:txBody>
      </p:sp>
      <p:sp>
        <p:nvSpPr>
          <p:cNvPr id="3" name="Content Placeholder 2"/>
          <p:cNvSpPr>
            <a:spLocks noGrp="1"/>
          </p:cNvSpPr>
          <p:nvPr>
            <p:ph idx="1"/>
          </p:nvPr>
        </p:nvSpPr>
        <p:spPr>
          <a:xfrm>
            <a:off x="226979" y="731520"/>
            <a:ext cx="11965021" cy="4798424"/>
          </a:xfrm>
        </p:spPr>
        <p:txBody>
          <a:bodyPr>
            <a:normAutofit fontScale="92500"/>
          </a:bodyPr>
          <a:lstStyle/>
          <a:p>
            <a:r>
              <a:rPr lang="en-US" dirty="0"/>
              <a:t> Simple to understand and to interpret through visualization.</a:t>
            </a:r>
          </a:p>
          <a:p>
            <a:pPr marL="0" indent="0">
              <a:buNone/>
            </a:pPr>
            <a:endParaRPr lang="en-US" sz="300" dirty="0"/>
          </a:p>
          <a:p>
            <a:r>
              <a:rPr lang="en-US" dirty="0"/>
              <a:t> Requires little data preparation. Other techniques often require data normalization, dummy variables need to be created and blank values to be removed. </a:t>
            </a:r>
          </a:p>
          <a:p>
            <a:pPr marL="0" indent="0">
              <a:buNone/>
            </a:pPr>
            <a:endParaRPr lang="en-US" sz="700" dirty="0"/>
          </a:p>
          <a:p>
            <a:r>
              <a:rPr lang="en-US" dirty="0"/>
              <a:t> Able to handle both numerical and categorical data. </a:t>
            </a:r>
          </a:p>
          <a:p>
            <a:pPr marL="0" indent="0">
              <a:buNone/>
            </a:pPr>
            <a:endParaRPr lang="en-US" sz="1000" dirty="0"/>
          </a:p>
          <a:p>
            <a:r>
              <a:rPr lang="en-US" dirty="0"/>
              <a:t> Uses a white box model. If a given situation is observable in a model, the explanation for the condition is easily explained by </a:t>
            </a:r>
            <a:r>
              <a:rPr lang="en-US" dirty="0" err="1"/>
              <a:t>boolean</a:t>
            </a:r>
            <a:r>
              <a:rPr lang="en-US" dirty="0"/>
              <a:t> logic. By contrast, in a black box model (some neural network approaches), results may be more difficult to interpret.</a:t>
            </a:r>
          </a:p>
          <a:p>
            <a:endParaRPr lang="en-US" sz="100" dirty="0"/>
          </a:p>
          <a:p>
            <a:r>
              <a:rPr lang="en-US" dirty="0"/>
              <a:t> Fairly straight forward to evaluate and understand reliability of the model. ROC/Hit Rate/Error Rate/</a:t>
            </a:r>
          </a:p>
          <a:p>
            <a:endParaRPr lang="en-US"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14</a:t>
            </a:fld>
            <a:endParaRPr lang="en-US" dirty="0"/>
          </a:p>
        </p:txBody>
      </p:sp>
    </p:spTree>
    <p:extLst>
      <p:ext uri="{BB962C8B-B14F-4D97-AF65-F5344CB8AC3E}">
        <p14:creationId xmlns:p14="http://schemas.microsoft.com/office/powerpoint/2010/main" val="3386597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a:xfrm>
            <a:off x="-1" y="744583"/>
            <a:ext cx="11234057" cy="5976892"/>
          </a:xfrm>
        </p:spPr>
        <p:txBody>
          <a:bodyPr>
            <a:noAutofit/>
          </a:bodyPr>
          <a:lstStyle/>
          <a:p>
            <a:r>
              <a:rPr lang="en-US" dirty="0"/>
              <a:t> Decision-tree learners can create over-complex trees that do not generalize the data well. This is called </a:t>
            </a:r>
            <a:r>
              <a:rPr lang="en-US" b="1" dirty="0"/>
              <a:t>overfitting</a:t>
            </a:r>
            <a:r>
              <a:rPr lang="en-US" dirty="0"/>
              <a:t>. (helped by cross-validation) </a:t>
            </a:r>
          </a:p>
          <a:p>
            <a:pPr lvl="1"/>
            <a:r>
              <a:rPr lang="en-US" dirty="0"/>
              <a:t> Compare terminal nodes to data points, use the depth of the tree to calculate terminal nodes, for example 6 levels = 2</a:t>
            </a:r>
            <a:r>
              <a:rPr lang="en-US" baseline="30000" dirty="0"/>
              <a:t>6 </a:t>
            </a:r>
            <a:r>
              <a:rPr lang="en-US" dirty="0"/>
              <a:t> or 64 terminal nodes, if you have 100 data points that’s a lot of single data terminal nodes. Leaf nodes roughly double with every additional level of the tree. </a:t>
            </a:r>
            <a:endParaRPr lang="en-US" baseline="30000" dirty="0"/>
          </a:p>
          <a:p>
            <a:pPr marL="457200" lvl="1" indent="0">
              <a:buNone/>
            </a:pPr>
            <a:endParaRPr lang="en-US" sz="1400" dirty="0"/>
          </a:p>
          <a:p>
            <a:pPr lvl="1"/>
            <a:r>
              <a:rPr lang="en-US" dirty="0"/>
              <a:t> Mechanisms such setting the minimum number of samples required at a leaf node or setting the maximum depth of the tree can be used to avoid this problem.</a:t>
            </a:r>
          </a:p>
          <a:p>
            <a:pPr marL="0" indent="0">
              <a:buNone/>
            </a:pPr>
            <a:endParaRPr lang="en-US" sz="1050" dirty="0"/>
          </a:p>
          <a:p>
            <a:r>
              <a:rPr lang="en-US" dirty="0"/>
              <a:t> Decision trees can be unstable as small variations in the data might result in a completely different tree being generated. This problem is mitigated by using decision trees within an </a:t>
            </a:r>
            <a:r>
              <a:rPr lang="en-US" b="1" dirty="0"/>
              <a:t>ensemble</a:t>
            </a:r>
            <a:r>
              <a:rPr lang="en-US" dirty="0"/>
              <a:t> like Random Forest.</a:t>
            </a:r>
          </a:p>
          <a:p>
            <a:endParaRPr lang="en-US"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15</a:t>
            </a:fld>
            <a:endParaRPr lang="en-US" dirty="0"/>
          </a:p>
        </p:txBody>
      </p:sp>
    </p:spTree>
    <p:extLst>
      <p:ext uri="{BB962C8B-B14F-4D97-AF65-F5344CB8AC3E}">
        <p14:creationId xmlns:p14="http://schemas.microsoft.com/office/powerpoint/2010/main" val="4213165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a:xfrm>
            <a:off x="0" y="731520"/>
            <a:ext cx="10515600" cy="5016137"/>
          </a:xfrm>
        </p:spPr>
        <p:txBody>
          <a:bodyPr>
            <a:noAutofit/>
          </a:bodyPr>
          <a:lstStyle/>
          <a:p>
            <a:pPr marL="228600" lvl="1">
              <a:spcBef>
                <a:spcPts val="1000"/>
              </a:spcBef>
              <a:buFont typeface="Wingdings" panose="05000000000000000000" pitchFamily="2" charset="2"/>
              <a:buChar char="Ø"/>
            </a:pPr>
            <a:r>
              <a:rPr lang="en-US" sz="2800" dirty="0"/>
              <a:t> Practical decision-tree learning algorithms are based on heuristic algorithms such as the greedy algorithm where locally optimal decisions are made at each node. </a:t>
            </a:r>
          </a:p>
          <a:p>
            <a:pPr marL="800100" lvl="2" indent="-342900">
              <a:spcBef>
                <a:spcPts val="1000"/>
              </a:spcBef>
              <a:buFont typeface="Wingdings" panose="05000000000000000000" pitchFamily="2" charset="2"/>
              <a:buChar char="v"/>
            </a:pPr>
            <a:r>
              <a:rPr lang="en-US" sz="2400" dirty="0"/>
              <a:t>Such algorithms cannot guarantee to return the globally optimal decision tree. This can be mitigated by training multiple trees in an ensemble learner, where the features and samples are randomly sampled with replacement.</a:t>
            </a:r>
          </a:p>
          <a:p>
            <a:pPr marL="457200" lvl="1" indent="0">
              <a:buNone/>
            </a:pPr>
            <a:endParaRPr lang="en-US" sz="2000" dirty="0"/>
          </a:p>
          <a:p>
            <a:r>
              <a:rPr lang="en-US" dirty="0"/>
              <a:t> Decision tree learners create biased trees if some classes dominate. It is therefore recommended to </a:t>
            </a:r>
            <a:r>
              <a:rPr lang="en-US" b="1" dirty="0"/>
              <a:t>balance</a:t>
            </a:r>
            <a:r>
              <a:rPr lang="en-US" dirty="0"/>
              <a:t> the dataset prior to fitting if necessary </a:t>
            </a:r>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16</a:t>
            </a:fld>
            <a:endParaRPr lang="en-US" dirty="0"/>
          </a:p>
        </p:txBody>
      </p:sp>
    </p:spTree>
    <p:extLst>
      <p:ext uri="{BB962C8B-B14F-4D97-AF65-F5344CB8AC3E}">
        <p14:creationId xmlns:p14="http://schemas.microsoft.com/office/powerpoint/2010/main" val="1168983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32552"/>
            <a:ext cx="10515600" cy="731520"/>
          </a:xfrm>
        </p:spPr>
        <p:txBody>
          <a:bodyPr>
            <a:normAutofit/>
          </a:bodyPr>
          <a:lstStyle/>
          <a:p>
            <a:pPr algn="ctr"/>
            <a:r>
              <a:rPr lang="en-US" sz="3600" dirty="0"/>
              <a:t>Mathematical Approaches and Examples</a:t>
            </a:r>
          </a:p>
        </p:txBody>
      </p:sp>
      <p:sp>
        <p:nvSpPr>
          <p:cNvPr id="5" name="Slide Number Placeholder 4"/>
          <p:cNvSpPr>
            <a:spLocks noGrp="1"/>
          </p:cNvSpPr>
          <p:nvPr>
            <p:ph type="sldNum" sz="quarter" idx="12"/>
          </p:nvPr>
        </p:nvSpPr>
        <p:spPr/>
        <p:txBody>
          <a:bodyPr/>
          <a:lstStyle/>
          <a:p>
            <a:fld id="{5ACD0CF0-90CC-9C41-A77B-2776398A8C8B}" type="slidenum">
              <a:rPr lang="en-US" smtClean="0"/>
              <a:t>17</a:t>
            </a:fld>
            <a:endParaRPr lang="en-US" dirty="0"/>
          </a:p>
        </p:txBody>
      </p:sp>
    </p:spTree>
    <p:extLst>
      <p:ext uri="{BB962C8B-B14F-4D97-AF65-F5344CB8AC3E}">
        <p14:creationId xmlns:p14="http://schemas.microsoft.com/office/powerpoint/2010/main" val="1312580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Approaches: Node split criterion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18</a:t>
            </a:fld>
            <a:endParaRPr lang="en-US"/>
          </a:p>
        </p:txBody>
      </p:sp>
      <p:sp>
        <p:nvSpPr>
          <p:cNvPr id="6" name="Content Placeholder 2"/>
          <p:cNvSpPr txBox="1">
            <a:spLocks/>
          </p:cNvSpPr>
          <p:nvPr/>
        </p:nvSpPr>
        <p:spPr>
          <a:xfrm>
            <a:off x="-1" y="731520"/>
            <a:ext cx="11747863" cy="5624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 Decision Trees can use several different types of node split criteria depending on the data or data scientist’s preference </a:t>
            </a:r>
          </a:p>
          <a:p>
            <a:pPr lvl="1"/>
            <a:r>
              <a:rPr lang="en-US" dirty="0"/>
              <a:t> Regression/MSE – Continuous data</a:t>
            </a:r>
          </a:p>
          <a:p>
            <a:pPr lvl="1"/>
            <a:r>
              <a:rPr lang="en-US" dirty="0"/>
              <a:t> Entropy – Binary data splits </a:t>
            </a:r>
          </a:p>
          <a:p>
            <a:pPr lvl="1"/>
            <a:r>
              <a:rPr lang="en-US" dirty="0"/>
              <a:t> Gini Coefficient – Most common approach</a:t>
            </a:r>
          </a:p>
          <a:p>
            <a:r>
              <a:rPr lang="en-US" dirty="0"/>
              <a:t> Let’s take a look at each approach</a:t>
            </a:r>
          </a:p>
        </p:txBody>
      </p:sp>
      <p:sp>
        <p:nvSpPr>
          <p:cNvPr id="3" name="Rectangle 2"/>
          <p:cNvSpPr/>
          <p:nvPr/>
        </p:nvSpPr>
        <p:spPr>
          <a:xfrm>
            <a:off x="7317099" y="1540963"/>
            <a:ext cx="3579223" cy="195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 Both Entropy and Gini Coefficient use Information Gain to determine variable split criteria </a:t>
            </a:r>
          </a:p>
        </p:txBody>
      </p:sp>
      <p:sp>
        <p:nvSpPr>
          <p:cNvPr id="7" name="Right Arrow 6"/>
          <p:cNvSpPr/>
          <p:nvPr/>
        </p:nvSpPr>
        <p:spPr>
          <a:xfrm>
            <a:off x="5666281" y="2103046"/>
            <a:ext cx="1425941" cy="278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4227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Based Methods</a:t>
            </a:r>
          </a:p>
        </p:txBody>
      </p:sp>
      <p:sp>
        <p:nvSpPr>
          <p:cNvPr id="3" name="Content Placeholder 2"/>
          <p:cNvSpPr>
            <a:spLocks noGrp="1"/>
          </p:cNvSpPr>
          <p:nvPr>
            <p:ph idx="1"/>
          </p:nvPr>
        </p:nvSpPr>
        <p:spPr>
          <a:xfrm>
            <a:off x="80554" y="936239"/>
            <a:ext cx="10515600" cy="4351338"/>
          </a:xfrm>
        </p:spPr>
        <p:txBody>
          <a:bodyPr>
            <a:normAutofit/>
          </a:bodyPr>
          <a:lstStyle/>
          <a:p>
            <a:r>
              <a:rPr lang="en-US" dirty="0"/>
              <a:t> Several approaches to tree building </a:t>
            </a:r>
          </a:p>
          <a:p>
            <a:pPr lvl="1"/>
            <a:r>
              <a:rPr lang="en-US" dirty="0"/>
              <a:t> CART – Gini Index – Binary Trees – defaults to 10-fold cross validation</a:t>
            </a:r>
          </a:p>
          <a:p>
            <a:pPr lvl="1"/>
            <a:r>
              <a:rPr lang="en-US" dirty="0"/>
              <a:t> ID3 – Information Gain  </a:t>
            </a:r>
          </a:p>
          <a:p>
            <a:pPr lvl="2"/>
            <a:r>
              <a:rPr lang="en-US" dirty="0"/>
              <a:t> </a:t>
            </a:r>
            <a:r>
              <a:rPr lang="en-US" sz="2400" dirty="0"/>
              <a:t>C4.5 – Gains Ratio  – Introduced pruning (Entropy)</a:t>
            </a:r>
          </a:p>
          <a:p>
            <a:pPr lvl="2"/>
            <a:r>
              <a:rPr lang="en-US" sz="2400" dirty="0"/>
              <a:t> C5.0 – Improvement on C4.5 – Boosting, computationally efficient </a:t>
            </a:r>
          </a:p>
          <a:p>
            <a:pPr marL="0" indent="0">
              <a:buNone/>
            </a:pPr>
            <a:r>
              <a:rPr lang="en-US" dirty="0"/>
              <a:t>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19</a:t>
            </a:fld>
            <a:endParaRPr lang="en-US"/>
          </a:p>
        </p:txBody>
      </p:sp>
    </p:spTree>
    <p:extLst>
      <p:ext uri="{BB962C8B-B14F-4D97-AF65-F5344CB8AC3E}">
        <p14:creationId xmlns:p14="http://schemas.microsoft.com/office/powerpoint/2010/main" val="269027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0" y="731520"/>
            <a:ext cx="10515600" cy="5406633"/>
          </a:xfrm>
        </p:spPr>
        <p:txBody>
          <a:bodyPr>
            <a:normAutofit/>
          </a:bodyPr>
          <a:lstStyle/>
          <a:p>
            <a:r>
              <a:rPr lang="en-US" sz="3200" dirty="0"/>
              <a:t> Decision Trees</a:t>
            </a:r>
          </a:p>
          <a:p>
            <a:pPr lvl="1"/>
            <a:r>
              <a:rPr lang="en-US" sz="2800" dirty="0"/>
              <a:t> Basics</a:t>
            </a:r>
          </a:p>
          <a:p>
            <a:pPr lvl="1"/>
            <a:r>
              <a:rPr lang="en-US" sz="2800" dirty="0"/>
              <a:t> Background </a:t>
            </a:r>
          </a:p>
          <a:p>
            <a:pPr lvl="1"/>
            <a:r>
              <a:rPr lang="en-US" sz="2800" dirty="0"/>
              <a:t> Advantages and Limitations</a:t>
            </a:r>
          </a:p>
          <a:p>
            <a:pPr lvl="1"/>
            <a:r>
              <a:rPr lang="en-US" sz="2800" dirty="0"/>
              <a:t> Mathematical Approaches and Example</a:t>
            </a:r>
          </a:p>
          <a:p>
            <a:pPr lvl="1"/>
            <a:r>
              <a:rPr lang="en-US" sz="2800" dirty="0"/>
              <a:t> Example in R</a:t>
            </a:r>
          </a:p>
          <a:p>
            <a:pPr lvl="1"/>
            <a:r>
              <a:rPr lang="en-US" sz="2800" dirty="0"/>
              <a:t> Evaluation</a:t>
            </a:r>
          </a:p>
        </p:txBody>
      </p:sp>
      <p:sp>
        <p:nvSpPr>
          <p:cNvPr id="5" name="Slide Number Placeholder 4"/>
          <p:cNvSpPr>
            <a:spLocks noGrp="1"/>
          </p:cNvSpPr>
          <p:nvPr>
            <p:ph type="sldNum" sz="quarter" idx="12"/>
          </p:nvPr>
        </p:nvSpPr>
        <p:spPr/>
        <p:txBody>
          <a:bodyPr/>
          <a:lstStyle/>
          <a:p>
            <a:fld id="{5ACD0CF0-90CC-9C41-A77B-2776398A8C8B}" type="slidenum">
              <a:rPr lang="en-US" smtClean="0"/>
              <a:t>2</a:t>
            </a:fld>
            <a:endParaRPr lang="en-US" dirty="0"/>
          </a:p>
        </p:txBody>
      </p:sp>
    </p:spTree>
    <p:extLst>
      <p:ext uri="{BB962C8B-B14F-4D97-AF65-F5344CB8AC3E}">
        <p14:creationId xmlns:p14="http://schemas.microsoft.com/office/powerpoint/2010/main" val="110120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4816" y="751882"/>
            <a:ext cx="10515600" cy="891117"/>
          </a:xfrm>
        </p:spPr>
        <p:txBody>
          <a:bodyPr>
            <a:normAutofit/>
          </a:bodyPr>
          <a:lstStyle/>
          <a:p>
            <a:pPr>
              <a:defRPr/>
            </a:pPr>
            <a:r>
              <a:rPr lang="en-US" dirty="0"/>
              <a:t> The formula for entropy is below, where </a:t>
            </a:r>
            <a:r>
              <a:rPr lang="en-US" b="1" dirty="0">
                <a:latin typeface="+mj-lt"/>
                <a:ea typeface="+mj-ea"/>
                <a:cs typeface="+mj-cs"/>
              </a:rPr>
              <a:t>Pi is the probability that a random selection would have a state i</a:t>
            </a:r>
          </a:p>
          <a:p>
            <a:pPr>
              <a:defRPr/>
            </a:pPr>
            <a:endParaRPr lang="en-US" dirty="0"/>
          </a:p>
          <a:p>
            <a:pPr lvl="1">
              <a:buClr>
                <a:schemeClr val="bg1"/>
              </a:buClr>
            </a:pPr>
            <a:endParaRPr lang="fi-FI" dirty="0">
              <a:solidFill>
                <a:srgbClr val="72CFDF"/>
              </a:solidFill>
            </a:endParaRPr>
          </a:p>
          <a:p>
            <a:pPr marL="228600" lvl="1" indent="0">
              <a:buNone/>
            </a:pPr>
            <a:endParaRPr lang="en-US" dirty="0"/>
          </a:p>
        </p:txBody>
      </p:sp>
      <p:grpSp>
        <p:nvGrpSpPr>
          <p:cNvPr id="43" name="Group 42"/>
          <p:cNvGrpSpPr/>
          <p:nvPr/>
        </p:nvGrpSpPr>
        <p:grpSpPr>
          <a:xfrm>
            <a:off x="944228" y="3034124"/>
            <a:ext cx="1440160" cy="1440160"/>
            <a:chOff x="2470920" y="5993904"/>
            <a:chExt cx="5328592" cy="5328592"/>
          </a:xfrm>
        </p:grpSpPr>
        <p:sp>
          <p:nvSpPr>
            <p:cNvPr id="9" name="Oval 8"/>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0" name="Plus 9"/>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1" name="Plus 10"/>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2" name="Plus 11"/>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4" name="Oval 13"/>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5" name="Oval 14"/>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6" name="Oval 15"/>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grpSp>
        <p:nvGrpSpPr>
          <p:cNvPr id="42" name="Group 41"/>
          <p:cNvGrpSpPr/>
          <p:nvPr/>
        </p:nvGrpSpPr>
        <p:grpSpPr>
          <a:xfrm>
            <a:off x="5012680" y="3034124"/>
            <a:ext cx="1440160" cy="1440160"/>
            <a:chOff x="9743728" y="5993904"/>
            <a:chExt cx="5328592" cy="5328592"/>
          </a:xfrm>
        </p:grpSpPr>
        <p:sp>
          <p:nvSpPr>
            <p:cNvPr id="24" name="Oval 23"/>
            <p:cNvSpPr/>
            <p:nvPr/>
          </p:nvSpPr>
          <p:spPr>
            <a:xfrm>
              <a:off x="9743728"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5" name="Plus 24"/>
            <p:cNvSpPr/>
            <p:nvPr/>
          </p:nvSpPr>
          <p:spPr>
            <a:xfrm>
              <a:off x="10391800"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6" name="Plus 25"/>
            <p:cNvSpPr/>
            <p:nvPr/>
          </p:nvSpPr>
          <p:spPr>
            <a:xfrm>
              <a:off x="11975976"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8" name="Oval 27"/>
            <p:cNvSpPr/>
            <p:nvPr/>
          </p:nvSpPr>
          <p:spPr>
            <a:xfrm>
              <a:off x="11975976"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9" name="Oval 28"/>
            <p:cNvSpPr/>
            <p:nvPr/>
          </p:nvSpPr>
          <p:spPr>
            <a:xfrm>
              <a:off x="13272120"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0" name="Oval 29"/>
            <p:cNvSpPr/>
            <p:nvPr/>
          </p:nvSpPr>
          <p:spPr>
            <a:xfrm>
              <a:off x="10823848"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1" name="Oval 30"/>
            <p:cNvSpPr/>
            <p:nvPr/>
          </p:nvSpPr>
          <p:spPr>
            <a:xfrm>
              <a:off x="13632160" y="80101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grpSp>
        <p:nvGrpSpPr>
          <p:cNvPr id="41" name="Group 40"/>
          <p:cNvGrpSpPr/>
          <p:nvPr/>
        </p:nvGrpSpPr>
        <p:grpSpPr>
          <a:xfrm>
            <a:off x="9189144" y="3034124"/>
            <a:ext cx="1440160" cy="1440160"/>
            <a:chOff x="16872520" y="5993904"/>
            <a:chExt cx="5328592" cy="5328592"/>
          </a:xfrm>
        </p:grpSpPr>
        <p:sp>
          <p:nvSpPr>
            <p:cNvPr id="32" name="Oval 31"/>
            <p:cNvSpPr/>
            <p:nvPr/>
          </p:nvSpPr>
          <p:spPr>
            <a:xfrm>
              <a:off x="168725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5" name="Oval 34"/>
            <p:cNvSpPr/>
            <p:nvPr/>
          </p:nvSpPr>
          <p:spPr>
            <a:xfrm>
              <a:off x="191047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6" name="Oval 35"/>
            <p:cNvSpPr/>
            <p:nvPr/>
          </p:nvSpPr>
          <p:spPr>
            <a:xfrm>
              <a:off x="204009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7" name="Oval 36"/>
            <p:cNvSpPr/>
            <p:nvPr/>
          </p:nvSpPr>
          <p:spPr>
            <a:xfrm>
              <a:off x="179526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8" name="Oval 37"/>
            <p:cNvSpPr/>
            <p:nvPr/>
          </p:nvSpPr>
          <p:spPr>
            <a:xfrm>
              <a:off x="20760952" y="80101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9" name="Oval 38"/>
            <p:cNvSpPr/>
            <p:nvPr/>
          </p:nvSpPr>
          <p:spPr>
            <a:xfrm>
              <a:off x="19392800" y="6713984"/>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0" name="Oval 39"/>
            <p:cNvSpPr/>
            <p:nvPr/>
          </p:nvSpPr>
          <p:spPr>
            <a:xfrm>
              <a:off x="17808624" y="7938120"/>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
        <p:nvSpPr>
          <p:cNvPr id="47" name="TextBox 46"/>
          <p:cNvSpPr txBox="1"/>
          <p:nvPr/>
        </p:nvSpPr>
        <p:spPr>
          <a:xfrm>
            <a:off x="8943927" y="4625901"/>
            <a:ext cx="2592288" cy="1219886"/>
          </a:xfrm>
          <a:prstGeom prst="rect">
            <a:avLst/>
          </a:prstGeom>
          <a:noFill/>
        </p:spPr>
        <p:txBody>
          <a:bodyPr wrap="square" rtlCol="0">
            <a:spAutoFit/>
          </a:bodyPr>
          <a:lstStyle/>
          <a:p>
            <a:pPr>
              <a:lnSpc>
                <a:spcPct val="120000"/>
              </a:lnSpc>
            </a:pPr>
            <a:r>
              <a:rPr lang="en-US" sz="2800" dirty="0">
                <a:latin typeface="Lato Regular"/>
                <a:cs typeface="Lato Regular"/>
              </a:rPr>
              <a:t>(</a:t>
            </a:r>
            <a:r>
              <a:rPr lang="en-US" sz="2800" dirty="0">
                <a:solidFill>
                  <a:srgbClr val="008000"/>
                </a:solidFill>
                <a:latin typeface="Lato Regular"/>
                <a:cs typeface="Lato Regular"/>
              </a:rPr>
              <a:t>6/6</a:t>
            </a:r>
            <a:r>
              <a:rPr lang="en-US" sz="2800" dirty="0">
                <a:latin typeface="Lato Regular"/>
                <a:cs typeface="Lato Regular"/>
              </a:rPr>
              <a:t> log</a:t>
            </a:r>
            <a:r>
              <a:rPr lang="en-US" sz="2800" baseline="-25000" dirty="0">
                <a:latin typeface="Lato Regular"/>
                <a:cs typeface="Lato Regular"/>
              </a:rPr>
              <a:t>2 </a:t>
            </a:r>
            <a:r>
              <a:rPr lang="en-US" sz="2800" dirty="0">
                <a:solidFill>
                  <a:srgbClr val="008000"/>
                </a:solidFill>
                <a:latin typeface="Lato Regular"/>
                <a:cs typeface="Lato Regular"/>
              </a:rPr>
              <a:t>6/6</a:t>
            </a:r>
            <a:r>
              <a:rPr lang="en-US" sz="2800" dirty="0">
                <a:latin typeface="Lato Regular"/>
                <a:cs typeface="Lato Regular"/>
              </a:rPr>
              <a:t>)  </a:t>
            </a:r>
            <a:r>
              <a:rPr lang="en-US" sz="3200" dirty="0">
                <a:latin typeface="Lato Regular"/>
                <a:cs typeface="Lato Regular"/>
              </a:rPr>
              <a:t>= 0 </a:t>
            </a:r>
          </a:p>
        </p:txBody>
      </p:sp>
      <p:sp>
        <p:nvSpPr>
          <p:cNvPr id="33" name="Rectangle 32"/>
          <p:cNvSpPr/>
          <p:nvPr/>
        </p:nvSpPr>
        <p:spPr>
          <a:xfrm>
            <a:off x="3487315" y="1987645"/>
            <a:ext cx="5541818" cy="584775"/>
          </a:xfrm>
          <a:prstGeom prst="rect">
            <a:avLst/>
          </a:prstGeom>
        </p:spPr>
        <p:txBody>
          <a:bodyPr>
            <a:spAutoFit/>
          </a:bodyPr>
          <a:lstStyle/>
          <a:p>
            <a:pPr>
              <a:defRPr/>
            </a:pPr>
            <a:r>
              <a:rPr lang="en-US" sz="3200" dirty="0">
                <a:latin typeface="Lato Regular"/>
                <a:cs typeface="Lato Regular"/>
              </a:rPr>
              <a:t>Entropy = sum(-</a:t>
            </a:r>
            <a:r>
              <a:rPr lang="en-US" sz="3200" dirty="0">
                <a:solidFill>
                  <a:srgbClr val="72CFDF"/>
                </a:solidFill>
                <a:latin typeface="Lato Regular"/>
                <a:cs typeface="Lato Regular"/>
              </a:rPr>
              <a:t>P</a:t>
            </a:r>
            <a:r>
              <a:rPr lang="en-US" sz="3200" baseline="-25000" dirty="0">
                <a:solidFill>
                  <a:srgbClr val="72CFDF"/>
                </a:solidFill>
                <a:latin typeface="Lato Regular"/>
                <a:cs typeface="Lato Regular"/>
              </a:rPr>
              <a:t>i</a:t>
            </a:r>
            <a:r>
              <a:rPr lang="en-US" sz="3200" dirty="0">
                <a:latin typeface="Lato Regular"/>
                <a:cs typeface="Lato Regular"/>
              </a:rPr>
              <a:t> * log</a:t>
            </a:r>
            <a:r>
              <a:rPr lang="en-US" sz="3200" baseline="-25000" dirty="0">
                <a:latin typeface="Lato Regular"/>
                <a:cs typeface="Lato Regular"/>
              </a:rPr>
              <a:t>2</a:t>
            </a:r>
            <a:r>
              <a:rPr lang="en-US" sz="3200" dirty="0">
                <a:solidFill>
                  <a:srgbClr val="72CFDF"/>
                </a:solidFill>
                <a:latin typeface="Lato Regular"/>
                <a:cs typeface="Lato Regular"/>
              </a:rPr>
              <a:t>P</a:t>
            </a:r>
            <a:r>
              <a:rPr lang="en-US" sz="3200" baseline="-25000" dirty="0">
                <a:solidFill>
                  <a:srgbClr val="72CFDF"/>
                </a:solidFill>
                <a:latin typeface="Lato Regular"/>
                <a:cs typeface="Lato Regular"/>
              </a:rPr>
              <a:t>i</a:t>
            </a:r>
            <a:r>
              <a:rPr lang="en-US" sz="3200" dirty="0">
                <a:latin typeface="Lato Regular"/>
                <a:cs typeface="Lato Regular"/>
              </a:rPr>
              <a:t>)</a:t>
            </a:r>
          </a:p>
        </p:txBody>
      </p:sp>
      <p:sp>
        <p:nvSpPr>
          <p:cNvPr id="51" name="Plus 50"/>
          <p:cNvSpPr/>
          <p:nvPr/>
        </p:nvSpPr>
        <p:spPr>
          <a:xfrm>
            <a:off x="2636416" y="3142136"/>
            <a:ext cx="468052" cy="468052"/>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2" name="TextBox 51"/>
          <p:cNvSpPr txBox="1"/>
          <p:nvPr/>
        </p:nvSpPr>
        <p:spPr>
          <a:xfrm>
            <a:off x="3032460" y="3194325"/>
            <a:ext cx="758541" cy="400110"/>
          </a:xfrm>
          <a:prstGeom prst="rect">
            <a:avLst/>
          </a:prstGeom>
          <a:noFill/>
        </p:spPr>
        <p:txBody>
          <a:bodyPr wrap="none" rtlCol="0">
            <a:spAutoFit/>
          </a:bodyPr>
          <a:lstStyle/>
          <a:p>
            <a:r>
              <a:rPr lang="en-US" sz="2000" dirty="0">
                <a:latin typeface="Lato Regular"/>
                <a:cs typeface="Lato Regular"/>
              </a:rPr>
              <a:t> = 3  </a:t>
            </a:r>
          </a:p>
        </p:txBody>
      </p:sp>
      <p:sp>
        <p:nvSpPr>
          <p:cNvPr id="53" name="Oval 52"/>
          <p:cNvSpPr/>
          <p:nvPr/>
        </p:nvSpPr>
        <p:spPr>
          <a:xfrm>
            <a:off x="2729950" y="3682196"/>
            <a:ext cx="288032" cy="288032"/>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4" name="TextBox 53"/>
          <p:cNvSpPr txBox="1"/>
          <p:nvPr/>
        </p:nvSpPr>
        <p:spPr>
          <a:xfrm>
            <a:off x="3032460" y="3610188"/>
            <a:ext cx="758541" cy="400110"/>
          </a:xfrm>
          <a:prstGeom prst="rect">
            <a:avLst/>
          </a:prstGeom>
          <a:noFill/>
        </p:spPr>
        <p:txBody>
          <a:bodyPr wrap="none" rtlCol="0">
            <a:spAutoFit/>
          </a:bodyPr>
          <a:lstStyle/>
          <a:p>
            <a:r>
              <a:rPr lang="en-US" sz="2000" dirty="0">
                <a:latin typeface="Lato Regular"/>
                <a:cs typeface="Lato Regular"/>
              </a:rPr>
              <a:t> = 3  </a:t>
            </a:r>
          </a:p>
        </p:txBody>
      </p:sp>
      <p:sp>
        <p:nvSpPr>
          <p:cNvPr id="55" name="Plus 54"/>
          <p:cNvSpPr/>
          <p:nvPr/>
        </p:nvSpPr>
        <p:spPr>
          <a:xfrm>
            <a:off x="6740872" y="3142136"/>
            <a:ext cx="468052" cy="468052"/>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6" name="TextBox 55"/>
          <p:cNvSpPr txBox="1"/>
          <p:nvPr/>
        </p:nvSpPr>
        <p:spPr>
          <a:xfrm>
            <a:off x="7136916" y="3194325"/>
            <a:ext cx="758541" cy="400110"/>
          </a:xfrm>
          <a:prstGeom prst="rect">
            <a:avLst/>
          </a:prstGeom>
          <a:noFill/>
        </p:spPr>
        <p:txBody>
          <a:bodyPr wrap="none" rtlCol="0">
            <a:spAutoFit/>
          </a:bodyPr>
          <a:lstStyle/>
          <a:p>
            <a:r>
              <a:rPr lang="en-US" sz="2000" dirty="0">
                <a:latin typeface="Lato Regular"/>
                <a:cs typeface="Lato Regular"/>
              </a:rPr>
              <a:t> = 2  </a:t>
            </a:r>
          </a:p>
        </p:txBody>
      </p:sp>
      <p:sp>
        <p:nvSpPr>
          <p:cNvPr id="57" name="Oval 56"/>
          <p:cNvSpPr/>
          <p:nvPr/>
        </p:nvSpPr>
        <p:spPr>
          <a:xfrm>
            <a:off x="6834406" y="3682196"/>
            <a:ext cx="288032" cy="288032"/>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8" name="TextBox 57"/>
          <p:cNvSpPr txBox="1"/>
          <p:nvPr/>
        </p:nvSpPr>
        <p:spPr>
          <a:xfrm>
            <a:off x="7136916" y="3610188"/>
            <a:ext cx="758541" cy="400110"/>
          </a:xfrm>
          <a:prstGeom prst="rect">
            <a:avLst/>
          </a:prstGeom>
          <a:noFill/>
        </p:spPr>
        <p:txBody>
          <a:bodyPr wrap="none" rtlCol="0">
            <a:spAutoFit/>
          </a:bodyPr>
          <a:lstStyle/>
          <a:p>
            <a:r>
              <a:rPr lang="en-US" sz="2000" dirty="0">
                <a:latin typeface="Lato Regular"/>
                <a:cs typeface="Lato Regular"/>
              </a:rPr>
              <a:t> = 4  </a:t>
            </a:r>
          </a:p>
        </p:txBody>
      </p:sp>
      <p:sp>
        <p:nvSpPr>
          <p:cNvPr id="59" name="Plus 58"/>
          <p:cNvSpPr/>
          <p:nvPr/>
        </p:nvSpPr>
        <p:spPr>
          <a:xfrm>
            <a:off x="10864228" y="3142136"/>
            <a:ext cx="468052" cy="468052"/>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0" name="TextBox 59"/>
          <p:cNvSpPr txBox="1"/>
          <p:nvPr/>
        </p:nvSpPr>
        <p:spPr>
          <a:xfrm>
            <a:off x="11260272" y="3194325"/>
            <a:ext cx="617477" cy="400110"/>
          </a:xfrm>
          <a:prstGeom prst="rect">
            <a:avLst/>
          </a:prstGeom>
          <a:noFill/>
        </p:spPr>
        <p:txBody>
          <a:bodyPr wrap="none" rtlCol="0">
            <a:spAutoFit/>
          </a:bodyPr>
          <a:lstStyle/>
          <a:p>
            <a:r>
              <a:rPr lang="en-US" sz="2000" dirty="0">
                <a:latin typeface="Lato Regular"/>
                <a:cs typeface="Lato Regular"/>
              </a:rPr>
              <a:t> = 0</a:t>
            </a:r>
          </a:p>
        </p:txBody>
      </p:sp>
      <p:sp>
        <p:nvSpPr>
          <p:cNvPr id="61" name="Oval 60"/>
          <p:cNvSpPr/>
          <p:nvPr/>
        </p:nvSpPr>
        <p:spPr>
          <a:xfrm>
            <a:off x="10957762" y="3682196"/>
            <a:ext cx="288032" cy="288032"/>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2" name="TextBox 61"/>
          <p:cNvSpPr txBox="1"/>
          <p:nvPr/>
        </p:nvSpPr>
        <p:spPr>
          <a:xfrm>
            <a:off x="11260272" y="3610188"/>
            <a:ext cx="758541" cy="400110"/>
          </a:xfrm>
          <a:prstGeom prst="rect">
            <a:avLst/>
          </a:prstGeom>
          <a:noFill/>
        </p:spPr>
        <p:txBody>
          <a:bodyPr wrap="none" rtlCol="0">
            <a:spAutoFit/>
          </a:bodyPr>
          <a:lstStyle/>
          <a:p>
            <a:r>
              <a:rPr lang="en-US" sz="2000" dirty="0">
                <a:latin typeface="Lato Regular"/>
                <a:cs typeface="Lato Regular"/>
              </a:rPr>
              <a:t> = 6  </a:t>
            </a:r>
          </a:p>
        </p:txBody>
      </p:sp>
      <p:sp>
        <p:nvSpPr>
          <p:cNvPr id="63" name="TextBox 62"/>
          <p:cNvSpPr txBox="1"/>
          <p:nvPr/>
        </p:nvSpPr>
        <p:spPr>
          <a:xfrm>
            <a:off x="4113199" y="4684472"/>
            <a:ext cx="4395566" cy="1005083"/>
          </a:xfrm>
          <a:prstGeom prst="rect">
            <a:avLst/>
          </a:prstGeom>
          <a:noFill/>
        </p:spPr>
        <p:txBody>
          <a:bodyPr wrap="square" rtlCol="0">
            <a:spAutoFit/>
          </a:bodyPr>
          <a:lstStyle/>
          <a:p>
            <a:pPr>
              <a:lnSpc>
                <a:spcPct val="120000"/>
              </a:lnSpc>
            </a:pPr>
            <a:r>
              <a:rPr lang="en-US" sz="2400" dirty="0">
                <a:latin typeface="Lato Regular"/>
                <a:cs typeface="Lato Regular"/>
              </a:rPr>
              <a:t>(</a:t>
            </a:r>
            <a:r>
              <a:rPr lang="en-US" sz="2400" dirty="0">
                <a:solidFill>
                  <a:srgbClr val="72CFDF"/>
                </a:solidFill>
                <a:latin typeface="Lato Regular"/>
                <a:cs typeface="Lato Regular"/>
              </a:rPr>
              <a:t>2/6</a:t>
            </a:r>
            <a:r>
              <a:rPr lang="en-US" sz="2400" dirty="0">
                <a:latin typeface="Lato Regular"/>
                <a:cs typeface="Lato Regular"/>
              </a:rPr>
              <a:t> log</a:t>
            </a:r>
            <a:r>
              <a:rPr lang="en-US" sz="2400" baseline="-25000" dirty="0">
                <a:latin typeface="Lato Regular"/>
                <a:cs typeface="Lato Regular"/>
              </a:rPr>
              <a:t>2 </a:t>
            </a:r>
            <a:r>
              <a:rPr lang="en-US" sz="2400" dirty="0">
                <a:solidFill>
                  <a:srgbClr val="72CFDF"/>
                </a:solidFill>
                <a:latin typeface="Lato Regular"/>
                <a:cs typeface="Lato Regular"/>
              </a:rPr>
              <a:t>2/6</a:t>
            </a:r>
            <a:r>
              <a:rPr lang="en-US" sz="2400" dirty="0">
                <a:latin typeface="Lato Regular"/>
                <a:cs typeface="Lato Regular"/>
              </a:rPr>
              <a:t>)  - (</a:t>
            </a:r>
            <a:r>
              <a:rPr lang="en-US" sz="2400" dirty="0">
                <a:solidFill>
                  <a:srgbClr val="008000"/>
                </a:solidFill>
                <a:latin typeface="Lato Regular"/>
                <a:cs typeface="Lato Regular"/>
              </a:rPr>
              <a:t>4/6</a:t>
            </a:r>
            <a:r>
              <a:rPr lang="en-US" sz="2400" dirty="0">
                <a:latin typeface="Lato Regular"/>
                <a:cs typeface="Lato Regular"/>
              </a:rPr>
              <a:t> log</a:t>
            </a:r>
            <a:r>
              <a:rPr lang="en-US" sz="2400" baseline="-25000" dirty="0">
                <a:latin typeface="Lato Regular"/>
                <a:cs typeface="Lato Regular"/>
              </a:rPr>
              <a:t>2 </a:t>
            </a:r>
            <a:r>
              <a:rPr lang="en-US" sz="2400" dirty="0">
                <a:solidFill>
                  <a:srgbClr val="008000"/>
                </a:solidFill>
                <a:latin typeface="Lato Regular"/>
                <a:cs typeface="Lato Regular"/>
              </a:rPr>
              <a:t>4/6</a:t>
            </a:r>
            <a:r>
              <a:rPr lang="en-US" sz="2400" dirty="0">
                <a:latin typeface="Lato Regular"/>
                <a:cs typeface="Lato Regular"/>
              </a:rPr>
              <a:t>)  </a:t>
            </a:r>
          </a:p>
          <a:p>
            <a:pPr>
              <a:lnSpc>
                <a:spcPct val="120000"/>
              </a:lnSpc>
            </a:pPr>
            <a:r>
              <a:rPr lang="en-US" sz="2800" dirty="0">
                <a:latin typeface="Lato Regular"/>
                <a:cs typeface="Lato Regular"/>
              </a:rPr>
              <a:t>= 0.92 </a:t>
            </a:r>
          </a:p>
        </p:txBody>
      </p:sp>
      <p:sp>
        <p:nvSpPr>
          <p:cNvPr id="64" name="TextBox 63"/>
          <p:cNvSpPr txBox="1"/>
          <p:nvPr/>
        </p:nvSpPr>
        <p:spPr>
          <a:xfrm>
            <a:off x="249778" y="4740910"/>
            <a:ext cx="3931046" cy="1052596"/>
          </a:xfrm>
          <a:prstGeom prst="rect">
            <a:avLst/>
          </a:prstGeom>
          <a:noFill/>
        </p:spPr>
        <p:txBody>
          <a:bodyPr wrap="square" rtlCol="0">
            <a:spAutoFit/>
          </a:bodyPr>
          <a:lstStyle/>
          <a:p>
            <a:pPr>
              <a:lnSpc>
                <a:spcPct val="120000"/>
              </a:lnSpc>
            </a:pPr>
            <a:r>
              <a:rPr lang="en-US" sz="2400" dirty="0">
                <a:latin typeface="Lato Regular"/>
                <a:cs typeface="Lato Regular"/>
              </a:rPr>
              <a:t>(</a:t>
            </a:r>
            <a:r>
              <a:rPr lang="en-US" sz="2400" dirty="0">
                <a:solidFill>
                  <a:srgbClr val="72CFDF"/>
                </a:solidFill>
                <a:latin typeface="Lato Regular"/>
                <a:cs typeface="Lato Regular"/>
              </a:rPr>
              <a:t>3/6 </a:t>
            </a:r>
            <a:r>
              <a:rPr lang="en-US" sz="2400" dirty="0">
                <a:latin typeface="Lato Regular"/>
                <a:cs typeface="Lato Regular"/>
              </a:rPr>
              <a:t>log</a:t>
            </a:r>
            <a:r>
              <a:rPr lang="en-US" sz="2400" baseline="-25000" dirty="0">
                <a:latin typeface="Lato Regular"/>
                <a:cs typeface="Lato Regular"/>
              </a:rPr>
              <a:t>2 </a:t>
            </a:r>
            <a:r>
              <a:rPr lang="en-US" sz="2400" dirty="0">
                <a:solidFill>
                  <a:srgbClr val="72CFDF"/>
                </a:solidFill>
                <a:latin typeface="Lato Regular"/>
                <a:cs typeface="Lato Regular"/>
              </a:rPr>
              <a:t>3/6</a:t>
            </a:r>
            <a:r>
              <a:rPr lang="en-US" sz="2400" dirty="0">
                <a:latin typeface="Lato Regular"/>
                <a:cs typeface="Lato Regular"/>
              </a:rPr>
              <a:t>) </a:t>
            </a:r>
            <a:r>
              <a:rPr lang="mr-IN" sz="2400" dirty="0">
                <a:latin typeface="Lato Regular"/>
                <a:cs typeface="Lato Regular"/>
              </a:rPr>
              <a:t>–</a:t>
            </a:r>
            <a:r>
              <a:rPr lang="en-US" sz="2400" dirty="0">
                <a:latin typeface="Lato Regular"/>
                <a:cs typeface="Lato Regular"/>
              </a:rPr>
              <a:t> (</a:t>
            </a:r>
            <a:r>
              <a:rPr lang="en-US" sz="2400" dirty="0">
                <a:solidFill>
                  <a:srgbClr val="008000"/>
                </a:solidFill>
                <a:latin typeface="Lato Regular"/>
                <a:cs typeface="Lato Regular"/>
              </a:rPr>
              <a:t>3/6</a:t>
            </a:r>
            <a:r>
              <a:rPr lang="en-US" sz="2400" dirty="0">
                <a:latin typeface="Lato Regular"/>
                <a:cs typeface="Lato Regular"/>
              </a:rPr>
              <a:t> log</a:t>
            </a:r>
            <a:r>
              <a:rPr lang="en-US" sz="2400" baseline="-25000" dirty="0">
                <a:latin typeface="Lato Regular"/>
                <a:cs typeface="Lato Regular"/>
              </a:rPr>
              <a:t>2 </a:t>
            </a:r>
            <a:r>
              <a:rPr lang="en-US" sz="2400" dirty="0">
                <a:solidFill>
                  <a:srgbClr val="008000"/>
                </a:solidFill>
                <a:latin typeface="Lato Regular"/>
                <a:cs typeface="Lato Regular"/>
              </a:rPr>
              <a:t>3/6</a:t>
            </a:r>
            <a:r>
              <a:rPr lang="en-US" sz="2400" dirty="0">
                <a:latin typeface="Lato Regular"/>
                <a:cs typeface="Lato Regular"/>
              </a:rPr>
              <a:t>) </a:t>
            </a:r>
            <a:r>
              <a:rPr lang="en-US" sz="2800" dirty="0">
                <a:latin typeface="Lato Regular"/>
                <a:cs typeface="Lato Regular"/>
              </a:rPr>
              <a:t>= 1 </a:t>
            </a:r>
          </a:p>
        </p:txBody>
      </p:sp>
      <p:sp>
        <p:nvSpPr>
          <p:cNvPr id="48" name="Title 1"/>
          <p:cNvSpPr>
            <a:spLocks noGrp="1"/>
          </p:cNvSpPr>
          <p:nvPr>
            <p:ph type="title"/>
          </p:nvPr>
        </p:nvSpPr>
        <p:spPr>
          <a:xfrm>
            <a:off x="80554" y="1"/>
            <a:ext cx="10515600" cy="731520"/>
          </a:xfrm>
        </p:spPr>
        <p:txBody>
          <a:bodyPr/>
          <a:lstStyle/>
          <a:p>
            <a:r>
              <a:rPr lang="en-US" dirty="0"/>
              <a:t>Mathematical Approaches: Classification, Entropy (C4.5)</a:t>
            </a:r>
          </a:p>
        </p:txBody>
      </p:sp>
    </p:spTree>
    <p:extLst>
      <p:ext uri="{BB962C8B-B14F-4D97-AF65-F5344CB8AC3E}">
        <p14:creationId xmlns:p14="http://schemas.microsoft.com/office/powerpoint/2010/main" val="1765607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defRPr/>
            </a:pPr>
            <a:r>
              <a:rPr lang="en-US" dirty="0"/>
              <a:t> Information gain helps us understand how important an attribute is in the data</a:t>
            </a:r>
          </a:p>
          <a:p>
            <a:pPr>
              <a:defRPr/>
            </a:pPr>
            <a:r>
              <a:rPr lang="en-US" dirty="0"/>
              <a:t> We can use it to decide how to order the nodes of the decision tree</a:t>
            </a:r>
          </a:p>
          <a:p>
            <a:pPr>
              <a:defRPr/>
            </a:pPr>
            <a:endParaRPr lang="en-US" dirty="0"/>
          </a:p>
          <a:p>
            <a:pPr lvl="1">
              <a:buClr>
                <a:schemeClr val="bg1"/>
              </a:buClr>
            </a:pPr>
            <a:endParaRPr lang="fi-FI" dirty="0">
              <a:solidFill>
                <a:srgbClr val="72CFDF"/>
              </a:solidFill>
            </a:endParaRPr>
          </a:p>
          <a:p>
            <a:pPr marL="228600" lvl="1" indent="0">
              <a:buNone/>
            </a:pPr>
            <a:endParaRPr lang="en-US" dirty="0"/>
          </a:p>
        </p:txBody>
      </p:sp>
      <p:grpSp>
        <p:nvGrpSpPr>
          <p:cNvPr id="43" name="Group 42"/>
          <p:cNvGrpSpPr/>
          <p:nvPr/>
        </p:nvGrpSpPr>
        <p:grpSpPr>
          <a:xfrm>
            <a:off x="6930141" y="4005064"/>
            <a:ext cx="972108" cy="972108"/>
            <a:chOff x="2470920" y="5993904"/>
            <a:chExt cx="5328592" cy="5328592"/>
          </a:xfrm>
        </p:grpSpPr>
        <p:sp>
          <p:nvSpPr>
            <p:cNvPr id="9" name="Oval 8"/>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0" name="Plus 9"/>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1" name="Plus 10"/>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2" name="Plus 11"/>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6" name="Oval 15"/>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
        <p:nvSpPr>
          <p:cNvPr id="33" name="Rectangle 32"/>
          <p:cNvSpPr/>
          <p:nvPr/>
        </p:nvSpPr>
        <p:spPr>
          <a:xfrm>
            <a:off x="625157" y="2490212"/>
            <a:ext cx="11697472" cy="553998"/>
          </a:xfrm>
          <a:prstGeom prst="rect">
            <a:avLst/>
          </a:prstGeom>
        </p:spPr>
        <p:txBody>
          <a:bodyPr wrap="square">
            <a:spAutoFit/>
          </a:bodyPr>
          <a:lstStyle/>
          <a:p>
            <a:pPr>
              <a:defRPr/>
            </a:pPr>
            <a:r>
              <a:rPr lang="en-US" sz="3000" dirty="0">
                <a:latin typeface="Lato Regular"/>
                <a:cs typeface="Lato Regular"/>
              </a:rPr>
              <a:t>Information gain = </a:t>
            </a:r>
            <a:r>
              <a:rPr lang="en-US" sz="3000" dirty="0">
                <a:solidFill>
                  <a:srgbClr val="FF6600"/>
                </a:solidFill>
                <a:latin typeface="Lato Regular"/>
                <a:cs typeface="Lato Regular"/>
              </a:rPr>
              <a:t>entropy (parent) </a:t>
            </a:r>
            <a:r>
              <a:rPr lang="mr-IN" sz="3000" dirty="0">
                <a:latin typeface="Lato Regular"/>
                <a:cs typeface="Lato Regular"/>
              </a:rPr>
              <a:t>–</a:t>
            </a:r>
            <a:r>
              <a:rPr lang="en-US" sz="3000" dirty="0">
                <a:latin typeface="Lato Regular"/>
                <a:cs typeface="Lato Regular"/>
              </a:rPr>
              <a:t> </a:t>
            </a:r>
            <a:r>
              <a:rPr lang="en-US" sz="3000" dirty="0">
                <a:solidFill>
                  <a:srgbClr val="660066"/>
                </a:solidFill>
                <a:latin typeface="Lato Regular"/>
                <a:cs typeface="Lato Regular"/>
              </a:rPr>
              <a:t>average entropy (children)</a:t>
            </a:r>
          </a:p>
        </p:txBody>
      </p:sp>
      <p:sp>
        <p:nvSpPr>
          <p:cNvPr id="64" name="TextBox 63"/>
          <p:cNvSpPr txBox="1"/>
          <p:nvPr/>
        </p:nvSpPr>
        <p:spPr>
          <a:xfrm>
            <a:off x="736481" y="3695516"/>
            <a:ext cx="3846588" cy="535531"/>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72CFDF"/>
                </a:solidFill>
                <a:latin typeface="Lato Regular"/>
                <a:cs typeface="Lato Regular"/>
              </a:rPr>
              <a:t>3/6 </a:t>
            </a:r>
            <a:r>
              <a:rPr lang="en-US" sz="1900" dirty="0">
                <a:latin typeface="Lato Regular"/>
                <a:cs typeface="Lato Regular"/>
              </a:rPr>
              <a:t>log</a:t>
            </a:r>
            <a:r>
              <a:rPr lang="en-US" sz="1900" baseline="-25000" dirty="0">
                <a:latin typeface="Lato Regular"/>
                <a:cs typeface="Lato Regular"/>
              </a:rPr>
              <a:t>2 </a:t>
            </a:r>
            <a:r>
              <a:rPr lang="en-US" sz="1900" dirty="0">
                <a:solidFill>
                  <a:srgbClr val="72CFDF"/>
                </a:solidFill>
                <a:latin typeface="Lato Regular"/>
                <a:cs typeface="Lato Regular"/>
              </a:rPr>
              <a:t>3/6</a:t>
            </a:r>
            <a:r>
              <a:rPr lang="en-US" sz="1900" dirty="0">
                <a:latin typeface="Lato Regular"/>
                <a:cs typeface="Lato Regular"/>
              </a:rPr>
              <a:t>) </a:t>
            </a:r>
            <a:r>
              <a:rPr lang="mr-IN" sz="1900" dirty="0">
                <a:latin typeface="Lato Regular"/>
                <a:cs typeface="Lato Regular"/>
              </a:rPr>
              <a:t>–</a:t>
            </a:r>
            <a:r>
              <a:rPr lang="en-US" sz="1900" dirty="0">
                <a:latin typeface="Lato Regular"/>
                <a:cs typeface="Lato Regular"/>
              </a:rPr>
              <a:t> (</a:t>
            </a:r>
            <a:r>
              <a:rPr lang="en-US" sz="1900" dirty="0">
                <a:solidFill>
                  <a:srgbClr val="008000"/>
                </a:solidFill>
                <a:latin typeface="Lato Regular"/>
                <a:cs typeface="Lato Regular"/>
              </a:rPr>
              <a:t>3/6</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3/6</a:t>
            </a:r>
            <a:r>
              <a:rPr lang="en-US" sz="1900" dirty="0">
                <a:latin typeface="Lato Regular"/>
                <a:cs typeface="Lato Regular"/>
              </a:rPr>
              <a:t>) </a:t>
            </a:r>
            <a:r>
              <a:rPr lang="en-US" sz="2400" dirty="0">
                <a:latin typeface="Lato Regular"/>
                <a:cs typeface="Lato Regular"/>
              </a:rPr>
              <a:t>= </a:t>
            </a:r>
            <a:r>
              <a:rPr lang="en-US" sz="2400" dirty="0">
                <a:solidFill>
                  <a:srgbClr val="FF6600"/>
                </a:solidFill>
                <a:latin typeface="Lato Regular"/>
                <a:cs typeface="Lato Regular"/>
              </a:rPr>
              <a:t>1</a:t>
            </a:r>
            <a:r>
              <a:rPr lang="en-US" sz="2400" dirty="0">
                <a:latin typeface="Lato Regular"/>
                <a:cs typeface="Lato Regular"/>
              </a:rPr>
              <a:t> </a:t>
            </a:r>
          </a:p>
        </p:txBody>
      </p:sp>
      <p:grpSp>
        <p:nvGrpSpPr>
          <p:cNvPr id="48" name="Group 47"/>
          <p:cNvGrpSpPr/>
          <p:nvPr/>
        </p:nvGrpSpPr>
        <p:grpSpPr>
          <a:xfrm>
            <a:off x="4193837" y="4401108"/>
            <a:ext cx="1440160" cy="1440160"/>
            <a:chOff x="2470920" y="5993904"/>
            <a:chExt cx="5328592" cy="5328592"/>
          </a:xfrm>
        </p:grpSpPr>
        <p:sp>
          <p:nvSpPr>
            <p:cNvPr id="65" name="Oval 64"/>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6" name="Plus 65"/>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7" name="Plus 66"/>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8" name="Plus 67"/>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9" name="Oval 68"/>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0" name="Oval 69"/>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1" name="Oval 70"/>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grpSp>
        <p:nvGrpSpPr>
          <p:cNvPr id="72" name="Group 71"/>
          <p:cNvGrpSpPr/>
          <p:nvPr/>
        </p:nvGrpSpPr>
        <p:grpSpPr>
          <a:xfrm>
            <a:off x="6930141" y="5337212"/>
            <a:ext cx="972108" cy="972108"/>
            <a:chOff x="2470920" y="5993904"/>
            <a:chExt cx="5328592" cy="5328592"/>
          </a:xfrm>
        </p:grpSpPr>
        <p:sp>
          <p:nvSpPr>
            <p:cNvPr id="73" name="Oval 72"/>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7" name="Oval 76"/>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8" name="Oval 77"/>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
        <p:nvSpPr>
          <p:cNvPr id="80" name="Down Arrow 6"/>
          <p:cNvSpPr>
            <a:spLocks noChangeArrowheads="1"/>
          </p:cNvSpPr>
          <p:nvPr/>
        </p:nvSpPr>
        <p:spPr bwMode="auto">
          <a:xfrm rot="14793877">
            <a:off x="6108358" y="4231688"/>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81" name="Down Arrow 6"/>
          <p:cNvSpPr>
            <a:spLocks noChangeArrowheads="1"/>
          </p:cNvSpPr>
          <p:nvPr/>
        </p:nvSpPr>
        <p:spPr bwMode="auto">
          <a:xfrm rot="6806123" flipV="1">
            <a:off x="6108358" y="4915764"/>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82" name="TextBox 81"/>
          <p:cNvSpPr txBox="1"/>
          <p:nvPr/>
        </p:nvSpPr>
        <p:spPr>
          <a:xfrm>
            <a:off x="7974257" y="5409220"/>
            <a:ext cx="1770568" cy="886397"/>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008000"/>
                </a:solidFill>
                <a:latin typeface="Lato Regular"/>
                <a:cs typeface="Lato Regular"/>
              </a:rPr>
              <a:t>2/2</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2/2</a:t>
            </a:r>
            <a:r>
              <a:rPr lang="en-US" sz="1900" dirty="0">
                <a:latin typeface="Lato Regular"/>
                <a:cs typeface="Lato Regular"/>
              </a:rPr>
              <a:t>)</a:t>
            </a:r>
          </a:p>
          <a:p>
            <a:pPr>
              <a:lnSpc>
                <a:spcPct val="120000"/>
              </a:lnSpc>
            </a:pPr>
            <a:r>
              <a:rPr lang="en-US" sz="2000" dirty="0">
                <a:latin typeface="Lato Regular"/>
                <a:cs typeface="Lato Regular"/>
              </a:rPr>
              <a:t> </a:t>
            </a:r>
            <a:r>
              <a:rPr lang="en-US" sz="2400" dirty="0">
                <a:latin typeface="Lato Regular"/>
                <a:cs typeface="Lato Regular"/>
              </a:rPr>
              <a:t>= </a:t>
            </a:r>
            <a:r>
              <a:rPr lang="en-US" sz="2400" dirty="0">
                <a:solidFill>
                  <a:srgbClr val="660066"/>
                </a:solidFill>
                <a:latin typeface="Lato Regular"/>
                <a:cs typeface="Lato Regular"/>
              </a:rPr>
              <a:t>0</a:t>
            </a:r>
            <a:r>
              <a:rPr lang="en-US" sz="2400" dirty="0">
                <a:latin typeface="Lato Regular"/>
                <a:cs typeface="Lato Regular"/>
              </a:rPr>
              <a:t> </a:t>
            </a:r>
          </a:p>
        </p:txBody>
      </p:sp>
      <p:sp>
        <p:nvSpPr>
          <p:cNvPr id="83" name="TextBox 82"/>
          <p:cNvSpPr txBox="1"/>
          <p:nvPr/>
        </p:nvSpPr>
        <p:spPr>
          <a:xfrm>
            <a:off x="7974257" y="4077245"/>
            <a:ext cx="3450336" cy="886397"/>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72CFDF"/>
                </a:solidFill>
                <a:latin typeface="Lato Regular"/>
                <a:cs typeface="Lato Regular"/>
              </a:rPr>
              <a:t>3/4 </a:t>
            </a:r>
            <a:r>
              <a:rPr lang="en-US" sz="1900" dirty="0">
                <a:latin typeface="Lato Regular"/>
                <a:cs typeface="Lato Regular"/>
              </a:rPr>
              <a:t>log</a:t>
            </a:r>
            <a:r>
              <a:rPr lang="en-US" sz="1900" baseline="-25000" dirty="0">
                <a:latin typeface="Lato Regular"/>
                <a:cs typeface="Lato Regular"/>
              </a:rPr>
              <a:t>2 </a:t>
            </a:r>
            <a:r>
              <a:rPr lang="en-US" sz="1900" dirty="0">
                <a:solidFill>
                  <a:srgbClr val="72CFDF"/>
                </a:solidFill>
                <a:latin typeface="Lato Regular"/>
                <a:cs typeface="Lato Regular"/>
              </a:rPr>
              <a:t>3/4</a:t>
            </a:r>
            <a:r>
              <a:rPr lang="en-US" sz="1900" dirty="0">
                <a:latin typeface="Lato Regular"/>
                <a:cs typeface="Lato Regular"/>
              </a:rPr>
              <a:t>) </a:t>
            </a:r>
            <a:r>
              <a:rPr lang="mr-IN" sz="1900" dirty="0">
                <a:latin typeface="Lato Regular"/>
                <a:cs typeface="Lato Regular"/>
              </a:rPr>
              <a:t>–</a:t>
            </a:r>
            <a:r>
              <a:rPr lang="en-US" sz="1900" dirty="0">
                <a:latin typeface="Lato Regular"/>
                <a:cs typeface="Lato Regular"/>
              </a:rPr>
              <a:t> (</a:t>
            </a:r>
            <a:r>
              <a:rPr lang="en-US" sz="1900" dirty="0">
                <a:solidFill>
                  <a:srgbClr val="008000"/>
                </a:solidFill>
                <a:latin typeface="Lato Regular"/>
                <a:cs typeface="Lato Regular"/>
              </a:rPr>
              <a:t>1/4</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1/4</a:t>
            </a:r>
            <a:r>
              <a:rPr lang="en-US" sz="1900" dirty="0">
                <a:latin typeface="Lato Regular"/>
                <a:cs typeface="Lato Regular"/>
              </a:rPr>
              <a:t>)</a:t>
            </a:r>
            <a:endParaRPr lang="en-US" sz="2000" dirty="0">
              <a:latin typeface="Lato Regular"/>
              <a:cs typeface="Lato Regular"/>
            </a:endParaRPr>
          </a:p>
          <a:p>
            <a:pPr>
              <a:lnSpc>
                <a:spcPct val="120000"/>
              </a:lnSpc>
            </a:pPr>
            <a:r>
              <a:rPr lang="en-US" sz="2400" dirty="0">
                <a:latin typeface="Lato Regular"/>
                <a:cs typeface="Lato Regular"/>
              </a:rPr>
              <a:t>= </a:t>
            </a:r>
            <a:r>
              <a:rPr lang="en-US" sz="2400" dirty="0">
                <a:solidFill>
                  <a:srgbClr val="660066"/>
                </a:solidFill>
                <a:latin typeface="Lato Regular"/>
                <a:cs typeface="Lato Regular"/>
              </a:rPr>
              <a:t>0.81</a:t>
            </a:r>
            <a:r>
              <a:rPr lang="en-US" sz="2400" dirty="0">
                <a:latin typeface="Lato Regular"/>
                <a:cs typeface="Lato Regular"/>
              </a:rPr>
              <a:t> </a:t>
            </a:r>
          </a:p>
        </p:txBody>
      </p:sp>
      <p:sp>
        <p:nvSpPr>
          <p:cNvPr id="5" name="Rectangle 4"/>
          <p:cNvSpPr/>
          <p:nvPr/>
        </p:nvSpPr>
        <p:spPr>
          <a:xfrm>
            <a:off x="1343472" y="3301534"/>
            <a:ext cx="2460930" cy="461665"/>
          </a:xfrm>
          <a:prstGeom prst="rect">
            <a:avLst/>
          </a:prstGeom>
        </p:spPr>
        <p:txBody>
          <a:bodyPr wrap="none">
            <a:spAutoFit/>
          </a:bodyPr>
          <a:lstStyle/>
          <a:p>
            <a:r>
              <a:rPr lang="en-US" sz="2400" dirty="0">
                <a:solidFill>
                  <a:srgbClr val="FF6600"/>
                </a:solidFill>
                <a:latin typeface="Lato Regular"/>
                <a:cs typeface="Lato Regular"/>
              </a:rPr>
              <a:t>entropy (parent) </a:t>
            </a:r>
            <a:endParaRPr lang="en-US" sz="2400" dirty="0">
              <a:solidFill>
                <a:srgbClr val="FF6600"/>
              </a:solidFill>
            </a:endParaRPr>
          </a:p>
        </p:txBody>
      </p:sp>
      <p:sp>
        <p:nvSpPr>
          <p:cNvPr id="6" name="Rectangle 5"/>
          <p:cNvSpPr/>
          <p:nvPr/>
        </p:nvSpPr>
        <p:spPr>
          <a:xfrm>
            <a:off x="7042744" y="3284984"/>
            <a:ext cx="3781805" cy="461665"/>
          </a:xfrm>
          <a:prstGeom prst="rect">
            <a:avLst/>
          </a:prstGeom>
        </p:spPr>
        <p:txBody>
          <a:bodyPr wrap="none">
            <a:spAutoFit/>
          </a:bodyPr>
          <a:lstStyle/>
          <a:p>
            <a:pPr>
              <a:defRPr/>
            </a:pPr>
            <a:r>
              <a:rPr lang="en-US" sz="2400" dirty="0">
                <a:solidFill>
                  <a:srgbClr val="660066"/>
                </a:solidFill>
                <a:latin typeface="Lato Regular"/>
                <a:cs typeface="Lato Regular"/>
              </a:rPr>
              <a:t>average entropy (children)</a:t>
            </a:r>
          </a:p>
        </p:txBody>
      </p:sp>
      <p:sp>
        <p:nvSpPr>
          <p:cNvPr id="32" name="Title 1"/>
          <p:cNvSpPr>
            <a:spLocks noGrp="1"/>
          </p:cNvSpPr>
          <p:nvPr>
            <p:ph type="title"/>
          </p:nvPr>
        </p:nvSpPr>
        <p:spPr>
          <a:xfrm>
            <a:off x="80554" y="1"/>
            <a:ext cx="10515600" cy="731520"/>
          </a:xfrm>
        </p:spPr>
        <p:txBody>
          <a:bodyPr/>
          <a:lstStyle/>
          <a:p>
            <a:r>
              <a:rPr lang="en-US" dirty="0"/>
              <a:t>Mathematical Approaches: Classification, Entropy</a:t>
            </a:r>
          </a:p>
        </p:txBody>
      </p:sp>
    </p:spTree>
    <p:extLst>
      <p:ext uri="{BB962C8B-B14F-4D97-AF65-F5344CB8AC3E}">
        <p14:creationId xmlns:p14="http://schemas.microsoft.com/office/powerpoint/2010/main" val="938048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5060" y="821929"/>
            <a:ext cx="11885546" cy="1287843"/>
          </a:xfrm>
        </p:spPr>
        <p:txBody>
          <a:bodyPr>
            <a:normAutofit/>
          </a:bodyPr>
          <a:lstStyle/>
          <a:p>
            <a:pPr>
              <a:defRPr/>
            </a:pPr>
            <a:r>
              <a:rPr lang="en-US" dirty="0"/>
              <a:t> In order to calculate the average entropy for the split, we need to weigh the split by the number of data points in each node. So we create a weighted average of the entropy of the children nodes. </a:t>
            </a:r>
          </a:p>
          <a:p>
            <a:pPr lvl="1">
              <a:buClr>
                <a:schemeClr val="bg1"/>
              </a:buClr>
            </a:pPr>
            <a:endParaRPr lang="fi-FI" dirty="0">
              <a:solidFill>
                <a:srgbClr val="72CFDF"/>
              </a:solidFill>
            </a:endParaRPr>
          </a:p>
          <a:p>
            <a:pPr marL="228600" lvl="1" indent="0">
              <a:buNone/>
            </a:pPr>
            <a:endParaRPr lang="en-US" dirty="0"/>
          </a:p>
        </p:txBody>
      </p:sp>
      <p:sp>
        <p:nvSpPr>
          <p:cNvPr id="33" name="Rectangle 32"/>
          <p:cNvSpPr/>
          <p:nvPr/>
        </p:nvSpPr>
        <p:spPr>
          <a:xfrm>
            <a:off x="536013" y="2445092"/>
            <a:ext cx="11495718" cy="553998"/>
          </a:xfrm>
          <a:prstGeom prst="rect">
            <a:avLst/>
          </a:prstGeom>
        </p:spPr>
        <p:txBody>
          <a:bodyPr wrap="square">
            <a:spAutoFit/>
          </a:bodyPr>
          <a:lstStyle/>
          <a:p>
            <a:pPr>
              <a:defRPr/>
            </a:pPr>
            <a:r>
              <a:rPr lang="en-US" sz="3000" dirty="0">
                <a:cs typeface="Lato Regular"/>
              </a:rPr>
              <a:t>Information gain (ratio) = </a:t>
            </a:r>
            <a:r>
              <a:rPr lang="en-US" sz="3000" dirty="0">
                <a:solidFill>
                  <a:srgbClr val="FF6600"/>
                </a:solidFill>
                <a:cs typeface="Lato Regular"/>
              </a:rPr>
              <a:t>entropy (parent) </a:t>
            </a:r>
            <a:r>
              <a:rPr lang="mr-IN" sz="3000" dirty="0">
                <a:cs typeface="Lato Regular"/>
              </a:rPr>
              <a:t>–</a:t>
            </a:r>
            <a:r>
              <a:rPr lang="en-US" sz="3000" dirty="0">
                <a:cs typeface="Lato Regular"/>
              </a:rPr>
              <a:t> </a:t>
            </a:r>
            <a:r>
              <a:rPr lang="en-US" sz="3000" dirty="0">
                <a:solidFill>
                  <a:srgbClr val="660066"/>
                </a:solidFill>
                <a:cs typeface="Lato Regular"/>
              </a:rPr>
              <a:t>average entropy (children)</a:t>
            </a:r>
          </a:p>
        </p:txBody>
      </p:sp>
      <p:sp>
        <p:nvSpPr>
          <p:cNvPr id="83" name="TextBox 82"/>
          <p:cNvSpPr txBox="1"/>
          <p:nvPr/>
        </p:nvSpPr>
        <p:spPr>
          <a:xfrm>
            <a:off x="7140116" y="3612012"/>
            <a:ext cx="3450336" cy="978729"/>
          </a:xfrm>
          <a:prstGeom prst="rect">
            <a:avLst/>
          </a:prstGeom>
          <a:noFill/>
        </p:spPr>
        <p:txBody>
          <a:bodyPr wrap="square" rtlCol="0">
            <a:spAutoFit/>
          </a:bodyPr>
          <a:lstStyle/>
          <a:p>
            <a:pPr>
              <a:lnSpc>
                <a:spcPct val="120000"/>
              </a:lnSpc>
            </a:pPr>
            <a:r>
              <a:rPr lang="en-US" sz="2400" dirty="0">
                <a:cs typeface="Lato Regular"/>
              </a:rPr>
              <a:t>= (2/6 * 0) + (4/6 * 0.81)</a:t>
            </a:r>
          </a:p>
          <a:p>
            <a:pPr>
              <a:lnSpc>
                <a:spcPct val="120000"/>
              </a:lnSpc>
            </a:pPr>
            <a:r>
              <a:rPr lang="en-US" sz="2400" dirty="0">
                <a:cs typeface="Lato Regular"/>
              </a:rPr>
              <a:t>= </a:t>
            </a:r>
            <a:r>
              <a:rPr lang="en-US" sz="2400" dirty="0">
                <a:solidFill>
                  <a:srgbClr val="660066"/>
                </a:solidFill>
                <a:cs typeface="Lato Regular"/>
              </a:rPr>
              <a:t>0.54</a:t>
            </a:r>
            <a:r>
              <a:rPr lang="en-US" sz="2400" dirty="0">
                <a:cs typeface="Lato Regular"/>
              </a:rPr>
              <a:t>  </a:t>
            </a:r>
          </a:p>
        </p:txBody>
      </p:sp>
      <p:sp>
        <p:nvSpPr>
          <p:cNvPr id="5" name="Rectangle 4"/>
          <p:cNvSpPr/>
          <p:nvPr/>
        </p:nvSpPr>
        <p:spPr>
          <a:xfrm>
            <a:off x="1343472" y="3301534"/>
            <a:ext cx="2316468" cy="461665"/>
          </a:xfrm>
          <a:prstGeom prst="rect">
            <a:avLst/>
          </a:prstGeom>
        </p:spPr>
        <p:txBody>
          <a:bodyPr wrap="square">
            <a:spAutoFit/>
          </a:bodyPr>
          <a:lstStyle/>
          <a:p>
            <a:r>
              <a:rPr lang="en-US" sz="2400" dirty="0">
                <a:solidFill>
                  <a:srgbClr val="FF6600"/>
                </a:solidFill>
                <a:cs typeface="Lato Regular"/>
              </a:rPr>
              <a:t>entropy (parent) </a:t>
            </a:r>
            <a:endParaRPr lang="en-US" sz="2400" dirty="0">
              <a:solidFill>
                <a:srgbClr val="FF6600"/>
              </a:solidFill>
            </a:endParaRPr>
          </a:p>
        </p:txBody>
      </p:sp>
      <p:sp>
        <p:nvSpPr>
          <p:cNvPr id="6" name="Rectangle 5"/>
          <p:cNvSpPr/>
          <p:nvPr/>
        </p:nvSpPr>
        <p:spPr>
          <a:xfrm>
            <a:off x="6283872" y="3256980"/>
            <a:ext cx="4753481" cy="461665"/>
          </a:xfrm>
          <a:prstGeom prst="rect">
            <a:avLst/>
          </a:prstGeom>
        </p:spPr>
        <p:txBody>
          <a:bodyPr wrap="none">
            <a:spAutoFit/>
          </a:bodyPr>
          <a:lstStyle/>
          <a:p>
            <a:pPr>
              <a:defRPr/>
            </a:pPr>
            <a:r>
              <a:rPr lang="en-US" sz="2400" dirty="0">
                <a:solidFill>
                  <a:srgbClr val="660066"/>
                </a:solidFill>
                <a:cs typeface="Lato Regular"/>
              </a:rPr>
              <a:t>Weighted average entropy (children)</a:t>
            </a:r>
          </a:p>
        </p:txBody>
      </p:sp>
      <p:pic>
        <p:nvPicPr>
          <p:cNvPr id="7" name="Picture 6"/>
          <p:cNvPicPr>
            <a:picLocks noChangeAspect="1"/>
          </p:cNvPicPr>
          <p:nvPr/>
        </p:nvPicPr>
        <p:blipFill>
          <a:blip r:embed="rId3">
            <a:alphaModFix amt="73000"/>
          </a:blip>
          <a:stretch>
            <a:fillRect/>
          </a:stretch>
        </p:blipFill>
        <p:spPr>
          <a:xfrm>
            <a:off x="8040204" y="4835056"/>
            <a:ext cx="2011371" cy="1256680"/>
          </a:xfrm>
          <a:prstGeom prst="rect">
            <a:avLst/>
          </a:prstGeom>
        </p:spPr>
      </p:pic>
      <p:sp>
        <p:nvSpPr>
          <p:cNvPr id="32" name="TextBox 31"/>
          <p:cNvSpPr txBox="1"/>
          <p:nvPr/>
        </p:nvSpPr>
        <p:spPr>
          <a:xfrm>
            <a:off x="1925669" y="3726875"/>
            <a:ext cx="1099383" cy="535531"/>
          </a:xfrm>
          <a:prstGeom prst="rect">
            <a:avLst/>
          </a:prstGeom>
          <a:noFill/>
        </p:spPr>
        <p:txBody>
          <a:bodyPr wrap="square" rtlCol="0">
            <a:spAutoFit/>
          </a:bodyPr>
          <a:lstStyle/>
          <a:p>
            <a:pPr>
              <a:lnSpc>
                <a:spcPct val="120000"/>
              </a:lnSpc>
            </a:pPr>
            <a:r>
              <a:rPr lang="en-US" sz="2400" dirty="0">
                <a:cs typeface="Lato Regular"/>
              </a:rPr>
              <a:t>= </a:t>
            </a:r>
            <a:r>
              <a:rPr lang="en-US" sz="2400" dirty="0">
                <a:solidFill>
                  <a:srgbClr val="FF6600"/>
                </a:solidFill>
                <a:cs typeface="Lato Regular"/>
              </a:rPr>
              <a:t>1</a:t>
            </a:r>
            <a:r>
              <a:rPr lang="en-US" sz="2400" dirty="0">
                <a:cs typeface="Lato Regular"/>
              </a:rPr>
              <a:t> </a:t>
            </a:r>
          </a:p>
        </p:txBody>
      </p:sp>
      <p:sp>
        <p:nvSpPr>
          <p:cNvPr id="35" name="Title 1"/>
          <p:cNvSpPr>
            <a:spLocks noGrp="1"/>
          </p:cNvSpPr>
          <p:nvPr>
            <p:ph type="title"/>
          </p:nvPr>
        </p:nvSpPr>
        <p:spPr>
          <a:xfrm>
            <a:off x="80554" y="1"/>
            <a:ext cx="10515600" cy="731520"/>
          </a:xfrm>
        </p:spPr>
        <p:txBody>
          <a:bodyPr/>
          <a:lstStyle/>
          <a:p>
            <a:r>
              <a:rPr lang="en-US" dirty="0"/>
              <a:t>Mathematical Approaches: Classification, Entropy</a:t>
            </a:r>
          </a:p>
        </p:txBody>
      </p:sp>
      <p:grpSp>
        <p:nvGrpSpPr>
          <p:cNvPr id="36" name="Group 35"/>
          <p:cNvGrpSpPr/>
          <p:nvPr/>
        </p:nvGrpSpPr>
        <p:grpSpPr>
          <a:xfrm>
            <a:off x="1686748" y="4745144"/>
            <a:ext cx="1148236" cy="1197550"/>
            <a:chOff x="2470920" y="5993904"/>
            <a:chExt cx="5328592" cy="5328592"/>
          </a:xfrm>
        </p:grpSpPr>
        <p:sp>
          <p:nvSpPr>
            <p:cNvPr id="37" name="Oval 36"/>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8" name="Plus 37"/>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9" name="Plus 38"/>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0" name="Plus 39"/>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1" name="Oval 40"/>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2" name="Oval 41"/>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4" name="Oval 43"/>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Tree>
    <p:extLst>
      <p:ext uri="{BB962C8B-B14F-4D97-AF65-F5344CB8AC3E}">
        <p14:creationId xmlns:p14="http://schemas.microsoft.com/office/powerpoint/2010/main" val="3087747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554" y="834656"/>
            <a:ext cx="9466569" cy="3113246"/>
          </a:xfrm>
        </p:spPr>
        <p:txBody>
          <a:bodyPr>
            <a:normAutofit/>
          </a:bodyPr>
          <a:lstStyle/>
          <a:p>
            <a:r>
              <a:rPr lang="en-US" dirty="0"/>
              <a:t> In order to construct the tree, we need to follow three steps:</a:t>
            </a:r>
          </a:p>
          <a:p>
            <a:pPr marL="457200" indent="-457200">
              <a:buAutoNum type="arabicPeriod"/>
            </a:pPr>
            <a:r>
              <a:rPr lang="en-US" dirty="0"/>
              <a:t>Choose the attribute with the highest information gain</a:t>
            </a:r>
          </a:p>
          <a:p>
            <a:pPr marL="457200" indent="-457200">
              <a:buAutoNum type="arabicPeriod"/>
            </a:pPr>
            <a:r>
              <a:rPr lang="en-US" dirty="0"/>
              <a:t>Construct the child nodes</a:t>
            </a:r>
          </a:p>
          <a:p>
            <a:pPr marL="457200" indent="-457200">
              <a:buAutoNum type="arabicPeriod"/>
            </a:pPr>
            <a:r>
              <a:rPr lang="en-US" dirty="0"/>
              <a:t>Repeat steps 1 and 2 recursively until </a:t>
            </a:r>
          </a:p>
          <a:p>
            <a:pPr marL="0" indent="0">
              <a:buNone/>
            </a:pPr>
            <a:r>
              <a:rPr lang="en-US" dirty="0"/>
              <a:t>       no more information can be gained							</a:t>
            </a:r>
          </a:p>
          <a:p>
            <a:pPr marL="457200" indent="-457200">
              <a:buAutoNum type="arabicPeriod"/>
            </a:pPr>
            <a:endParaRPr lang="en-US" dirty="0"/>
          </a:p>
          <a:p>
            <a:pPr marL="457200" indent="-457200">
              <a:buAutoNum type="arabicPeriod"/>
            </a:pPr>
            <a:endParaRPr lang="en-US" dirty="0"/>
          </a:p>
        </p:txBody>
      </p:sp>
      <p:sp>
        <p:nvSpPr>
          <p:cNvPr id="47" name="Title 46"/>
          <p:cNvSpPr>
            <a:spLocks noGrp="1"/>
          </p:cNvSpPr>
          <p:nvPr>
            <p:ph type="title"/>
          </p:nvPr>
        </p:nvSpPr>
        <p:spPr/>
        <p:txBody>
          <a:bodyPr/>
          <a:lstStyle/>
          <a:p>
            <a:pPr>
              <a:defRPr/>
            </a:pPr>
            <a:r>
              <a:rPr lang="en-US" dirty="0"/>
              <a:t>Mathematical Approaches: Information gain + entropy: example</a:t>
            </a:r>
          </a:p>
        </p:txBody>
      </p:sp>
      <p:graphicFrame>
        <p:nvGraphicFramePr>
          <p:cNvPr id="9" name="Table 8"/>
          <p:cNvGraphicFramePr>
            <a:graphicFrameLocks noGrp="1"/>
          </p:cNvGraphicFramePr>
          <p:nvPr>
            <p:extLst>
              <p:ext uri="{D42A27DB-BD31-4B8C-83A1-F6EECF244321}">
                <p14:modId xmlns:p14="http://schemas.microsoft.com/office/powerpoint/2010/main" val="3705376124"/>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Rectangle 9"/>
          <p:cNvSpPr/>
          <p:nvPr/>
        </p:nvSpPr>
        <p:spPr>
          <a:xfrm>
            <a:off x="7431575" y="3284984"/>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7"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23</a:t>
            </a:fld>
            <a:endParaRPr lang="en-US" dirty="0">
              <a:latin typeface="Lato Light"/>
              <a:cs typeface="Lato Light"/>
            </a:endParaRPr>
          </a:p>
        </p:txBody>
      </p:sp>
    </p:spTree>
    <p:extLst>
      <p:ext uri="{BB962C8B-B14F-4D97-AF65-F5344CB8AC3E}">
        <p14:creationId xmlns:p14="http://schemas.microsoft.com/office/powerpoint/2010/main" val="92709584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80554" y="5733143"/>
            <a:ext cx="1225732"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idx="1"/>
          </p:nvPr>
        </p:nvSpPr>
        <p:spPr/>
        <p:txBody>
          <a:bodyPr/>
          <a:lstStyle/>
          <a:p>
            <a:pPr marL="457200" indent="-457200">
              <a:buAutoNum type="arabicPeriod"/>
            </a:pPr>
            <a:r>
              <a:rPr lang="en-US" dirty="0"/>
              <a:t>Choose the attribute with the highest information gain</a:t>
            </a:r>
          </a:p>
        </p:txBody>
      </p:sp>
      <p:sp>
        <p:nvSpPr>
          <p:cNvPr id="47" name="Title 46"/>
          <p:cNvSpPr>
            <a:spLocks noGrp="1"/>
          </p:cNvSpPr>
          <p:nvPr>
            <p:ph type="title"/>
          </p:nvPr>
        </p:nvSpPr>
        <p:spPr>
          <a:xfrm>
            <a:off x="80553" y="1"/>
            <a:ext cx="11294961" cy="731520"/>
          </a:xfrm>
        </p:spPr>
        <p:txBody>
          <a:bodyPr>
            <a:normAutofit/>
          </a:bodyPr>
          <a:lstStyle/>
          <a:p>
            <a:pPr>
              <a:defRPr/>
            </a:pPr>
            <a:r>
              <a:rPr lang="en-US" dirty="0"/>
              <a:t>Mathematical Approaches: Information gain + entropy: example</a:t>
            </a:r>
          </a:p>
        </p:txBody>
      </p:sp>
      <p:sp>
        <p:nvSpPr>
          <p:cNvPr id="10" name="Shape 422"/>
          <p:cNvSpPr txBox="1"/>
          <p:nvPr/>
        </p:nvSpPr>
        <p:spPr>
          <a:xfrm>
            <a:off x="2724746" y="222524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cxnSp>
        <p:nvCxnSpPr>
          <p:cNvPr id="11" name="Straight Connector 10"/>
          <p:cNvCxnSpPr>
            <a:cxnSpLocks noChangeShapeType="1"/>
            <a:stCxn id="10" idx="2"/>
          </p:cNvCxnSpPr>
          <p:nvPr/>
        </p:nvCxnSpPr>
        <p:spPr bwMode="auto">
          <a:xfrm flipH="1">
            <a:off x="2567608" y="265611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12" name="Straight Connector 11"/>
          <p:cNvCxnSpPr>
            <a:cxnSpLocks noChangeShapeType="1"/>
            <a:stCxn id="10" idx="2"/>
          </p:cNvCxnSpPr>
          <p:nvPr/>
        </p:nvCxnSpPr>
        <p:spPr bwMode="auto">
          <a:xfrm>
            <a:off x="3546277" y="265611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13" name="Rectangle 82"/>
          <p:cNvSpPr>
            <a:spLocks noChangeArrowheads="1"/>
          </p:cNvSpPr>
          <p:nvPr/>
        </p:nvSpPr>
        <p:spPr bwMode="auto">
          <a:xfrm>
            <a:off x="4464552" y="2781999"/>
            <a:ext cx="97174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Cloudy</a:t>
            </a:r>
          </a:p>
        </p:txBody>
      </p:sp>
      <p:sp>
        <p:nvSpPr>
          <p:cNvPr id="14" name="Rectangle 83"/>
          <p:cNvSpPr>
            <a:spLocks noChangeArrowheads="1"/>
          </p:cNvSpPr>
          <p:nvPr/>
        </p:nvSpPr>
        <p:spPr bwMode="auto">
          <a:xfrm>
            <a:off x="1771459" y="2765442"/>
            <a:ext cx="879921"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Sunny</a:t>
            </a:r>
          </a:p>
        </p:txBody>
      </p:sp>
      <p:sp>
        <p:nvSpPr>
          <p:cNvPr id="18" name="Shape 422"/>
          <p:cNvSpPr txBox="1"/>
          <p:nvPr/>
        </p:nvSpPr>
        <p:spPr>
          <a:xfrm>
            <a:off x="1199456"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6" name="TextBox 25"/>
          <p:cNvSpPr txBox="1"/>
          <p:nvPr/>
        </p:nvSpPr>
        <p:spPr>
          <a:xfrm>
            <a:off x="263352" y="3897052"/>
            <a:ext cx="3450336" cy="978729"/>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1/3 </a:t>
            </a:r>
            <a:r>
              <a:rPr lang="en-US" sz="2000" dirty="0">
                <a:cs typeface="Lato Regular"/>
              </a:rPr>
              <a:t>log</a:t>
            </a:r>
            <a:r>
              <a:rPr lang="en-US" sz="2000" baseline="-25000" dirty="0">
                <a:cs typeface="Lato Regular"/>
              </a:rPr>
              <a:t>2 </a:t>
            </a:r>
            <a:r>
              <a:rPr lang="en-US" sz="2000" dirty="0">
                <a:solidFill>
                  <a:srgbClr val="72CFDF"/>
                </a:solidFill>
                <a:cs typeface="Lato Regular"/>
              </a:rPr>
              <a:t>1/3</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2/3</a:t>
            </a:r>
            <a:r>
              <a:rPr lang="en-US" sz="2000" dirty="0">
                <a:cs typeface="Lato Regular"/>
              </a:rPr>
              <a:t> log</a:t>
            </a:r>
            <a:r>
              <a:rPr lang="en-US" sz="2000" baseline="-25000" dirty="0">
                <a:cs typeface="Lato Regular"/>
              </a:rPr>
              <a:t>2 </a:t>
            </a:r>
            <a:r>
              <a:rPr lang="en-US" sz="2000" dirty="0">
                <a:solidFill>
                  <a:srgbClr val="008000"/>
                </a:solidFill>
                <a:cs typeface="Lato Regular"/>
              </a:rPr>
              <a:t>2/3</a:t>
            </a:r>
            <a:r>
              <a:rPr lang="en-US" sz="2000" dirty="0">
                <a:cs typeface="Lato Regular"/>
              </a:rPr>
              <a:t>)</a:t>
            </a:r>
            <a:endParaRPr lang="en-US" sz="2400" dirty="0">
              <a:cs typeface="Lato Regular"/>
            </a:endParaRPr>
          </a:p>
          <a:p>
            <a:pPr>
              <a:lnSpc>
                <a:spcPct val="120000"/>
              </a:lnSpc>
            </a:pPr>
            <a:r>
              <a:rPr lang="en-US" sz="2800" dirty="0">
                <a:cs typeface="Lato Regular"/>
              </a:rPr>
              <a:t>= </a:t>
            </a:r>
            <a:r>
              <a:rPr lang="en-US" sz="2800" dirty="0">
                <a:solidFill>
                  <a:srgbClr val="660066"/>
                </a:solidFill>
                <a:cs typeface="Lato Regular"/>
              </a:rPr>
              <a:t>0.92</a:t>
            </a:r>
            <a:r>
              <a:rPr lang="en-US" sz="2800" dirty="0">
                <a:cs typeface="Lato Regular"/>
              </a:rPr>
              <a:t> </a:t>
            </a:r>
          </a:p>
        </p:txBody>
      </p:sp>
      <p:sp>
        <p:nvSpPr>
          <p:cNvPr id="27" name="TextBox 26"/>
          <p:cNvSpPr txBox="1"/>
          <p:nvPr/>
        </p:nvSpPr>
        <p:spPr>
          <a:xfrm>
            <a:off x="4187788" y="3897052"/>
            <a:ext cx="2610902"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1/1 </a:t>
            </a:r>
            <a:r>
              <a:rPr lang="en-US" sz="2000" dirty="0">
                <a:cs typeface="Lato Regular"/>
              </a:rPr>
              <a:t>log</a:t>
            </a:r>
            <a:r>
              <a:rPr lang="en-US" sz="2000" baseline="-25000" dirty="0">
                <a:cs typeface="Lato Regular"/>
              </a:rPr>
              <a:t>2 </a:t>
            </a:r>
            <a:r>
              <a:rPr lang="en-US" sz="2000" dirty="0">
                <a:solidFill>
                  <a:srgbClr val="72CFDF"/>
                </a:solidFill>
                <a:cs typeface="Lato Regular"/>
              </a:rPr>
              <a:t>1/1</a:t>
            </a:r>
            <a:r>
              <a:rPr lang="en-US" sz="2000" dirty="0">
                <a:cs typeface="Lato Regular"/>
              </a:rPr>
              <a:t>) </a:t>
            </a:r>
            <a:r>
              <a:rPr lang="en-US" sz="2800" dirty="0">
                <a:cs typeface="Lato Regular"/>
              </a:rPr>
              <a:t>= </a:t>
            </a:r>
            <a:r>
              <a:rPr lang="en-US" sz="2800" dirty="0">
                <a:solidFill>
                  <a:srgbClr val="660066"/>
                </a:solidFill>
                <a:cs typeface="Lato Regular"/>
              </a:rPr>
              <a:t>0</a:t>
            </a:r>
            <a:r>
              <a:rPr lang="en-US" sz="2800" dirty="0">
                <a:cs typeface="Lato Regular"/>
              </a:rPr>
              <a:t> </a:t>
            </a:r>
          </a:p>
        </p:txBody>
      </p:sp>
      <p:sp>
        <p:nvSpPr>
          <p:cNvPr id="28" name="TextBox 27"/>
          <p:cNvSpPr txBox="1"/>
          <p:nvPr/>
        </p:nvSpPr>
        <p:spPr>
          <a:xfrm>
            <a:off x="4475820" y="2061021"/>
            <a:ext cx="4276294"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2/4 </a:t>
            </a:r>
            <a:r>
              <a:rPr lang="en-US" sz="2000" dirty="0">
                <a:cs typeface="Lato Regular"/>
              </a:rPr>
              <a:t>log</a:t>
            </a:r>
            <a:r>
              <a:rPr lang="en-US" sz="2000" baseline="-25000" dirty="0">
                <a:cs typeface="Lato Regular"/>
              </a:rPr>
              <a:t>2 </a:t>
            </a:r>
            <a:r>
              <a:rPr lang="en-US" sz="2000" dirty="0">
                <a:solidFill>
                  <a:srgbClr val="72CFDF"/>
                </a:solidFill>
                <a:cs typeface="Lato Regular"/>
              </a:rPr>
              <a:t>2/4</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2/4</a:t>
            </a:r>
            <a:r>
              <a:rPr lang="en-US" sz="2000" dirty="0">
                <a:cs typeface="Lato Regular"/>
              </a:rPr>
              <a:t> log</a:t>
            </a:r>
            <a:r>
              <a:rPr lang="en-US" sz="2000" baseline="-25000" dirty="0">
                <a:cs typeface="Lato Regular"/>
              </a:rPr>
              <a:t>2 </a:t>
            </a:r>
            <a:r>
              <a:rPr lang="en-US" sz="2000" dirty="0">
                <a:solidFill>
                  <a:srgbClr val="008000"/>
                </a:solidFill>
                <a:cs typeface="Lato Regular"/>
              </a:rPr>
              <a:t>2/4</a:t>
            </a:r>
            <a:r>
              <a:rPr lang="en-US" sz="2000" dirty="0">
                <a:cs typeface="Lato Regular"/>
              </a:rPr>
              <a:t>) </a:t>
            </a:r>
            <a:r>
              <a:rPr lang="en-US" sz="2800" dirty="0">
                <a:cs typeface="Lato Regular"/>
              </a:rPr>
              <a:t>= </a:t>
            </a:r>
            <a:r>
              <a:rPr lang="en-US" sz="2800" dirty="0">
                <a:solidFill>
                  <a:srgbClr val="FF6600"/>
                </a:solidFill>
                <a:cs typeface="Lato Regular"/>
              </a:rPr>
              <a:t>1</a:t>
            </a:r>
            <a:r>
              <a:rPr lang="en-US" sz="2800" dirty="0">
                <a:cs typeface="Lato Regular"/>
              </a:rPr>
              <a:t> </a:t>
            </a:r>
          </a:p>
        </p:txBody>
      </p:sp>
      <p:sp>
        <p:nvSpPr>
          <p:cNvPr id="29" name="Rectangle 28"/>
          <p:cNvSpPr/>
          <p:nvPr/>
        </p:nvSpPr>
        <p:spPr>
          <a:xfrm>
            <a:off x="119476" y="5945920"/>
            <a:ext cx="6444716" cy="553998"/>
          </a:xfrm>
          <a:prstGeom prst="rect">
            <a:avLst/>
          </a:prstGeom>
        </p:spPr>
        <p:txBody>
          <a:bodyPr wrap="square">
            <a:spAutoFit/>
          </a:bodyPr>
          <a:lstStyle/>
          <a:p>
            <a:pPr>
              <a:defRPr/>
            </a:pPr>
            <a:r>
              <a:rPr lang="en-US" sz="3000" dirty="0">
                <a:cs typeface="Lato Regular"/>
              </a:rPr>
              <a:t>I.G. = </a:t>
            </a:r>
            <a:r>
              <a:rPr lang="en-US" sz="3000" dirty="0">
                <a:solidFill>
                  <a:srgbClr val="FF6600"/>
                </a:solidFill>
                <a:cs typeface="Lato Regular"/>
              </a:rPr>
              <a:t>1 </a:t>
            </a:r>
            <a:r>
              <a:rPr lang="mr-IN" sz="3000" dirty="0">
                <a:cs typeface="Lato Regular"/>
              </a:rPr>
              <a:t>–</a:t>
            </a:r>
            <a:r>
              <a:rPr lang="en-US" sz="3000" dirty="0">
                <a:cs typeface="Lato Regular"/>
              </a:rPr>
              <a:t> ((3/4 * </a:t>
            </a:r>
            <a:r>
              <a:rPr lang="en-US" sz="3000" dirty="0">
                <a:solidFill>
                  <a:srgbClr val="660066"/>
                </a:solidFill>
                <a:cs typeface="Lato Regular"/>
              </a:rPr>
              <a:t>0.92</a:t>
            </a:r>
            <a:r>
              <a:rPr lang="en-US" sz="3000" dirty="0">
                <a:cs typeface="Lato Regular"/>
              </a:rPr>
              <a:t>) + (1/4 * </a:t>
            </a:r>
            <a:r>
              <a:rPr lang="en-US" sz="3000" dirty="0">
                <a:solidFill>
                  <a:srgbClr val="660066"/>
                </a:solidFill>
                <a:cs typeface="Lato Regular"/>
              </a:rPr>
              <a:t>0</a:t>
            </a:r>
            <a:r>
              <a:rPr lang="en-US" sz="3000" dirty="0">
                <a:cs typeface="Lato Regular"/>
              </a:rPr>
              <a:t>)) = 0.31</a:t>
            </a:r>
          </a:p>
        </p:txBody>
      </p:sp>
      <p:sp>
        <p:nvSpPr>
          <p:cNvPr id="24" name="TextBox 23"/>
          <p:cNvSpPr txBox="1"/>
          <p:nvPr/>
        </p:nvSpPr>
        <p:spPr>
          <a:xfrm>
            <a:off x="2476013" y="4946812"/>
            <a:ext cx="2103653" cy="400110"/>
          </a:xfrm>
          <a:prstGeom prst="rect">
            <a:avLst/>
          </a:prstGeom>
          <a:noFill/>
        </p:spPr>
        <p:txBody>
          <a:bodyPr wrap="none" rtlCol="0">
            <a:spAutoFit/>
          </a:bodyPr>
          <a:lstStyle/>
          <a:p>
            <a:r>
              <a:rPr lang="en-US" sz="2000" b="1" i="1" dirty="0">
                <a:solidFill>
                  <a:srgbClr val="FF6600"/>
                </a:solidFill>
                <a:cs typeface="Lato Light"/>
              </a:rPr>
              <a:t>weighted average</a:t>
            </a:r>
          </a:p>
        </p:txBody>
      </p:sp>
      <p:sp>
        <p:nvSpPr>
          <p:cNvPr id="25" name="Left Brace 24"/>
          <p:cNvSpPr/>
          <p:nvPr/>
        </p:nvSpPr>
        <p:spPr>
          <a:xfrm rot="5400000">
            <a:off x="3246217" y="4037708"/>
            <a:ext cx="468052" cy="3492388"/>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graphicFrame>
        <p:nvGraphicFramePr>
          <p:cNvPr id="36" name="Table 35"/>
          <p:cNvGraphicFramePr>
            <a:graphicFrameLocks noGrp="1"/>
          </p:cNvGraphicFramePr>
          <p:nvPr>
            <p:extLst>
              <p:ext uri="{D42A27DB-BD31-4B8C-83A1-F6EECF244321}">
                <p14:modId xmlns:p14="http://schemas.microsoft.com/office/powerpoint/2010/main" val="18318697"/>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31575" y="3284984"/>
            <a:ext cx="3760966" cy="507831"/>
          </a:xfrm>
          <a:prstGeom prst="rect">
            <a:avLst/>
          </a:prstGeom>
        </p:spPr>
        <p:txBody>
          <a:bodyPr wrap="none">
            <a:spAutoFit/>
          </a:bodyPr>
          <a:lstStyle/>
          <a:p>
            <a:r>
              <a:rPr lang="en-US" sz="2700" b="1" i="1" dirty="0">
                <a:solidFill>
                  <a:srgbClr val="FF6600"/>
                </a:solidFill>
                <a:cs typeface="Lato Light"/>
              </a:rPr>
              <a:t>Should you play outside?</a:t>
            </a:r>
          </a:p>
        </p:txBody>
      </p:sp>
      <p:sp>
        <p:nvSpPr>
          <p:cNvPr id="22" name="Rectangle 21"/>
          <p:cNvSpPr/>
          <p:nvPr/>
        </p:nvSpPr>
        <p:spPr>
          <a:xfrm>
            <a:off x="6744072" y="3861048"/>
            <a:ext cx="1224136" cy="2015096"/>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3"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24</a:t>
            </a:fld>
            <a:endParaRPr lang="en-US" dirty="0">
              <a:latin typeface="Lato Light"/>
              <a:cs typeface="Lato Light"/>
            </a:endParaRPr>
          </a:p>
        </p:txBody>
      </p:sp>
    </p:spTree>
    <p:extLst>
      <p:ext uri="{BB962C8B-B14F-4D97-AF65-F5344CB8AC3E}">
        <p14:creationId xmlns:p14="http://schemas.microsoft.com/office/powerpoint/2010/main" val="387171467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pPr marL="457200" indent="-457200">
              <a:buAutoNum type="arabicPeriod"/>
            </a:pPr>
            <a:r>
              <a:rPr lang="en-US" dirty="0"/>
              <a:t>Choose the attribute with the highest information gain</a:t>
            </a:r>
          </a:p>
        </p:txBody>
      </p:sp>
      <p:sp>
        <p:nvSpPr>
          <p:cNvPr id="47" name="Title 46"/>
          <p:cNvSpPr>
            <a:spLocks noGrp="1"/>
          </p:cNvSpPr>
          <p:nvPr>
            <p:ph type="title"/>
          </p:nvPr>
        </p:nvSpPr>
        <p:spPr/>
        <p:txBody>
          <a:bodyPr/>
          <a:lstStyle/>
          <a:p>
            <a:pPr>
              <a:defRPr/>
            </a:pPr>
            <a:r>
              <a:rPr lang="en-US" dirty="0"/>
              <a:t>Mathematical Approaches: Information gain + entropy: example</a:t>
            </a:r>
          </a:p>
        </p:txBody>
      </p:sp>
      <p:sp>
        <p:nvSpPr>
          <p:cNvPr id="10" name="Shape 422"/>
          <p:cNvSpPr txBox="1"/>
          <p:nvPr/>
        </p:nvSpPr>
        <p:spPr>
          <a:xfrm>
            <a:off x="2724746" y="222524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13" name="Rectangle 82"/>
          <p:cNvSpPr>
            <a:spLocks noChangeArrowheads="1"/>
          </p:cNvSpPr>
          <p:nvPr/>
        </p:nvSpPr>
        <p:spPr bwMode="auto">
          <a:xfrm>
            <a:off x="4601609" y="2781999"/>
            <a:ext cx="697627"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Cool</a:t>
            </a:r>
          </a:p>
        </p:txBody>
      </p:sp>
      <p:sp>
        <p:nvSpPr>
          <p:cNvPr id="14" name="Rectangle 83"/>
          <p:cNvSpPr>
            <a:spLocks noChangeArrowheads="1"/>
          </p:cNvSpPr>
          <p:nvPr/>
        </p:nvSpPr>
        <p:spPr bwMode="auto">
          <a:xfrm>
            <a:off x="1899475" y="2765442"/>
            <a:ext cx="62388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Hot</a:t>
            </a:r>
          </a:p>
        </p:txBody>
      </p:sp>
      <p:sp>
        <p:nvSpPr>
          <p:cNvPr id="18" name="Shape 422"/>
          <p:cNvSpPr txBox="1"/>
          <p:nvPr/>
        </p:nvSpPr>
        <p:spPr>
          <a:xfrm>
            <a:off x="1199456"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6" name="TextBox 25"/>
          <p:cNvSpPr txBox="1"/>
          <p:nvPr/>
        </p:nvSpPr>
        <p:spPr>
          <a:xfrm>
            <a:off x="1060319" y="3831876"/>
            <a:ext cx="2461394" cy="535531"/>
          </a:xfrm>
          <a:prstGeom prst="rect">
            <a:avLst/>
          </a:prstGeom>
          <a:noFill/>
        </p:spPr>
        <p:txBody>
          <a:bodyPr wrap="square" rtlCol="0">
            <a:spAutoFit/>
          </a:bodyPr>
          <a:lstStyle/>
          <a:p>
            <a:pPr>
              <a:lnSpc>
                <a:spcPct val="120000"/>
              </a:lnSpc>
            </a:pPr>
            <a:r>
              <a:rPr lang="en-US" sz="1900" dirty="0">
                <a:cs typeface="Lato Regular"/>
              </a:rPr>
              <a:t>-(</a:t>
            </a:r>
            <a:r>
              <a:rPr lang="en-US" sz="1900" dirty="0">
                <a:solidFill>
                  <a:srgbClr val="008000"/>
                </a:solidFill>
                <a:cs typeface="Lato Regular"/>
              </a:rPr>
              <a:t>2/2</a:t>
            </a:r>
            <a:r>
              <a:rPr lang="en-US" sz="1900" dirty="0">
                <a:cs typeface="Lato Regular"/>
              </a:rPr>
              <a:t> log</a:t>
            </a:r>
            <a:r>
              <a:rPr lang="en-US" sz="1900" baseline="-25000" dirty="0">
                <a:cs typeface="Lato Regular"/>
              </a:rPr>
              <a:t>2 </a:t>
            </a:r>
            <a:r>
              <a:rPr lang="en-US" sz="1900" dirty="0">
                <a:solidFill>
                  <a:srgbClr val="008000"/>
                </a:solidFill>
                <a:cs typeface="Lato Regular"/>
              </a:rPr>
              <a:t>2/2</a:t>
            </a:r>
            <a:r>
              <a:rPr lang="en-US" sz="1900" dirty="0">
                <a:cs typeface="Lato Regular"/>
              </a:rPr>
              <a:t>)</a:t>
            </a:r>
            <a:r>
              <a:rPr lang="en-US" sz="2000" dirty="0">
                <a:cs typeface="Lato Regular"/>
              </a:rPr>
              <a:t> </a:t>
            </a:r>
            <a:r>
              <a:rPr lang="en-US" sz="2400" dirty="0">
                <a:cs typeface="Lato Regular"/>
              </a:rPr>
              <a:t>= </a:t>
            </a:r>
            <a:r>
              <a:rPr lang="en-US" sz="2400" dirty="0">
                <a:solidFill>
                  <a:srgbClr val="660066"/>
                </a:solidFill>
                <a:cs typeface="Lato Regular"/>
              </a:rPr>
              <a:t>0</a:t>
            </a:r>
            <a:endParaRPr lang="en-US" sz="2400" dirty="0">
              <a:cs typeface="Lato Regular"/>
            </a:endParaRPr>
          </a:p>
        </p:txBody>
      </p:sp>
      <p:sp>
        <p:nvSpPr>
          <p:cNvPr id="27" name="TextBox 26"/>
          <p:cNvSpPr txBox="1"/>
          <p:nvPr/>
        </p:nvSpPr>
        <p:spPr>
          <a:xfrm>
            <a:off x="4061938" y="3737886"/>
            <a:ext cx="2300501" cy="535531"/>
          </a:xfrm>
          <a:prstGeom prst="rect">
            <a:avLst/>
          </a:prstGeom>
          <a:noFill/>
        </p:spPr>
        <p:txBody>
          <a:bodyPr wrap="square" rtlCol="0">
            <a:spAutoFit/>
          </a:bodyPr>
          <a:lstStyle/>
          <a:p>
            <a:pPr>
              <a:lnSpc>
                <a:spcPct val="120000"/>
              </a:lnSpc>
            </a:pPr>
            <a:r>
              <a:rPr lang="en-US" sz="1900" dirty="0">
                <a:cs typeface="Lato Regular"/>
              </a:rPr>
              <a:t>-(</a:t>
            </a:r>
            <a:r>
              <a:rPr lang="en-US" sz="1900" dirty="0">
                <a:solidFill>
                  <a:srgbClr val="72CFDF"/>
                </a:solidFill>
                <a:cs typeface="Lato Regular"/>
              </a:rPr>
              <a:t>2/2 </a:t>
            </a:r>
            <a:r>
              <a:rPr lang="en-US" sz="1900" dirty="0">
                <a:cs typeface="Lato Regular"/>
              </a:rPr>
              <a:t>log</a:t>
            </a:r>
            <a:r>
              <a:rPr lang="en-US" sz="1900" baseline="-25000" dirty="0">
                <a:cs typeface="Lato Regular"/>
              </a:rPr>
              <a:t>2 </a:t>
            </a:r>
            <a:r>
              <a:rPr lang="en-US" sz="1900" dirty="0">
                <a:solidFill>
                  <a:srgbClr val="72CFDF"/>
                </a:solidFill>
                <a:cs typeface="Lato Regular"/>
              </a:rPr>
              <a:t>2/2</a:t>
            </a:r>
            <a:r>
              <a:rPr lang="en-US" sz="1900" dirty="0">
                <a:cs typeface="Lato Regular"/>
              </a:rPr>
              <a:t>) </a:t>
            </a:r>
            <a:r>
              <a:rPr lang="en-US" sz="2400" dirty="0">
                <a:cs typeface="Lato Regular"/>
              </a:rPr>
              <a:t>= </a:t>
            </a:r>
            <a:r>
              <a:rPr lang="en-US" sz="2400" dirty="0">
                <a:solidFill>
                  <a:srgbClr val="660066"/>
                </a:solidFill>
                <a:cs typeface="Lato Regular"/>
              </a:rPr>
              <a:t>0</a:t>
            </a:r>
            <a:r>
              <a:rPr lang="en-US" sz="2400" dirty="0">
                <a:cs typeface="Lato Regular"/>
              </a:rPr>
              <a:t> </a:t>
            </a:r>
          </a:p>
        </p:txBody>
      </p:sp>
      <p:sp>
        <p:nvSpPr>
          <p:cNvPr id="28" name="TextBox 27"/>
          <p:cNvSpPr txBox="1"/>
          <p:nvPr/>
        </p:nvSpPr>
        <p:spPr>
          <a:xfrm>
            <a:off x="4475819" y="2061021"/>
            <a:ext cx="4707369" cy="535531"/>
          </a:xfrm>
          <a:prstGeom prst="rect">
            <a:avLst/>
          </a:prstGeom>
          <a:noFill/>
        </p:spPr>
        <p:txBody>
          <a:bodyPr wrap="square" rtlCol="0">
            <a:spAutoFit/>
          </a:bodyPr>
          <a:lstStyle/>
          <a:p>
            <a:pPr>
              <a:lnSpc>
                <a:spcPct val="120000"/>
              </a:lnSpc>
            </a:pPr>
            <a:r>
              <a:rPr lang="en-US" sz="1900" dirty="0">
                <a:cs typeface="Lato Regular"/>
              </a:rPr>
              <a:t>-(</a:t>
            </a:r>
            <a:r>
              <a:rPr lang="en-US" sz="1900" dirty="0">
                <a:solidFill>
                  <a:srgbClr val="72CFDF"/>
                </a:solidFill>
                <a:cs typeface="Lato Regular"/>
              </a:rPr>
              <a:t>2/4 </a:t>
            </a:r>
            <a:r>
              <a:rPr lang="en-US" sz="1900" dirty="0">
                <a:cs typeface="Lato Regular"/>
              </a:rPr>
              <a:t>log</a:t>
            </a:r>
            <a:r>
              <a:rPr lang="en-US" sz="1900" baseline="-25000" dirty="0">
                <a:cs typeface="Lato Regular"/>
              </a:rPr>
              <a:t>2 </a:t>
            </a:r>
            <a:r>
              <a:rPr lang="en-US" sz="1900" dirty="0">
                <a:solidFill>
                  <a:srgbClr val="72CFDF"/>
                </a:solidFill>
                <a:cs typeface="Lato Regular"/>
              </a:rPr>
              <a:t>2/4</a:t>
            </a:r>
            <a:r>
              <a:rPr lang="en-US" sz="1900" dirty="0">
                <a:cs typeface="Lato Regular"/>
              </a:rPr>
              <a:t>) </a:t>
            </a:r>
            <a:r>
              <a:rPr lang="mr-IN" sz="1900" dirty="0">
                <a:cs typeface="Lato Regular"/>
              </a:rPr>
              <a:t>–</a:t>
            </a:r>
            <a:r>
              <a:rPr lang="en-US" sz="1900" dirty="0">
                <a:cs typeface="Lato Regular"/>
              </a:rPr>
              <a:t> (</a:t>
            </a:r>
            <a:r>
              <a:rPr lang="en-US" sz="1900" dirty="0">
                <a:solidFill>
                  <a:srgbClr val="008000"/>
                </a:solidFill>
                <a:cs typeface="Lato Regular"/>
              </a:rPr>
              <a:t>2/4</a:t>
            </a:r>
            <a:r>
              <a:rPr lang="en-US" sz="1900" dirty="0">
                <a:cs typeface="Lato Regular"/>
              </a:rPr>
              <a:t> log</a:t>
            </a:r>
            <a:r>
              <a:rPr lang="en-US" sz="1900" baseline="-25000" dirty="0">
                <a:cs typeface="Lato Regular"/>
              </a:rPr>
              <a:t>2 </a:t>
            </a:r>
            <a:r>
              <a:rPr lang="en-US" sz="1900" dirty="0">
                <a:solidFill>
                  <a:srgbClr val="008000"/>
                </a:solidFill>
                <a:cs typeface="Lato Regular"/>
              </a:rPr>
              <a:t>2/4</a:t>
            </a:r>
            <a:r>
              <a:rPr lang="en-US" sz="1900" dirty="0">
                <a:cs typeface="Lato Regular"/>
              </a:rPr>
              <a:t>) </a:t>
            </a:r>
            <a:r>
              <a:rPr lang="en-US" sz="2400" dirty="0">
                <a:cs typeface="Lato Regular"/>
              </a:rPr>
              <a:t>= </a:t>
            </a:r>
            <a:r>
              <a:rPr lang="en-US" sz="2400" dirty="0">
                <a:solidFill>
                  <a:srgbClr val="FF6600"/>
                </a:solidFill>
                <a:cs typeface="Lato Regular"/>
              </a:rPr>
              <a:t>1</a:t>
            </a:r>
            <a:r>
              <a:rPr lang="en-US" sz="2400" dirty="0">
                <a:cs typeface="Lato Regular"/>
              </a:rPr>
              <a:t> </a:t>
            </a:r>
          </a:p>
        </p:txBody>
      </p:sp>
      <p:sp>
        <p:nvSpPr>
          <p:cNvPr id="29" name="Rectangle 28"/>
          <p:cNvSpPr/>
          <p:nvPr/>
        </p:nvSpPr>
        <p:spPr>
          <a:xfrm>
            <a:off x="688009" y="5234067"/>
            <a:ext cx="7132219" cy="523220"/>
          </a:xfrm>
          <a:prstGeom prst="rect">
            <a:avLst/>
          </a:prstGeom>
        </p:spPr>
        <p:txBody>
          <a:bodyPr wrap="square">
            <a:spAutoFit/>
          </a:bodyPr>
          <a:lstStyle/>
          <a:p>
            <a:pPr>
              <a:defRPr/>
            </a:pPr>
            <a:r>
              <a:rPr lang="en-US" sz="2800" dirty="0">
                <a:cs typeface="Lato Regular"/>
              </a:rPr>
              <a:t>I.G. = </a:t>
            </a:r>
            <a:r>
              <a:rPr lang="en-US" sz="2800" dirty="0">
                <a:solidFill>
                  <a:srgbClr val="FF6600"/>
                </a:solidFill>
                <a:cs typeface="Lato Regular"/>
              </a:rPr>
              <a:t>1 </a:t>
            </a:r>
            <a:r>
              <a:rPr lang="mr-IN" sz="2800" dirty="0">
                <a:cs typeface="Lato Regular"/>
              </a:rPr>
              <a:t>–</a:t>
            </a:r>
            <a:r>
              <a:rPr lang="en-US" sz="2800" dirty="0">
                <a:cs typeface="Lato Regular"/>
              </a:rPr>
              <a:t> ((2/4 * </a:t>
            </a:r>
            <a:r>
              <a:rPr lang="en-US" sz="2800" dirty="0">
                <a:solidFill>
                  <a:srgbClr val="660066"/>
                </a:solidFill>
                <a:cs typeface="Lato Regular"/>
              </a:rPr>
              <a:t>0</a:t>
            </a:r>
            <a:r>
              <a:rPr lang="en-US" sz="2800" dirty="0">
                <a:cs typeface="Lato Regular"/>
              </a:rPr>
              <a:t>) + (2/4 * </a:t>
            </a:r>
            <a:r>
              <a:rPr lang="en-US" sz="2800" dirty="0">
                <a:solidFill>
                  <a:srgbClr val="660066"/>
                </a:solidFill>
                <a:cs typeface="Lato Regular"/>
              </a:rPr>
              <a:t>0</a:t>
            </a:r>
            <a:r>
              <a:rPr lang="en-US" sz="2800" dirty="0">
                <a:cs typeface="Lato Regular"/>
              </a:rPr>
              <a:t>)) = 1</a:t>
            </a:r>
          </a:p>
        </p:txBody>
      </p:sp>
      <p:sp>
        <p:nvSpPr>
          <p:cNvPr id="24" name="TextBox 23"/>
          <p:cNvSpPr txBox="1"/>
          <p:nvPr/>
        </p:nvSpPr>
        <p:spPr>
          <a:xfrm>
            <a:off x="2724746" y="4245365"/>
            <a:ext cx="2228544" cy="400110"/>
          </a:xfrm>
          <a:prstGeom prst="rect">
            <a:avLst/>
          </a:prstGeom>
          <a:noFill/>
        </p:spPr>
        <p:txBody>
          <a:bodyPr wrap="square" rtlCol="0">
            <a:spAutoFit/>
          </a:bodyPr>
          <a:lstStyle/>
          <a:p>
            <a:r>
              <a:rPr lang="en-US" sz="2000" b="1" i="1" dirty="0">
                <a:solidFill>
                  <a:srgbClr val="FF6600"/>
                </a:solidFill>
                <a:cs typeface="Lato Light"/>
              </a:rPr>
              <a:t>weighted average</a:t>
            </a:r>
          </a:p>
        </p:txBody>
      </p:sp>
      <p:graphicFrame>
        <p:nvGraphicFramePr>
          <p:cNvPr id="36" name="Table 35"/>
          <p:cNvGraphicFramePr>
            <a:graphicFrameLocks noGrp="1"/>
          </p:cNvGraphicFramePr>
          <p:nvPr>
            <p:extLst>
              <p:ext uri="{D42A27DB-BD31-4B8C-83A1-F6EECF244321}">
                <p14:modId xmlns:p14="http://schemas.microsoft.com/office/powerpoint/2010/main" val="3425199023"/>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336559">
                  <a:extLst>
                    <a:ext uri="{9D8B030D-6E8A-4147-A177-3AD203B41FA5}">
                      <a16:colId xmlns:a16="http://schemas.microsoft.com/office/drawing/2014/main" val="20002"/>
                    </a:ext>
                  </a:extLst>
                </a:gridCol>
                <a:gridCol w="1010961">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31575" y="3284984"/>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22" name="Rectangle 21"/>
          <p:cNvSpPr/>
          <p:nvPr/>
        </p:nvSpPr>
        <p:spPr>
          <a:xfrm>
            <a:off x="8076220" y="3861048"/>
            <a:ext cx="1224136" cy="1908810"/>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 name="Rectangle 1"/>
          <p:cNvSpPr/>
          <p:nvPr/>
        </p:nvSpPr>
        <p:spPr>
          <a:xfrm>
            <a:off x="6960096" y="5858483"/>
            <a:ext cx="797013" cy="507831"/>
          </a:xfrm>
          <a:prstGeom prst="rect">
            <a:avLst/>
          </a:prstGeom>
        </p:spPr>
        <p:txBody>
          <a:bodyPr wrap="none">
            <a:spAutoFit/>
          </a:bodyPr>
          <a:lstStyle/>
          <a:p>
            <a:pPr>
              <a:defRPr/>
            </a:pPr>
            <a:r>
              <a:rPr lang="en-US" sz="2700" dirty="0">
                <a:cs typeface="Lato Regular"/>
              </a:rPr>
              <a:t>0.31</a:t>
            </a:r>
          </a:p>
        </p:txBody>
      </p:sp>
      <p:cxnSp>
        <p:nvCxnSpPr>
          <p:cNvPr id="23" name="Straight Connector 22"/>
          <p:cNvCxnSpPr>
            <a:cxnSpLocks noChangeShapeType="1"/>
          </p:cNvCxnSpPr>
          <p:nvPr/>
        </p:nvCxnSpPr>
        <p:spPr bwMode="auto">
          <a:xfrm flipH="1">
            <a:off x="2567608" y="265611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30" name="Straight Connector 29"/>
          <p:cNvCxnSpPr>
            <a:cxnSpLocks noChangeShapeType="1"/>
          </p:cNvCxnSpPr>
          <p:nvPr/>
        </p:nvCxnSpPr>
        <p:spPr bwMode="auto">
          <a:xfrm>
            <a:off x="3546277" y="265611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31" name="Left Brace 30"/>
          <p:cNvSpPr/>
          <p:nvPr/>
        </p:nvSpPr>
        <p:spPr>
          <a:xfrm rot="5400000">
            <a:off x="3421995" y="3557555"/>
            <a:ext cx="468052" cy="3028987"/>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sp>
        <p:nvSpPr>
          <p:cNvPr id="25"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25</a:t>
            </a:fld>
            <a:endParaRPr lang="en-US" dirty="0">
              <a:latin typeface="Lato Light"/>
              <a:cs typeface="Lato Light"/>
            </a:endParaRPr>
          </a:p>
        </p:txBody>
      </p:sp>
      <p:cxnSp>
        <p:nvCxnSpPr>
          <p:cNvPr id="5" name="Straight Connector 4"/>
          <p:cNvCxnSpPr/>
          <p:nvPr/>
        </p:nvCxnSpPr>
        <p:spPr>
          <a:xfrm flipV="1">
            <a:off x="6744072" y="585848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137142" y="5846394"/>
            <a:ext cx="676532" cy="523220"/>
          </a:xfrm>
          <a:prstGeom prst="rect">
            <a:avLst/>
          </a:prstGeom>
        </p:spPr>
        <p:txBody>
          <a:bodyPr wrap="none">
            <a:spAutoFit/>
          </a:bodyPr>
          <a:lstStyle>
            <a:defPPr>
              <a:defRPr lang="en-US"/>
            </a:defPPr>
            <a:lvl1pPr>
              <a:defRPr sz="2700">
                <a:latin typeface="Lato Regular"/>
                <a:cs typeface="Lato Regular"/>
              </a:defRPr>
            </a:lvl1pPr>
          </a:lstStyle>
          <a:p>
            <a:r>
              <a:rPr lang="en-US" dirty="0">
                <a:latin typeface="+mn-lt"/>
              </a:rPr>
              <a:t>I.G.</a:t>
            </a:r>
          </a:p>
        </p:txBody>
      </p:sp>
      <p:cxnSp>
        <p:nvCxnSpPr>
          <p:cNvPr id="33" name="Straight Connector 32"/>
          <p:cNvCxnSpPr/>
          <p:nvPr/>
        </p:nvCxnSpPr>
        <p:spPr>
          <a:xfrm flipV="1">
            <a:off x="6794395" y="631383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605108"/>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pPr marL="457200" indent="-457200">
              <a:buAutoNum type="arabicPeriod"/>
            </a:pPr>
            <a:r>
              <a:rPr lang="en-US" dirty="0"/>
              <a:t>Choose the attribute with the highest information gain</a:t>
            </a:r>
          </a:p>
        </p:txBody>
      </p:sp>
      <p:sp>
        <p:nvSpPr>
          <p:cNvPr id="47" name="Title 46"/>
          <p:cNvSpPr>
            <a:spLocks noGrp="1"/>
          </p:cNvSpPr>
          <p:nvPr>
            <p:ph type="title"/>
          </p:nvPr>
        </p:nvSpPr>
        <p:spPr/>
        <p:txBody>
          <a:bodyPr/>
          <a:lstStyle/>
          <a:p>
            <a:pPr>
              <a:defRPr/>
            </a:pPr>
            <a:r>
              <a:rPr lang="en-US" dirty="0"/>
              <a:t>Mathematical Approaches: Information gain + entropy: example</a:t>
            </a:r>
          </a:p>
        </p:txBody>
      </p:sp>
      <p:sp>
        <p:nvSpPr>
          <p:cNvPr id="10" name="Shape 422"/>
          <p:cNvSpPr txBox="1"/>
          <p:nvPr/>
        </p:nvSpPr>
        <p:spPr>
          <a:xfrm>
            <a:off x="2724746" y="222524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2 yes 2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13" name="Rectangle 82"/>
          <p:cNvSpPr>
            <a:spLocks noChangeArrowheads="1"/>
          </p:cNvSpPr>
          <p:nvPr/>
        </p:nvSpPr>
        <p:spPr bwMode="auto">
          <a:xfrm>
            <a:off x="4599204" y="2781999"/>
            <a:ext cx="702436"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Lato Light" panose="020F0502020204030203" pitchFamily="34" charset="0"/>
                <a:ea typeface="Lato Light" panose="020F0502020204030203" pitchFamily="34" charset="0"/>
                <a:cs typeface="Lato Light" panose="020F0502020204030203" pitchFamily="34" charset="0"/>
              </a:rPr>
              <a:t>Low</a:t>
            </a:r>
          </a:p>
        </p:txBody>
      </p:sp>
      <p:sp>
        <p:nvSpPr>
          <p:cNvPr id="14" name="Rectangle 83"/>
          <p:cNvSpPr>
            <a:spLocks noChangeArrowheads="1"/>
          </p:cNvSpPr>
          <p:nvPr/>
        </p:nvSpPr>
        <p:spPr bwMode="auto">
          <a:xfrm>
            <a:off x="1828943" y="2765442"/>
            <a:ext cx="764953"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Lato Light" panose="020F0502020204030203" pitchFamily="34" charset="0"/>
                <a:ea typeface="Lato Light" panose="020F0502020204030203" pitchFamily="34" charset="0"/>
                <a:cs typeface="Lato Light" panose="020F0502020204030203" pitchFamily="34" charset="0"/>
              </a:rPr>
              <a:t>High</a:t>
            </a:r>
          </a:p>
        </p:txBody>
      </p:sp>
      <p:sp>
        <p:nvSpPr>
          <p:cNvPr id="18" name="Shape 422"/>
          <p:cNvSpPr txBox="1"/>
          <p:nvPr/>
        </p:nvSpPr>
        <p:spPr>
          <a:xfrm>
            <a:off x="1199456"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1 yes 1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1 yes 1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8" name="TextBox 27"/>
          <p:cNvSpPr txBox="1"/>
          <p:nvPr/>
        </p:nvSpPr>
        <p:spPr>
          <a:xfrm>
            <a:off x="4475819" y="2061021"/>
            <a:ext cx="5672521" cy="535531"/>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72CFDF"/>
                </a:solidFill>
                <a:latin typeface="Lato Regular"/>
                <a:cs typeface="Lato Regular"/>
              </a:rPr>
              <a:t>2/4 </a:t>
            </a:r>
            <a:r>
              <a:rPr lang="en-US" sz="1900" dirty="0">
                <a:latin typeface="Lato Regular"/>
                <a:cs typeface="Lato Regular"/>
              </a:rPr>
              <a:t>log</a:t>
            </a:r>
            <a:r>
              <a:rPr lang="en-US" sz="1900" baseline="-25000" dirty="0">
                <a:latin typeface="Lato Regular"/>
                <a:cs typeface="Lato Regular"/>
              </a:rPr>
              <a:t>2 </a:t>
            </a:r>
            <a:r>
              <a:rPr lang="en-US" sz="1900" dirty="0">
                <a:solidFill>
                  <a:srgbClr val="72CFDF"/>
                </a:solidFill>
                <a:latin typeface="Lato Regular"/>
                <a:cs typeface="Lato Regular"/>
              </a:rPr>
              <a:t>2/4</a:t>
            </a:r>
            <a:r>
              <a:rPr lang="en-US" sz="1900" dirty="0">
                <a:latin typeface="Lato Regular"/>
                <a:cs typeface="Lato Regular"/>
              </a:rPr>
              <a:t>) </a:t>
            </a:r>
            <a:r>
              <a:rPr lang="mr-IN" sz="1900" dirty="0">
                <a:latin typeface="Lato Regular"/>
                <a:cs typeface="Lato Regular"/>
              </a:rPr>
              <a:t>–</a:t>
            </a:r>
            <a:r>
              <a:rPr lang="en-US" sz="1900" dirty="0">
                <a:latin typeface="Lato Regular"/>
                <a:cs typeface="Lato Regular"/>
              </a:rPr>
              <a:t> (</a:t>
            </a:r>
            <a:r>
              <a:rPr lang="en-US" sz="1900" dirty="0">
                <a:solidFill>
                  <a:srgbClr val="008000"/>
                </a:solidFill>
                <a:latin typeface="Lato Regular"/>
                <a:cs typeface="Lato Regular"/>
              </a:rPr>
              <a:t>2/4</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2/4</a:t>
            </a:r>
            <a:r>
              <a:rPr lang="en-US" sz="1900" dirty="0">
                <a:latin typeface="Lato Regular"/>
                <a:cs typeface="Lato Regular"/>
              </a:rPr>
              <a:t>) </a:t>
            </a:r>
            <a:r>
              <a:rPr lang="en-US" sz="2400" dirty="0">
                <a:latin typeface="Lato Regular"/>
                <a:cs typeface="Lato Regular"/>
              </a:rPr>
              <a:t>= </a:t>
            </a:r>
            <a:r>
              <a:rPr lang="en-US" sz="2400" dirty="0">
                <a:solidFill>
                  <a:srgbClr val="FF6600"/>
                </a:solidFill>
                <a:latin typeface="Lato Regular"/>
                <a:cs typeface="Lato Regular"/>
              </a:rPr>
              <a:t>1</a:t>
            </a:r>
            <a:r>
              <a:rPr lang="en-US" sz="2400" dirty="0">
                <a:latin typeface="Lato Regular"/>
                <a:cs typeface="Lato Regular"/>
              </a:rPr>
              <a:t> </a:t>
            </a:r>
          </a:p>
        </p:txBody>
      </p:sp>
      <p:sp>
        <p:nvSpPr>
          <p:cNvPr id="29" name="Rectangle 28"/>
          <p:cNvSpPr/>
          <p:nvPr/>
        </p:nvSpPr>
        <p:spPr>
          <a:xfrm>
            <a:off x="575126" y="5365114"/>
            <a:ext cx="7780343" cy="523220"/>
          </a:xfrm>
          <a:prstGeom prst="rect">
            <a:avLst/>
          </a:prstGeom>
        </p:spPr>
        <p:txBody>
          <a:bodyPr wrap="square">
            <a:spAutoFit/>
          </a:bodyPr>
          <a:lstStyle/>
          <a:p>
            <a:pPr>
              <a:defRPr/>
            </a:pPr>
            <a:r>
              <a:rPr lang="en-US" sz="2800" dirty="0">
                <a:cs typeface="Lato Regular"/>
              </a:rPr>
              <a:t>I.G. = </a:t>
            </a:r>
            <a:r>
              <a:rPr lang="en-US" sz="2800" dirty="0">
                <a:solidFill>
                  <a:srgbClr val="FF6600"/>
                </a:solidFill>
                <a:cs typeface="Lato Regular"/>
              </a:rPr>
              <a:t>1 </a:t>
            </a:r>
            <a:r>
              <a:rPr lang="mr-IN" sz="2800" dirty="0">
                <a:cs typeface="Lato Regular"/>
              </a:rPr>
              <a:t>–</a:t>
            </a:r>
            <a:r>
              <a:rPr lang="en-US" sz="2800" dirty="0">
                <a:cs typeface="Lato Regular"/>
              </a:rPr>
              <a:t> ((2/4 * </a:t>
            </a:r>
            <a:r>
              <a:rPr lang="en-US" sz="2800" dirty="0">
                <a:solidFill>
                  <a:srgbClr val="660066"/>
                </a:solidFill>
                <a:cs typeface="Lato Regular"/>
              </a:rPr>
              <a:t>1</a:t>
            </a:r>
            <a:r>
              <a:rPr lang="en-US" sz="2800" dirty="0">
                <a:cs typeface="Lato Regular"/>
              </a:rPr>
              <a:t>) + (2/4 * </a:t>
            </a:r>
            <a:r>
              <a:rPr lang="en-US" sz="2800" dirty="0">
                <a:solidFill>
                  <a:srgbClr val="660066"/>
                </a:solidFill>
                <a:cs typeface="Lato Regular"/>
              </a:rPr>
              <a:t>1</a:t>
            </a:r>
            <a:r>
              <a:rPr lang="en-US" sz="2800" dirty="0">
                <a:cs typeface="Lato Regular"/>
              </a:rPr>
              <a:t>)) = 0</a:t>
            </a:r>
          </a:p>
        </p:txBody>
      </p:sp>
      <p:sp>
        <p:nvSpPr>
          <p:cNvPr id="24" name="TextBox 23"/>
          <p:cNvSpPr txBox="1"/>
          <p:nvPr/>
        </p:nvSpPr>
        <p:spPr>
          <a:xfrm>
            <a:off x="2487190" y="4362219"/>
            <a:ext cx="2103653" cy="400110"/>
          </a:xfrm>
          <a:prstGeom prst="rect">
            <a:avLst/>
          </a:prstGeom>
          <a:noFill/>
        </p:spPr>
        <p:txBody>
          <a:bodyPr wrap="none" rtlCol="0">
            <a:spAutoFit/>
          </a:bodyPr>
          <a:lstStyle/>
          <a:p>
            <a:r>
              <a:rPr lang="en-US" sz="2000" b="1" i="1" dirty="0">
                <a:solidFill>
                  <a:srgbClr val="FF6600"/>
                </a:solidFill>
                <a:latin typeface="Lato Light"/>
                <a:cs typeface="Lato Light"/>
              </a:rPr>
              <a:t>weighted average</a:t>
            </a:r>
          </a:p>
        </p:txBody>
      </p:sp>
      <p:graphicFrame>
        <p:nvGraphicFramePr>
          <p:cNvPr id="36" name="Table 35"/>
          <p:cNvGraphicFramePr>
            <a:graphicFrameLocks noGrp="1"/>
          </p:cNvGraphicFramePr>
          <p:nvPr>
            <p:extLst>
              <p:ext uri="{D42A27DB-BD31-4B8C-83A1-F6EECF244321}">
                <p14:modId xmlns:p14="http://schemas.microsoft.com/office/powerpoint/2010/main" val="2097430126"/>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31575" y="3284984"/>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22" name="Rectangle 21"/>
          <p:cNvSpPr/>
          <p:nvPr/>
        </p:nvSpPr>
        <p:spPr>
          <a:xfrm>
            <a:off x="9397922" y="3863763"/>
            <a:ext cx="1296144" cy="1908810"/>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 name="Rectangle 1"/>
          <p:cNvSpPr/>
          <p:nvPr/>
        </p:nvSpPr>
        <p:spPr>
          <a:xfrm>
            <a:off x="6960096" y="5811148"/>
            <a:ext cx="797013" cy="507831"/>
          </a:xfrm>
          <a:prstGeom prst="rect">
            <a:avLst/>
          </a:prstGeom>
        </p:spPr>
        <p:txBody>
          <a:bodyPr wrap="none">
            <a:spAutoFit/>
          </a:bodyPr>
          <a:lstStyle/>
          <a:p>
            <a:pPr>
              <a:defRPr/>
            </a:pPr>
            <a:r>
              <a:rPr lang="en-US" sz="2700" dirty="0">
                <a:cs typeface="Lato Regular"/>
              </a:rPr>
              <a:t>0.31</a:t>
            </a:r>
          </a:p>
        </p:txBody>
      </p:sp>
      <p:sp>
        <p:nvSpPr>
          <p:cNvPr id="3" name="Rectangle 2"/>
          <p:cNvSpPr/>
          <p:nvPr/>
        </p:nvSpPr>
        <p:spPr>
          <a:xfrm>
            <a:off x="8544985" y="5811148"/>
            <a:ext cx="359394" cy="507831"/>
          </a:xfrm>
          <a:prstGeom prst="rect">
            <a:avLst/>
          </a:prstGeom>
        </p:spPr>
        <p:txBody>
          <a:bodyPr wrap="none">
            <a:spAutoFit/>
          </a:bodyPr>
          <a:lstStyle/>
          <a:p>
            <a:pPr>
              <a:defRPr/>
            </a:pPr>
            <a:r>
              <a:rPr lang="en-US" sz="2700" dirty="0">
                <a:cs typeface="Lato Regular"/>
              </a:rPr>
              <a:t>1</a:t>
            </a:r>
          </a:p>
        </p:txBody>
      </p:sp>
      <p:sp>
        <p:nvSpPr>
          <p:cNvPr id="30" name="TextBox 29"/>
          <p:cNvSpPr txBox="1"/>
          <p:nvPr/>
        </p:nvSpPr>
        <p:spPr>
          <a:xfrm>
            <a:off x="83332" y="3897052"/>
            <a:ext cx="3450336" cy="867930"/>
          </a:xfrm>
          <a:prstGeom prst="rect">
            <a:avLst/>
          </a:prstGeom>
          <a:noFill/>
        </p:spPr>
        <p:txBody>
          <a:bodyPr wrap="square" rtlCol="0">
            <a:spAutoFit/>
          </a:bodyPr>
          <a:lstStyle/>
          <a:p>
            <a:pPr>
              <a:lnSpc>
                <a:spcPct val="120000"/>
              </a:lnSpc>
            </a:pPr>
            <a:r>
              <a:rPr lang="en-US" dirty="0">
                <a:latin typeface="Lato Regular"/>
                <a:cs typeface="Lato Regular"/>
              </a:rPr>
              <a:t>-(</a:t>
            </a:r>
            <a:r>
              <a:rPr lang="en-US" dirty="0">
                <a:solidFill>
                  <a:srgbClr val="72CFDF"/>
                </a:solidFill>
                <a:latin typeface="Lato Regular"/>
                <a:cs typeface="Lato Regular"/>
              </a:rPr>
              <a:t>1/2 </a:t>
            </a:r>
            <a:r>
              <a:rPr lang="en-US" dirty="0">
                <a:latin typeface="Lato Regular"/>
                <a:cs typeface="Lato Regular"/>
              </a:rPr>
              <a:t>log</a:t>
            </a:r>
            <a:r>
              <a:rPr lang="en-US" baseline="-25000" dirty="0">
                <a:latin typeface="Lato Regular"/>
                <a:cs typeface="Lato Regular"/>
              </a:rPr>
              <a:t>2 </a:t>
            </a:r>
            <a:r>
              <a:rPr lang="en-US" dirty="0">
                <a:solidFill>
                  <a:srgbClr val="72CFDF"/>
                </a:solidFill>
                <a:latin typeface="Lato Regular"/>
                <a:cs typeface="Lato Regular"/>
              </a:rPr>
              <a:t>1/2</a:t>
            </a:r>
            <a:r>
              <a:rPr lang="en-US" dirty="0">
                <a:latin typeface="Lato Regular"/>
                <a:cs typeface="Lato Regular"/>
              </a:rPr>
              <a:t>) </a:t>
            </a:r>
            <a:r>
              <a:rPr lang="mr-IN" dirty="0">
                <a:latin typeface="Lato Regular"/>
                <a:cs typeface="Lato Regular"/>
              </a:rPr>
              <a:t>–</a:t>
            </a:r>
            <a:r>
              <a:rPr lang="en-US" dirty="0">
                <a:latin typeface="Lato Regular"/>
                <a:cs typeface="Lato Regular"/>
              </a:rPr>
              <a:t> (</a:t>
            </a:r>
            <a:r>
              <a:rPr lang="en-US" dirty="0">
                <a:solidFill>
                  <a:srgbClr val="008000"/>
                </a:solidFill>
                <a:latin typeface="Lato Regular"/>
                <a:cs typeface="Lato Regular"/>
              </a:rPr>
              <a:t>1/2</a:t>
            </a:r>
            <a:r>
              <a:rPr lang="en-US" dirty="0">
                <a:latin typeface="Lato Regular"/>
                <a:cs typeface="Lato Regular"/>
              </a:rPr>
              <a:t> log</a:t>
            </a:r>
            <a:r>
              <a:rPr lang="en-US" baseline="-25000" dirty="0">
                <a:latin typeface="Lato Regular"/>
                <a:cs typeface="Lato Regular"/>
              </a:rPr>
              <a:t>2 </a:t>
            </a:r>
            <a:r>
              <a:rPr lang="en-US" dirty="0">
                <a:solidFill>
                  <a:srgbClr val="008000"/>
                </a:solidFill>
                <a:latin typeface="Lato Regular"/>
                <a:cs typeface="Lato Regular"/>
              </a:rPr>
              <a:t>1/2</a:t>
            </a:r>
            <a:r>
              <a:rPr lang="en-US" dirty="0">
                <a:latin typeface="Lato Regular"/>
                <a:cs typeface="Lato Regular"/>
              </a:rPr>
              <a:t>)</a:t>
            </a:r>
          </a:p>
          <a:p>
            <a:pPr>
              <a:lnSpc>
                <a:spcPct val="120000"/>
              </a:lnSpc>
            </a:pPr>
            <a:r>
              <a:rPr lang="en-US" sz="2400" dirty="0">
                <a:latin typeface="Lato Regular"/>
                <a:cs typeface="Lato Regular"/>
              </a:rPr>
              <a:t>= </a:t>
            </a:r>
            <a:r>
              <a:rPr lang="en-US" sz="2400" dirty="0">
                <a:solidFill>
                  <a:srgbClr val="660066"/>
                </a:solidFill>
                <a:latin typeface="Lato Regular"/>
                <a:cs typeface="Lato Regular"/>
              </a:rPr>
              <a:t>1</a:t>
            </a:r>
            <a:r>
              <a:rPr lang="en-US" sz="2400" dirty="0">
                <a:latin typeface="Lato Regular"/>
                <a:cs typeface="Lato Regular"/>
              </a:rPr>
              <a:t> </a:t>
            </a:r>
          </a:p>
        </p:txBody>
      </p:sp>
      <p:sp>
        <p:nvSpPr>
          <p:cNvPr id="31" name="TextBox 30"/>
          <p:cNvSpPr txBox="1"/>
          <p:nvPr/>
        </p:nvSpPr>
        <p:spPr>
          <a:xfrm>
            <a:off x="3195824" y="3807527"/>
            <a:ext cx="4089396" cy="535531"/>
          </a:xfrm>
          <a:prstGeom prst="rect">
            <a:avLst/>
          </a:prstGeom>
          <a:noFill/>
        </p:spPr>
        <p:txBody>
          <a:bodyPr wrap="square" rtlCol="0">
            <a:spAutoFit/>
          </a:bodyPr>
          <a:lstStyle/>
          <a:p>
            <a:pPr>
              <a:lnSpc>
                <a:spcPct val="120000"/>
              </a:lnSpc>
            </a:pPr>
            <a:r>
              <a:rPr lang="en-US" dirty="0">
                <a:latin typeface="Lato Regular"/>
                <a:cs typeface="Lato Regular"/>
              </a:rPr>
              <a:t>-(</a:t>
            </a:r>
            <a:r>
              <a:rPr lang="en-US" dirty="0">
                <a:solidFill>
                  <a:srgbClr val="72CFDF"/>
                </a:solidFill>
                <a:latin typeface="Lato Regular"/>
                <a:cs typeface="Lato Regular"/>
              </a:rPr>
              <a:t>1/2 </a:t>
            </a:r>
            <a:r>
              <a:rPr lang="en-US" dirty="0">
                <a:latin typeface="Lato Regular"/>
                <a:cs typeface="Lato Regular"/>
              </a:rPr>
              <a:t>log</a:t>
            </a:r>
            <a:r>
              <a:rPr lang="en-US" baseline="-25000" dirty="0">
                <a:latin typeface="Lato Regular"/>
                <a:cs typeface="Lato Regular"/>
              </a:rPr>
              <a:t>2 </a:t>
            </a:r>
            <a:r>
              <a:rPr lang="en-US" dirty="0">
                <a:solidFill>
                  <a:srgbClr val="72CFDF"/>
                </a:solidFill>
                <a:latin typeface="Lato Regular"/>
                <a:cs typeface="Lato Regular"/>
              </a:rPr>
              <a:t>1/2</a:t>
            </a:r>
            <a:r>
              <a:rPr lang="en-US" dirty="0">
                <a:latin typeface="Lato Regular"/>
                <a:cs typeface="Lato Regular"/>
              </a:rPr>
              <a:t>) </a:t>
            </a:r>
            <a:r>
              <a:rPr lang="mr-IN" dirty="0">
                <a:latin typeface="Lato Regular"/>
                <a:cs typeface="Lato Regular"/>
              </a:rPr>
              <a:t>–</a:t>
            </a:r>
            <a:r>
              <a:rPr lang="en-US" dirty="0">
                <a:latin typeface="Lato Regular"/>
                <a:cs typeface="Lato Regular"/>
              </a:rPr>
              <a:t> (</a:t>
            </a:r>
            <a:r>
              <a:rPr lang="en-US" dirty="0">
                <a:solidFill>
                  <a:srgbClr val="008000"/>
                </a:solidFill>
                <a:latin typeface="Lato Regular"/>
                <a:cs typeface="Lato Regular"/>
              </a:rPr>
              <a:t>1/2</a:t>
            </a:r>
            <a:r>
              <a:rPr lang="en-US" dirty="0">
                <a:latin typeface="Lato Regular"/>
                <a:cs typeface="Lato Regular"/>
              </a:rPr>
              <a:t> log</a:t>
            </a:r>
            <a:r>
              <a:rPr lang="en-US" baseline="-25000" dirty="0">
                <a:latin typeface="Lato Regular"/>
                <a:cs typeface="Lato Regular"/>
              </a:rPr>
              <a:t>2 </a:t>
            </a:r>
            <a:r>
              <a:rPr lang="en-US" dirty="0">
                <a:solidFill>
                  <a:srgbClr val="008000"/>
                </a:solidFill>
                <a:latin typeface="Lato Regular"/>
                <a:cs typeface="Lato Regular"/>
              </a:rPr>
              <a:t>1/2</a:t>
            </a:r>
            <a:r>
              <a:rPr lang="en-US" dirty="0">
                <a:latin typeface="Lato Regular"/>
                <a:cs typeface="Lato Regular"/>
              </a:rPr>
              <a:t>) </a:t>
            </a:r>
            <a:r>
              <a:rPr lang="en-US" sz="2400" dirty="0">
                <a:latin typeface="Lato Regular"/>
                <a:cs typeface="Lato Regular"/>
              </a:rPr>
              <a:t>= </a:t>
            </a:r>
            <a:r>
              <a:rPr lang="en-US" sz="2400" dirty="0">
                <a:solidFill>
                  <a:srgbClr val="660066"/>
                </a:solidFill>
                <a:latin typeface="Lato Regular"/>
                <a:cs typeface="Lato Regular"/>
              </a:rPr>
              <a:t>1</a:t>
            </a:r>
            <a:r>
              <a:rPr lang="en-US" sz="2400" dirty="0">
                <a:latin typeface="Lato Regular"/>
                <a:cs typeface="Lato Regular"/>
              </a:rPr>
              <a:t> </a:t>
            </a:r>
          </a:p>
        </p:txBody>
      </p:sp>
      <p:cxnSp>
        <p:nvCxnSpPr>
          <p:cNvPr id="26" name="Straight Connector 25"/>
          <p:cNvCxnSpPr>
            <a:cxnSpLocks noChangeShapeType="1"/>
          </p:cNvCxnSpPr>
          <p:nvPr/>
        </p:nvCxnSpPr>
        <p:spPr bwMode="auto">
          <a:xfrm flipH="1">
            <a:off x="2567608" y="265611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27" name="Straight Connector 26"/>
          <p:cNvCxnSpPr>
            <a:cxnSpLocks noChangeShapeType="1"/>
          </p:cNvCxnSpPr>
          <p:nvPr/>
        </p:nvCxnSpPr>
        <p:spPr bwMode="auto">
          <a:xfrm>
            <a:off x="3546277" y="265611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32" name="Left Brace 31"/>
          <p:cNvSpPr/>
          <p:nvPr/>
        </p:nvSpPr>
        <p:spPr>
          <a:xfrm rot="5400000">
            <a:off x="3310695" y="3785733"/>
            <a:ext cx="468052" cy="2864983"/>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sp>
        <p:nvSpPr>
          <p:cNvPr id="25"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26</a:t>
            </a:fld>
            <a:endParaRPr lang="en-US" dirty="0">
              <a:latin typeface="Lato Light"/>
              <a:cs typeface="Lato Light"/>
            </a:endParaRPr>
          </a:p>
        </p:txBody>
      </p:sp>
      <p:cxnSp>
        <p:nvCxnSpPr>
          <p:cNvPr id="33" name="Straight Connector 32"/>
          <p:cNvCxnSpPr/>
          <p:nvPr/>
        </p:nvCxnSpPr>
        <p:spPr>
          <a:xfrm flipV="1">
            <a:off x="6744072" y="584349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137142" y="5816414"/>
            <a:ext cx="678391" cy="461665"/>
          </a:xfrm>
          <a:prstGeom prst="rect">
            <a:avLst/>
          </a:prstGeom>
        </p:spPr>
        <p:txBody>
          <a:bodyPr wrap="none">
            <a:spAutoFit/>
          </a:bodyPr>
          <a:lstStyle>
            <a:defPPr>
              <a:defRPr lang="en-US"/>
            </a:defPPr>
            <a:lvl1pPr>
              <a:defRPr sz="2700">
                <a:latin typeface="Lato Regular"/>
                <a:cs typeface="Lato Regular"/>
              </a:defRPr>
            </a:lvl1pPr>
          </a:lstStyle>
          <a:p>
            <a:r>
              <a:rPr lang="en-US" sz="2400" dirty="0"/>
              <a:t>I.G.</a:t>
            </a:r>
          </a:p>
        </p:txBody>
      </p:sp>
      <p:cxnSp>
        <p:nvCxnSpPr>
          <p:cNvPr id="34" name="Straight Connector 33"/>
          <p:cNvCxnSpPr/>
          <p:nvPr/>
        </p:nvCxnSpPr>
        <p:spPr>
          <a:xfrm flipV="1">
            <a:off x="6794651" y="626236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228159"/>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48253" y="1019203"/>
            <a:ext cx="10837204" cy="793394"/>
          </a:xfrm>
        </p:spPr>
        <p:txBody>
          <a:bodyPr>
            <a:normAutofit lnSpcReduction="10000"/>
          </a:bodyPr>
          <a:lstStyle/>
          <a:p>
            <a:r>
              <a:rPr lang="en-US" dirty="0"/>
              <a:t> Temp has the highest information gain resulting in an entropy of 1, meaning that this attribute perfectly matches class prediction</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7" name="Title 46"/>
          <p:cNvSpPr>
            <a:spLocks noGrp="1"/>
          </p:cNvSpPr>
          <p:nvPr>
            <p:ph type="title"/>
          </p:nvPr>
        </p:nvSpPr>
        <p:spPr/>
        <p:txBody>
          <a:bodyPr/>
          <a:lstStyle/>
          <a:p>
            <a:pPr>
              <a:defRPr/>
            </a:pPr>
            <a:r>
              <a:rPr lang="en-US" dirty="0"/>
              <a:t>Mathematical Approaches: Information gain + entropy: example</a:t>
            </a:r>
          </a:p>
        </p:txBody>
      </p:sp>
      <p:sp>
        <p:nvSpPr>
          <p:cNvPr id="10" name="Shape 422"/>
          <p:cNvSpPr txBox="1"/>
          <p:nvPr/>
        </p:nvSpPr>
        <p:spPr>
          <a:xfrm>
            <a:off x="2724746" y="280248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cxnSp>
        <p:nvCxnSpPr>
          <p:cNvPr id="11" name="Straight Connector 10"/>
          <p:cNvCxnSpPr>
            <a:cxnSpLocks noChangeShapeType="1"/>
            <a:stCxn id="10" idx="2"/>
          </p:cNvCxnSpPr>
          <p:nvPr/>
        </p:nvCxnSpPr>
        <p:spPr bwMode="auto">
          <a:xfrm flipH="1">
            <a:off x="2567608" y="323335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12" name="Straight Connector 11"/>
          <p:cNvCxnSpPr>
            <a:cxnSpLocks noChangeShapeType="1"/>
            <a:stCxn id="10" idx="2"/>
          </p:cNvCxnSpPr>
          <p:nvPr/>
        </p:nvCxnSpPr>
        <p:spPr bwMode="auto">
          <a:xfrm>
            <a:off x="3546277" y="323335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13" name="Rectangle 82"/>
          <p:cNvSpPr>
            <a:spLocks noChangeArrowheads="1"/>
          </p:cNvSpPr>
          <p:nvPr/>
        </p:nvSpPr>
        <p:spPr bwMode="auto">
          <a:xfrm>
            <a:off x="4601609" y="3359239"/>
            <a:ext cx="697627"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Cool</a:t>
            </a:r>
          </a:p>
        </p:txBody>
      </p:sp>
      <p:sp>
        <p:nvSpPr>
          <p:cNvPr id="14" name="Rectangle 83"/>
          <p:cNvSpPr>
            <a:spLocks noChangeArrowheads="1"/>
          </p:cNvSpPr>
          <p:nvPr/>
        </p:nvSpPr>
        <p:spPr bwMode="auto">
          <a:xfrm>
            <a:off x="1899475" y="3342682"/>
            <a:ext cx="62388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Hot</a:t>
            </a:r>
          </a:p>
        </p:txBody>
      </p:sp>
      <p:sp>
        <p:nvSpPr>
          <p:cNvPr id="18" name="Shape 422"/>
          <p:cNvSpPr txBox="1"/>
          <p:nvPr/>
        </p:nvSpPr>
        <p:spPr>
          <a:xfrm>
            <a:off x="1199456" y="393423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93423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graphicFrame>
        <p:nvGraphicFramePr>
          <p:cNvPr id="36" name="Table 35"/>
          <p:cNvGraphicFramePr>
            <a:graphicFrameLocks noGrp="1"/>
          </p:cNvGraphicFramePr>
          <p:nvPr>
            <p:extLst>
              <p:ext uri="{D42A27DB-BD31-4B8C-83A1-F6EECF244321}">
                <p14:modId xmlns:p14="http://schemas.microsoft.com/office/powerpoint/2010/main" val="1918559779"/>
              </p:ext>
            </p:extLst>
          </p:nvPr>
        </p:nvGraphicFramePr>
        <p:xfrm>
          <a:off x="6740646" y="2802484"/>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326922">
                  <a:extLst>
                    <a:ext uri="{9D8B030D-6E8A-4147-A177-3AD203B41FA5}">
                      <a16:colId xmlns:a16="http://schemas.microsoft.com/office/drawing/2014/main" val="20002"/>
                    </a:ext>
                  </a:extLst>
                </a:gridCol>
                <a:gridCol w="1020598">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28148" y="2276872"/>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2" name="Rectangle 1"/>
          <p:cNvSpPr/>
          <p:nvPr/>
        </p:nvSpPr>
        <p:spPr>
          <a:xfrm>
            <a:off x="6956670" y="5000856"/>
            <a:ext cx="797013" cy="507831"/>
          </a:xfrm>
          <a:prstGeom prst="rect">
            <a:avLst/>
          </a:prstGeom>
        </p:spPr>
        <p:txBody>
          <a:bodyPr wrap="none">
            <a:spAutoFit/>
          </a:bodyPr>
          <a:lstStyle/>
          <a:p>
            <a:pPr>
              <a:defRPr/>
            </a:pPr>
            <a:r>
              <a:rPr lang="en-US" sz="2700" dirty="0">
                <a:cs typeface="Lato Regular"/>
              </a:rPr>
              <a:t>0.31</a:t>
            </a:r>
          </a:p>
        </p:txBody>
      </p:sp>
      <p:sp>
        <p:nvSpPr>
          <p:cNvPr id="23" name="Rectangle 22"/>
          <p:cNvSpPr/>
          <p:nvPr/>
        </p:nvSpPr>
        <p:spPr>
          <a:xfrm>
            <a:off x="8541558" y="5000856"/>
            <a:ext cx="359394" cy="507831"/>
          </a:xfrm>
          <a:prstGeom prst="rect">
            <a:avLst/>
          </a:prstGeom>
        </p:spPr>
        <p:txBody>
          <a:bodyPr wrap="none">
            <a:spAutoFit/>
          </a:bodyPr>
          <a:lstStyle/>
          <a:p>
            <a:pPr>
              <a:defRPr/>
            </a:pPr>
            <a:r>
              <a:rPr lang="en-US" sz="2700" dirty="0">
                <a:cs typeface="Lato Regular"/>
              </a:rPr>
              <a:t>1</a:t>
            </a:r>
          </a:p>
        </p:txBody>
      </p:sp>
      <p:sp>
        <p:nvSpPr>
          <p:cNvPr id="30" name="Rectangle 29"/>
          <p:cNvSpPr/>
          <p:nvPr/>
        </p:nvSpPr>
        <p:spPr>
          <a:xfrm>
            <a:off x="9872994" y="5000856"/>
            <a:ext cx="359394" cy="507831"/>
          </a:xfrm>
          <a:prstGeom prst="rect">
            <a:avLst/>
          </a:prstGeom>
        </p:spPr>
        <p:txBody>
          <a:bodyPr wrap="none">
            <a:spAutoFit/>
          </a:bodyPr>
          <a:lstStyle/>
          <a:p>
            <a:pPr>
              <a:defRPr/>
            </a:pPr>
            <a:r>
              <a:rPr lang="en-US" sz="2700" dirty="0">
                <a:cs typeface="Lato Regular"/>
              </a:rPr>
              <a:t>0</a:t>
            </a:r>
          </a:p>
        </p:txBody>
      </p:sp>
      <p:sp>
        <p:nvSpPr>
          <p:cNvPr id="31" name="Rectangle 30"/>
          <p:cNvSpPr/>
          <p:nvPr/>
        </p:nvSpPr>
        <p:spPr>
          <a:xfrm>
            <a:off x="8072794" y="2804232"/>
            <a:ext cx="1224136" cy="2037591"/>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2" name="Rectangle 83"/>
          <p:cNvSpPr>
            <a:spLocks noChangeArrowheads="1"/>
          </p:cNvSpPr>
          <p:nvPr/>
        </p:nvSpPr>
        <p:spPr bwMode="auto">
          <a:xfrm>
            <a:off x="3241747" y="2348880"/>
            <a:ext cx="652294"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Play</a:t>
            </a:r>
          </a:p>
        </p:txBody>
      </p:sp>
      <p:sp>
        <p:nvSpPr>
          <p:cNvPr id="21"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27</a:t>
            </a:fld>
            <a:endParaRPr lang="en-US" dirty="0">
              <a:latin typeface="Lato Light"/>
              <a:cs typeface="Lato Light"/>
            </a:endParaRPr>
          </a:p>
        </p:txBody>
      </p:sp>
      <p:cxnSp>
        <p:nvCxnSpPr>
          <p:cNvPr id="22" name="Straight Connector 21"/>
          <p:cNvCxnSpPr/>
          <p:nvPr/>
        </p:nvCxnSpPr>
        <p:spPr>
          <a:xfrm flipV="1">
            <a:off x="6740646" y="4960755"/>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94239" y="5024652"/>
            <a:ext cx="659155" cy="507831"/>
          </a:xfrm>
          <a:prstGeom prst="rect">
            <a:avLst/>
          </a:prstGeom>
        </p:spPr>
        <p:txBody>
          <a:bodyPr wrap="none">
            <a:spAutoFit/>
          </a:bodyPr>
          <a:lstStyle>
            <a:defPPr>
              <a:defRPr lang="en-US"/>
            </a:defPPr>
            <a:lvl1pPr>
              <a:defRPr sz="2700">
                <a:latin typeface="Lato Regular"/>
                <a:cs typeface="Lato Regular"/>
              </a:defRPr>
            </a:lvl1pPr>
          </a:lstStyle>
          <a:p>
            <a:r>
              <a:rPr lang="en-US" dirty="0">
                <a:latin typeface="+mn-lt"/>
              </a:rPr>
              <a:t>I.G.</a:t>
            </a:r>
          </a:p>
        </p:txBody>
      </p:sp>
      <p:cxnSp>
        <p:nvCxnSpPr>
          <p:cNvPr id="25" name="Straight Connector 24"/>
          <p:cNvCxnSpPr/>
          <p:nvPr/>
        </p:nvCxnSpPr>
        <p:spPr>
          <a:xfrm flipV="1">
            <a:off x="6794651" y="5488402"/>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297071"/>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B546-3EAD-417A-B9F6-222D3C190765}"/>
              </a:ext>
            </a:extLst>
          </p:cNvPr>
          <p:cNvSpPr>
            <a:spLocks noGrp="1"/>
          </p:cNvSpPr>
          <p:nvPr>
            <p:ph type="title"/>
          </p:nvPr>
        </p:nvSpPr>
        <p:spPr/>
        <p:txBody>
          <a:bodyPr/>
          <a:lstStyle/>
          <a:p>
            <a:r>
              <a:rPr lang="en-US" dirty="0"/>
              <a:t>C4.5/C5.0 and Gains Ratio </a:t>
            </a:r>
          </a:p>
        </p:txBody>
      </p:sp>
      <p:sp>
        <p:nvSpPr>
          <p:cNvPr id="3" name="Content Placeholder 2">
            <a:extLst>
              <a:ext uri="{FF2B5EF4-FFF2-40B4-BE49-F238E27FC236}">
                <a16:creationId xmlns:a16="http://schemas.microsoft.com/office/drawing/2014/main" id="{8E26FFFE-B8AF-403A-94D0-45A7B0C0FA6D}"/>
              </a:ext>
            </a:extLst>
          </p:cNvPr>
          <p:cNvSpPr>
            <a:spLocks noGrp="1"/>
          </p:cNvSpPr>
          <p:nvPr>
            <p:ph idx="1"/>
          </p:nvPr>
        </p:nvSpPr>
        <p:spPr>
          <a:xfrm>
            <a:off x="876509" y="1360614"/>
            <a:ext cx="10515600" cy="1819431"/>
          </a:xfrm>
        </p:spPr>
        <p:txBody>
          <a:bodyPr>
            <a:normAutofit lnSpcReduction="10000"/>
          </a:bodyPr>
          <a:lstStyle/>
          <a:p>
            <a:pPr marL="0" indent="0">
              <a:buNone/>
            </a:pPr>
            <a:r>
              <a:rPr lang="en-US" dirty="0"/>
              <a:t>C4.5/C5.0 – Uses Gain Ratio that extends the previous example but dividing the information gain by the overall split ratio for the feature</a:t>
            </a:r>
          </a:p>
          <a:p>
            <a:pPr marL="0" indent="0">
              <a:buNone/>
            </a:pPr>
            <a:endParaRPr lang="en-US" dirty="0"/>
          </a:p>
          <a:p>
            <a:pPr marL="0" indent="0">
              <a:buNone/>
            </a:pPr>
            <a:r>
              <a:rPr lang="en-US" dirty="0"/>
              <a:t>G</a:t>
            </a:r>
            <a:r>
              <a:rPr lang="en-US" baseline="-25000" dirty="0"/>
              <a:t>r</a:t>
            </a:r>
            <a:r>
              <a:rPr lang="en-US" dirty="0"/>
              <a:t>(S,A) = G(S,A)/</a:t>
            </a:r>
            <a:r>
              <a:rPr lang="en-US" i="1" dirty="0"/>
              <a:t>Split</a:t>
            </a:r>
            <a:r>
              <a:rPr lang="en-US" dirty="0"/>
              <a:t>(S,A)</a:t>
            </a:r>
            <a:endParaRPr lang="en-US" baseline="-25000" dirty="0"/>
          </a:p>
        </p:txBody>
      </p:sp>
      <p:sp>
        <p:nvSpPr>
          <p:cNvPr id="4" name="Slide Number Placeholder 3">
            <a:extLst>
              <a:ext uri="{FF2B5EF4-FFF2-40B4-BE49-F238E27FC236}">
                <a16:creationId xmlns:a16="http://schemas.microsoft.com/office/drawing/2014/main" id="{E5310198-2CC1-44DA-B4F6-3899D2E524A2}"/>
              </a:ext>
            </a:extLst>
          </p:cNvPr>
          <p:cNvSpPr>
            <a:spLocks noGrp="1"/>
          </p:cNvSpPr>
          <p:nvPr>
            <p:ph type="sldNum" sz="quarter" idx="12"/>
          </p:nvPr>
        </p:nvSpPr>
        <p:spPr/>
        <p:txBody>
          <a:bodyPr/>
          <a:lstStyle/>
          <a:p>
            <a:fld id="{5ACD0CF0-90CC-9C41-A77B-2776398A8C8B}" type="slidenum">
              <a:rPr lang="en-US" smtClean="0"/>
              <a:pPr/>
              <a:t>28</a:t>
            </a:fld>
            <a:endParaRPr lang="en-US"/>
          </a:p>
        </p:txBody>
      </p:sp>
      <p:sp>
        <p:nvSpPr>
          <p:cNvPr id="5" name="Arrow: Right 4">
            <a:extLst>
              <a:ext uri="{FF2B5EF4-FFF2-40B4-BE49-F238E27FC236}">
                <a16:creationId xmlns:a16="http://schemas.microsoft.com/office/drawing/2014/main" id="{0DEA22B2-7CFE-4FA9-9EFA-D17BA92A7E08}"/>
              </a:ext>
            </a:extLst>
          </p:cNvPr>
          <p:cNvSpPr/>
          <p:nvPr/>
        </p:nvSpPr>
        <p:spPr>
          <a:xfrm rot="16200000">
            <a:off x="2352331" y="3314107"/>
            <a:ext cx="743839" cy="360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E6830B4-FE53-42A4-80FC-D76AD7CDD4A8}"/>
              </a:ext>
            </a:extLst>
          </p:cNvPr>
          <p:cNvSpPr txBox="1"/>
          <p:nvPr/>
        </p:nvSpPr>
        <p:spPr>
          <a:xfrm>
            <a:off x="2079904" y="3950378"/>
            <a:ext cx="1364493" cy="646331"/>
          </a:xfrm>
          <a:prstGeom prst="rect">
            <a:avLst/>
          </a:prstGeom>
          <a:noFill/>
        </p:spPr>
        <p:txBody>
          <a:bodyPr wrap="square" rtlCol="0">
            <a:spAutoFit/>
          </a:bodyPr>
          <a:lstStyle/>
          <a:p>
            <a:pPr algn="ctr"/>
            <a:r>
              <a:rPr lang="en-US" dirty="0"/>
              <a:t>Information Gain </a:t>
            </a:r>
          </a:p>
        </p:txBody>
      </p:sp>
      <p:sp>
        <p:nvSpPr>
          <p:cNvPr id="7" name="Arrow: Right 6">
            <a:extLst>
              <a:ext uri="{FF2B5EF4-FFF2-40B4-BE49-F238E27FC236}">
                <a16:creationId xmlns:a16="http://schemas.microsoft.com/office/drawing/2014/main" id="{994ACAB1-A0C7-4D8E-949F-30C62D658B68}"/>
              </a:ext>
            </a:extLst>
          </p:cNvPr>
          <p:cNvSpPr/>
          <p:nvPr/>
        </p:nvSpPr>
        <p:spPr>
          <a:xfrm rot="16200000">
            <a:off x="3897651" y="3314107"/>
            <a:ext cx="743839" cy="360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3CA9B0-E66D-4DB3-93F1-1C79BB5DB833}"/>
              </a:ext>
            </a:extLst>
          </p:cNvPr>
          <p:cNvSpPr txBox="1"/>
          <p:nvPr/>
        </p:nvSpPr>
        <p:spPr>
          <a:xfrm>
            <a:off x="3587323" y="3950378"/>
            <a:ext cx="1364493" cy="646331"/>
          </a:xfrm>
          <a:prstGeom prst="rect">
            <a:avLst/>
          </a:prstGeom>
          <a:noFill/>
        </p:spPr>
        <p:txBody>
          <a:bodyPr wrap="square" rtlCol="0">
            <a:spAutoFit/>
          </a:bodyPr>
          <a:lstStyle/>
          <a:p>
            <a:pPr algn="ctr"/>
            <a:r>
              <a:rPr lang="en-US" dirty="0"/>
              <a:t>Split Information </a:t>
            </a:r>
          </a:p>
        </p:txBody>
      </p:sp>
    </p:spTree>
    <p:extLst>
      <p:ext uri="{BB962C8B-B14F-4D97-AF65-F5344CB8AC3E}">
        <p14:creationId xmlns:p14="http://schemas.microsoft.com/office/powerpoint/2010/main" val="4119207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90484" y="4615413"/>
            <a:ext cx="1225732"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idx="1"/>
          </p:nvPr>
        </p:nvSpPr>
        <p:spPr>
          <a:xfrm>
            <a:off x="119476" y="769857"/>
            <a:ext cx="10515600" cy="4351338"/>
          </a:xfrm>
        </p:spPr>
        <p:txBody>
          <a:bodyPr/>
          <a:lstStyle/>
          <a:p>
            <a:pPr marL="457200" indent="-457200">
              <a:buAutoNum type="arabicPeriod"/>
            </a:pPr>
            <a:r>
              <a:rPr lang="en-US" dirty="0"/>
              <a:t>Choose the attribute with the highest info gain ratio </a:t>
            </a:r>
          </a:p>
        </p:txBody>
      </p:sp>
      <p:sp>
        <p:nvSpPr>
          <p:cNvPr id="47" name="Title 46"/>
          <p:cNvSpPr>
            <a:spLocks noGrp="1"/>
          </p:cNvSpPr>
          <p:nvPr>
            <p:ph type="title"/>
          </p:nvPr>
        </p:nvSpPr>
        <p:spPr>
          <a:xfrm>
            <a:off x="80553" y="1"/>
            <a:ext cx="11294961" cy="731520"/>
          </a:xfrm>
        </p:spPr>
        <p:txBody>
          <a:bodyPr>
            <a:normAutofit/>
          </a:bodyPr>
          <a:lstStyle/>
          <a:p>
            <a:pPr>
              <a:defRPr/>
            </a:pPr>
            <a:r>
              <a:rPr lang="en-US" dirty="0"/>
              <a:t>Mathematical Approaches: Information gain + entropy + gains ratio (C4.5)</a:t>
            </a:r>
          </a:p>
        </p:txBody>
      </p:sp>
      <p:sp>
        <p:nvSpPr>
          <p:cNvPr id="10" name="Shape 422"/>
          <p:cNvSpPr txBox="1"/>
          <p:nvPr/>
        </p:nvSpPr>
        <p:spPr>
          <a:xfrm>
            <a:off x="2616735" y="156352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cxnSp>
        <p:nvCxnSpPr>
          <p:cNvPr id="11" name="Straight Connector 10"/>
          <p:cNvCxnSpPr>
            <a:cxnSpLocks noChangeShapeType="1"/>
            <a:stCxn id="10" idx="2"/>
          </p:cNvCxnSpPr>
          <p:nvPr/>
        </p:nvCxnSpPr>
        <p:spPr bwMode="auto">
          <a:xfrm flipH="1">
            <a:off x="2459597" y="199439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12" name="Straight Connector 11"/>
          <p:cNvCxnSpPr>
            <a:cxnSpLocks noChangeShapeType="1"/>
            <a:stCxn id="10" idx="2"/>
          </p:cNvCxnSpPr>
          <p:nvPr/>
        </p:nvCxnSpPr>
        <p:spPr bwMode="auto">
          <a:xfrm>
            <a:off x="3438266" y="199439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13" name="Rectangle 82"/>
          <p:cNvSpPr>
            <a:spLocks noChangeArrowheads="1"/>
          </p:cNvSpPr>
          <p:nvPr/>
        </p:nvSpPr>
        <p:spPr bwMode="auto">
          <a:xfrm>
            <a:off x="4356541" y="2120279"/>
            <a:ext cx="97174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Cloudy</a:t>
            </a:r>
          </a:p>
        </p:txBody>
      </p:sp>
      <p:sp>
        <p:nvSpPr>
          <p:cNvPr id="14" name="Rectangle 83"/>
          <p:cNvSpPr>
            <a:spLocks noChangeArrowheads="1"/>
          </p:cNvSpPr>
          <p:nvPr/>
        </p:nvSpPr>
        <p:spPr bwMode="auto">
          <a:xfrm>
            <a:off x="1663448" y="2103722"/>
            <a:ext cx="879921"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Sunny</a:t>
            </a:r>
          </a:p>
        </p:txBody>
      </p:sp>
      <p:sp>
        <p:nvSpPr>
          <p:cNvPr id="18" name="Shape 422"/>
          <p:cNvSpPr txBox="1"/>
          <p:nvPr/>
        </p:nvSpPr>
        <p:spPr>
          <a:xfrm>
            <a:off x="1091445" y="269527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115781" y="269527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6" name="TextBox 25"/>
          <p:cNvSpPr txBox="1"/>
          <p:nvPr/>
        </p:nvSpPr>
        <p:spPr>
          <a:xfrm>
            <a:off x="155341" y="3235332"/>
            <a:ext cx="3450336" cy="978729"/>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1/3 </a:t>
            </a:r>
            <a:r>
              <a:rPr lang="en-US" sz="2000" dirty="0">
                <a:cs typeface="Lato Regular"/>
              </a:rPr>
              <a:t>log</a:t>
            </a:r>
            <a:r>
              <a:rPr lang="en-US" sz="2000" baseline="-25000" dirty="0">
                <a:cs typeface="Lato Regular"/>
              </a:rPr>
              <a:t>2 </a:t>
            </a:r>
            <a:r>
              <a:rPr lang="en-US" sz="2000" dirty="0">
                <a:solidFill>
                  <a:srgbClr val="72CFDF"/>
                </a:solidFill>
                <a:cs typeface="Lato Regular"/>
              </a:rPr>
              <a:t>1/3</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2/3</a:t>
            </a:r>
            <a:r>
              <a:rPr lang="en-US" sz="2000" dirty="0">
                <a:cs typeface="Lato Regular"/>
              </a:rPr>
              <a:t> log</a:t>
            </a:r>
            <a:r>
              <a:rPr lang="en-US" sz="2000" baseline="-25000" dirty="0">
                <a:cs typeface="Lato Regular"/>
              </a:rPr>
              <a:t>2 </a:t>
            </a:r>
            <a:r>
              <a:rPr lang="en-US" sz="2000" dirty="0">
                <a:solidFill>
                  <a:srgbClr val="008000"/>
                </a:solidFill>
                <a:cs typeface="Lato Regular"/>
              </a:rPr>
              <a:t>2/3</a:t>
            </a:r>
            <a:r>
              <a:rPr lang="en-US" sz="2000" dirty="0">
                <a:cs typeface="Lato Regular"/>
              </a:rPr>
              <a:t>)</a:t>
            </a:r>
            <a:endParaRPr lang="en-US" sz="2400" dirty="0">
              <a:cs typeface="Lato Regular"/>
            </a:endParaRPr>
          </a:p>
          <a:p>
            <a:pPr>
              <a:lnSpc>
                <a:spcPct val="120000"/>
              </a:lnSpc>
            </a:pPr>
            <a:r>
              <a:rPr lang="en-US" sz="2800" dirty="0">
                <a:cs typeface="Lato Regular"/>
              </a:rPr>
              <a:t>= </a:t>
            </a:r>
            <a:r>
              <a:rPr lang="en-US" sz="2800" dirty="0">
                <a:solidFill>
                  <a:srgbClr val="660066"/>
                </a:solidFill>
                <a:cs typeface="Lato Regular"/>
              </a:rPr>
              <a:t>0.92</a:t>
            </a:r>
            <a:r>
              <a:rPr lang="en-US" sz="2800" dirty="0">
                <a:cs typeface="Lato Regular"/>
              </a:rPr>
              <a:t> </a:t>
            </a:r>
          </a:p>
        </p:txBody>
      </p:sp>
      <p:sp>
        <p:nvSpPr>
          <p:cNvPr id="27" name="TextBox 26"/>
          <p:cNvSpPr txBox="1"/>
          <p:nvPr/>
        </p:nvSpPr>
        <p:spPr>
          <a:xfrm>
            <a:off x="4079777" y="3235332"/>
            <a:ext cx="2610902"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1/1 </a:t>
            </a:r>
            <a:r>
              <a:rPr lang="en-US" sz="2000" dirty="0">
                <a:cs typeface="Lato Regular"/>
              </a:rPr>
              <a:t>log</a:t>
            </a:r>
            <a:r>
              <a:rPr lang="en-US" sz="2000" baseline="-25000" dirty="0">
                <a:cs typeface="Lato Regular"/>
              </a:rPr>
              <a:t>2 </a:t>
            </a:r>
            <a:r>
              <a:rPr lang="en-US" sz="2000" dirty="0">
                <a:solidFill>
                  <a:srgbClr val="72CFDF"/>
                </a:solidFill>
                <a:cs typeface="Lato Regular"/>
              </a:rPr>
              <a:t>1/1</a:t>
            </a:r>
            <a:r>
              <a:rPr lang="en-US" sz="2000" dirty="0">
                <a:cs typeface="Lato Regular"/>
              </a:rPr>
              <a:t>) </a:t>
            </a:r>
            <a:r>
              <a:rPr lang="en-US" sz="2800" dirty="0">
                <a:cs typeface="Lato Regular"/>
              </a:rPr>
              <a:t>= </a:t>
            </a:r>
            <a:r>
              <a:rPr lang="en-US" sz="2800" dirty="0">
                <a:solidFill>
                  <a:srgbClr val="660066"/>
                </a:solidFill>
                <a:cs typeface="Lato Regular"/>
              </a:rPr>
              <a:t>0</a:t>
            </a:r>
            <a:r>
              <a:rPr lang="en-US" sz="2800" dirty="0">
                <a:cs typeface="Lato Regular"/>
              </a:rPr>
              <a:t> </a:t>
            </a:r>
          </a:p>
        </p:txBody>
      </p:sp>
      <p:sp>
        <p:nvSpPr>
          <p:cNvPr id="28" name="TextBox 27"/>
          <p:cNvSpPr txBox="1"/>
          <p:nvPr/>
        </p:nvSpPr>
        <p:spPr>
          <a:xfrm>
            <a:off x="4367809" y="1399301"/>
            <a:ext cx="4276294"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2/4 </a:t>
            </a:r>
            <a:r>
              <a:rPr lang="en-US" sz="2000" dirty="0">
                <a:cs typeface="Lato Regular"/>
              </a:rPr>
              <a:t>log</a:t>
            </a:r>
            <a:r>
              <a:rPr lang="en-US" sz="2000" baseline="-25000" dirty="0">
                <a:cs typeface="Lato Regular"/>
              </a:rPr>
              <a:t>2 </a:t>
            </a:r>
            <a:r>
              <a:rPr lang="en-US" sz="2000" dirty="0">
                <a:solidFill>
                  <a:srgbClr val="72CFDF"/>
                </a:solidFill>
                <a:cs typeface="Lato Regular"/>
              </a:rPr>
              <a:t>2/4</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2/4</a:t>
            </a:r>
            <a:r>
              <a:rPr lang="en-US" sz="2000" dirty="0">
                <a:cs typeface="Lato Regular"/>
              </a:rPr>
              <a:t> log</a:t>
            </a:r>
            <a:r>
              <a:rPr lang="en-US" sz="2000" baseline="-25000" dirty="0">
                <a:cs typeface="Lato Regular"/>
              </a:rPr>
              <a:t>2 </a:t>
            </a:r>
            <a:r>
              <a:rPr lang="en-US" sz="2000" dirty="0">
                <a:solidFill>
                  <a:srgbClr val="008000"/>
                </a:solidFill>
                <a:cs typeface="Lato Regular"/>
              </a:rPr>
              <a:t>2/4</a:t>
            </a:r>
            <a:r>
              <a:rPr lang="en-US" sz="2000" dirty="0">
                <a:cs typeface="Lato Regular"/>
              </a:rPr>
              <a:t>) </a:t>
            </a:r>
            <a:r>
              <a:rPr lang="en-US" sz="2800" dirty="0">
                <a:cs typeface="Lato Regular"/>
              </a:rPr>
              <a:t>= </a:t>
            </a:r>
            <a:r>
              <a:rPr lang="en-US" sz="2800" dirty="0">
                <a:solidFill>
                  <a:srgbClr val="FF6600"/>
                </a:solidFill>
                <a:cs typeface="Lato Regular"/>
              </a:rPr>
              <a:t>1</a:t>
            </a:r>
            <a:r>
              <a:rPr lang="en-US" sz="2800" dirty="0">
                <a:cs typeface="Lato Regular"/>
              </a:rPr>
              <a:t> </a:t>
            </a:r>
          </a:p>
        </p:txBody>
      </p:sp>
      <p:sp>
        <p:nvSpPr>
          <p:cNvPr id="29" name="Rectangle 28"/>
          <p:cNvSpPr/>
          <p:nvPr/>
        </p:nvSpPr>
        <p:spPr>
          <a:xfrm>
            <a:off x="129406" y="4828190"/>
            <a:ext cx="6444716" cy="553998"/>
          </a:xfrm>
          <a:prstGeom prst="rect">
            <a:avLst/>
          </a:prstGeom>
        </p:spPr>
        <p:txBody>
          <a:bodyPr wrap="square">
            <a:spAutoFit/>
          </a:bodyPr>
          <a:lstStyle/>
          <a:p>
            <a:pPr>
              <a:defRPr/>
            </a:pPr>
            <a:r>
              <a:rPr lang="en-US" sz="3000" dirty="0">
                <a:cs typeface="Lato Regular"/>
              </a:rPr>
              <a:t>I.G. = </a:t>
            </a:r>
            <a:r>
              <a:rPr lang="en-US" sz="3000" dirty="0">
                <a:solidFill>
                  <a:srgbClr val="FF6600"/>
                </a:solidFill>
                <a:cs typeface="Lato Regular"/>
              </a:rPr>
              <a:t>1 </a:t>
            </a:r>
            <a:r>
              <a:rPr lang="mr-IN" sz="3000" dirty="0">
                <a:cs typeface="Lato Regular"/>
              </a:rPr>
              <a:t>–</a:t>
            </a:r>
            <a:r>
              <a:rPr lang="en-US" sz="3000" dirty="0">
                <a:cs typeface="Lato Regular"/>
              </a:rPr>
              <a:t> ((3/4 * </a:t>
            </a:r>
            <a:r>
              <a:rPr lang="en-US" sz="3000" dirty="0">
                <a:solidFill>
                  <a:srgbClr val="660066"/>
                </a:solidFill>
                <a:cs typeface="Lato Regular"/>
              </a:rPr>
              <a:t>0.92</a:t>
            </a:r>
            <a:r>
              <a:rPr lang="en-US" sz="3000" dirty="0">
                <a:cs typeface="Lato Regular"/>
              </a:rPr>
              <a:t>) + (1/4 * </a:t>
            </a:r>
            <a:r>
              <a:rPr lang="en-US" sz="3000" dirty="0">
                <a:solidFill>
                  <a:srgbClr val="660066"/>
                </a:solidFill>
                <a:cs typeface="Lato Regular"/>
              </a:rPr>
              <a:t>0</a:t>
            </a:r>
            <a:r>
              <a:rPr lang="en-US" sz="3000" dirty="0">
                <a:cs typeface="Lato Regular"/>
              </a:rPr>
              <a:t>)) = 0.31</a:t>
            </a:r>
          </a:p>
        </p:txBody>
      </p:sp>
      <p:sp>
        <p:nvSpPr>
          <p:cNvPr id="24" name="TextBox 23"/>
          <p:cNvSpPr txBox="1"/>
          <p:nvPr/>
        </p:nvSpPr>
        <p:spPr>
          <a:xfrm>
            <a:off x="2485943" y="3829082"/>
            <a:ext cx="2103653" cy="400110"/>
          </a:xfrm>
          <a:prstGeom prst="rect">
            <a:avLst/>
          </a:prstGeom>
          <a:noFill/>
        </p:spPr>
        <p:txBody>
          <a:bodyPr wrap="none" rtlCol="0">
            <a:spAutoFit/>
          </a:bodyPr>
          <a:lstStyle/>
          <a:p>
            <a:r>
              <a:rPr lang="en-US" sz="2000" b="1" i="1" dirty="0">
                <a:solidFill>
                  <a:srgbClr val="FF6600"/>
                </a:solidFill>
                <a:cs typeface="Lato Light"/>
              </a:rPr>
              <a:t>weighted average</a:t>
            </a:r>
          </a:p>
        </p:txBody>
      </p:sp>
      <p:sp>
        <p:nvSpPr>
          <p:cNvPr id="25" name="Left Brace 24"/>
          <p:cNvSpPr/>
          <p:nvPr/>
        </p:nvSpPr>
        <p:spPr>
          <a:xfrm rot="5400000">
            <a:off x="3256147" y="2919978"/>
            <a:ext cx="468052" cy="3492388"/>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graphicFrame>
        <p:nvGraphicFramePr>
          <p:cNvPr id="36" name="Table 35"/>
          <p:cNvGraphicFramePr>
            <a:graphicFrameLocks noGrp="1"/>
          </p:cNvGraphicFramePr>
          <p:nvPr>
            <p:extLst>
              <p:ext uri="{D42A27DB-BD31-4B8C-83A1-F6EECF244321}">
                <p14:modId xmlns:p14="http://schemas.microsoft.com/office/powerpoint/2010/main" val="226936445"/>
              </p:ext>
            </p:extLst>
          </p:nvPr>
        </p:nvGraphicFramePr>
        <p:xfrm>
          <a:off x="7012001" y="3039502"/>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699504" y="2463438"/>
            <a:ext cx="3760966" cy="507831"/>
          </a:xfrm>
          <a:prstGeom prst="rect">
            <a:avLst/>
          </a:prstGeom>
        </p:spPr>
        <p:txBody>
          <a:bodyPr wrap="none">
            <a:spAutoFit/>
          </a:bodyPr>
          <a:lstStyle/>
          <a:p>
            <a:r>
              <a:rPr lang="en-US" sz="2700" b="1" i="1" dirty="0">
                <a:solidFill>
                  <a:srgbClr val="FF6600"/>
                </a:solidFill>
                <a:cs typeface="Lato Light"/>
              </a:rPr>
              <a:t>Should you play outside?</a:t>
            </a:r>
          </a:p>
        </p:txBody>
      </p:sp>
      <p:sp>
        <p:nvSpPr>
          <p:cNvPr id="22" name="Rectangle 21"/>
          <p:cNvSpPr/>
          <p:nvPr/>
        </p:nvSpPr>
        <p:spPr>
          <a:xfrm>
            <a:off x="7000268" y="3027951"/>
            <a:ext cx="1224136" cy="2015096"/>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3"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29</a:t>
            </a:fld>
            <a:endParaRPr lang="en-US" dirty="0">
              <a:latin typeface="Lato Light"/>
              <a:cs typeface="Lato Light"/>
            </a:endParaRPr>
          </a:p>
        </p:txBody>
      </p:sp>
      <p:sp>
        <p:nvSpPr>
          <p:cNvPr id="31" name="Rectangle 30">
            <a:extLst>
              <a:ext uri="{FF2B5EF4-FFF2-40B4-BE49-F238E27FC236}">
                <a16:creationId xmlns:a16="http://schemas.microsoft.com/office/drawing/2014/main" id="{6E0121C6-64C6-40CA-96EC-4C9CEDE8525E}"/>
              </a:ext>
            </a:extLst>
          </p:cNvPr>
          <p:cNvSpPr/>
          <p:nvPr/>
        </p:nvSpPr>
        <p:spPr>
          <a:xfrm>
            <a:off x="1134182" y="5511722"/>
            <a:ext cx="7360735" cy="553998"/>
          </a:xfrm>
          <a:prstGeom prst="rect">
            <a:avLst/>
          </a:prstGeom>
        </p:spPr>
        <p:txBody>
          <a:bodyPr wrap="square">
            <a:spAutoFit/>
          </a:bodyPr>
          <a:lstStyle/>
          <a:p>
            <a:pPr>
              <a:defRPr/>
            </a:pPr>
            <a:r>
              <a:rPr lang="en-US" sz="3000" dirty="0">
                <a:cs typeface="Lato Regular"/>
              </a:rPr>
              <a:t>Split = - 3/4log</a:t>
            </a:r>
            <a:r>
              <a:rPr lang="en-US" sz="3000" baseline="-25000" dirty="0">
                <a:cs typeface="Lato Regular"/>
              </a:rPr>
              <a:t>2</a:t>
            </a:r>
            <a:r>
              <a:rPr lang="en-US" sz="3000" dirty="0">
                <a:cs typeface="Lato Regular"/>
              </a:rPr>
              <a:t>3/4 – 1/4log</a:t>
            </a:r>
            <a:r>
              <a:rPr lang="en-US" sz="3000" baseline="-25000" dirty="0">
                <a:cs typeface="Lato Regular"/>
              </a:rPr>
              <a:t>2</a:t>
            </a:r>
            <a:r>
              <a:rPr lang="en-US" sz="3000" dirty="0">
                <a:cs typeface="Lato Regular"/>
              </a:rPr>
              <a:t>1/4 = .811 </a:t>
            </a:r>
          </a:p>
        </p:txBody>
      </p:sp>
      <p:sp>
        <p:nvSpPr>
          <p:cNvPr id="32" name="Rectangle 31">
            <a:extLst>
              <a:ext uri="{FF2B5EF4-FFF2-40B4-BE49-F238E27FC236}">
                <a16:creationId xmlns:a16="http://schemas.microsoft.com/office/drawing/2014/main" id="{60E113D2-721C-4FF8-8143-BEAF71DCA8E9}"/>
              </a:ext>
            </a:extLst>
          </p:cNvPr>
          <p:cNvSpPr/>
          <p:nvPr/>
        </p:nvSpPr>
        <p:spPr>
          <a:xfrm>
            <a:off x="1390814" y="6140693"/>
            <a:ext cx="7360735" cy="553998"/>
          </a:xfrm>
          <a:prstGeom prst="rect">
            <a:avLst/>
          </a:prstGeom>
        </p:spPr>
        <p:txBody>
          <a:bodyPr wrap="square">
            <a:spAutoFit/>
          </a:bodyPr>
          <a:lstStyle/>
          <a:p>
            <a:pPr>
              <a:defRPr/>
            </a:pPr>
            <a:r>
              <a:rPr lang="en-US" sz="3000" dirty="0">
                <a:cs typeface="Lato Regular"/>
              </a:rPr>
              <a:t>G Ratio = .31/.811 = .38 </a:t>
            </a:r>
          </a:p>
        </p:txBody>
      </p:sp>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F8F6FEFF-C2FA-4F4A-92EF-1F97CD6A78A3}"/>
                  </a:ext>
                </a:extLst>
              </p14:cNvPr>
              <p14:cNvContentPartPr/>
              <p14:nvPr/>
            </p14:nvContentPartPr>
            <p14:xfrm>
              <a:off x="7113420" y="3854610"/>
              <a:ext cx="141840" cy="77400"/>
            </p14:xfrm>
          </p:contentPart>
        </mc:Choice>
        <mc:Fallback xmlns="">
          <p:pic>
            <p:nvPicPr>
              <p:cNvPr id="17" name="Ink 16">
                <a:extLst>
                  <a:ext uri="{FF2B5EF4-FFF2-40B4-BE49-F238E27FC236}">
                    <a16:creationId xmlns:a16="http://schemas.microsoft.com/office/drawing/2014/main" id="{F8F6FEFF-C2FA-4F4A-92EF-1F97CD6A78A3}"/>
                  </a:ext>
                </a:extLst>
              </p:cNvPr>
              <p:cNvPicPr/>
              <p:nvPr/>
            </p:nvPicPr>
            <p:blipFill>
              <a:blip r:embed="rId4"/>
              <a:stretch>
                <a:fillRect/>
              </a:stretch>
            </p:blipFill>
            <p:spPr>
              <a:xfrm>
                <a:off x="7104780" y="3845610"/>
                <a:ext cx="15948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F7E7081C-3B5A-499E-AA14-DC72A69C9231}"/>
                  </a:ext>
                </a:extLst>
              </p14:cNvPr>
              <p14:cNvContentPartPr/>
              <p14:nvPr/>
            </p14:nvContentPartPr>
            <p14:xfrm>
              <a:off x="7118460" y="4108770"/>
              <a:ext cx="119160" cy="92520"/>
            </p14:xfrm>
          </p:contentPart>
        </mc:Choice>
        <mc:Fallback xmlns="">
          <p:pic>
            <p:nvPicPr>
              <p:cNvPr id="19" name="Ink 18">
                <a:extLst>
                  <a:ext uri="{FF2B5EF4-FFF2-40B4-BE49-F238E27FC236}">
                    <a16:creationId xmlns:a16="http://schemas.microsoft.com/office/drawing/2014/main" id="{F7E7081C-3B5A-499E-AA14-DC72A69C9231}"/>
                  </a:ext>
                </a:extLst>
              </p:cNvPr>
              <p:cNvPicPr/>
              <p:nvPr/>
            </p:nvPicPr>
            <p:blipFill>
              <a:blip r:embed="rId6"/>
              <a:stretch>
                <a:fillRect/>
              </a:stretch>
            </p:blipFill>
            <p:spPr>
              <a:xfrm>
                <a:off x="7109460" y="4100130"/>
                <a:ext cx="13680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EE87043B-C323-4EBD-9DF2-511E325CCD3E}"/>
                  </a:ext>
                </a:extLst>
              </p14:cNvPr>
              <p14:cNvContentPartPr/>
              <p14:nvPr/>
            </p14:nvContentPartPr>
            <p14:xfrm>
              <a:off x="7222860" y="4814010"/>
              <a:ext cx="87120" cy="51480"/>
            </p14:xfrm>
          </p:contentPart>
        </mc:Choice>
        <mc:Fallback xmlns="">
          <p:pic>
            <p:nvPicPr>
              <p:cNvPr id="21" name="Ink 20">
                <a:extLst>
                  <a:ext uri="{FF2B5EF4-FFF2-40B4-BE49-F238E27FC236}">
                    <a16:creationId xmlns:a16="http://schemas.microsoft.com/office/drawing/2014/main" id="{EE87043B-C323-4EBD-9DF2-511E325CCD3E}"/>
                  </a:ext>
                </a:extLst>
              </p:cNvPr>
              <p:cNvPicPr/>
              <p:nvPr/>
            </p:nvPicPr>
            <p:blipFill>
              <a:blip r:embed="rId8"/>
              <a:stretch>
                <a:fillRect/>
              </a:stretch>
            </p:blipFill>
            <p:spPr>
              <a:xfrm>
                <a:off x="7213860" y="4805370"/>
                <a:ext cx="104760" cy="69120"/>
              </a:xfrm>
              <a:prstGeom prst="rect">
                <a:avLst/>
              </a:prstGeom>
            </p:spPr>
          </p:pic>
        </mc:Fallback>
      </mc:AlternateContent>
    </p:spTree>
    <p:extLst>
      <p:ext uri="{BB962C8B-B14F-4D97-AF65-F5344CB8AC3E}">
        <p14:creationId xmlns:p14="http://schemas.microsoft.com/office/powerpoint/2010/main" val="3715823085"/>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Graph Elements</a:t>
            </a:r>
          </a:p>
        </p:txBody>
      </p:sp>
      <p:sp>
        <p:nvSpPr>
          <p:cNvPr id="3" name="Content Placeholder 2"/>
          <p:cNvSpPr>
            <a:spLocks noGrp="1"/>
          </p:cNvSpPr>
          <p:nvPr>
            <p:ph idx="1"/>
          </p:nvPr>
        </p:nvSpPr>
        <p:spPr>
          <a:xfrm>
            <a:off x="0" y="935802"/>
            <a:ext cx="10515600" cy="3666178"/>
          </a:xfrm>
        </p:spPr>
        <p:txBody>
          <a:bodyPr>
            <a:noAutofit/>
          </a:bodyPr>
          <a:lstStyle/>
          <a:p>
            <a:r>
              <a:rPr lang="en-US" dirty="0"/>
              <a:t> Tree begins with a </a:t>
            </a:r>
            <a:r>
              <a:rPr lang="en-US" b="1" dirty="0"/>
              <a:t>Root Node </a:t>
            </a:r>
            <a:r>
              <a:rPr lang="en-US" dirty="0"/>
              <a:t>that has no incoming edges and two or more out going edges</a:t>
            </a:r>
          </a:p>
          <a:p>
            <a:r>
              <a:rPr lang="en-US" dirty="0"/>
              <a:t> </a:t>
            </a:r>
            <a:r>
              <a:rPr lang="en-US" b="1" dirty="0"/>
              <a:t>Internal Node </a:t>
            </a:r>
            <a:r>
              <a:rPr lang="en-US" dirty="0"/>
              <a:t>– Has one incoming edge and two or more outgoing and represent test conditions at every given level </a:t>
            </a:r>
          </a:p>
          <a:p>
            <a:r>
              <a:rPr lang="en-US" b="1" dirty="0"/>
              <a:t> Leaf Node </a:t>
            </a:r>
            <a:r>
              <a:rPr lang="en-US" dirty="0"/>
              <a:t>– One incoming edge and no outgoing edges</a:t>
            </a:r>
          </a:p>
          <a:p>
            <a:r>
              <a:rPr lang="en-US" b="1" dirty="0"/>
              <a:t> Edges – </a:t>
            </a:r>
            <a:r>
              <a:rPr lang="en-US" dirty="0"/>
              <a:t>Connections between nodes</a:t>
            </a:r>
            <a:endParaRPr lang="en-US" b="1"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3</a:t>
            </a:fld>
            <a:endParaRPr lang="en-US" dirty="0"/>
          </a:p>
        </p:txBody>
      </p:sp>
    </p:spTree>
    <p:extLst>
      <p:ext uri="{BB962C8B-B14F-4D97-AF65-F5344CB8AC3E}">
        <p14:creationId xmlns:p14="http://schemas.microsoft.com/office/powerpoint/2010/main" val="3879992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Mathematical Approaches: Classification, Gini Coefficient (CART)</a:t>
            </a:r>
          </a:p>
        </p:txBody>
      </p:sp>
      <p:sp>
        <p:nvSpPr>
          <p:cNvPr id="3" name="Content Placeholder 2"/>
          <p:cNvSpPr>
            <a:spLocks noGrp="1"/>
          </p:cNvSpPr>
          <p:nvPr>
            <p:ph idx="1"/>
          </p:nvPr>
        </p:nvSpPr>
        <p:spPr>
          <a:xfrm>
            <a:off x="-1" y="731520"/>
            <a:ext cx="11956869" cy="5016137"/>
          </a:xfrm>
        </p:spPr>
        <p:txBody>
          <a:bodyPr>
            <a:normAutofit/>
          </a:bodyPr>
          <a:lstStyle/>
          <a:p>
            <a:r>
              <a:rPr lang="en-US" dirty="0"/>
              <a:t> Gini</a:t>
            </a:r>
          </a:p>
          <a:p>
            <a:pPr lvl="1"/>
            <a:r>
              <a:rPr lang="en-US" dirty="0"/>
              <a:t> Gini Impurity = 1 – sum[(Pi)</a:t>
            </a:r>
            <a:r>
              <a:rPr lang="en-US" baseline="30000" dirty="0"/>
              <a:t>2</a:t>
            </a:r>
            <a:r>
              <a:rPr lang="en-US" dirty="0"/>
              <a:t>]</a:t>
            </a:r>
          </a:p>
          <a:p>
            <a:pPr lvl="1"/>
            <a:r>
              <a:rPr lang="en-US" baseline="30000" dirty="0"/>
              <a:t> </a:t>
            </a:r>
            <a:r>
              <a:rPr lang="en-US" dirty="0"/>
              <a:t>Pi – Represents the probability that a random selection would have state </a:t>
            </a:r>
            <a:r>
              <a:rPr lang="en-US" dirty="0" err="1"/>
              <a:t>i</a:t>
            </a:r>
            <a:r>
              <a:rPr lang="en-US" dirty="0"/>
              <a:t> (</a:t>
            </a:r>
            <a:r>
              <a:rPr lang="en-US" dirty="0" err="1"/>
              <a:t>kinda</a:t>
            </a:r>
            <a:r>
              <a:rPr lang="en-US" dirty="0"/>
              <a:t> like a target)</a:t>
            </a:r>
          </a:p>
          <a:p>
            <a:pPr lvl="1"/>
            <a:r>
              <a:rPr lang="en-US" dirty="0"/>
              <a:t> Same mathematical process as entropy </a:t>
            </a:r>
          </a:p>
          <a:p>
            <a:r>
              <a:rPr lang="en-US" dirty="0"/>
              <a:t> Example:</a:t>
            </a:r>
          </a:p>
          <a:p>
            <a:pPr marL="457200" lvl="1" indent="0">
              <a:buNone/>
            </a:pPr>
            <a:endParaRPr lang="en-US" baseline="30000" dirty="0"/>
          </a:p>
          <a:p>
            <a:pPr marL="457200" lvl="1" indent="0">
              <a:buNone/>
            </a:pPr>
            <a:endParaRPr lang="en-US" baseline="30000"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30</a:t>
            </a:fld>
            <a:endParaRPr lang="en-US" dirty="0"/>
          </a:p>
        </p:txBody>
      </p:sp>
      <p:sp>
        <p:nvSpPr>
          <p:cNvPr id="24" name="Shape 422"/>
          <p:cNvSpPr txBox="1"/>
          <p:nvPr/>
        </p:nvSpPr>
        <p:spPr>
          <a:xfrm>
            <a:off x="2843828" y="2743830"/>
            <a:ext cx="1643063" cy="430873"/>
          </a:xfrm>
          <a:prstGeom prst="rect">
            <a:avLst/>
          </a:prstGeom>
          <a:solidFill>
            <a:schemeClr val="accent1"/>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2 yes 2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8" name="Shape 422"/>
          <p:cNvSpPr txBox="1"/>
          <p:nvPr/>
        </p:nvSpPr>
        <p:spPr>
          <a:xfrm>
            <a:off x="1318538" y="3875578"/>
            <a:ext cx="1643063" cy="430873"/>
          </a:xfrm>
          <a:prstGeom prst="rect">
            <a:avLst/>
          </a:prstGeom>
          <a:solidFill>
            <a:schemeClr val="accent1"/>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defPPr>
              <a:defRPr lang="en-US"/>
            </a:defPPr>
            <a:lvl1pPr algn="ctr">
              <a:defRPr sz="2200">
                <a:solidFill>
                  <a:srgbClr val="FFFFFF"/>
                </a:solidFill>
                <a:latin typeface="Lato Light" panose="020F0502020204030203" pitchFamily="34" charset="0"/>
                <a:ea typeface="Lato Light" panose="020F0502020204030203" pitchFamily="34" charset="0"/>
                <a:cs typeface="Lato Light" panose="020F0502020204030203" pitchFamily="34" charset="0"/>
              </a:defRPr>
            </a:lvl1pPr>
          </a:lstStyle>
          <a:p>
            <a:r>
              <a:rPr lang="en-US" dirty="0">
                <a:sym typeface="Roboto Condensed"/>
              </a:rPr>
              <a:t>1 yes, 2 no</a:t>
            </a:r>
            <a:endParaRPr lang="en" dirty="0">
              <a:sym typeface="Roboto Condensed"/>
            </a:endParaRPr>
          </a:p>
        </p:txBody>
      </p:sp>
      <p:sp>
        <p:nvSpPr>
          <p:cNvPr id="29" name="Shape 422"/>
          <p:cNvSpPr txBox="1"/>
          <p:nvPr/>
        </p:nvSpPr>
        <p:spPr>
          <a:xfrm>
            <a:off x="4342874" y="3875578"/>
            <a:ext cx="1643063" cy="430873"/>
          </a:xfrm>
          <a:prstGeom prst="rect">
            <a:avLst/>
          </a:prstGeom>
          <a:solidFill>
            <a:schemeClr val="accent1"/>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defPPr>
              <a:defRPr lang="en-US"/>
            </a:defPPr>
            <a:lvl1pPr algn="ctr">
              <a:defRPr sz="2200">
                <a:solidFill>
                  <a:srgbClr val="FFFFFF"/>
                </a:solidFill>
                <a:latin typeface="Lato Light" panose="020F0502020204030203" pitchFamily="34" charset="0"/>
                <a:ea typeface="Lato Light" panose="020F0502020204030203" pitchFamily="34" charset="0"/>
                <a:cs typeface="Lato Light" panose="020F0502020204030203" pitchFamily="34" charset="0"/>
              </a:defRPr>
            </a:lvl1pPr>
          </a:lstStyle>
          <a:p>
            <a:r>
              <a:rPr lang="en-US" dirty="0">
                <a:sym typeface="Roboto Condensed"/>
              </a:rPr>
              <a:t>1 yes</a:t>
            </a:r>
            <a:endParaRPr lang="en" dirty="0">
              <a:sym typeface="Roboto Condensed"/>
            </a:endParaRPr>
          </a:p>
        </p:txBody>
      </p:sp>
      <p:sp>
        <p:nvSpPr>
          <p:cNvPr id="30" name="TextBox 29"/>
          <p:cNvSpPr txBox="1"/>
          <p:nvPr/>
        </p:nvSpPr>
        <p:spPr>
          <a:xfrm>
            <a:off x="414901" y="4364108"/>
            <a:ext cx="3450336" cy="535531"/>
          </a:xfrm>
          <a:prstGeom prst="rect">
            <a:avLst/>
          </a:prstGeom>
          <a:noFill/>
        </p:spPr>
        <p:txBody>
          <a:bodyPr wrap="square" rtlCol="0">
            <a:spAutoFit/>
          </a:bodyPr>
          <a:lstStyle/>
          <a:p>
            <a:pPr>
              <a:lnSpc>
                <a:spcPct val="120000"/>
              </a:lnSpc>
            </a:pPr>
            <a:r>
              <a:rPr lang="en-US" sz="1900" dirty="0">
                <a:latin typeface="Lato Regular"/>
                <a:cs typeface="Lato Regular"/>
              </a:rPr>
              <a:t>1 </a:t>
            </a:r>
            <a:r>
              <a:rPr lang="mr-IN" sz="1900" dirty="0">
                <a:latin typeface="Lato Regular"/>
                <a:cs typeface="Lato Regular"/>
              </a:rPr>
              <a:t>–</a:t>
            </a:r>
            <a:r>
              <a:rPr lang="en-US" sz="1900" dirty="0">
                <a:latin typeface="Lato Regular"/>
                <a:cs typeface="Lato Regular"/>
              </a:rPr>
              <a:t> [ (</a:t>
            </a:r>
            <a:r>
              <a:rPr lang="en-US" sz="1900" dirty="0">
                <a:solidFill>
                  <a:srgbClr val="72CFDF"/>
                </a:solidFill>
                <a:latin typeface="Lato Regular"/>
                <a:cs typeface="Lato Regular"/>
              </a:rPr>
              <a:t>1/3</a:t>
            </a:r>
            <a:r>
              <a:rPr lang="en-US" sz="1900" dirty="0">
                <a:latin typeface="Lato Regular"/>
                <a:cs typeface="Lato Regular"/>
              </a:rPr>
              <a:t>)</a:t>
            </a:r>
            <a:r>
              <a:rPr lang="en-US" sz="1900" baseline="30000" dirty="0">
                <a:latin typeface="Lato Regular"/>
                <a:cs typeface="Lato Regular"/>
              </a:rPr>
              <a:t>2</a:t>
            </a:r>
            <a:r>
              <a:rPr lang="en-US" sz="1900" dirty="0">
                <a:latin typeface="Lato Regular"/>
                <a:cs typeface="Lato Regular"/>
              </a:rPr>
              <a:t> + (</a:t>
            </a:r>
            <a:r>
              <a:rPr lang="en-US" sz="1900" dirty="0">
                <a:solidFill>
                  <a:srgbClr val="008000"/>
                </a:solidFill>
                <a:latin typeface="Lato Regular"/>
                <a:cs typeface="Lato Regular"/>
              </a:rPr>
              <a:t>2/3</a:t>
            </a:r>
            <a:r>
              <a:rPr lang="en-US" sz="1900" dirty="0">
                <a:latin typeface="Lato Regular"/>
                <a:cs typeface="Lato Regular"/>
              </a:rPr>
              <a:t>)</a:t>
            </a:r>
            <a:r>
              <a:rPr lang="en-US" sz="1900" baseline="30000" dirty="0">
                <a:latin typeface="Lato Regular"/>
                <a:cs typeface="Lato Regular"/>
              </a:rPr>
              <a:t>2</a:t>
            </a:r>
            <a:r>
              <a:rPr lang="en-US" sz="1900" dirty="0">
                <a:latin typeface="Lato Regular"/>
                <a:cs typeface="Lato Regular"/>
              </a:rPr>
              <a:t> ] </a:t>
            </a:r>
            <a:r>
              <a:rPr lang="en-US" sz="2400" dirty="0">
                <a:latin typeface="Lato Regular"/>
                <a:cs typeface="Lato Regular"/>
              </a:rPr>
              <a:t>= </a:t>
            </a:r>
            <a:r>
              <a:rPr lang="en-US" sz="2400" dirty="0">
                <a:solidFill>
                  <a:srgbClr val="660066"/>
                </a:solidFill>
                <a:latin typeface="Lato Regular"/>
                <a:cs typeface="Lato Regular"/>
              </a:rPr>
              <a:t>0.44</a:t>
            </a:r>
            <a:r>
              <a:rPr lang="en-US" sz="2400" dirty="0">
                <a:latin typeface="Lato Regular"/>
                <a:cs typeface="Lato Regular"/>
              </a:rPr>
              <a:t> </a:t>
            </a:r>
          </a:p>
        </p:txBody>
      </p:sp>
      <p:sp>
        <p:nvSpPr>
          <p:cNvPr id="31" name="TextBox 30"/>
          <p:cNvSpPr txBox="1"/>
          <p:nvPr/>
        </p:nvSpPr>
        <p:spPr>
          <a:xfrm>
            <a:off x="4342874" y="4364108"/>
            <a:ext cx="1972096" cy="535531"/>
          </a:xfrm>
          <a:prstGeom prst="rect">
            <a:avLst/>
          </a:prstGeom>
          <a:noFill/>
        </p:spPr>
        <p:txBody>
          <a:bodyPr wrap="square" rtlCol="0">
            <a:spAutoFit/>
          </a:bodyPr>
          <a:lstStyle/>
          <a:p>
            <a:pPr>
              <a:lnSpc>
                <a:spcPct val="120000"/>
              </a:lnSpc>
            </a:pPr>
            <a:r>
              <a:rPr lang="en-US" sz="1900" dirty="0">
                <a:latin typeface="Lato Regular"/>
                <a:cs typeface="Lato Regular"/>
              </a:rPr>
              <a:t>1 </a:t>
            </a:r>
            <a:r>
              <a:rPr lang="mr-IN" sz="1900" dirty="0">
                <a:latin typeface="Lato Regular"/>
                <a:cs typeface="Lato Regular"/>
              </a:rPr>
              <a:t>–</a:t>
            </a:r>
            <a:r>
              <a:rPr lang="en-US" sz="1900" dirty="0">
                <a:latin typeface="Lato Regular"/>
                <a:cs typeface="Lato Regular"/>
              </a:rPr>
              <a:t> [ (</a:t>
            </a:r>
            <a:r>
              <a:rPr lang="en-US" sz="1900" dirty="0">
                <a:solidFill>
                  <a:srgbClr val="72CFDF"/>
                </a:solidFill>
                <a:latin typeface="Lato Regular"/>
                <a:cs typeface="Lato Regular"/>
              </a:rPr>
              <a:t>1/1</a:t>
            </a:r>
            <a:r>
              <a:rPr lang="en-US" sz="1900" dirty="0">
                <a:latin typeface="Lato Regular"/>
                <a:cs typeface="Lato Regular"/>
              </a:rPr>
              <a:t>)</a:t>
            </a:r>
            <a:r>
              <a:rPr lang="en-US" sz="1900" baseline="30000" dirty="0">
                <a:latin typeface="Lato Regular"/>
                <a:cs typeface="Lato Regular"/>
              </a:rPr>
              <a:t>2</a:t>
            </a:r>
            <a:r>
              <a:rPr lang="en-US" sz="1900" dirty="0">
                <a:latin typeface="Lato Regular"/>
                <a:cs typeface="Lato Regular"/>
              </a:rPr>
              <a:t> ]</a:t>
            </a:r>
            <a:r>
              <a:rPr lang="en-US" sz="2000" dirty="0">
                <a:latin typeface="Lato Regular"/>
                <a:cs typeface="Lato Regular"/>
              </a:rPr>
              <a:t> </a:t>
            </a:r>
            <a:r>
              <a:rPr lang="en-US" sz="2400" dirty="0">
                <a:latin typeface="Lato Regular"/>
                <a:cs typeface="Lato Regular"/>
              </a:rPr>
              <a:t>= </a:t>
            </a:r>
            <a:r>
              <a:rPr lang="en-US" sz="2400" dirty="0">
                <a:solidFill>
                  <a:srgbClr val="660066"/>
                </a:solidFill>
                <a:latin typeface="Lato Regular"/>
                <a:cs typeface="Lato Regular"/>
              </a:rPr>
              <a:t>0</a:t>
            </a:r>
            <a:r>
              <a:rPr lang="en-US" sz="2400" dirty="0">
                <a:latin typeface="Lato Regular"/>
                <a:cs typeface="Lato Regular"/>
              </a:rPr>
              <a:t> </a:t>
            </a:r>
          </a:p>
        </p:txBody>
      </p:sp>
      <p:sp>
        <p:nvSpPr>
          <p:cNvPr id="32" name="TextBox 31"/>
          <p:cNvSpPr txBox="1"/>
          <p:nvPr/>
        </p:nvSpPr>
        <p:spPr>
          <a:xfrm>
            <a:off x="4644028" y="2607310"/>
            <a:ext cx="4305258" cy="561885"/>
          </a:xfrm>
          <a:prstGeom prst="rect">
            <a:avLst/>
          </a:prstGeom>
          <a:noFill/>
        </p:spPr>
        <p:txBody>
          <a:bodyPr wrap="square" rtlCol="0">
            <a:spAutoFit/>
          </a:bodyPr>
          <a:lstStyle/>
          <a:p>
            <a:pPr>
              <a:lnSpc>
                <a:spcPct val="120000"/>
              </a:lnSpc>
            </a:pPr>
            <a:r>
              <a:rPr lang="en-US" sz="2000" dirty="0">
                <a:latin typeface="Lato Regular"/>
                <a:cs typeface="Lato Regular"/>
              </a:rPr>
              <a:t>1 </a:t>
            </a:r>
            <a:r>
              <a:rPr lang="mr-IN" sz="2000" dirty="0">
                <a:latin typeface="Lato Regular"/>
                <a:cs typeface="Lato Regular"/>
              </a:rPr>
              <a:t>–</a:t>
            </a:r>
            <a:r>
              <a:rPr lang="en-US" sz="2000" dirty="0">
                <a:latin typeface="Lato Regular"/>
                <a:cs typeface="Lato Regular"/>
              </a:rPr>
              <a:t> [ (</a:t>
            </a:r>
            <a:r>
              <a:rPr lang="en-US" sz="2000" dirty="0">
                <a:solidFill>
                  <a:srgbClr val="72CFDF"/>
                </a:solidFill>
                <a:latin typeface="Lato Regular"/>
                <a:cs typeface="Lato Regular"/>
              </a:rPr>
              <a:t>2/4</a:t>
            </a:r>
            <a:r>
              <a:rPr lang="en-US" sz="2000" dirty="0">
                <a:latin typeface="Lato Regular"/>
                <a:cs typeface="Lato Regular"/>
              </a:rPr>
              <a:t>)</a:t>
            </a:r>
            <a:r>
              <a:rPr lang="en-US" sz="2000" baseline="30000" dirty="0">
                <a:latin typeface="Lato Regular"/>
                <a:cs typeface="Lato Regular"/>
              </a:rPr>
              <a:t>2</a:t>
            </a:r>
            <a:r>
              <a:rPr lang="en-US" sz="2000" dirty="0">
                <a:latin typeface="Lato Regular"/>
                <a:cs typeface="Lato Regular"/>
              </a:rPr>
              <a:t> </a:t>
            </a:r>
            <a:r>
              <a:rPr lang="mr-IN" sz="2000" dirty="0">
                <a:latin typeface="Lato Regular"/>
                <a:cs typeface="Lato Regular"/>
              </a:rPr>
              <a:t>–</a:t>
            </a:r>
            <a:r>
              <a:rPr lang="en-US" sz="2000" dirty="0">
                <a:latin typeface="Lato Regular"/>
                <a:cs typeface="Lato Regular"/>
              </a:rPr>
              <a:t> (</a:t>
            </a:r>
            <a:r>
              <a:rPr lang="en-US" sz="2000" dirty="0">
                <a:solidFill>
                  <a:srgbClr val="008000"/>
                </a:solidFill>
                <a:latin typeface="Lato Regular"/>
                <a:cs typeface="Lato Regular"/>
              </a:rPr>
              <a:t>2/4</a:t>
            </a:r>
            <a:r>
              <a:rPr lang="en-US" sz="2000" dirty="0">
                <a:latin typeface="Lato Regular"/>
                <a:cs typeface="Lato Regular"/>
              </a:rPr>
              <a:t>)</a:t>
            </a:r>
            <a:r>
              <a:rPr lang="en-US" sz="2000" baseline="30000" dirty="0">
                <a:latin typeface="Lato Regular"/>
                <a:cs typeface="Lato Regular"/>
              </a:rPr>
              <a:t>2</a:t>
            </a:r>
            <a:r>
              <a:rPr lang="en-US" sz="2000" dirty="0">
                <a:latin typeface="Lato Regular"/>
                <a:cs typeface="Lato Regular"/>
              </a:rPr>
              <a:t> ] </a:t>
            </a:r>
            <a:r>
              <a:rPr lang="en-US" sz="2800" dirty="0">
                <a:latin typeface="Lato Regular"/>
                <a:cs typeface="Lato Regular"/>
              </a:rPr>
              <a:t>= </a:t>
            </a:r>
            <a:r>
              <a:rPr lang="en-US" sz="2800" dirty="0">
                <a:solidFill>
                  <a:srgbClr val="FF6600"/>
                </a:solidFill>
                <a:latin typeface="Lato Regular"/>
                <a:cs typeface="Lato Regular"/>
              </a:rPr>
              <a:t>0.5</a:t>
            </a:r>
            <a:r>
              <a:rPr lang="en-US" sz="2800" dirty="0">
                <a:latin typeface="Lato Regular"/>
                <a:cs typeface="Lato Regular"/>
              </a:rPr>
              <a:t> </a:t>
            </a:r>
          </a:p>
        </p:txBody>
      </p:sp>
      <p:cxnSp>
        <p:nvCxnSpPr>
          <p:cNvPr id="33" name="Straight Connector 32"/>
          <p:cNvCxnSpPr>
            <a:cxnSpLocks noChangeShapeType="1"/>
          </p:cNvCxnSpPr>
          <p:nvPr/>
        </p:nvCxnSpPr>
        <p:spPr bwMode="auto">
          <a:xfrm flipH="1">
            <a:off x="2686690" y="3174702"/>
            <a:ext cx="978669" cy="700876"/>
          </a:xfrm>
          <a:prstGeom prst="line">
            <a:avLst/>
          </a:prstGeom>
          <a:noFill/>
          <a:ln w="63500">
            <a:solidFill>
              <a:schemeClr val="accent1"/>
            </a:solidFill>
            <a:prstDash val="dash"/>
            <a:round/>
            <a:headEnd/>
            <a:tailEnd/>
          </a:ln>
          <a:effectLst/>
          <a:extLst>
            <a:ext uri="{909E8E84-426E-40dd-AFC4-6F175D3DCCD1}">
              <a14:hiddenFill xmlns:a14="http://schemas.microsoft.com/office/drawing/2010/main" xmlns="">
                <a:noFill/>
              </a14:hiddenFill>
            </a:ext>
          </a:extLst>
        </p:spPr>
      </p:cxnSp>
      <p:cxnSp>
        <p:nvCxnSpPr>
          <p:cNvPr id="34" name="Straight Connector 33"/>
          <p:cNvCxnSpPr>
            <a:cxnSpLocks noChangeShapeType="1"/>
          </p:cNvCxnSpPr>
          <p:nvPr/>
        </p:nvCxnSpPr>
        <p:spPr bwMode="auto">
          <a:xfrm>
            <a:off x="3665359" y="3174702"/>
            <a:ext cx="821531" cy="700876"/>
          </a:xfrm>
          <a:prstGeom prst="line">
            <a:avLst/>
          </a:prstGeom>
          <a:noFill/>
          <a:ln w="63500">
            <a:solidFill>
              <a:schemeClr val="accent1"/>
            </a:solidFill>
            <a:prstDash val="dash"/>
            <a:round/>
            <a:headEnd/>
            <a:tailEnd/>
          </a:ln>
          <a:effectLst/>
          <a:extLst>
            <a:ext uri="{909E8E84-426E-40dd-AFC4-6F175D3DCCD1}">
              <a14:hiddenFill xmlns:a14="http://schemas.microsoft.com/office/drawing/2010/main" xmlns="">
                <a:noFill/>
              </a14:hiddenFill>
            </a:ext>
          </a:extLst>
        </p:spPr>
      </p:cxnSp>
      <p:sp>
        <p:nvSpPr>
          <p:cNvPr id="35" name="Rectangle 34"/>
          <p:cNvSpPr/>
          <p:nvPr/>
        </p:nvSpPr>
        <p:spPr>
          <a:xfrm>
            <a:off x="2894810" y="5513036"/>
            <a:ext cx="9439313" cy="553998"/>
          </a:xfrm>
          <a:prstGeom prst="rect">
            <a:avLst/>
          </a:prstGeom>
        </p:spPr>
        <p:txBody>
          <a:bodyPr wrap="square">
            <a:spAutoFit/>
          </a:bodyPr>
          <a:lstStyle/>
          <a:p>
            <a:pPr>
              <a:defRPr/>
            </a:pPr>
            <a:r>
              <a:rPr lang="en-US" sz="3000" dirty="0">
                <a:latin typeface="Lato Regular"/>
                <a:cs typeface="Lato Regular"/>
              </a:rPr>
              <a:t>Gini Impurity  = </a:t>
            </a:r>
            <a:r>
              <a:rPr lang="en-US" sz="3000" dirty="0">
                <a:solidFill>
                  <a:srgbClr val="FF6600"/>
                </a:solidFill>
                <a:latin typeface="Lato Regular"/>
                <a:cs typeface="Lato Regular"/>
              </a:rPr>
              <a:t>0.5 </a:t>
            </a:r>
            <a:r>
              <a:rPr lang="mr-IN" sz="3000" dirty="0">
                <a:latin typeface="Lato Regular"/>
                <a:cs typeface="Lato Regular"/>
              </a:rPr>
              <a:t>–</a:t>
            </a:r>
            <a:r>
              <a:rPr lang="en-US" sz="3000" dirty="0">
                <a:latin typeface="Lato Regular"/>
                <a:cs typeface="Lato Regular"/>
              </a:rPr>
              <a:t> ((3/4 * </a:t>
            </a:r>
            <a:r>
              <a:rPr lang="en-US" sz="3000" dirty="0">
                <a:solidFill>
                  <a:srgbClr val="660066"/>
                </a:solidFill>
                <a:latin typeface="Lato Regular"/>
                <a:cs typeface="Lato Regular"/>
              </a:rPr>
              <a:t>0.44</a:t>
            </a:r>
            <a:r>
              <a:rPr lang="en-US" sz="3000" dirty="0">
                <a:latin typeface="Lato Regular"/>
                <a:cs typeface="Lato Regular"/>
              </a:rPr>
              <a:t>) + (1/4 * </a:t>
            </a:r>
            <a:r>
              <a:rPr lang="en-US" sz="3000" dirty="0">
                <a:solidFill>
                  <a:srgbClr val="660066"/>
                </a:solidFill>
                <a:latin typeface="Lato Regular"/>
                <a:cs typeface="Lato Regular"/>
              </a:rPr>
              <a:t>0</a:t>
            </a:r>
            <a:r>
              <a:rPr lang="en-US" sz="3000" dirty="0">
                <a:latin typeface="Lato Regular"/>
                <a:cs typeface="Lato Regular"/>
              </a:rPr>
              <a:t>)) = 0.19</a:t>
            </a:r>
          </a:p>
        </p:txBody>
      </p:sp>
      <p:sp>
        <p:nvSpPr>
          <p:cNvPr id="36" name="TextBox 35"/>
          <p:cNvSpPr txBox="1"/>
          <p:nvPr/>
        </p:nvSpPr>
        <p:spPr>
          <a:xfrm>
            <a:off x="7389725" y="4384668"/>
            <a:ext cx="2384692" cy="461665"/>
          </a:xfrm>
          <a:prstGeom prst="rect">
            <a:avLst/>
          </a:prstGeom>
          <a:noFill/>
        </p:spPr>
        <p:txBody>
          <a:bodyPr wrap="none" rtlCol="0">
            <a:spAutoFit/>
          </a:bodyPr>
          <a:lstStyle/>
          <a:p>
            <a:r>
              <a:rPr lang="en-US" sz="2400" dirty="0">
                <a:solidFill>
                  <a:schemeClr val="accent1"/>
                </a:solidFill>
                <a:latin typeface="Calibri" panose="020F0502020204030204" pitchFamily="34" charset="0"/>
                <a:cs typeface="Calibri" panose="020F0502020204030204" pitchFamily="34" charset="0"/>
              </a:rPr>
              <a:t>weighted</a:t>
            </a:r>
            <a:r>
              <a:rPr lang="en-US" sz="2000" b="1" i="1" dirty="0">
                <a:solidFill>
                  <a:srgbClr val="FF6600"/>
                </a:solidFill>
                <a:latin typeface="Lato Light"/>
                <a:cs typeface="Lato Light"/>
              </a:rPr>
              <a:t> </a:t>
            </a:r>
            <a:r>
              <a:rPr lang="en-US" sz="2400" dirty="0">
                <a:solidFill>
                  <a:schemeClr val="accent1"/>
                </a:solidFill>
                <a:latin typeface="Calibri" panose="020F0502020204030204" pitchFamily="34" charset="0"/>
                <a:cs typeface="Calibri" panose="020F0502020204030204" pitchFamily="34" charset="0"/>
              </a:rPr>
              <a:t>average</a:t>
            </a:r>
          </a:p>
        </p:txBody>
      </p:sp>
      <p:sp>
        <p:nvSpPr>
          <p:cNvPr id="37" name="Left Brace 36"/>
          <p:cNvSpPr/>
          <p:nvPr/>
        </p:nvSpPr>
        <p:spPr>
          <a:xfrm rot="5400000">
            <a:off x="8348045" y="3548825"/>
            <a:ext cx="468052" cy="3492388"/>
          </a:xfrm>
          <a:prstGeom prst="leftBrace">
            <a:avLst>
              <a:gd name="adj1" fmla="val 140022"/>
              <a:gd name="adj2" fmla="val 50342"/>
            </a:avLst>
          </a:prstGeom>
          <a:ln w="63500" cmpd="sng">
            <a:solidFill>
              <a:schemeClr val="accent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spTree>
    <p:extLst>
      <p:ext uri="{BB962C8B-B14F-4D97-AF65-F5344CB8AC3E}">
        <p14:creationId xmlns:p14="http://schemas.microsoft.com/office/powerpoint/2010/main" val="1565173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089" y="908436"/>
            <a:ext cx="11769357" cy="6126479"/>
          </a:xfrm>
          <a:prstGeom prst="rect">
            <a:avLst/>
          </a:prstGeom>
        </p:spPr>
      </p:pic>
      <p:sp>
        <p:nvSpPr>
          <p:cNvPr id="2" name="Title 1"/>
          <p:cNvSpPr>
            <a:spLocks noGrp="1"/>
          </p:cNvSpPr>
          <p:nvPr>
            <p:ph type="title"/>
          </p:nvPr>
        </p:nvSpPr>
        <p:spPr/>
        <p:txBody>
          <a:bodyPr/>
          <a:lstStyle/>
          <a:p>
            <a:r>
              <a:rPr lang="en-US" dirty="0"/>
              <a:t>Practice…Poll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31</a:t>
            </a:fld>
            <a:endParaRPr lang="en-US"/>
          </a:p>
        </p:txBody>
      </p:sp>
      <p:sp>
        <p:nvSpPr>
          <p:cNvPr id="6" name="Right Arrow 5"/>
          <p:cNvSpPr/>
          <p:nvPr/>
        </p:nvSpPr>
        <p:spPr>
          <a:xfrm rot="19035686">
            <a:off x="7461533" y="3361057"/>
            <a:ext cx="828297" cy="41796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Content Placeholder 2"/>
          <p:cNvSpPr txBox="1">
            <a:spLocks/>
          </p:cNvSpPr>
          <p:nvPr/>
        </p:nvSpPr>
        <p:spPr>
          <a:xfrm>
            <a:off x="-224587" y="827634"/>
            <a:ext cx="4886528" cy="23644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US" sz="2300" dirty="0">
                <a:hlinkClick r:id="rId3"/>
              </a:rPr>
              <a:t>https://www.sli.do/</a:t>
            </a:r>
            <a:endParaRPr lang="en-US" sz="2300" dirty="0"/>
          </a:p>
          <a:p>
            <a:pPr marL="0" indent="0" algn="ctr">
              <a:buNone/>
            </a:pPr>
            <a:r>
              <a:rPr lang="en-US" sz="2300" dirty="0"/>
              <a:t>Use #</a:t>
            </a:r>
            <a:r>
              <a:rPr lang="en-US" dirty="0"/>
              <a:t> 68881</a:t>
            </a:r>
            <a:endParaRPr lang="en-US" sz="2300" dirty="0"/>
          </a:p>
          <a:p>
            <a:pPr marL="0" indent="0" algn="ctr">
              <a:buNone/>
            </a:pPr>
            <a:r>
              <a:rPr lang="en-US" sz="2300" dirty="0"/>
              <a:t>Or </a:t>
            </a:r>
          </a:p>
          <a:p>
            <a:pPr marL="0" indent="0" algn="ctr">
              <a:buNone/>
            </a:pPr>
            <a:r>
              <a:rPr lang="en-US" sz="2300" dirty="0"/>
              <a:t>https://app.sli.do/event/tyl2nmrk</a:t>
            </a:r>
          </a:p>
          <a:p>
            <a:pPr marL="0" indent="0" algn="ctr">
              <a:buFont typeface="Wingdings" panose="05000000000000000000" pitchFamily="2" charset="2"/>
              <a:buNone/>
            </a:pPr>
            <a:endParaRPr lang="en-US" sz="2300" dirty="0"/>
          </a:p>
        </p:txBody>
      </p:sp>
      <p:sp>
        <p:nvSpPr>
          <p:cNvPr id="8" name="Rectangle 7"/>
          <p:cNvSpPr/>
          <p:nvPr/>
        </p:nvSpPr>
        <p:spPr>
          <a:xfrm>
            <a:off x="80554" y="5733143"/>
            <a:ext cx="920932"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1898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1BCAC5-C212-4EC0-8333-967135523C91}"/>
              </a:ext>
            </a:extLst>
          </p:cNvPr>
          <p:cNvSpPr>
            <a:spLocks noGrp="1"/>
          </p:cNvSpPr>
          <p:nvPr>
            <p:ph type="sldNum" sz="quarter" idx="12"/>
          </p:nvPr>
        </p:nvSpPr>
        <p:spPr/>
        <p:txBody>
          <a:bodyPr/>
          <a:lstStyle/>
          <a:p>
            <a:fld id="{5ACD0CF0-90CC-9C41-A77B-2776398A8C8B}" type="slidenum">
              <a:rPr lang="en-US" smtClean="0"/>
              <a:pPr/>
              <a:t>32</a:t>
            </a:fld>
            <a:endParaRPr lang="en-US"/>
          </a:p>
        </p:txBody>
      </p:sp>
      <p:pic>
        <p:nvPicPr>
          <p:cNvPr id="6" name="Picture 5" descr="Diagram&#10;&#10;Description automatically generated">
            <a:extLst>
              <a:ext uri="{FF2B5EF4-FFF2-40B4-BE49-F238E27FC236}">
                <a16:creationId xmlns:a16="http://schemas.microsoft.com/office/drawing/2014/main" id="{F5632CD3-1AFB-401A-94B8-1D6898B690CE}"/>
              </a:ext>
            </a:extLst>
          </p:cNvPr>
          <p:cNvPicPr>
            <a:picLocks noChangeAspect="1"/>
          </p:cNvPicPr>
          <p:nvPr/>
        </p:nvPicPr>
        <p:blipFill>
          <a:blip r:embed="rId2"/>
          <a:stretch>
            <a:fillRect/>
          </a:stretch>
        </p:blipFill>
        <p:spPr>
          <a:xfrm>
            <a:off x="1777401" y="774764"/>
            <a:ext cx="8637198" cy="6083236"/>
          </a:xfrm>
          <a:prstGeom prst="rect">
            <a:avLst/>
          </a:prstGeom>
        </p:spPr>
      </p:pic>
      <p:sp>
        <p:nvSpPr>
          <p:cNvPr id="7" name="TextBox 6">
            <a:extLst>
              <a:ext uri="{FF2B5EF4-FFF2-40B4-BE49-F238E27FC236}">
                <a16:creationId xmlns:a16="http://schemas.microsoft.com/office/drawing/2014/main" id="{E3F3ADAF-A0FD-438D-BFFF-4660A0BDA289}"/>
              </a:ext>
            </a:extLst>
          </p:cNvPr>
          <p:cNvSpPr txBox="1"/>
          <p:nvPr/>
        </p:nvSpPr>
        <p:spPr>
          <a:xfrm>
            <a:off x="148646" y="882869"/>
            <a:ext cx="3693636" cy="430887"/>
          </a:xfrm>
          <a:prstGeom prst="rect">
            <a:avLst/>
          </a:prstGeom>
          <a:noFill/>
        </p:spPr>
        <p:txBody>
          <a:bodyPr wrap="square" rtlCol="0">
            <a:spAutoFit/>
          </a:bodyPr>
          <a:lstStyle/>
          <a:p>
            <a:r>
              <a:rPr lang="en-US" sz="1100" dirty="0"/>
              <a:t>Source: https://botbark.com/2020/01/01/decision-tree-regression-in-python-in-10-lines/</a:t>
            </a:r>
          </a:p>
        </p:txBody>
      </p:sp>
      <p:sp>
        <p:nvSpPr>
          <p:cNvPr id="8" name="Right Arrow 5">
            <a:extLst>
              <a:ext uri="{FF2B5EF4-FFF2-40B4-BE49-F238E27FC236}">
                <a16:creationId xmlns:a16="http://schemas.microsoft.com/office/drawing/2014/main" id="{FFF3EAE6-E02A-4E2C-81D9-B19AFE5D0C7C}"/>
              </a:ext>
            </a:extLst>
          </p:cNvPr>
          <p:cNvSpPr/>
          <p:nvPr/>
        </p:nvSpPr>
        <p:spPr>
          <a:xfrm rot="1796439">
            <a:off x="3493128" y="2622332"/>
            <a:ext cx="828297" cy="41796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386833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0AD7-6B9B-4C4C-A266-641689FEDF4F}"/>
              </a:ext>
            </a:extLst>
          </p:cNvPr>
          <p:cNvSpPr>
            <a:spLocks noGrp="1"/>
          </p:cNvSpPr>
          <p:nvPr>
            <p:ph type="title"/>
          </p:nvPr>
        </p:nvSpPr>
        <p:spPr/>
        <p:txBody>
          <a:bodyPr/>
          <a:lstStyle/>
          <a:p>
            <a:r>
              <a:rPr lang="en-US" dirty="0"/>
              <a:t>Regression Based Example – Split a 6.75 </a:t>
            </a:r>
          </a:p>
        </p:txBody>
      </p:sp>
      <p:sp>
        <p:nvSpPr>
          <p:cNvPr id="4" name="Slide Number Placeholder 3">
            <a:extLst>
              <a:ext uri="{FF2B5EF4-FFF2-40B4-BE49-F238E27FC236}">
                <a16:creationId xmlns:a16="http://schemas.microsoft.com/office/drawing/2014/main" id="{FB5A84AB-FABA-4621-9BBB-F3972F15495F}"/>
              </a:ext>
            </a:extLst>
          </p:cNvPr>
          <p:cNvSpPr>
            <a:spLocks noGrp="1"/>
          </p:cNvSpPr>
          <p:nvPr>
            <p:ph type="sldNum" sz="quarter" idx="12"/>
          </p:nvPr>
        </p:nvSpPr>
        <p:spPr/>
        <p:txBody>
          <a:bodyPr/>
          <a:lstStyle/>
          <a:p>
            <a:fld id="{5ACD0CF0-90CC-9C41-A77B-2776398A8C8B}" type="slidenum">
              <a:rPr lang="en-US" smtClean="0"/>
              <a:pPr/>
              <a:t>33</a:t>
            </a:fld>
            <a:endParaRPr lang="en-US"/>
          </a:p>
        </p:txBody>
      </p:sp>
      <p:graphicFrame>
        <p:nvGraphicFramePr>
          <p:cNvPr id="5" name="Table 5">
            <a:extLst>
              <a:ext uri="{FF2B5EF4-FFF2-40B4-BE49-F238E27FC236}">
                <a16:creationId xmlns:a16="http://schemas.microsoft.com/office/drawing/2014/main" id="{75424015-A05D-4BC0-A873-EA8C01C63CC5}"/>
              </a:ext>
            </a:extLst>
          </p:cNvPr>
          <p:cNvGraphicFramePr>
            <a:graphicFrameLocks noGrp="1"/>
          </p:cNvGraphicFramePr>
          <p:nvPr>
            <p:extLst>
              <p:ext uri="{D42A27DB-BD31-4B8C-83A1-F6EECF244321}">
                <p14:modId xmlns:p14="http://schemas.microsoft.com/office/powerpoint/2010/main" val="2933243163"/>
              </p:ext>
            </p:extLst>
          </p:nvPr>
        </p:nvGraphicFramePr>
        <p:xfrm>
          <a:off x="1482696" y="745958"/>
          <a:ext cx="9528606" cy="2849880"/>
        </p:xfrm>
        <a:graphic>
          <a:graphicData uri="http://schemas.openxmlformats.org/drawingml/2006/table">
            <a:tbl>
              <a:tblPr firstRow="1" bandRow="1">
                <a:tableStyleId>{5C22544A-7EE6-4342-B048-85BDC9FD1C3A}</a:tableStyleId>
              </a:tblPr>
              <a:tblGrid>
                <a:gridCol w="1520704">
                  <a:extLst>
                    <a:ext uri="{9D8B030D-6E8A-4147-A177-3AD203B41FA5}">
                      <a16:colId xmlns:a16="http://schemas.microsoft.com/office/drawing/2014/main" val="516274169"/>
                    </a:ext>
                  </a:extLst>
                </a:gridCol>
                <a:gridCol w="1336218">
                  <a:extLst>
                    <a:ext uri="{9D8B030D-6E8A-4147-A177-3AD203B41FA5}">
                      <a16:colId xmlns:a16="http://schemas.microsoft.com/office/drawing/2014/main" val="2424191324"/>
                    </a:ext>
                  </a:extLst>
                </a:gridCol>
                <a:gridCol w="1676574">
                  <a:extLst>
                    <a:ext uri="{9D8B030D-6E8A-4147-A177-3AD203B41FA5}">
                      <a16:colId xmlns:a16="http://schemas.microsoft.com/office/drawing/2014/main" val="292515327"/>
                    </a:ext>
                  </a:extLst>
                </a:gridCol>
                <a:gridCol w="1260507">
                  <a:extLst>
                    <a:ext uri="{9D8B030D-6E8A-4147-A177-3AD203B41FA5}">
                      <a16:colId xmlns:a16="http://schemas.microsoft.com/office/drawing/2014/main" val="3280442941"/>
                    </a:ext>
                  </a:extLst>
                </a:gridCol>
                <a:gridCol w="1636295">
                  <a:extLst>
                    <a:ext uri="{9D8B030D-6E8A-4147-A177-3AD203B41FA5}">
                      <a16:colId xmlns:a16="http://schemas.microsoft.com/office/drawing/2014/main" val="2404587309"/>
                    </a:ext>
                  </a:extLst>
                </a:gridCol>
                <a:gridCol w="2098308">
                  <a:extLst>
                    <a:ext uri="{9D8B030D-6E8A-4147-A177-3AD203B41FA5}">
                      <a16:colId xmlns:a16="http://schemas.microsoft.com/office/drawing/2014/main" val="2922759031"/>
                    </a:ext>
                  </a:extLst>
                </a:gridCol>
              </a:tblGrid>
              <a:tr h="370840">
                <a:tc>
                  <a:txBody>
                    <a:bodyPr/>
                    <a:lstStyle/>
                    <a:p>
                      <a:r>
                        <a:rPr lang="en-US" dirty="0"/>
                        <a:t>Annual Income</a:t>
                      </a:r>
                    </a:p>
                  </a:txBody>
                  <a:tcPr/>
                </a:tc>
                <a:tc>
                  <a:txBody>
                    <a:bodyPr/>
                    <a:lstStyle/>
                    <a:p>
                      <a:r>
                        <a:rPr lang="en-US" dirty="0"/>
                        <a:t>Between</a:t>
                      </a:r>
                    </a:p>
                    <a:p>
                      <a:r>
                        <a:rPr lang="en-US" dirty="0"/>
                        <a:t>Averages</a:t>
                      </a:r>
                    </a:p>
                  </a:txBody>
                  <a:tcPr/>
                </a:tc>
                <a:tc>
                  <a:txBody>
                    <a:bodyPr/>
                    <a:lstStyle/>
                    <a:p>
                      <a:r>
                        <a:rPr lang="en-US" dirty="0"/>
                        <a:t>Life Expectancy</a:t>
                      </a:r>
                    </a:p>
                  </a:txBody>
                  <a:tcPr/>
                </a:tc>
                <a:tc>
                  <a:txBody>
                    <a:bodyPr/>
                    <a:lstStyle/>
                    <a:p>
                      <a:r>
                        <a:rPr lang="en-US" dirty="0"/>
                        <a:t>Below Ave of 6.75</a:t>
                      </a:r>
                    </a:p>
                  </a:txBody>
                  <a:tcPr/>
                </a:tc>
                <a:tc>
                  <a:txBody>
                    <a:bodyPr/>
                    <a:lstStyle/>
                    <a:p>
                      <a:r>
                        <a:rPr lang="en-US" dirty="0"/>
                        <a:t>Above Ave of 6.75</a:t>
                      </a:r>
                    </a:p>
                  </a:txBody>
                  <a:tcPr/>
                </a:tc>
                <a:tc>
                  <a:txBody>
                    <a:bodyPr/>
                    <a:lstStyle/>
                    <a:p>
                      <a:r>
                        <a:rPr lang="en-US" dirty="0"/>
                        <a:t>SE</a:t>
                      </a:r>
                    </a:p>
                    <a:p>
                      <a:r>
                        <a:rPr lang="en-US" dirty="0"/>
                        <a:t>True - Predict</a:t>
                      </a:r>
                    </a:p>
                  </a:txBody>
                  <a:tcPr/>
                </a:tc>
                <a:extLst>
                  <a:ext uri="{0D108BD9-81ED-4DB2-BD59-A6C34878D82A}">
                    <a16:rowId xmlns:a16="http://schemas.microsoft.com/office/drawing/2014/main" val="1838902623"/>
                  </a:ext>
                </a:extLst>
              </a:tr>
              <a:tr h="370840">
                <a:tc>
                  <a:txBody>
                    <a:bodyPr/>
                    <a:lstStyle/>
                    <a:p>
                      <a:r>
                        <a:rPr lang="en-US" dirty="0"/>
                        <a:t>6.5</a:t>
                      </a:r>
                    </a:p>
                  </a:txBody>
                  <a:tcPr/>
                </a:tc>
                <a:tc>
                  <a:txBody>
                    <a:bodyPr/>
                    <a:lstStyle/>
                    <a:p>
                      <a:endParaRPr lang="en-US" dirty="0"/>
                    </a:p>
                  </a:txBody>
                  <a:tcPr/>
                </a:tc>
                <a:tc>
                  <a:txBody>
                    <a:bodyPr/>
                    <a:lstStyle/>
                    <a:p>
                      <a:r>
                        <a:rPr lang="en-US" dirty="0"/>
                        <a:t>75</a:t>
                      </a:r>
                    </a:p>
                  </a:txBody>
                  <a:tcPr/>
                </a:tc>
                <a:tc rowSpan="4">
                  <a:txBody>
                    <a:bodyPr/>
                    <a:lstStyle/>
                    <a:p>
                      <a:r>
                        <a:rPr lang="en-US" dirty="0"/>
                        <a:t>75</a:t>
                      </a:r>
                    </a:p>
                    <a:p>
                      <a:endParaRPr lang="en-US" dirty="0"/>
                    </a:p>
                    <a:p>
                      <a:r>
                        <a:rPr lang="en-US" dirty="0"/>
                        <a:t>75/1 =</a:t>
                      </a:r>
                      <a:r>
                        <a:rPr lang="en-US" b="1" dirty="0"/>
                        <a:t>75</a:t>
                      </a:r>
                    </a:p>
                  </a:txBody>
                  <a:tcPr/>
                </a:tc>
                <a:tc rowSpan="4">
                  <a:txBody>
                    <a:bodyPr/>
                    <a:lstStyle/>
                    <a:p>
                      <a:r>
                        <a:rPr lang="en-US" dirty="0"/>
                        <a:t>85</a:t>
                      </a:r>
                    </a:p>
                    <a:p>
                      <a:r>
                        <a:rPr lang="en-US" dirty="0"/>
                        <a:t>80</a:t>
                      </a:r>
                    </a:p>
                    <a:p>
                      <a:r>
                        <a:rPr lang="en-US" dirty="0"/>
                        <a:t>67</a:t>
                      </a:r>
                    </a:p>
                    <a:p>
                      <a:endParaRPr lang="en-US" dirty="0"/>
                    </a:p>
                    <a:p>
                      <a:r>
                        <a:rPr lang="en-US" dirty="0"/>
                        <a:t>85+80+67/3= </a:t>
                      </a:r>
                      <a:r>
                        <a:rPr lang="en-US" b="1" dirty="0"/>
                        <a:t>77.3</a:t>
                      </a:r>
                    </a:p>
                    <a:p>
                      <a:endParaRPr lang="en-US" dirty="0"/>
                    </a:p>
                  </a:txBody>
                  <a:tcPr/>
                </a:tc>
                <a:tc>
                  <a:txBody>
                    <a:bodyPr/>
                    <a:lstStyle/>
                    <a:p>
                      <a:r>
                        <a:rPr lang="en-US" dirty="0"/>
                        <a:t>(75-75)</a:t>
                      </a:r>
                      <a:r>
                        <a:rPr lang="en-US" baseline="30000" dirty="0"/>
                        <a:t>2</a:t>
                      </a:r>
                      <a:r>
                        <a:rPr lang="en-US" dirty="0"/>
                        <a:t> = 0</a:t>
                      </a:r>
                    </a:p>
                  </a:txBody>
                  <a:tcPr/>
                </a:tc>
                <a:extLst>
                  <a:ext uri="{0D108BD9-81ED-4DB2-BD59-A6C34878D82A}">
                    <a16:rowId xmlns:a16="http://schemas.microsoft.com/office/drawing/2014/main" val="1351513096"/>
                  </a:ext>
                </a:extLst>
              </a:tr>
              <a:tr h="370840">
                <a:tc>
                  <a:txBody>
                    <a:bodyPr/>
                    <a:lstStyle/>
                    <a:p>
                      <a:r>
                        <a:rPr lang="en-US" dirty="0"/>
                        <a:t>7.0</a:t>
                      </a:r>
                    </a:p>
                  </a:txBody>
                  <a:tcPr/>
                </a:tc>
                <a:tc>
                  <a:txBody>
                    <a:bodyPr/>
                    <a:lstStyle/>
                    <a:p>
                      <a:r>
                        <a:rPr lang="en-US" dirty="0"/>
                        <a:t>6.75</a:t>
                      </a:r>
                    </a:p>
                  </a:txBody>
                  <a:tcPr/>
                </a:tc>
                <a:tc>
                  <a:txBody>
                    <a:bodyPr/>
                    <a:lstStyle/>
                    <a:p>
                      <a:r>
                        <a:rPr lang="en-US" dirty="0"/>
                        <a:t>85</a:t>
                      </a:r>
                    </a:p>
                  </a:txBody>
                  <a:tcPr/>
                </a:tc>
                <a:tc vMerge="1">
                  <a:txBody>
                    <a:bodyPr/>
                    <a:lstStyle/>
                    <a:p>
                      <a:endParaRPr lang="en-US" dirty="0"/>
                    </a:p>
                  </a:txBody>
                  <a:tcPr/>
                </a:tc>
                <a:tc vMerge="1">
                  <a:txBody>
                    <a:bodyPr/>
                    <a:lstStyle/>
                    <a:p>
                      <a:endParaRPr lang="en-US" dirty="0"/>
                    </a:p>
                  </a:txBody>
                  <a:tcPr/>
                </a:tc>
                <a:tc>
                  <a:txBody>
                    <a:bodyPr/>
                    <a:lstStyle/>
                    <a:p>
                      <a:r>
                        <a:rPr lang="en-US" dirty="0"/>
                        <a:t>(85-77.3)</a:t>
                      </a:r>
                      <a:r>
                        <a:rPr lang="en-US" baseline="30000" dirty="0"/>
                        <a:t>2</a:t>
                      </a:r>
                      <a:r>
                        <a:rPr lang="en-US" dirty="0"/>
                        <a:t>= 59.29</a:t>
                      </a:r>
                    </a:p>
                  </a:txBody>
                  <a:tcPr/>
                </a:tc>
                <a:extLst>
                  <a:ext uri="{0D108BD9-81ED-4DB2-BD59-A6C34878D82A}">
                    <a16:rowId xmlns:a16="http://schemas.microsoft.com/office/drawing/2014/main" val="3631990799"/>
                  </a:ext>
                </a:extLst>
              </a:tr>
              <a:tr h="370840">
                <a:tc>
                  <a:txBody>
                    <a:bodyPr/>
                    <a:lstStyle/>
                    <a:p>
                      <a:r>
                        <a:rPr lang="en-US" dirty="0"/>
                        <a:t>8.0</a:t>
                      </a:r>
                    </a:p>
                  </a:txBody>
                  <a:tcPr/>
                </a:tc>
                <a:tc>
                  <a:txBody>
                    <a:bodyPr/>
                    <a:lstStyle/>
                    <a:p>
                      <a:r>
                        <a:rPr lang="en-US" dirty="0"/>
                        <a:t>7.5</a:t>
                      </a:r>
                    </a:p>
                  </a:txBody>
                  <a:tcPr/>
                </a:tc>
                <a:tc>
                  <a:txBody>
                    <a:bodyPr/>
                    <a:lstStyle/>
                    <a:p>
                      <a:r>
                        <a:rPr lang="en-US" dirty="0"/>
                        <a:t>80</a:t>
                      </a:r>
                    </a:p>
                  </a:txBody>
                  <a:tcPr/>
                </a:tc>
                <a:tc vMerge="1">
                  <a:txBody>
                    <a:bodyPr/>
                    <a:lstStyle/>
                    <a:p>
                      <a:endParaRPr lang="en-US" dirty="0"/>
                    </a:p>
                  </a:txBody>
                  <a:tcPr/>
                </a:tc>
                <a:tc vMerge="1">
                  <a:txBody>
                    <a:bodyPr/>
                    <a:lstStyle/>
                    <a:p>
                      <a:endParaRPr lang="en-US" dirty="0"/>
                    </a:p>
                  </a:txBody>
                  <a:tcPr/>
                </a:tc>
                <a:tc>
                  <a:txBody>
                    <a:bodyPr/>
                    <a:lstStyle/>
                    <a:p>
                      <a:r>
                        <a:rPr lang="en-US" dirty="0"/>
                        <a:t>(80-77.3)</a:t>
                      </a:r>
                      <a:r>
                        <a:rPr lang="en-US" baseline="30000" dirty="0"/>
                        <a:t>2 </a:t>
                      </a:r>
                      <a:r>
                        <a:rPr lang="en-US" dirty="0"/>
                        <a:t>= 7.29</a:t>
                      </a:r>
                      <a:endParaRPr lang="en-US" baseline="30000" dirty="0"/>
                    </a:p>
                  </a:txBody>
                  <a:tcPr/>
                </a:tc>
                <a:extLst>
                  <a:ext uri="{0D108BD9-81ED-4DB2-BD59-A6C34878D82A}">
                    <a16:rowId xmlns:a16="http://schemas.microsoft.com/office/drawing/2014/main" val="2705554765"/>
                  </a:ext>
                </a:extLst>
              </a:tr>
              <a:tr h="370840">
                <a:tc>
                  <a:txBody>
                    <a:bodyPr/>
                    <a:lstStyle/>
                    <a:p>
                      <a:r>
                        <a:rPr lang="en-US" dirty="0"/>
                        <a:t>8.5</a:t>
                      </a:r>
                    </a:p>
                  </a:txBody>
                  <a:tcPr/>
                </a:tc>
                <a:tc>
                  <a:txBody>
                    <a:bodyPr/>
                    <a:lstStyle/>
                    <a:p>
                      <a:r>
                        <a:rPr lang="en-US" dirty="0"/>
                        <a:t>8.25</a:t>
                      </a:r>
                    </a:p>
                  </a:txBody>
                  <a:tcPr/>
                </a:tc>
                <a:tc>
                  <a:txBody>
                    <a:bodyPr/>
                    <a:lstStyle/>
                    <a:p>
                      <a:r>
                        <a:rPr lang="en-US" dirty="0"/>
                        <a:t>67</a:t>
                      </a:r>
                    </a:p>
                  </a:txBody>
                  <a:tcPr/>
                </a:tc>
                <a:tc vMerge="1">
                  <a:txBody>
                    <a:bodyPr/>
                    <a:lstStyle/>
                    <a:p>
                      <a:endParaRPr lang="en-US" dirty="0"/>
                    </a:p>
                  </a:txBody>
                  <a:tcPr/>
                </a:tc>
                <a:tc vMerge="1">
                  <a:txBody>
                    <a:bodyPr/>
                    <a:lstStyle/>
                    <a:p>
                      <a:endParaRPr lang="en-US" dirty="0"/>
                    </a:p>
                  </a:txBody>
                  <a:tcPr/>
                </a:tc>
                <a:tc>
                  <a:txBody>
                    <a:bodyPr/>
                    <a:lstStyle/>
                    <a:p>
                      <a:r>
                        <a:rPr lang="en-US" dirty="0"/>
                        <a:t>(67-77.3)</a:t>
                      </a:r>
                      <a:r>
                        <a:rPr lang="en-US" baseline="30000" dirty="0"/>
                        <a:t>2 </a:t>
                      </a:r>
                      <a:r>
                        <a:rPr lang="en-US" dirty="0"/>
                        <a:t>= 106.09</a:t>
                      </a:r>
                    </a:p>
                    <a:p>
                      <a:endParaRPr lang="en-US" baseline="30000" dirty="0"/>
                    </a:p>
                    <a:p>
                      <a:r>
                        <a:rPr lang="en-US" baseline="0" dirty="0"/>
                        <a:t>SSE=(0+59.29+7.29+106.09) = 172.67</a:t>
                      </a:r>
                    </a:p>
                  </a:txBody>
                  <a:tcPr/>
                </a:tc>
                <a:extLst>
                  <a:ext uri="{0D108BD9-81ED-4DB2-BD59-A6C34878D82A}">
                    <a16:rowId xmlns:a16="http://schemas.microsoft.com/office/drawing/2014/main" val="2649618018"/>
                  </a:ext>
                </a:extLst>
              </a:tr>
            </a:tbl>
          </a:graphicData>
        </a:graphic>
      </p:graphicFrame>
      <p:sp>
        <p:nvSpPr>
          <p:cNvPr id="6" name="TextBox 5">
            <a:extLst>
              <a:ext uri="{FF2B5EF4-FFF2-40B4-BE49-F238E27FC236}">
                <a16:creationId xmlns:a16="http://schemas.microsoft.com/office/drawing/2014/main" id="{0ABFC9CA-2B12-4802-B093-73D036039BF8}"/>
              </a:ext>
            </a:extLst>
          </p:cNvPr>
          <p:cNvSpPr txBox="1"/>
          <p:nvPr/>
        </p:nvSpPr>
        <p:spPr>
          <a:xfrm>
            <a:off x="503004" y="4176726"/>
            <a:ext cx="4841508"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Need to Calculate Sum of Squared Error for every split </a:t>
            </a:r>
          </a:p>
          <a:p>
            <a:pPr marL="285750" indent="-285750">
              <a:buFont typeface="Wingdings" panose="05000000000000000000" pitchFamily="2" charset="2"/>
              <a:buChar char="Ø"/>
            </a:pPr>
            <a:r>
              <a:rPr lang="en-US" dirty="0"/>
              <a:t>First Step is SE –</a:t>
            </a:r>
          </a:p>
          <a:p>
            <a:pPr marL="285750" indent="-285750">
              <a:buFont typeface="Wingdings" panose="05000000000000000000" pitchFamily="2" charset="2"/>
              <a:buChar char="Ø"/>
            </a:pPr>
            <a:r>
              <a:rPr lang="en-US" dirty="0"/>
              <a:t>Then SSE -  </a:t>
            </a:r>
          </a:p>
        </p:txBody>
      </p:sp>
      <p:grpSp>
        <p:nvGrpSpPr>
          <p:cNvPr id="53" name="Group 52">
            <a:extLst>
              <a:ext uri="{FF2B5EF4-FFF2-40B4-BE49-F238E27FC236}">
                <a16:creationId xmlns:a16="http://schemas.microsoft.com/office/drawing/2014/main" id="{C9B2F262-A68F-4FEC-8E2E-058B950AD852}"/>
              </a:ext>
            </a:extLst>
          </p:cNvPr>
          <p:cNvGrpSpPr/>
          <p:nvPr/>
        </p:nvGrpSpPr>
        <p:grpSpPr>
          <a:xfrm>
            <a:off x="5874006" y="3579518"/>
            <a:ext cx="4537440" cy="1399320"/>
            <a:chOff x="5932326" y="3096038"/>
            <a:chExt cx="4537440" cy="1399320"/>
          </a:xfrm>
        </p:grpSpPr>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C8008010-1448-4014-90AA-64C5B2225904}"/>
                    </a:ext>
                  </a:extLst>
                </p14:cNvPr>
                <p14:cNvContentPartPr/>
                <p14:nvPr/>
              </p14:nvContentPartPr>
              <p14:xfrm>
                <a:off x="5932326" y="3434078"/>
                <a:ext cx="315360" cy="473760"/>
              </p14:xfrm>
            </p:contentPart>
          </mc:Choice>
          <mc:Fallback xmlns="">
            <p:pic>
              <p:nvPicPr>
                <p:cNvPr id="15" name="Ink 14">
                  <a:extLst>
                    <a:ext uri="{FF2B5EF4-FFF2-40B4-BE49-F238E27FC236}">
                      <a16:creationId xmlns:a16="http://schemas.microsoft.com/office/drawing/2014/main" id="{C8008010-1448-4014-90AA-64C5B2225904}"/>
                    </a:ext>
                  </a:extLst>
                </p:cNvPr>
                <p:cNvPicPr/>
                <p:nvPr/>
              </p:nvPicPr>
              <p:blipFill>
                <a:blip r:embed="rId3"/>
                <a:stretch>
                  <a:fillRect/>
                </a:stretch>
              </p:blipFill>
              <p:spPr>
                <a:xfrm>
                  <a:off x="5914686" y="3416078"/>
                  <a:ext cx="351000" cy="50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4E0792DA-99AB-4BF8-97A5-4AA3EB3F22D0}"/>
                    </a:ext>
                  </a:extLst>
                </p14:cNvPr>
                <p14:cNvContentPartPr/>
                <p14:nvPr/>
              </p14:nvContentPartPr>
              <p14:xfrm>
                <a:off x="6323286" y="3549638"/>
                <a:ext cx="92880" cy="343440"/>
              </p14:xfrm>
            </p:contentPart>
          </mc:Choice>
          <mc:Fallback xmlns="">
            <p:pic>
              <p:nvPicPr>
                <p:cNvPr id="16" name="Ink 15">
                  <a:extLst>
                    <a:ext uri="{FF2B5EF4-FFF2-40B4-BE49-F238E27FC236}">
                      <a16:creationId xmlns:a16="http://schemas.microsoft.com/office/drawing/2014/main" id="{4E0792DA-99AB-4BF8-97A5-4AA3EB3F22D0}"/>
                    </a:ext>
                  </a:extLst>
                </p:cNvPr>
                <p:cNvPicPr/>
                <p:nvPr/>
              </p:nvPicPr>
              <p:blipFill>
                <a:blip r:embed="rId5"/>
                <a:stretch>
                  <a:fillRect/>
                </a:stretch>
              </p:blipFill>
              <p:spPr>
                <a:xfrm>
                  <a:off x="6305646" y="3531638"/>
                  <a:ext cx="12852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47F86DCB-1183-4206-B60C-0EB25CDAFCF2}"/>
                    </a:ext>
                  </a:extLst>
                </p14:cNvPr>
                <p14:cNvContentPartPr/>
                <p14:nvPr/>
              </p14:nvContentPartPr>
              <p14:xfrm>
                <a:off x="6315366" y="3313838"/>
                <a:ext cx="458280" cy="223920"/>
              </p14:xfrm>
            </p:contentPart>
          </mc:Choice>
          <mc:Fallback xmlns="">
            <p:pic>
              <p:nvPicPr>
                <p:cNvPr id="17" name="Ink 16">
                  <a:extLst>
                    <a:ext uri="{FF2B5EF4-FFF2-40B4-BE49-F238E27FC236}">
                      <a16:creationId xmlns:a16="http://schemas.microsoft.com/office/drawing/2014/main" id="{47F86DCB-1183-4206-B60C-0EB25CDAFCF2}"/>
                    </a:ext>
                  </a:extLst>
                </p:cNvPr>
                <p:cNvPicPr/>
                <p:nvPr/>
              </p:nvPicPr>
              <p:blipFill>
                <a:blip r:embed="rId7"/>
                <a:stretch>
                  <a:fillRect/>
                </a:stretch>
              </p:blipFill>
              <p:spPr>
                <a:xfrm>
                  <a:off x="6297726" y="3296198"/>
                  <a:ext cx="49392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66F78862-D683-4D3C-82AC-067356F0A159}"/>
                    </a:ext>
                  </a:extLst>
                </p14:cNvPr>
                <p14:cNvContentPartPr/>
                <p14:nvPr/>
              </p14:nvContentPartPr>
              <p14:xfrm>
                <a:off x="6289446" y="3506438"/>
                <a:ext cx="420120" cy="373680"/>
              </p14:xfrm>
            </p:contentPart>
          </mc:Choice>
          <mc:Fallback xmlns="">
            <p:pic>
              <p:nvPicPr>
                <p:cNvPr id="18" name="Ink 17">
                  <a:extLst>
                    <a:ext uri="{FF2B5EF4-FFF2-40B4-BE49-F238E27FC236}">
                      <a16:creationId xmlns:a16="http://schemas.microsoft.com/office/drawing/2014/main" id="{66F78862-D683-4D3C-82AC-067356F0A159}"/>
                    </a:ext>
                  </a:extLst>
                </p:cNvPr>
                <p:cNvPicPr/>
                <p:nvPr/>
              </p:nvPicPr>
              <p:blipFill>
                <a:blip r:embed="rId9"/>
                <a:stretch>
                  <a:fillRect/>
                </a:stretch>
              </p:blipFill>
              <p:spPr>
                <a:xfrm>
                  <a:off x="6271446" y="3488798"/>
                  <a:ext cx="455760" cy="409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CD811C3F-A0D8-484A-AAE3-B70473598207}"/>
                    </a:ext>
                  </a:extLst>
                </p14:cNvPr>
                <p14:cNvContentPartPr/>
                <p14:nvPr/>
              </p14:nvContentPartPr>
              <p14:xfrm>
                <a:off x="7161366" y="3610118"/>
                <a:ext cx="51120" cy="211320"/>
              </p14:xfrm>
            </p:contentPart>
          </mc:Choice>
          <mc:Fallback xmlns="">
            <p:pic>
              <p:nvPicPr>
                <p:cNvPr id="19" name="Ink 18">
                  <a:extLst>
                    <a:ext uri="{FF2B5EF4-FFF2-40B4-BE49-F238E27FC236}">
                      <a16:creationId xmlns:a16="http://schemas.microsoft.com/office/drawing/2014/main" id="{CD811C3F-A0D8-484A-AAE3-B70473598207}"/>
                    </a:ext>
                  </a:extLst>
                </p:cNvPr>
                <p:cNvPicPr/>
                <p:nvPr/>
              </p:nvPicPr>
              <p:blipFill>
                <a:blip r:embed="rId11"/>
                <a:stretch>
                  <a:fillRect/>
                </a:stretch>
              </p:blipFill>
              <p:spPr>
                <a:xfrm>
                  <a:off x="7143366" y="3592118"/>
                  <a:ext cx="8676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0" name="Ink 19">
                  <a:extLst>
                    <a:ext uri="{FF2B5EF4-FFF2-40B4-BE49-F238E27FC236}">
                      <a16:creationId xmlns:a16="http://schemas.microsoft.com/office/drawing/2014/main" id="{ECA5BBA9-2203-45F9-96F1-EAB7EC0C0F9D}"/>
                    </a:ext>
                  </a:extLst>
                </p14:cNvPr>
                <p14:cNvContentPartPr/>
                <p14:nvPr/>
              </p14:nvContentPartPr>
              <p14:xfrm>
                <a:off x="7021686" y="3634958"/>
                <a:ext cx="338760" cy="860400"/>
              </p14:xfrm>
            </p:contentPart>
          </mc:Choice>
          <mc:Fallback xmlns="">
            <p:pic>
              <p:nvPicPr>
                <p:cNvPr id="20" name="Ink 19">
                  <a:extLst>
                    <a:ext uri="{FF2B5EF4-FFF2-40B4-BE49-F238E27FC236}">
                      <a16:creationId xmlns:a16="http://schemas.microsoft.com/office/drawing/2014/main" id="{ECA5BBA9-2203-45F9-96F1-EAB7EC0C0F9D}"/>
                    </a:ext>
                  </a:extLst>
                </p:cNvPr>
                <p:cNvPicPr/>
                <p:nvPr/>
              </p:nvPicPr>
              <p:blipFill>
                <a:blip r:embed="rId13"/>
                <a:stretch>
                  <a:fillRect/>
                </a:stretch>
              </p:blipFill>
              <p:spPr>
                <a:xfrm>
                  <a:off x="7003686" y="3617318"/>
                  <a:ext cx="374400" cy="896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C91C959F-9A1F-47C0-926B-45B11FABFBF6}"/>
                    </a:ext>
                  </a:extLst>
                </p14:cNvPr>
                <p14:cNvContentPartPr/>
                <p14:nvPr/>
              </p14:nvContentPartPr>
              <p14:xfrm>
                <a:off x="7596966" y="3579518"/>
                <a:ext cx="360" cy="360"/>
              </p14:xfrm>
            </p:contentPart>
          </mc:Choice>
          <mc:Fallback xmlns="">
            <p:pic>
              <p:nvPicPr>
                <p:cNvPr id="21" name="Ink 20">
                  <a:extLst>
                    <a:ext uri="{FF2B5EF4-FFF2-40B4-BE49-F238E27FC236}">
                      <a16:creationId xmlns:a16="http://schemas.microsoft.com/office/drawing/2014/main" id="{C91C959F-9A1F-47C0-926B-45B11FABFBF6}"/>
                    </a:ext>
                  </a:extLst>
                </p:cNvPr>
                <p:cNvPicPr/>
                <p:nvPr/>
              </p:nvPicPr>
              <p:blipFill>
                <a:blip r:embed="rId15"/>
                <a:stretch>
                  <a:fillRect/>
                </a:stretch>
              </p:blipFill>
              <p:spPr>
                <a:xfrm>
                  <a:off x="7578966" y="356151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2" name="Ink 21">
                  <a:extLst>
                    <a:ext uri="{FF2B5EF4-FFF2-40B4-BE49-F238E27FC236}">
                      <a16:creationId xmlns:a16="http://schemas.microsoft.com/office/drawing/2014/main" id="{3AFC3591-7F8C-4A34-A187-D318AFBD6B9B}"/>
                    </a:ext>
                  </a:extLst>
                </p14:cNvPr>
                <p14:cNvContentPartPr/>
                <p14:nvPr/>
              </p14:nvContentPartPr>
              <p14:xfrm>
                <a:off x="7621086" y="3516158"/>
                <a:ext cx="16920" cy="485640"/>
              </p14:xfrm>
            </p:contentPart>
          </mc:Choice>
          <mc:Fallback xmlns="">
            <p:pic>
              <p:nvPicPr>
                <p:cNvPr id="22" name="Ink 21">
                  <a:extLst>
                    <a:ext uri="{FF2B5EF4-FFF2-40B4-BE49-F238E27FC236}">
                      <a16:creationId xmlns:a16="http://schemas.microsoft.com/office/drawing/2014/main" id="{3AFC3591-7F8C-4A34-A187-D318AFBD6B9B}"/>
                    </a:ext>
                  </a:extLst>
                </p:cNvPr>
                <p:cNvPicPr/>
                <p:nvPr/>
              </p:nvPicPr>
              <p:blipFill>
                <a:blip r:embed="rId17"/>
                <a:stretch>
                  <a:fillRect/>
                </a:stretch>
              </p:blipFill>
              <p:spPr>
                <a:xfrm>
                  <a:off x="7603086" y="3498158"/>
                  <a:ext cx="52560" cy="521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3" name="Ink 22">
                  <a:extLst>
                    <a:ext uri="{FF2B5EF4-FFF2-40B4-BE49-F238E27FC236}">
                      <a16:creationId xmlns:a16="http://schemas.microsoft.com/office/drawing/2014/main" id="{5E531864-214B-400B-B4AC-84E477D36C65}"/>
                    </a:ext>
                  </a:extLst>
                </p14:cNvPr>
                <p14:cNvContentPartPr/>
                <p14:nvPr/>
              </p14:nvContentPartPr>
              <p14:xfrm>
                <a:off x="7458726" y="3718118"/>
                <a:ext cx="196560" cy="45000"/>
              </p14:xfrm>
            </p:contentPart>
          </mc:Choice>
          <mc:Fallback xmlns="">
            <p:pic>
              <p:nvPicPr>
                <p:cNvPr id="23" name="Ink 22">
                  <a:extLst>
                    <a:ext uri="{FF2B5EF4-FFF2-40B4-BE49-F238E27FC236}">
                      <a16:creationId xmlns:a16="http://schemas.microsoft.com/office/drawing/2014/main" id="{5E531864-214B-400B-B4AC-84E477D36C65}"/>
                    </a:ext>
                  </a:extLst>
                </p:cNvPr>
                <p:cNvPicPr/>
                <p:nvPr/>
              </p:nvPicPr>
              <p:blipFill>
                <a:blip r:embed="rId19"/>
                <a:stretch>
                  <a:fillRect/>
                </a:stretch>
              </p:blipFill>
              <p:spPr>
                <a:xfrm>
                  <a:off x="7441086" y="3700478"/>
                  <a:ext cx="2322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 name="Ink 23">
                  <a:extLst>
                    <a:ext uri="{FF2B5EF4-FFF2-40B4-BE49-F238E27FC236}">
                      <a16:creationId xmlns:a16="http://schemas.microsoft.com/office/drawing/2014/main" id="{F7E5B6DC-1E3E-4A06-BB7A-2C5B59E300CF}"/>
                    </a:ext>
                  </a:extLst>
                </p14:cNvPr>
                <p14:cNvContentPartPr/>
                <p14:nvPr/>
              </p14:nvContentPartPr>
              <p14:xfrm>
                <a:off x="7697406" y="3624518"/>
                <a:ext cx="164520" cy="253080"/>
              </p14:xfrm>
            </p:contentPart>
          </mc:Choice>
          <mc:Fallback xmlns="">
            <p:pic>
              <p:nvPicPr>
                <p:cNvPr id="24" name="Ink 23">
                  <a:extLst>
                    <a:ext uri="{FF2B5EF4-FFF2-40B4-BE49-F238E27FC236}">
                      <a16:creationId xmlns:a16="http://schemas.microsoft.com/office/drawing/2014/main" id="{F7E5B6DC-1E3E-4A06-BB7A-2C5B59E300CF}"/>
                    </a:ext>
                  </a:extLst>
                </p:cNvPr>
                <p:cNvPicPr/>
                <p:nvPr/>
              </p:nvPicPr>
              <p:blipFill>
                <a:blip r:embed="rId21"/>
                <a:stretch>
                  <a:fillRect/>
                </a:stretch>
              </p:blipFill>
              <p:spPr>
                <a:xfrm>
                  <a:off x="7679406" y="3606518"/>
                  <a:ext cx="20016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BF726954-E66A-4009-BC9D-3521184F4CB1}"/>
                    </a:ext>
                  </a:extLst>
                </p14:cNvPr>
                <p14:cNvContentPartPr/>
                <p14:nvPr/>
              </p14:nvContentPartPr>
              <p14:xfrm>
                <a:off x="7883166" y="3665918"/>
                <a:ext cx="165600" cy="244080"/>
              </p14:xfrm>
            </p:contentPart>
          </mc:Choice>
          <mc:Fallback xmlns="">
            <p:pic>
              <p:nvPicPr>
                <p:cNvPr id="25" name="Ink 24">
                  <a:extLst>
                    <a:ext uri="{FF2B5EF4-FFF2-40B4-BE49-F238E27FC236}">
                      <a16:creationId xmlns:a16="http://schemas.microsoft.com/office/drawing/2014/main" id="{BF726954-E66A-4009-BC9D-3521184F4CB1}"/>
                    </a:ext>
                  </a:extLst>
                </p:cNvPr>
                <p:cNvPicPr/>
                <p:nvPr/>
              </p:nvPicPr>
              <p:blipFill>
                <a:blip r:embed="rId23"/>
                <a:stretch>
                  <a:fillRect/>
                </a:stretch>
              </p:blipFill>
              <p:spPr>
                <a:xfrm>
                  <a:off x="7865166" y="3648278"/>
                  <a:ext cx="20124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6" name="Ink 25">
                  <a:extLst>
                    <a:ext uri="{FF2B5EF4-FFF2-40B4-BE49-F238E27FC236}">
                      <a16:creationId xmlns:a16="http://schemas.microsoft.com/office/drawing/2014/main" id="{3C737ECB-F754-406D-BE12-FED4C502A8A6}"/>
                    </a:ext>
                  </a:extLst>
                </p14:cNvPr>
                <p14:cNvContentPartPr/>
                <p14:nvPr/>
              </p14:nvContentPartPr>
              <p14:xfrm>
                <a:off x="8064246" y="3641438"/>
                <a:ext cx="227520" cy="297720"/>
              </p14:xfrm>
            </p:contentPart>
          </mc:Choice>
          <mc:Fallback xmlns="">
            <p:pic>
              <p:nvPicPr>
                <p:cNvPr id="26" name="Ink 25">
                  <a:extLst>
                    <a:ext uri="{FF2B5EF4-FFF2-40B4-BE49-F238E27FC236}">
                      <a16:creationId xmlns:a16="http://schemas.microsoft.com/office/drawing/2014/main" id="{3C737ECB-F754-406D-BE12-FED4C502A8A6}"/>
                    </a:ext>
                  </a:extLst>
                </p:cNvPr>
                <p:cNvPicPr/>
                <p:nvPr/>
              </p:nvPicPr>
              <p:blipFill>
                <a:blip r:embed="rId25"/>
                <a:stretch>
                  <a:fillRect/>
                </a:stretch>
              </p:blipFill>
              <p:spPr>
                <a:xfrm>
                  <a:off x="8046606" y="3623798"/>
                  <a:ext cx="26316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7" name="Ink 26">
                  <a:extLst>
                    <a:ext uri="{FF2B5EF4-FFF2-40B4-BE49-F238E27FC236}">
                      <a16:creationId xmlns:a16="http://schemas.microsoft.com/office/drawing/2014/main" id="{D50406CC-DC7F-4D7A-91C1-F9D3A08C9494}"/>
                    </a:ext>
                  </a:extLst>
                </p14:cNvPr>
                <p14:cNvContentPartPr/>
                <p14:nvPr/>
              </p14:nvContentPartPr>
              <p14:xfrm>
                <a:off x="8355126" y="3773198"/>
                <a:ext cx="176040" cy="63720"/>
              </p14:xfrm>
            </p:contentPart>
          </mc:Choice>
          <mc:Fallback xmlns="">
            <p:pic>
              <p:nvPicPr>
                <p:cNvPr id="27" name="Ink 26">
                  <a:extLst>
                    <a:ext uri="{FF2B5EF4-FFF2-40B4-BE49-F238E27FC236}">
                      <a16:creationId xmlns:a16="http://schemas.microsoft.com/office/drawing/2014/main" id="{D50406CC-DC7F-4D7A-91C1-F9D3A08C9494}"/>
                    </a:ext>
                  </a:extLst>
                </p:cNvPr>
                <p:cNvPicPr/>
                <p:nvPr/>
              </p:nvPicPr>
              <p:blipFill>
                <a:blip r:embed="rId27"/>
                <a:stretch>
                  <a:fillRect/>
                </a:stretch>
              </p:blipFill>
              <p:spPr>
                <a:xfrm>
                  <a:off x="8337486" y="3755558"/>
                  <a:ext cx="21168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 name="Ink 27">
                  <a:extLst>
                    <a:ext uri="{FF2B5EF4-FFF2-40B4-BE49-F238E27FC236}">
                      <a16:creationId xmlns:a16="http://schemas.microsoft.com/office/drawing/2014/main" id="{173C622C-137A-46E0-A652-7FB2EFE1AD5C}"/>
                    </a:ext>
                  </a:extLst>
                </p14:cNvPr>
                <p14:cNvContentPartPr/>
                <p14:nvPr/>
              </p14:nvContentPartPr>
              <p14:xfrm>
                <a:off x="8688126" y="3625598"/>
                <a:ext cx="57240" cy="159120"/>
              </p14:xfrm>
            </p:contentPart>
          </mc:Choice>
          <mc:Fallback xmlns="">
            <p:pic>
              <p:nvPicPr>
                <p:cNvPr id="28" name="Ink 27">
                  <a:extLst>
                    <a:ext uri="{FF2B5EF4-FFF2-40B4-BE49-F238E27FC236}">
                      <a16:creationId xmlns:a16="http://schemas.microsoft.com/office/drawing/2014/main" id="{173C622C-137A-46E0-A652-7FB2EFE1AD5C}"/>
                    </a:ext>
                  </a:extLst>
                </p:cNvPr>
                <p:cNvPicPr/>
                <p:nvPr/>
              </p:nvPicPr>
              <p:blipFill>
                <a:blip r:embed="rId29"/>
                <a:stretch>
                  <a:fillRect/>
                </a:stretch>
              </p:blipFill>
              <p:spPr>
                <a:xfrm>
                  <a:off x="8670126" y="3607958"/>
                  <a:ext cx="9288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D9AAEC18-9DED-4C26-87A9-554E4D194D40}"/>
                    </a:ext>
                  </a:extLst>
                </p14:cNvPr>
                <p14:cNvContentPartPr/>
                <p14:nvPr/>
              </p14:nvContentPartPr>
              <p14:xfrm>
                <a:off x="8747886" y="3650438"/>
                <a:ext cx="200880" cy="552240"/>
              </p14:xfrm>
            </p:contentPart>
          </mc:Choice>
          <mc:Fallback xmlns="">
            <p:pic>
              <p:nvPicPr>
                <p:cNvPr id="29" name="Ink 28">
                  <a:extLst>
                    <a:ext uri="{FF2B5EF4-FFF2-40B4-BE49-F238E27FC236}">
                      <a16:creationId xmlns:a16="http://schemas.microsoft.com/office/drawing/2014/main" id="{D9AAEC18-9DED-4C26-87A9-554E4D194D40}"/>
                    </a:ext>
                  </a:extLst>
                </p:cNvPr>
                <p:cNvPicPr/>
                <p:nvPr/>
              </p:nvPicPr>
              <p:blipFill>
                <a:blip r:embed="rId31"/>
                <a:stretch>
                  <a:fillRect/>
                </a:stretch>
              </p:blipFill>
              <p:spPr>
                <a:xfrm>
                  <a:off x="8730246" y="3632438"/>
                  <a:ext cx="236520" cy="587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1" name="Ink 40">
                  <a:extLst>
                    <a:ext uri="{FF2B5EF4-FFF2-40B4-BE49-F238E27FC236}">
                      <a16:creationId xmlns:a16="http://schemas.microsoft.com/office/drawing/2014/main" id="{36711E4B-A71A-4101-A674-A2A3FCAB639B}"/>
                    </a:ext>
                  </a:extLst>
                </p14:cNvPr>
                <p14:cNvContentPartPr/>
                <p14:nvPr/>
              </p14:nvContentPartPr>
              <p14:xfrm>
                <a:off x="6887406" y="3370358"/>
                <a:ext cx="267840" cy="667080"/>
              </p14:xfrm>
            </p:contentPart>
          </mc:Choice>
          <mc:Fallback xmlns="">
            <p:pic>
              <p:nvPicPr>
                <p:cNvPr id="41" name="Ink 40">
                  <a:extLst>
                    <a:ext uri="{FF2B5EF4-FFF2-40B4-BE49-F238E27FC236}">
                      <a16:creationId xmlns:a16="http://schemas.microsoft.com/office/drawing/2014/main" id="{36711E4B-A71A-4101-A674-A2A3FCAB639B}"/>
                    </a:ext>
                  </a:extLst>
                </p:cNvPr>
                <p:cNvPicPr/>
                <p:nvPr/>
              </p:nvPicPr>
              <p:blipFill>
                <a:blip r:embed="rId33"/>
                <a:stretch>
                  <a:fillRect/>
                </a:stretch>
              </p:blipFill>
              <p:spPr>
                <a:xfrm>
                  <a:off x="6869406" y="3352718"/>
                  <a:ext cx="303480" cy="702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5" name="Ink 34">
                  <a:extLst>
                    <a:ext uri="{FF2B5EF4-FFF2-40B4-BE49-F238E27FC236}">
                      <a16:creationId xmlns:a16="http://schemas.microsoft.com/office/drawing/2014/main" id="{316E20A0-38B4-4D65-8920-0B20BFBDFB74}"/>
                    </a:ext>
                  </a:extLst>
                </p14:cNvPr>
                <p14:cNvContentPartPr/>
                <p14:nvPr/>
              </p14:nvContentPartPr>
              <p14:xfrm>
                <a:off x="9083046" y="3437678"/>
                <a:ext cx="244440" cy="435240"/>
              </p14:xfrm>
            </p:contentPart>
          </mc:Choice>
          <mc:Fallback xmlns="">
            <p:pic>
              <p:nvPicPr>
                <p:cNvPr id="35" name="Ink 34">
                  <a:extLst>
                    <a:ext uri="{FF2B5EF4-FFF2-40B4-BE49-F238E27FC236}">
                      <a16:creationId xmlns:a16="http://schemas.microsoft.com/office/drawing/2014/main" id="{316E20A0-38B4-4D65-8920-0B20BFBDFB74}"/>
                    </a:ext>
                  </a:extLst>
                </p:cNvPr>
                <p:cNvPicPr/>
                <p:nvPr/>
              </p:nvPicPr>
              <p:blipFill>
                <a:blip r:embed="rId35"/>
                <a:stretch>
                  <a:fillRect/>
                </a:stretch>
              </p:blipFill>
              <p:spPr>
                <a:xfrm>
                  <a:off x="9065046" y="3419678"/>
                  <a:ext cx="280080" cy="470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6" name="Ink 35">
                  <a:extLst>
                    <a:ext uri="{FF2B5EF4-FFF2-40B4-BE49-F238E27FC236}">
                      <a16:creationId xmlns:a16="http://schemas.microsoft.com/office/drawing/2014/main" id="{0804E222-39EE-4D4C-A14F-0A7D23A9B06F}"/>
                    </a:ext>
                  </a:extLst>
                </p14:cNvPr>
                <p14:cNvContentPartPr/>
                <p14:nvPr/>
              </p14:nvContentPartPr>
              <p14:xfrm>
                <a:off x="9411726" y="3552878"/>
                <a:ext cx="114480" cy="211680"/>
              </p14:xfrm>
            </p:contentPart>
          </mc:Choice>
          <mc:Fallback xmlns="">
            <p:pic>
              <p:nvPicPr>
                <p:cNvPr id="36" name="Ink 35">
                  <a:extLst>
                    <a:ext uri="{FF2B5EF4-FFF2-40B4-BE49-F238E27FC236}">
                      <a16:creationId xmlns:a16="http://schemas.microsoft.com/office/drawing/2014/main" id="{0804E222-39EE-4D4C-A14F-0A7D23A9B06F}"/>
                    </a:ext>
                  </a:extLst>
                </p:cNvPr>
                <p:cNvPicPr/>
                <p:nvPr/>
              </p:nvPicPr>
              <p:blipFill>
                <a:blip r:embed="rId37"/>
                <a:stretch>
                  <a:fillRect/>
                </a:stretch>
              </p:blipFill>
              <p:spPr>
                <a:xfrm>
                  <a:off x="9394086" y="3535238"/>
                  <a:ext cx="15012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7" name="Ink 36">
                  <a:extLst>
                    <a:ext uri="{FF2B5EF4-FFF2-40B4-BE49-F238E27FC236}">
                      <a16:creationId xmlns:a16="http://schemas.microsoft.com/office/drawing/2014/main" id="{35C14B89-8443-4123-84D0-149F9F3ED3A3}"/>
                    </a:ext>
                  </a:extLst>
                </p14:cNvPr>
                <p14:cNvContentPartPr/>
                <p14:nvPr/>
              </p14:nvContentPartPr>
              <p14:xfrm>
                <a:off x="9634926" y="3482318"/>
                <a:ext cx="184680" cy="226440"/>
              </p14:xfrm>
            </p:contentPart>
          </mc:Choice>
          <mc:Fallback xmlns="">
            <p:pic>
              <p:nvPicPr>
                <p:cNvPr id="37" name="Ink 36">
                  <a:extLst>
                    <a:ext uri="{FF2B5EF4-FFF2-40B4-BE49-F238E27FC236}">
                      <a16:creationId xmlns:a16="http://schemas.microsoft.com/office/drawing/2014/main" id="{35C14B89-8443-4123-84D0-149F9F3ED3A3}"/>
                    </a:ext>
                  </a:extLst>
                </p:cNvPr>
                <p:cNvPicPr/>
                <p:nvPr/>
              </p:nvPicPr>
              <p:blipFill>
                <a:blip r:embed="rId39"/>
                <a:stretch>
                  <a:fillRect/>
                </a:stretch>
              </p:blipFill>
              <p:spPr>
                <a:xfrm>
                  <a:off x="9617286" y="3464678"/>
                  <a:ext cx="22032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8" name="Ink 37">
                  <a:extLst>
                    <a:ext uri="{FF2B5EF4-FFF2-40B4-BE49-F238E27FC236}">
                      <a16:creationId xmlns:a16="http://schemas.microsoft.com/office/drawing/2014/main" id="{5B712389-FAB5-4A52-B6FF-DC0CB1222B45}"/>
                    </a:ext>
                  </a:extLst>
                </p14:cNvPr>
                <p14:cNvContentPartPr/>
                <p14:nvPr/>
              </p14:nvContentPartPr>
              <p14:xfrm>
                <a:off x="9779646" y="3568358"/>
                <a:ext cx="135000" cy="238320"/>
              </p14:xfrm>
            </p:contentPart>
          </mc:Choice>
          <mc:Fallback xmlns="">
            <p:pic>
              <p:nvPicPr>
                <p:cNvPr id="38" name="Ink 37">
                  <a:extLst>
                    <a:ext uri="{FF2B5EF4-FFF2-40B4-BE49-F238E27FC236}">
                      <a16:creationId xmlns:a16="http://schemas.microsoft.com/office/drawing/2014/main" id="{5B712389-FAB5-4A52-B6FF-DC0CB1222B45}"/>
                    </a:ext>
                  </a:extLst>
                </p:cNvPr>
                <p:cNvPicPr/>
                <p:nvPr/>
              </p:nvPicPr>
              <p:blipFill>
                <a:blip r:embed="rId41"/>
                <a:stretch>
                  <a:fillRect/>
                </a:stretch>
              </p:blipFill>
              <p:spPr>
                <a:xfrm>
                  <a:off x="9761646" y="3550358"/>
                  <a:ext cx="17064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FB352220-477A-4565-B210-012F53AB331A}"/>
                    </a:ext>
                  </a:extLst>
                </p14:cNvPr>
                <p14:cNvContentPartPr/>
                <p14:nvPr/>
              </p14:nvContentPartPr>
              <p14:xfrm>
                <a:off x="9951366" y="3331118"/>
                <a:ext cx="39600" cy="381600"/>
              </p14:xfrm>
            </p:contentPart>
          </mc:Choice>
          <mc:Fallback xmlns="">
            <p:pic>
              <p:nvPicPr>
                <p:cNvPr id="39" name="Ink 38">
                  <a:extLst>
                    <a:ext uri="{FF2B5EF4-FFF2-40B4-BE49-F238E27FC236}">
                      <a16:creationId xmlns:a16="http://schemas.microsoft.com/office/drawing/2014/main" id="{FB352220-477A-4565-B210-012F53AB331A}"/>
                    </a:ext>
                  </a:extLst>
                </p:cNvPr>
                <p:cNvPicPr/>
                <p:nvPr/>
              </p:nvPicPr>
              <p:blipFill>
                <a:blip r:embed="rId43"/>
                <a:stretch>
                  <a:fillRect/>
                </a:stretch>
              </p:blipFill>
              <p:spPr>
                <a:xfrm>
                  <a:off x="9933726" y="3313478"/>
                  <a:ext cx="75240" cy="4172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2" name="Ink 41">
                  <a:extLst>
                    <a:ext uri="{FF2B5EF4-FFF2-40B4-BE49-F238E27FC236}">
                      <a16:creationId xmlns:a16="http://schemas.microsoft.com/office/drawing/2014/main" id="{7FAA1D85-E0D2-4722-8D37-0C6D1CE2214D}"/>
                    </a:ext>
                  </a:extLst>
                </p14:cNvPr>
                <p14:cNvContentPartPr/>
                <p14:nvPr/>
              </p14:nvContentPartPr>
              <p14:xfrm>
                <a:off x="9980886" y="3156158"/>
                <a:ext cx="155160" cy="916200"/>
              </p14:xfrm>
            </p:contentPart>
          </mc:Choice>
          <mc:Fallback xmlns="">
            <p:pic>
              <p:nvPicPr>
                <p:cNvPr id="42" name="Ink 41">
                  <a:extLst>
                    <a:ext uri="{FF2B5EF4-FFF2-40B4-BE49-F238E27FC236}">
                      <a16:creationId xmlns:a16="http://schemas.microsoft.com/office/drawing/2014/main" id="{7FAA1D85-E0D2-4722-8D37-0C6D1CE2214D}"/>
                    </a:ext>
                  </a:extLst>
                </p:cNvPr>
                <p:cNvPicPr/>
                <p:nvPr/>
              </p:nvPicPr>
              <p:blipFill>
                <a:blip r:embed="rId45"/>
                <a:stretch>
                  <a:fillRect/>
                </a:stretch>
              </p:blipFill>
              <p:spPr>
                <a:xfrm>
                  <a:off x="9962886" y="3138158"/>
                  <a:ext cx="190800" cy="951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3" name="Ink 42">
                  <a:extLst>
                    <a:ext uri="{FF2B5EF4-FFF2-40B4-BE49-F238E27FC236}">
                      <a16:creationId xmlns:a16="http://schemas.microsoft.com/office/drawing/2014/main" id="{7881EDAD-0387-4425-ABEF-4E3792B75EBD}"/>
                    </a:ext>
                  </a:extLst>
                </p14:cNvPr>
                <p14:cNvContentPartPr/>
                <p14:nvPr/>
              </p14:nvContentPartPr>
              <p14:xfrm>
                <a:off x="10228566" y="3096038"/>
                <a:ext cx="182880" cy="71280"/>
              </p14:xfrm>
            </p:contentPart>
          </mc:Choice>
          <mc:Fallback xmlns="">
            <p:pic>
              <p:nvPicPr>
                <p:cNvPr id="43" name="Ink 42">
                  <a:extLst>
                    <a:ext uri="{FF2B5EF4-FFF2-40B4-BE49-F238E27FC236}">
                      <a16:creationId xmlns:a16="http://schemas.microsoft.com/office/drawing/2014/main" id="{7881EDAD-0387-4425-ABEF-4E3792B75EBD}"/>
                    </a:ext>
                  </a:extLst>
                </p:cNvPr>
                <p:cNvPicPr/>
                <p:nvPr/>
              </p:nvPicPr>
              <p:blipFill>
                <a:blip r:embed="rId47"/>
                <a:stretch>
                  <a:fillRect/>
                </a:stretch>
              </p:blipFill>
              <p:spPr>
                <a:xfrm>
                  <a:off x="10210566" y="3078038"/>
                  <a:ext cx="2185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4" name="Ink 43">
                  <a:extLst>
                    <a:ext uri="{FF2B5EF4-FFF2-40B4-BE49-F238E27FC236}">
                      <a16:creationId xmlns:a16="http://schemas.microsoft.com/office/drawing/2014/main" id="{C05C274D-9043-47BB-83C5-0638CB85B3CB}"/>
                    </a:ext>
                  </a:extLst>
                </p14:cNvPr>
                <p14:cNvContentPartPr/>
                <p14:nvPr/>
              </p14:nvContentPartPr>
              <p14:xfrm>
                <a:off x="10155846" y="3354158"/>
                <a:ext cx="313920" cy="88200"/>
              </p14:xfrm>
            </p:contentPart>
          </mc:Choice>
          <mc:Fallback xmlns="">
            <p:pic>
              <p:nvPicPr>
                <p:cNvPr id="44" name="Ink 43">
                  <a:extLst>
                    <a:ext uri="{FF2B5EF4-FFF2-40B4-BE49-F238E27FC236}">
                      <a16:creationId xmlns:a16="http://schemas.microsoft.com/office/drawing/2014/main" id="{C05C274D-9043-47BB-83C5-0638CB85B3CB}"/>
                    </a:ext>
                  </a:extLst>
                </p:cNvPr>
                <p:cNvPicPr/>
                <p:nvPr/>
              </p:nvPicPr>
              <p:blipFill>
                <a:blip r:embed="rId49"/>
                <a:stretch>
                  <a:fillRect/>
                </a:stretch>
              </p:blipFill>
              <p:spPr>
                <a:xfrm>
                  <a:off x="10138206" y="3336518"/>
                  <a:ext cx="34956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7" name="Ink 46">
                  <a:extLst>
                    <a:ext uri="{FF2B5EF4-FFF2-40B4-BE49-F238E27FC236}">
                      <a16:creationId xmlns:a16="http://schemas.microsoft.com/office/drawing/2014/main" id="{2D724501-A455-41D7-BFD4-79981A692A52}"/>
                    </a:ext>
                  </a:extLst>
                </p14:cNvPr>
                <p14:cNvContentPartPr/>
                <p14:nvPr/>
              </p14:nvContentPartPr>
              <p14:xfrm>
                <a:off x="6707046" y="3602558"/>
                <a:ext cx="20880" cy="6120"/>
              </p14:xfrm>
            </p:contentPart>
          </mc:Choice>
          <mc:Fallback xmlns="">
            <p:pic>
              <p:nvPicPr>
                <p:cNvPr id="47" name="Ink 46">
                  <a:extLst>
                    <a:ext uri="{FF2B5EF4-FFF2-40B4-BE49-F238E27FC236}">
                      <a16:creationId xmlns:a16="http://schemas.microsoft.com/office/drawing/2014/main" id="{2D724501-A455-41D7-BFD4-79981A692A52}"/>
                    </a:ext>
                  </a:extLst>
                </p:cNvPr>
                <p:cNvPicPr/>
                <p:nvPr/>
              </p:nvPicPr>
              <p:blipFill>
                <a:blip r:embed="rId51"/>
                <a:stretch>
                  <a:fillRect/>
                </a:stretch>
              </p:blipFill>
              <p:spPr>
                <a:xfrm>
                  <a:off x="6689046" y="3584918"/>
                  <a:ext cx="5652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8" name="Ink 47">
                  <a:extLst>
                    <a:ext uri="{FF2B5EF4-FFF2-40B4-BE49-F238E27FC236}">
                      <a16:creationId xmlns:a16="http://schemas.microsoft.com/office/drawing/2014/main" id="{3B5575F5-FE0E-4DB2-A55A-742C8FEA88B8}"/>
                    </a:ext>
                  </a:extLst>
                </p14:cNvPr>
                <p14:cNvContentPartPr/>
                <p14:nvPr/>
              </p14:nvContentPartPr>
              <p14:xfrm>
                <a:off x="6802446" y="3595718"/>
                <a:ext cx="24840" cy="13320"/>
              </p14:xfrm>
            </p:contentPart>
          </mc:Choice>
          <mc:Fallback xmlns="">
            <p:pic>
              <p:nvPicPr>
                <p:cNvPr id="48" name="Ink 47">
                  <a:extLst>
                    <a:ext uri="{FF2B5EF4-FFF2-40B4-BE49-F238E27FC236}">
                      <a16:creationId xmlns:a16="http://schemas.microsoft.com/office/drawing/2014/main" id="{3B5575F5-FE0E-4DB2-A55A-742C8FEA88B8}"/>
                    </a:ext>
                  </a:extLst>
                </p:cNvPr>
                <p:cNvPicPr/>
                <p:nvPr/>
              </p:nvPicPr>
              <p:blipFill>
                <a:blip r:embed="rId53"/>
                <a:stretch>
                  <a:fillRect/>
                </a:stretch>
              </p:blipFill>
              <p:spPr>
                <a:xfrm>
                  <a:off x="6784446" y="3578078"/>
                  <a:ext cx="6048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0" name="Ink 49">
                  <a:extLst>
                    <a:ext uri="{FF2B5EF4-FFF2-40B4-BE49-F238E27FC236}">
                      <a16:creationId xmlns:a16="http://schemas.microsoft.com/office/drawing/2014/main" id="{5F07F87A-89CD-47E5-BDC3-F2D10D12BF7B}"/>
                    </a:ext>
                  </a:extLst>
                </p14:cNvPr>
                <p14:cNvContentPartPr/>
                <p14:nvPr/>
              </p14:nvContentPartPr>
              <p14:xfrm>
                <a:off x="6699846" y="3692198"/>
                <a:ext cx="24840" cy="4680"/>
              </p14:xfrm>
            </p:contentPart>
          </mc:Choice>
          <mc:Fallback xmlns="">
            <p:pic>
              <p:nvPicPr>
                <p:cNvPr id="50" name="Ink 49">
                  <a:extLst>
                    <a:ext uri="{FF2B5EF4-FFF2-40B4-BE49-F238E27FC236}">
                      <a16:creationId xmlns:a16="http://schemas.microsoft.com/office/drawing/2014/main" id="{5F07F87A-89CD-47E5-BDC3-F2D10D12BF7B}"/>
                    </a:ext>
                  </a:extLst>
                </p:cNvPr>
                <p:cNvPicPr/>
                <p:nvPr/>
              </p:nvPicPr>
              <p:blipFill>
                <a:blip r:embed="rId55"/>
                <a:stretch>
                  <a:fillRect/>
                </a:stretch>
              </p:blipFill>
              <p:spPr>
                <a:xfrm>
                  <a:off x="6682206" y="3674198"/>
                  <a:ext cx="6048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1" name="Ink 50">
                  <a:extLst>
                    <a:ext uri="{FF2B5EF4-FFF2-40B4-BE49-F238E27FC236}">
                      <a16:creationId xmlns:a16="http://schemas.microsoft.com/office/drawing/2014/main" id="{5BEF5F5A-3A80-4629-A85B-12D52A0C8833}"/>
                    </a:ext>
                  </a:extLst>
                </p14:cNvPr>
                <p14:cNvContentPartPr/>
                <p14:nvPr/>
              </p14:nvContentPartPr>
              <p14:xfrm>
                <a:off x="6670686" y="3589958"/>
                <a:ext cx="92880" cy="21960"/>
              </p14:xfrm>
            </p:contentPart>
          </mc:Choice>
          <mc:Fallback xmlns="">
            <p:pic>
              <p:nvPicPr>
                <p:cNvPr id="51" name="Ink 50">
                  <a:extLst>
                    <a:ext uri="{FF2B5EF4-FFF2-40B4-BE49-F238E27FC236}">
                      <a16:creationId xmlns:a16="http://schemas.microsoft.com/office/drawing/2014/main" id="{5BEF5F5A-3A80-4629-A85B-12D52A0C8833}"/>
                    </a:ext>
                  </a:extLst>
                </p:cNvPr>
                <p:cNvPicPr/>
                <p:nvPr/>
              </p:nvPicPr>
              <p:blipFill>
                <a:blip r:embed="rId57"/>
                <a:stretch>
                  <a:fillRect/>
                </a:stretch>
              </p:blipFill>
              <p:spPr>
                <a:xfrm>
                  <a:off x="6653046" y="3571958"/>
                  <a:ext cx="12852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2" name="Ink 51">
                  <a:extLst>
                    <a:ext uri="{FF2B5EF4-FFF2-40B4-BE49-F238E27FC236}">
                      <a16:creationId xmlns:a16="http://schemas.microsoft.com/office/drawing/2014/main" id="{0B04E92F-1574-4E33-B7A0-58AC65357E42}"/>
                    </a:ext>
                  </a:extLst>
                </p14:cNvPr>
                <p14:cNvContentPartPr/>
                <p14:nvPr/>
              </p14:nvContentPartPr>
              <p14:xfrm>
                <a:off x="6740886" y="3692198"/>
                <a:ext cx="47520" cy="10800"/>
              </p14:xfrm>
            </p:contentPart>
          </mc:Choice>
          <mc:Fallback xmlns="">
            <p:pic>
              <p:nvPicPr>
                <p:cNvPr id="52" name="Ink 51">
                  <a:extLst>
                    <a:ext uri="{FF2B5EF4-FFF2-40B4-BE49-F238E27FC236}">
                      <a16:creationId xmlns:a16="http://schemas.microsoft.com/office/drawing/2014/main" id="{0B04E92F-1574-4E33-B7A0-58AC65357E42}"/>
                    </a:ext>
                  </a:extLst>
                </p:cNvPr>
                <p:cNvPicPr/>
                <p:nvPr/>
              </p:nvPicPr>
              <p:blipFill>
                <a:blip r:embed="rId59"/>
                <a:stretch>
                  <a:fillRect/>
                </a:stretch>
              </p:blipFill>
              <p:spPr>
                <a:xfrm>
                  <a:off x="6722886" y="3674198"/>
                  <a:ext cx="83160" cy="46440"/>
                </a:xfrm>
                <a:prstGeom prst="rect">
                  <a:avLst/>
                </a:prstGeom>
              </p:spPr>
            </p:pic>
          </mc:Fallback>
        </mc:AlternateContent>
      </p:grpSp>
      <p:grpSp>
        <p:nvGrpSpPr>
          <p:cNvPr id="62" name="Group 61">
            <a:extLst>
              <a:ext uri="{FF2B5EF4-FFF2-40B4-BE49-F238E27FC236}">
                <a16:creationId xmlns:a16="http://schemas.microsoft.com/office/drawing/2014/main" id="{AFCC27D4-28EB-44AA-9CBE-0F39784881E8}"/>
              </a:ext>
            </a:extLst>
          </p:cNvPr>
          <p:cNvGrpSpPr/>
          <p:nvPr/>
        </p:nvGrpSpPr>
        <p:grpSpPr>
          <a:xfrm>
            <a:off x="5830806" y="4903238"/>
            <a:ext cx="1168560" cy="426240"/>
            <a:chOff x="5889126" y="4419758"/>
            <a:chExt cx="1168560" cy="426240"/>
          </a:xfrm>
        </p:grpSpPr>
        <mc:AlternateContent xmlns:mc="http://schemas.openxmlformats.org/markup-compatibility/2006" xmlns:p14="http://schemas.microsoft.com/office/powerpoint/2010/main">
          <mc:Choice Requires="p14">
            <p:contentPart p14:bwMode="auto" r:id="rId60">
              <p14:nvContentPartPr>
                <p14:cNvPr id="54" name="Ink 53">
                  <a:extLst>
                    <a:ext uri="{FF2B5EF4-FFF2-40B4-BE49-F238E27FC236}">
                      <a16:creationId xmlns:a16="http://schemas.microsoft.com/office/drawing/2014/main" id="{6FD06FD6-D437-49F1-A849-8D8ABC087983}"/>
                    </a:ext>
                  </a:extLst>
                </p14:cNvPr>
                <p14:cNvContentPartPr/>
                <p14:nvPr/>
              </p14:nvContentPartPr>
              <p14:xfrm>
                <a:off x="5889126" y="4452518"/>
                <a:ext cx="196560" cy="329040"/>
              </p14:xfrm>
            </p:contentPart>
          </mc:Choice>
          <mc:Fallback xmlns="">
            <p:pic>
              <p:nvPicPr>
                <p:cNvPr id="54" name="Ink 53">
                  <a:extLst>
                    <a:ext uri="{FF2B5EF4-FFF2-40B4-BE49-F238E27FC236}">
                      <a16:creationId xmlns:a16="http://schemas.microsoft.com/office/drawing/2014/main" id="{6FD06FD6-D437-49F1-A849-8D8ABC087983}"/>
                    </a:ext>
                  </a:extLst>
                </p:cNvPr>
                <p:cNvPicPr/>
                <p:nvPr/>
              </p:nvPicPr>
              <p:blipFill>
                <a:blip r:embed="rId61"/>
                <a:stretch>
                  <a:fillRect/>
                </a:stretch>
              </p:blipFill>
              <p:spPr>
                <a:xfrm>
                  <a:off x="5871126" y="4434878"/>
                  <a:ext cx="2322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5" name="Ink 54">
                  <a:extLst>
                    <a:ext uri="{FF2B5EF4-FFF2-40B4-BE49-F238E27FC236}">
                      <a16:creationId xmlns:a16="http://schemas.microsoft.com/office/drawing/2014/main" id="{61FDA432-F0ED-452B-A1EA-AEA3258E8B92}"/>
                    </a:ext>
                  </a:extLst>
                </p14:cNvPr>
                <p14:cNvContentPartPr/>
                <p14:nvPr/>
              </p14:nvContentPartPr>
              <p14:xfrm>
                <a:off x="6195486" y="4487438"/>
                <a:ext cx="211320" cy="298080"/>
              </p14:xfrm>
            </p:contentPart>
          </mc:Choice>
          <mc:Fallback xmlns="">
            <p:pic>
              <p:nvPicPr>
                <p:cNvPr id="55" name="Ink 54">
                  <a:extLst>
                    <a:ext uri="{FF2B5EF4-FFF2-40B4-BE49-F238E27FC236}">
                      <a16:creationId xmlns:a16="http://schemas.microsoft.com/office/drawing/2014/main" id="{61FDA432-F0ED-452B-A1EA-AEA3258E8B92}"/>
                    </a:ext>
                  </a:extLst>
                </p:cNvPr>
                <p:cNvPicPr/>
                <p:nvPr/>
              </p:nvPicPr>
              <p:blipFill>
                <a:blip r:embed="rId63"/>
                <a:stretch>
                  <a:fillRect/>
                </a:stretch>
              </p:blipFill>
              <p:spPr>
                <a:xfrm>
                  <a:off x="6177486" y="4469438"/>
                  <a:ext cx="24696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6" name="Ink 55">
                  <a:extLst>
                    <a:ext uri="{FF2B5EF4-FFF2-40B4-BE49-F238E27FC236}">
                      <a16:creationId xmlns:a16="http://schemas.microsoft.com/office/drawing/2014/main" id="{38735CB2-CF53-4F03-B46F-CAD25583FDBC}"/>
                    </a:ext>
                  </a:extLst>
                </p14:cNvPr>
                <p14:cNvContentPartPr/>
                <p14:nvPr/>
              </p14:nvContentPartPr>
              <p14:xfrm>
                <a:off x="6503646" y="4556918"/>
                <a:ext cx="8640" cy="289080"/>
              </p14:xfrm>
            </p:contentPart>
          </mc:Choice>
          <mc:Fallback xmlns="">
            <p:pic>
              <p:nvPicPr>
                <p:cNvPr id="56" name="Ink 55">
                  <a:extLst>
                    <a:ext uri="{FF2B5EF4-FFF2-40B4-BE49-F238E27FC236}">
                      <a16:creationId xmlns:a16="http://schemas.microsoft.com/office/drawing/2014/main" id="{38735CB2-CF53-4F03-B46F-CAD25583FDBC}"/>
                    </a:ext>
                  </a:extLst>
                </p:cNvPr>
                <p:cNvPicPr/>
                <p:nvPr/>
              </p:nvPicPr>
              <p:blipFill>
                <a:blip r:embed="rId65"/>
                <a:stretch>
                  <a:fillRect/>
                </a:stretch>
              </p:blipFill>
              <p:spPr>
                <a:xfrm>
                  <a:off x="6485646" y="4539278"/>
                  <a:ext cx="4428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7" name="Ink 56">
                  <a:extLst>
                    <a:ext uri="{FF2B5EF4-FFF2-40B4-BE49-F238E27FC236}">
                      <a16:creationId xmlns:a16="http://schemas.microsoft.com/office/drawing/2014/main" id="{5DA28512-E03A-4A60-8486-7176FBDDD92A}"/>
                    </a:ext>
                  </a:extLst>
                </p14:cNvPr>
                <p14:cNvContentPartPr/>
                <p14:nvPr/>
              </p14:nvContentPartPr>
              <p14:xfrm>
                <a:off x="6510126" y="4419758"/>
                <a:ext cx="237240" cy="125640"/>
              </p14:xfrm>
            </p:contentPart>
          </mc:Choice>
          <mc:Fallback xmlns="">
            <p:pic>
              <p:nvPicPr>
                <p:cNvPr id="57" name="Ink 56">
                  <a:extLst>
                    <a:ext uri="{FF2B5EF4-FFF2-40B4-BE49-F238E27FC236}">
                      <a16:creationId xmlns:a16="http://schemas.microsoft.com/office/drawing/2014/main" id="{5DA28512-E03A-4A60-8486-7176FBDDD92A}"/>
                    </a:ext>
                  </a:extLst>
                </p:cNvPr>
                <p:cNvPicPr/>
                <p:nvPr/>
              </p:nvPicPr>
              <p:blipFill>
                <a:blip r:embed="rId67"/>
                <a:stretch>
                  <a:fillRect/>
                </a:stretch>
              </p:blipFill>
              <p:spPr>
                <a:xfrm>
                  <a:off x="6492486" y="4402118"/>
                  <a:ext cx="27288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8" name="Ink 57">
                  <a:extLst>
                    <a:ext uri="{FF2B5EF4-FFF2-40B4-BE49-F238E27FC236}">
                      <a16:creationId xmlns:a16="http://schemas.microsoft.com/office/drawing/2014/main" id="{749BC380-5F9F-4405-9D5A-9C185E1856FE}"/>
                    </a:ext>
                  </a:extLst>
                </p14:cNvPr>
                <p14:cNvContentPartPr/>
                <p14:nvPr/>
              </p14:nvContentPartPr>
              <p14:xfrm>
                <a:off x="6500406" y="4598678"/>
                <a:ext cx="165960" cy="52560"/>
              </p14:xfrm>
            </p:contentPart>
          </mc:Choice>
          <mc:Fallback xmlns="">
            <p:pic>
              <p:nvPicPr>
                <p:cNvPr id="58" name="Ink 57">
                  <a:extLst>
                    <a:ext uri="{FF2B5EF4-FFF2-40B4-BE49-F238E27FC236}">
                      <a16:creationId xmlns:a16="http://schemas.microsoft.com/office/drawing/2014/main" id="{749BC380-5F9F-4405-9D5A-9C185E1856FE}"/>
                    </a:ext>
                  </a:extLst>
                </p:cNvPr>
                <p:cNvPicPr/>
                <p:nvPr/>
              </p:nvPicPr>
              <p:blipFill>
                <a:blip r:embed="rId69"/>
                <a:stretch>
                  <a:fillRect/>
                </a:stretch>
              </p:blipFill>
              <p:spPr>
                <a:xfrm>
                  <a:off x="6482406" y="4581038"/>
                  <a:ext cx="20160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9" name="Ink 58">
                  <a:extLst>
                    <a:ext uri="{FF2B5EF4-FFF2-40B4-BE49-F238E27FC236}">
                      <a16:creationId xmlns:a16="http://schemas.microsoft.com/office/drawing/2014/main" id="{78427314-F300-45E3-969A-56BD14301306}"/>
                    </a:ext>
                  </a:extLst>
                </p14:cNvPr>
                <p14:cNvContentPartPr/>
                <p14:nvPr/>
              </p14:nvContentPartPr>
              <p14:xfrm>
                <a:off x="6479166" y="4756358"/>
                <a:ext cx="234360" cy="17280"/>
              </p14:xfrm>
            </p:contentPart>
          </mc:Choice>
          <mc:Fallback xmlns="">
            <p:pic>
              <p:nvPicPr>
                <p:cNvPr id="59" name="Ink 58">
                  <a:extLst>
                    <a:ext uri="{FF2B5EF4-FFF2-40B4-BE49-F238E27FC236}">
                      <a16:creationId xmlns:a16="http://schemas.microsoft.com/office/drawing/2014/main" id="{78427314-F300-45E3-969A-56BD14301306}"/>
                    </a:ext>
                  </a:extLst>
                </p:cNvPr>
                <p:cNvPicPr/>
                <p:nvPr/>
              </p:nvPicPr>
              <p:blipFill>
                <a:blip r:embed="rId71"/>
                <a:stretch>
                  <a:fillRect/>
                </a:stretch>
              </p:blipFill>
              <p:spPr>
                <a:xfrm>
                  <a:off x="6461526" y="4738358"/>
                  <a:ext cx="27000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0" name="Ink 59">
                  <a:extLst>
                    <a:ext uri="{FF2B5EF4-FFF2-40B4-BE49-F238E27FC236}">
                      <a16:creationId xmlns:a16="http://schemas.microsoft.com/office/drawing/2014/main" id="{D78FDE20-92DD-46E5-9806-D723502FB1A4}"/>
                    </a:ext>
                  </a:extLst>
                </p14:cNvPr>
                <p14:cNvContentPartPr/>
                <p14:nvPr/>
              </p14:nvContentPartPr>
              <p14:xfrm>
                <a:off x="6950406" y="4617398"/>
                <a:ext cx="44280" cy="10800"/>
              </p14:xfrm>
            </p:contentPart>
          </mc:Choice>
          <mc:Fallback xmlns="">
            <p:pic>
              <p:nvPicPr>
                <p:cNvPr id="60" name="Ink 59">
                  <a:extLst>
                    <a:ext uri="{FF2B5EF4-FFF2-40B4-BE49-F238E27FC236}">
                      <a16:creationId xmlns:a16="http://schemas.microsoft.com/office/drawing/2014/main" id="{D78FDE20-92DD-46E5-9806-D723502FB1A4}"/>
                    </a:ext>
                  </a:extLst>
                </p:cNvPr>
                <p:cNvPicPr/>
                <p:nvPr/>
              </p:nvPicPr>
              <p:blipFill>
                <a:blip r:embed="rId73"/>
                <a:stretch>
                  <a:fillRect/>
                </a:stretch>
              </p:blipFill>
              <p:spPr>
                <a:xfrm>
                  <a:off x="6932406" y="4599758"/>
                  <a:ext cx="7992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1" name="Ink 60">
                  <a:extLst>
                    <a:ext uri="{FF2B5EF4-FFF2-40B4-BE49-F238E27FC236}">
                      <a16:creationId xmlns:a16="http://schemas.microsoft.com/office/drawing/2014/main" id="{E593765E-FF89-42F5-964A-61BCC8A3A00F}"/>
                    </a:ext>
                  </a:extLst>
                </p14:cNvPr>
                <p14:cNvContentPartPr/>
                <p14:nvPr/>
              </p14:nvContentPartPr>
              <p14:xfrm>
                <a:off x="6891726" y="4785158"/>
                <a:ext cx="165960" cy="13320"/>
              </p14:xfrm>
            </p:contentPart>
          </mc:Choice>
          <mc:Fallback xmlns="">
            <p:pic>
              <p:nvPicPr>
                <p:cNvPr id="61" name="Ink 60">
                  <a:extLst>
                    <a:ext uri="{FF2B5EF4-FFF2-40B4-BE49-F238E27FC236}">
                      <a16:creationId xmlns:a16="http://schemas.microsoft.com/office/drawing/2014/main" id="{E593765E-FF89-42F5-964A-61BCC8A3A00F}"/>
                    </a:ext>
                  </a:extLst>
                </p:cNvPr>
                <p:cNvPicPr/>
                <p:nvPr/>
              </p:nvPicPr>
              <p:blipFill>
                <a:blip r:embed="rId75"/>
                <a:stretch>
                  <a:fillRect/>
                </a:stretch>
              </p:blipFill>
              <p:spPr>
                <a:xfrm>
                  <a:off x="6874086" y="4767518"/>
                  <a:ext cx="201600" cy="48960"/>
                </a:xfrm>
                <a:prstGeom prst="rect">
                  <a:avLst/>
                </a:prstGeom>
              </p:spPr>
            </p:pic>
          </mc:Fallback>
        </mc:AlternateContent>
      </p:grpSp>
      <p:grpSp>
        <p:nvGrpSpPr>
          <p:cNvPr id="74" name="Group 73">
            <a:extLst>
              <a:ext uri="{FF2B5EF4-FFF2-40B4-BE49-F238E27FC236}">
                <a16:creationId xmlns:a16="http://schemas.microsoft.com/office/drawing/2014/main" id="{F98A301F-EB85-407E-B217-8BA16BE64671}"/>
              </a:ext>
            </a:extLst>
          </p:cNvPr>
          <p:cNvGrpSpPr/>
          <p:nvPr/>
        </p:nvGrpSpPr>
        <p:grpSpPr>
          <a:xfrm>
            <a:off x="7311486" y="4740158"/>
            <a:ext cx="1006920" cy="837360"/>
            <a:chOff x="7369806" y="4256678"/>
            <a:chExt cx="1006920" cy="837360"/>
          </a:xfrm>
        </p:grpSpPr>
        <mc:AlternateContent xmlns:mc="http://schemas.openxmlformats.org/markup-compatibility/2006" xmlns:p14="http://schemas.microsoft.com/office/powerpoint/2010/main">
          <mc:Choice Requires="p14">
            <p:contentPart p14:bwMode="auto" r:id="rId76">
              <p14:nvContentPartPr>
                <p14:cNvPr id="65" name="Ink 64">
                  <a:extLst>
                    <a:ext uri="{FF2B5EF4-FFF2-40B4-BE49-F238E27FC236}">
                      <a16:creationId xmlns:a16="http://schemas.microsoft.com/office/drawing/2014/main" id="{E96E4DFF-1EB6-4159-B061-0C33A8644314}"/>
                    </a:ext>
                  </a:extLst>
                </p14:cNvPr>
                <p14:cNvContentPartPr/>
                <p14:nvPr/>
              </p14:nvContentPartPr>
              <p14:xfrm>
                <a:off x="7369806" y="4533878"/>
                <a:ext cx="342360" cy="560160"/>
              </p14:xfrm>
            </p:contentPart>
          </mc:Choice>
          <mc:Fallback xmlns="">
            <p:pic>
              <p:nvPicPr>
                <p:cNvPr id="65" name="Ink 64">
                  <a:extLst>
                    <a:ext uri="{FF2B5EF4-FFF2-40B4-BE49-F238E27FC236}">
                      <a16:creationId xmlns:a16="http://schemas.microsoft.com/office/drawing/2014/main" id="{E96E4DFF-1EB6-4159-B061-0C33A8644314}"/>
                    </a:ext>
                  </a:extLst>
                </p:cNvPr>
                <p:cNvPicPr/>
                <p:nvPr/>
              </p:nvPicPr>
              <p:blipFill>
                <a:blip r:embed="rId77"/>
                <a:stretch>
                  <a:fillRect/>
                </a:stretch>
              </p:blipFill>
              <p:spPr>
                <a:xfrm>
                  <a:off x="7352166" y="4516238"/>
                  <a:ext cx="378000" cy="5958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6" name="Ink 65">
                  <a:extLst>
                    <a:ext uri="{FF2B5EF4-FFF2-40B4-BE49-F238E27FC236}">
                      <a16:creationId xmlns:a16="http://schemas.microsoft.com/office/drawing/2014/main" id="{235DFAD3-F243-467C-91ED-84858C1A9808}"/>
                    </a:ext>
                  </a:extLst>
                </p14:cNvPr>
                <p14:cNvContentPartPr/>
                <p14:nvPr/>
              </p14:nvContentPartPr>
              <p14:xfrm>
                <a:off x="7407966" y="4256678"/>
                <a:ext cx="193680" cy="207000"/>
              </p14:xfrm>
            </p:contentPart>
          </mc:Choice>
          <mc:Fallback xmlns="">
            <p:pic>
              <p:nvPicPr>
                <p:cNvPr id="66" name="Ink 65">
                  <a:extLst>
                    <a:ext uri="{FF2B5EF4-FFF2-40B4-BE49-F238E27FC236}">
                      <a16:creationId xmlns:a16="http://schemas.microsoft.com/office/drawing/2014/main" id="{235DFAD3-F243-467C-91ED-84858C1A9808}"/>
                    </a:ext>
                  </a:extLst>
                </p:cNvPr>
                <p:cNvPicPr/>
                <p:nvPr/>
              </p:nvPicPr>
              <p:blipFill>
                <a:blip r:embed="rId79"/>
                <a:stretch>
                  <a:fillRect/>
                </a:stretch>
              </p:blipFill>
              <p:spPr>
                <a:xfrm>
                  <a:off x="7390326" y="4238678"/>
                  <a:ext cx="2293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8" name="Ink 67">
                  <a:extLst>
                    <a:ext uri="{FF2B5EF4-FFF2-40B4-BE49-F238E27FC236}">
                      <a16:creationId xmlns:a16="http://schemas.microsoft.com/office/drawing/2014/main" id="{C5D737EE-60BE-43E5-88A8-F6BCB5516857}"/>
                    </a:ext>
                  </a:extLst>
                </p14:cNvPr>
                <p14:cNvContentPartPr/>
                <p14:nvPr/>
              </p14:nvContentPartPr>
              <p14:xfrm>
                <a:off x="7781646" y="4611278"/>
                <a:ext cx="206640" cy="338760"/>
              </p14:xfrm>
            </p:contentPart>
          </mc:Choice>
          <mc:Fallback xmlns="">
            <p:pic>
              <p:nvPicPr>
                <p:cNvPr id="68" name="Ink 67">
                  <a:extLst>
                    <a:ext uri="{FF2B5EF4-FFF2-40B4-BE49-F238E27FC236}">
                      <a16:creationId xmlns:a16="http://schemas.microsoft.com/office/drawing/2014/main" id="{C5D737EE-60BE-43E5-88A8-F6BCB5516857}"/>
                    </a:ext>
                  </a:extLst>
                </p:cNvPr>
                <p:cNvPicPr/>
                <p:nvPr/>
              </p:nvPicPr>
              <p:blipFill>
                <a:blip r:embed="rId81"/>
                <a:stretch>
                  <a:fillRect/>
                </a:stretch>
              </p:blipFill>
              <p:spPr>
                <a:xfrm>
                  <a:off x="7763646" y="4593278"/>
                  <a:ext cx="242280" cy="3744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9" name="Ink 68">
                  <a:extLst>
                    <a:ext uri="{FF2B5EF4-FFF2-40B4-BE49-F238E27FC236}">
                      <a16:creationId xmlns:a16="http://schemas.microsoft.com/office/drawing/2014/main" id="{31ECDB5A-E945-43A1-9A90-56E71A2443D1}"/>
                    </a:ext>
                  </a:extLst>
                </p14:cNvPr>
                <p14:cNvContentPartPr/>
                <p14:nvPr/>
              </p14:nvContentPartPr>
              <p14:xfrm>
                <a:off x="8104926" y="4672478"/>
                <a:ext cx="8640" cy="198000"/>
              </p14:xfrm>
            </p:contentPart>
          </mc:Choice>
          <mc:Fallback xmlns="">
            <p:pic>
              <p:nvPicPr>
                <p:cNvPr id="69" name="Ink 68">
                  <a:extLst>
                    <a:ext uri="{FF2B5EF4-FFF2-40B4-BE49-F238E27FC236}">
                      <a16:creationId xmlns:a16="http://schemas.microsoft.com/office/drawing/2014/main" id="{31ECDB5A-E945-43A1-9A90-56E71A2443D1}"/>
                    </a:ext>
                  </a:extLst>
                </p:cNvPr>
                <p:cNvPicPr/>
                <p:nvPr/>
              </p:nvPicPr>
              <p:blipFill>
                <a:blip r:embed="rId83"/>
                <a:stretch>
                  <a:fillRect/>
                </a:stretch>
              </p:blipFill>
              <p:spPr>
                <a:xfrm>
                  <a:off x="8086926" y="4654838"/>
                  <a:ext cx="442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0" name="Ink 69">
                  <a:extLst>
                    <a:ext uri="{FF2B5EF4-FFF2-40B4-BE49-F238E27FC236}">
                      <a16:creationId xmlns:a16="http://schemas.microsoft.com/office/drawing/2014/main" id="{8CD4B641-E2F3-4460-A9C2-29DF36A5EE4A}"/>
                    </a:ext>
                  </a:extLst>
                </p14:cNvPr>
                <p14:cNvContentPartPr/>
                <p14:nvPr/>
              </p14:nvContentPartPr>
              <p14:xfrm>
                <a:off x="8119686" y="4551158"/>
                <a:ext cx="172440" cy="79920"/>
              </p14:xfrm>
            </p:contentPart>
          </mc:Choice>
          <mc:Fallback xmlns="">
            <p:pic>
              <p:nvPicPr>
                <p:cNvPr id="70" name="Ink 69">
                  <a:extLst>
                    <a:ext uri="{FF2B5EF4-FFF2-40B4-BE49-F238E27FC236}">
                      <a16:creationId xmlns:a16="http://schemas.microsoft.com/office/drawing/2014/main" id="{8CD4B641-E2F3-4460-A9C2-29DF36A5EE4A}"/>
                    </a:ext>
                  </a:extLst>
                </p:cNvPr>
                <p:cNvPicPr/>
                <p:nvPr/>
              </p:nvPicPr>
              <p:blipFill>
                <a:blip r:embed="rId85"/>
                <a:stretch>
                  <a:fillRect/>
                </a:stretch>
              </p:blipFill>
              <p:spPr>
                <a:xfrm>
                  <a:off x="8101686" y="4533158"/>
                  <a:ext cx="20808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71" name="Ink 70">
                  <a:extLst>
                    <a:ext uri="{FF2B5EF4-FFF2-40B4-BE49-F238E27FC236}">
                      <a16:creationId xmlns:a16="http://schemas.microsoft.com/office/drawing/2014/main" id="{EFCDB6B4-714E-42CC-8A72-C9A82DF8ADA2}"/>
                    </a:ext>
                  </a:extLst>
                </p14:cNvPr>
                <p14:cNvContentPartPr/>
                <p14:nvPr/>
              </p14:nvContentPartPr>
              <p14:xfrm>
                <a:off x="8118246" y="4738718"/>
                <a:ext cx="123480" cy="41040"/>
              </p14:xfrm>
            </p:contentPart>
          </mc:Choice>
          <mc:Fallback xmlns="">
            <p:pic>
              <p:nvPicPr>
                <p:cNvPr id="71" name="Ink 70">
                  <a:extLst>
                    <a:ext uri="{FF2B5EF4-FFF2-40B4-BE49-F238E27FC236}">
                      <a16:creationId xmlns:a16="http://schemas.microsoft.com/office/drawing/2014/main" id="{EFCDB6B4-714E-42CC-8A72-C9A82DF8ADA2}"/>
                    </a:ext>
                  </a:extLst>
                </p:cNvPr>
                <p:cNvPicPr/>
                <p:nvPr/>
              </p:nvPicPr>
              <p:blipFill>
                <a:blip r:embed="rId87"/>
                <a:stretch>
                  <a:fillRect/>
                </a:stretch>
              </p:blipFill>
              <p:spPr>
                <a:xfrm>
                  <a:off x="8100246" y="4721078"/>
                  <a:ext cx="15912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2" name="Ink 71">
                  <a:extLst>
                    <a:ext uri="{FF2B5EF4-FFF2-40B4-BE49-F238E27FC236}">
                      <a16:creationId xmlns:a16="http://schemas.microsoft.com/office/drawing/2014/main" id="{07D519F1-7FE2-4CE1-A48B-FDA172C9CB76}"/>
                    </a:ext>
                  </a:extLst>
                </p14:cNvPr>
                <p14:cNvContentPartPr/>
                <p14:nvPr/>
              </p14:nvContentPartPr>
              <p14:xfrm>
                <a:off x="8090526" y="4874798"/>
                <a:ext cx="172440" cy="29520"/>
              </p14:xfrm>
            </p:contentPart>
          </mc:Choice>
          <mc:Fallback xmlns="">
            <p:pic>
              <p:nvPicPr>
                <p:cNvPr id="72" name="Ink 71">
                  <a:extLst>
                    <a:ext uri="{FF2B5EF4-FFF2-40B4-BE49-F238E27FC236}">
                      <a16:creationId xmlns:a16="http://schemas.microsoft.com/office/drawing/2014/main" id="{07D519F1-7FE2-4CE1-A48B-FDA172C9CB76}"/>
                    </a:ext>
                  </a:extLst>
                </p:cNvPr>
                <p:cNvPicPr/>
                <p:nvPr/>
              </p:nvPicPr>
              <p:blipFill>
                <a:blip r:embed="rId89"/>
                <a:stretch>
                  <a:fillRect/>
                </a:stretch>
              </p:blipFill>
              <p:spPr>
                <a:xfrm>
                  <a:off x="8072886" y="4856798"/>
                  <a:ext cx="20808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3" name="Ink 72">
                  <a:extLst>
                    <a:ext uri="{FF2B5EF4-FFF2-40B4-BE49-F238E27FC236}">
                      <a16:creationId xmlns:a16="http://schemas.microsoft.com/office/drawing/2014/main" id="{40B9447C-B337-4F1A-9918-5DCDF80CE7CB}"/>
                    </a:ext>
                  </a:extLst>
                </p14:cNvPr>
                <p14:cNvContentPartPr/>
                <p14:nvPr/>
              </p14:nvContentPartPr>
              <p14:xfrm>
                <a:off x="8360166" y="4727198"/>
                <a:ext cx="16560" cy="240480"/>
              </p14:xfrm>
            </p:contentPart>
          </mc:Choice>
          <mc:Fallback xmlns="">
            <p:pic>
              <p:nvPicPr>
                <p:cNvPr id="73" name="Ink 72">
                  <a:extLst>
                    <a:ext uri="{FF2B5EF4-FFF2-40B4-BE49-F238E27FC236}">
                      <a16:creationId xmlns:a16="http://schemas.microsoft.com/office/drawing/2014/main" id="{40B9447C-B337-4F1A-9918-5DCDF80CE7CB}"/>
                    </a:ext>
                  </a:extLst>
                </p:cNvPr>
                <p:cNvPicPr/>
                <p:nvPr/>
              </p:nvPicPr>
              <p:blipFill>
                <a:blip r:embed="rId91"/>
                <a:stretch>
                  <a:fillRect/>
                </a:stretch>
              </p:blipFill>
              <p:spPr>
                <a:xfrm>
                  <a:off x="8342166" y="4709198"/>
                  <a:ext cx="52200" cy="276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2">
            <p14:nvContentPartPr>
              <p14:cNvPr id="76" name="Ink 75">
                <a:extLst>
                  <a:ext uri="{FF2B5EF4-FFF2-40B4-BE49-F238E27FC236}">
                    <a16:creationId xmlns:a16="http://schemas.microsoft.com/office/drawing/2014/main" id="{DD8D438C-868B-4666-9D36-B4D80798A796}"/>
                  </a:ext>
                </a:extLst>
              </p14:cNvPr>
              <p14:cNvContentPartPr/>
              <p14:nvPr/>
            </p14:nvContentPartPr>
            <p14:xfrm>
              <a:off x="7236246" y="5571398"/>
              <a:ext cx="15120" cy="6120"/>
            </p14:xfrm>
          </p:contentPart>
        </mc:Choice>
        <mc:Fallback xmlns="">
          <p:pic>
            <p:nvPicPr>
              <p:cNvPr id="76" name="Ink 75">
                <a:extLst>
                  <a:ext uri="{FF2B5EF4-FFF2-40B4-BE49-F238E27FC236}">
                    <a16:creationId xmlns:a16="http://schemas.microsoft.com/office/drawing/2014/main" id="{DD8D438C-868B-4666-9D36-B4D80798A796}"/>
                  </a:ext>
                </a:extLst>
              </p:cNvPr>
              <p:cNvPicPr/>
              <p:nvPr/>
            </p:nvPicPr>
            <p:blipFill>
              <a:blip r:embed="rId93"/>
              <a:stretch>
                <a:fillRect/>
              </a:stretch>
            </p:blipFill>
            <p:spPr>
              <a:xfrm>
                <a:off x="7218246" y="5553758"/>
                <a:ext cx="50760" cy="41760"/>
              </a:xfrm>
              <a:prstGeom prst="rect">
                <a:avLst/>
              </a:prstGeom>
            </p:spPr>
          </p:pic>
        </mc:Fallback>
      </mc:AlternateContent>
      <p:grpSp>
        <p:nvGrpSpPr>
          <p:cNvPr id="80" name="Group 79">
            <a:extLst>
              <a:ext uri="{FF2B5EF4-FFF2-40B4-BE49-F238E27FC236}">
                <a16:creationId xmlns:a16="http://schemas.microsoft.com/office/drawing/2014/main" id="{62BBD0E8-7315-4AA5-BB81-ECADD608CD0A}"/>
              </a:ext>
            </a:extLst>
          </p:cNvPr>
          <p:cNvGrpSpPr/>
          <p:nvPr/>
        </p:nvGrpSpPr>
        <p:grpSpPr>
          <a:xfrm>
            <a:off x="7276926" y="5721878"/>
            <a:ext cx="578520" cy="181800"/>
            <a:chOff x="7335246" y="5238398"/>
            <a:chExt cx="578520" cy="181800"/>
          </a:xfrm>
        </p:grpSpPr>
        <mc:AlternateContent xmlns:mc="http://schemas.openxmlformats.org/markup-compatibility/2006" xmlns:p14="http://schemas.microsoft.com/office/powerpoint/2010/main">
          <mc:Choice Requires="p14">
            <p:contentPart p14:bwMode="auto" r:id="rId94">
              <p14:nvContentPartPr>
                <p14:cNvPr id="75" name="Ink 74">
                  <a:extLst>
                    <a:ext uri="{FF2B5EF4-FFF2-40B4-BE49-F238E27FC236}">
                      <a16:creationId xmlns:a16="http://schemas.microsoft.com/office/drawing/2014/main" id="{19FB9150-57E8-4443-9D4A-417C01614406}"/>
                    </a:ext>
                  </a:extLst>
                </p14:cNvPr>
                <p14:cNvContentPartPr/>
                <p14:nvPr/>
              </p14:nvContentPartPr>
              <p14:xfrm>
                <a:off x="7335246" y="5276558"/>
                <a:ext cx="21240" cy="143640"/>
              </p14:xfrm>
            </p:contentPart>
          </mc:Choice>
          <mc:Fallback xmlns="">
            <p:pic>
              <p:nvPicPr>
                <p:cNvPr id="75" name="Ink 74">
                  <a:extLst>
                    <a:ext uri="{FF2B5EF4-FFF2-40B4-BE49-F238E27FC236}">
                      <a16:creationId xmlns:a16="http://schemas.microsoft.com/office/drawing/2014/main" id="{19FB9150-57E8-4443-9D4A-417C01614406}"/>
                    </a:ext>
                  </a:extLst>
                </p:cNvPr>
                <p:cNvPicPr/>
                <p:nvPr/>
              </p:nvPicPr>
              <p:blipFill>
                <a:blip r:embed="rId95"/>
                <a:stretch>
                  <a:fillRect/>
                </a:stretch>
              </p:blipFill>
              <p:spPr>
                <a:xfrm>
                  <a:off x="7317606" y="5258918"/>
                  <a:ext cx="5688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7" name="Ink 76">
                  <a:extLst>
                    <a:ext uri="{FF2B5EF4-FFF2-40B4-BE49-F238E27FC236}">
                      <a16:creationId xmlns:a16="http://schemas.microsoft.com/office/drawing/2014/main" id="{930E0978-8D7E-478B-B449-0B3C7D5BD1EE}"/>
                    </a:ext>
                  </a:extLst>
                </p14:cNvPr>
                <p14:cNvContentPartPr/>
                <p14:nvPr/>
              </p14:nvContentPartPr>
              <p14:xfrm>
                <a:off x="7512366" y="5238398"/>
                <a:ext cx="60480" cy="13320"/>
              </p14:xfrm>
            </p:contentPart>
          </mc:Choice>
          <mc:Fallback xmlns="">
            <p:pic>
              <p:nvPicPr>
                <p:cNvPr id="77" name="Ink 76">
                  <a:extLst>
                    <a:ext uri="{FF2B5EF4-FFF2-40B4-BE49-F238E27FC236}">
                      <a16:creationId xmlns:a16="http://schemas.microsoft.com/office/drawing/2014/main" id="{930E0978-8D7E-478B-B449-0B3C7D5BD1EE}"/>
                    </a:ext>
                  </a:extLst>
                </p:cNvPr>
                <p:cNvPicPr/>
                <p:nvPr/>
              </p:nvPicPr>
              <p:blipFill>
                <a:blip r:embed="rId97"/>
                <a:stretch>
                  <a:fillRect/>
                </a:stretch>
              </p:blipFill>
              <p:spPr>
                <a:xfrm>
                  <a:off x="7494366" y="5220758"/>
                  <a:ext cx="9612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8" name="Ink 77">
                  <a:extLst>
                    <a:ext uri="{FF2B5EF4-FFF2-40B4-BE49-F238E27FC236}">
                      <a16:creationId xmlns:a16="http://schemas.microsoft.com/office/drawing/2014/main" id="{1620756A-89F1-41AF-8158-5E83D079DC96}"/>
                    </a:ext>
                  </a:extLst>
                </p14:cNvPr>
                <p14:cNvContentPartPr/>
                <p14:nvPr/>
              </p14:nvContentPartPr>
              <p14:xfrm>
                <a:off x="7465206" y="5371598"/>
                <a:ext cx="122400" cy="4680"/>
              </p14:xfrm>
            </p:contentPart>
          </mc:Choice>
          <mc:Fallback xmlns="">
            <p:pic>
              <p:nvPicPr>
                <p:cNvPr id="78" name="Ink 77">
                  <a:extLst>
                    <a:ext uri="{FF2B5EF4-FFF2-40B4-BE49-F238E27FC236}">
                      <a16:creationId xmlns:a16="http://schemas.microsoft.com/office/drawing/2014/main" id="{1620756A-89F1-41AF-8158-5E83D079DC96}"/>
                    </a:ext>
                  </a:extLst>
                </p:cNvPr>
                <p:cNvPicPr/>
                <p:nvPr/>
              </p:nvPicPr>
              <p:blipFill>
                <a:blip r:embed="rId99"/>
                <a:stretch>
                  <a:fillRect/>
                </a:stretch>
              </p:blipFill>
              <p:spPr>
                <a:xfrm>
                  <a:off x="7447206" y="5353598"/>
                  <a:ext cx="15804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9" name="Ink 78">
                  <a:extLst>
                    <a:ext uri="{FF2B5EF4-FFF2-40B4-BE49-F238E27FC236}">
                      <a16:creationId xmlns:a16="http://schemas.microsoft.com/office/drawing/2014/main" id="{5A32D2B1-73B2-4A70-86C4-970A85471ABF}"/>
                    </a:ext>
                  </a:extLst>
                </p14:cNvPr>
                <p14:cNvContentPartPr/>
                <p14:nvPr/>
              </p14:nvContentPartPr>
              <p14:xfrm>
                <a:off x="7693806" y="5262518"/>
                <a:ext cx="219960" cy="108360"/>
              </p14:xfrm>
            </p:contentPart>
          </mc:Choice>
          <mc:Fallback xmlns="">
            <p:pic>
              <p:nvPicPr>
                <p:cNvPr id="79" name="Ink 78">
                  <a:extLst>
                    <a:ext uri="{FF2B5EF4-FFF2-40B4-BE49-F238E27FC236}">
                      <a16:creationId xmlns:a16="http://schemas.microsoft.com/office/drawing/2014/main" id="{5A32D2B1-73B2-4A70-86C4-970A85471ABF}"/>
                    </a:ext>
                  </a:extLst>
                </p:cNvPr>
                <p:cNvPicPr/>
                <p:nvPr/>
              </p:nvPicPr>
              <p:blipFill>
                <a:blip r:embed="rId101"/>
                <a:stretch>
                  <a:fillRect/>
                </a:stretch>
              </p:blipFill>
              <p:spPr>
                <a:xfrm>
                  <a:off x="7675806" y="5244518"/>
                  <a:ext cx="255600" cy="144000"/>
                </a:xfrm>
                <a:prstGeom prst="rect">
                  <a:avLst/>
                </a:prstGeom>
              </p:spPr>
            </p:pic>
          </mc:Fallback>
        </mc:AlternateContent>
      </p:grpSp>
      <p:grpSp>
        <p:nvGrpSpPr>
          <p:cNvPr id="93" name="Group 92">
            <a:extLst>
              <a:ext uri="{FF2B5EF4-FFF2-40B4-BE49-F238E27FC236}">
                <a16:creationId xmlns:a16="http://schemas.microsoft.com/office/drawing/2014/main" id="{FB89D013-8413-4D11-9A8F-3EB00F3070E4}"/>
              </a:ext>
            </a:extLst>
          </p:cNvPr>
          <p:cNvGrpSpPr/>
          <p:nvPr/>
        </p:nvGrpSpPr>
        <p:grpSpPr>
          <a:xfrm>
            <a:off x="6938886" y="6198518"/>
            <a:ext cx="443880" cy="284400"/>
            <a:chOff x="6997206" y="5715038"/>
            <a:chExt cx="443880" cy="284400"/>
          </a:xfrm>
        </p:grpSpPr>
        <mc:AlternateContent xmlns:mc="http://schemas.openxmlformats.org/markup-compatibility/2006" xmlns:p14="http://schemas.microsoft.com/office/powerpoint/2010/main">
          <mc:Choice Requires="p14">
            <p:contentPart p14:bwMode="auto" r:id="rId102">
              <p14:nvContentPartPr>
                <p14:cNvPr id="81" name="Ink 80">
                  <a:extLst>
                    <a:ext uri="{FF2B5EF4-FFF2-40B4-BE49-F238E27FC236}">
                      <a16:creationId xmlns:a16="http://schemas.microsoft.com/office/drawing/2014/main" id="{FD9764F4-907E-474A-9385-E99A318BB2DB}"/>
                    </a:ext>
                  </a:extLst>
                </p14:cNvPr>
                <p14:cNvContentPartPr/>
                <p14:nvPr/>
              </p14:nvContentPartPr>
              <p14:xfrm>
                <a:off x="6997206" y="5715038"/>
                <a:ext cx="161640" cy="284400"/>
              </p14:xfrm>
            </p:contentPart>
          </mc:Choice>
          <mc:Fallback xmlns="">
            <p:pic>
              <p:nvPicPr>
                <p:cNvPr id="81" name="Ink 80">
                  <a:extLst>
                    <a:ext uri="{FF2B5EF4-FFF2-40B4-BE49-F238E27FC236}">
                      <a16:creationId xmlns:a16="http://schemas.microsoft.com/office/drawing/2014/main" id="{FD9764F4-907E-474A-9385-E99A318BB2DB}"/>
                    </a:ext>
                  </a:extLst>
                </p:cNvPr>
                <p:cNvPicPr/>
                <p:nvPr/>
              </p:nvPicPr>
              <p:blipFill>
                <a:blip r:embed="rId103"/>
                <a:stretch>
                  <a:fillRect/>
                </a:stretch>
              </p:blipFill>
              <p:spPr>
                <a:xfrm>
                  <a:off x="6979206" y="5697398"/>
                  <a:ext cx="19728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82" name="Ink 81">
                  <a:extLst>
                    <a:ext uri="{FF2B5EF4-FFF2-40B4-BE49-F238E27FC236}">
                      <a16:creationId xmlns:a16="http://schemas.microsoft.com/office/drawing/2014/main" id="{EA5A4577-52A8-4265-917B-B41EF19F78FF}"/>
                    </a:ext>
                  </a:extLst>
                </p14:cNvPr>
                <p14:cNvContentPartPr/>
                <p14:nvPr/>
              </p14:nvContentPartPr>
              <p14:xfrm>
                <a:off x="7305726" y="5743478"/>
                <a:ext cx="130680" cy="19080"/>
              </p14:xfrm>
            </p:contentPart>
          </mc:Choice>
          <mc:Fallback xmlns="">
            <p:pic>
              <p:nvPicPr>
                <p:cNvPr id="82" name="Ink 81">
                  <a:extLst>
                    <a:ext uri="{FF2B5EF4-FFF2-40B4-BE49-F238E27FC236}">
                      <a16:creationId xmlns:a16="http://schemas.microsoft.com/office/drawing/2014/main" id="{EA5A4577-52A8-4265-917B-B41EF19F78FF}"/>
                    </a:ext>
                  </a:extLst>
                </p:cNvPr>
                <p:cNvPicPr/>
                <p:nvPr/>
              </p:nvPicPr>
              <p:blipFill>
                <a:blip r:embed="rId105"/>
                <a:stretch>
                  <a:fillRect/>
                </a:stretch>
              </p:blipFill>
              <p:spPr>
                <a:xfrm>
                  <a:off x="7288086" y="5725838"/>
                  <a:ext cx="16632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3" name="Ink 82">
                  <a:extLst>
                    <a:ext uri="{FF2B5EF4-FFF2-40B4-BE49-F238E27FC236}">
                      <a16:creationId xmlns:a16="http://schemas.microsoft.com/office/drawing/2014/main" id="{ED120C19-1980-49AF-B856-2B082B56D2C3}"/>
                    </a:ext>
                  </a:extLst>
                </p14:cNvPr>
                <p14:cNvContentPartPr/>
                <p14:nvPr/>
              </p14:nvContentPartPr>
              <p14:xfrm>
                <a:off x="7270446" y="5846438"/>
                <a:ext cx="170640" cy="21960"/>
              </p14:xfrm>
            </p:contentPart>
          </mc:Choice>
          <mc:Fallback xmlns="">
            <p:pic>
              <p:nvPicPr>
                <p:cNvPr id="83" name="Ink 82">
                  <a:extLst>
                    <a:ext uri="{FF2B5EF4-FFF2-40B4-BE49-F238E27FC236}">
                      <a16:creationId xmlns:a16="http://schemas.microsoft.com/office/drawing/2014/main" id="{ED120C19-1980-49AF-B856-2B082B56D2C3}"/>
                    </a:ext>
                  </a:extLst>
                </p:cNvPr>
                <p:cNvPicPr/>
                <p:nvPr/>
              </p:nvPicPr>
              <p:blipFill>
                <a:blip r:embed="rId107"/>
                <a:stretch>
                  <a:fillRect/>
                </a:stretch>
              </p:blipFill>
              <p:spPr>
                <a:xfrm>
                  <a:off x="7252446" y="5828438"/>
                  <a:ext cx="206280" cy="57600"/>
                </a:xfrm>
                <a:prstGeom prst="rect">
                  <a:avLst/>
                </a:prstGeom>
              </p:spPr>
            </p:pic>
          </mc:Fallback>
        </mc:AlternateContent>
      </p:grpSp>
      <p:grpSp>
        <p:nvGrpSpPr>
          <p:cNvPr id="92" name="Group 91">
            <a:extLst>
              <a:ext uri="{FF2B5EF4-FFF2-40B4-BE49-F238E27FC236}">
                <a16:creationId xmlns:a16="http://schemas.microsoft.com/office/drawing/2014/main" id="{F8CF9E64-85DA-4900-8131-AE18409BE50E}"/>
              </a:ext>
            </a:extLst>
          </p:cNvPr>
          <p:cNvGrpSpPr/>
          <p:nvPr/>
        </p:nvGrpSpPr>
        <p:grpSpPr>
          <a:xfrm>
            <a:off x="7738086" y="6154958"/>
            <a:ext cx="336240" cy="244080"/>
            <a:chOff x="7796406" y="5671478"/>
            <a:chExt cx="336240" cy="244080"/>
          </a:xfrm>
        </p:grpSpPr>
        <mc:AlternateContent xmlns:mc="http://schemas.openxmlformats.org/markup-compatibility/2006" xmlns:p14="http://schemas.microsoft.com/office/powerpoint/2010/main">
          <mc:Choice Requires="p14">
            <p:contentPart p14:bwMode="auto" r:id="rId108">
              <p14:nvContentPartPr>
                <p14:cNvPr id="84" name="Ink 83">
                  <a:extLst>
                    <a:ext uri="{FF2B5EF4-FFF2-40B4-BE49-F238E27FC236}">
                      <a16:creationId xmlns:a16="http://schemas.microsoft.com/office/drawing/2014/main" id="{3E557FC5-3AA8-46A2-90FE-86F8509A6BA8}"/>
                    </a:ext>
                  </a:extLst>
                </p14:cNvPr>
                <p14:cNvContentPartPr/>
                <p14:nvPr/>
              </p14:nvContentPartPr>
              <p14:xfrm>
                <a:off x="7796406" y="5671478"/>
                <a:ext cx="126720" cy="244080"/>
              </p14:xfrm>
            </p:contentPart>
          </mc:Choice>
          <mc:Fallback xmlns="">
            <p:pic>
              <p:nvPicPr>
                <p:cNvPr id="84" name="Ink 83">
                  <a:extLst>
                    <a:ext uri="{FF2B5EF4-FFF2-40B4-BE49-F238E27FC236}">
                      <a16:creationId xmlns:a16="http://schemas.microsoft.com/office/drawing/2014/main" id="{3E557FC5-3AA8-46A2-90FE-86F8509A6BA8}"/>
                    </a:ext>
                  </a:extLst>
                </p:cNvPr>
                <p:cNvPicPr/>
                <p:nvPr/>
              </p:nvPicPr>
              <p:blipFill>
                <a:blip r:embed="rId109"/>
                <a:stretch>
                  <a:fillRect/>
                </a:stretch>
              </p:blipFill>
              <p:spPr>
                <a:xfrm>
                  <a:off x="7778766" y="5653838"/>
                  <a:ext cx="1623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85" name="Ink 84">
                  <a:extLst>
                    <a:ext uri="{FF2B5EF4-FFF2-40B4-BE49-F238E27FC236}">
                      <a16:creationId xmlns:a16="http://schemas.microsoft.com/office/drawing/2014/main" id="{91CF1CB3-68DF-478E-91D3-25635B3B9D52}"/>
                    </a:ext>
                  </a:extLst>
                </p14:cNvPr>
                <p14:cNvContentPartPr/>
                <p14:nvPr/>
              </p14:nvContentPartPr>
              <p14:xfrm>
                <a:off x="8043006" y="5737718"/>
                <a:ext cx="89640" cy="172080"/>
              </p14:xfrm>
            </p:contentPart>
          </mc:Choice>
          <mc:Fallback xmlns="">
            <p:pic>
              <p:nvPicPr>
                <p:cNvPr id="85" name="Ink 84">
                  <a:extLst>
                    <a:ext uri="{FF2B5EF4-FFF2-40B4-BE49-F238E27FC236}">
                      <a16:creationId xmlns:a16="http://schemas.microsoft.com/office/drawing/2014/main" id="{91CF1CB3-68DF-478E-91D3-25635B3B9D52}"/>
                    </a:ext>
                  </a:extLst>
                </p:cNvPr>
                <p:cNvPicPr/>
                <p:nvPr/>
              </p:nvPicPr>
              <p:blipFill>
                <a:blip r:embed="rId111"/>
                <a:stretch>
                  <a:fillRect/>
                </a:stretch>
              </p:blipFill>
              <p:spPr>
                <a:xfrm>
                  <a:off x="8025366" y="5719718"/>
                  <a:ext cx="125280" cy="207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2">
            <p14:nvContentPartPr>
              <p14:cNvPr id="86" name="Ink 85">
                <a:extLst>
                  <a:ext uri="{FF2B5EF4-FFF2-40B4-BE49-F238E27FC236}">
                    <a16:creationId xmlns:a16="http://schemas.microsoft.com/office/drawing/2014/main" id="{38607E52-A0EF-4FEF-B81F-3922E487AC78}"/>
                  </a:ext>
                </a:extLst>
              </p14:cNvPr>
              <p14:cNvContentPartPr/>
              <p14:nvPr/>
            </p14:nvContentPartPr>
            <p14:xfrm>
              <a:off x="8499486" y="6047318"/>
              <a:ext cx="257760" cy="541080"/>
            </p14:xfrm>
          </p:contentPart>
        </mc:Choice>
        <mc:Fallback xmlns="">
          <p:pic>
            <p:nvPicPr>
              <p:cNvPr id="86" name="Ink 85">
                <a:extLst>
                  <a:ext uri="{FF2B5EF4-FFF2-40B4-BE49-F238E27FC236}">
                    <a16:creationId xmlns:a16="http://schemas.microsoft.com/office/drawing/2014/main" id="{38607E52-A0EF-4FEF-B81F-3922E487AC78}"/>
                  </a:ext>
                </a:extLst>
              </p:cNvPr>
              <p:cNvPicPr/>
              <p:nvPr/>
            </p:nvPicPr>
            <p:blipFill>
              <a:blip r:embed="rId113"/>
              <a:stretch>
                <a:fillRect/>
              </a:stretch>
            </p:blipFill>
            <p:spPr>
              <a:xfrm>
                <a:off x="8481486" y="6029318"/>
                <a:ext cx="293400" cy="576720"/>
              </a:xfrm>
              <a:prstGeom prst="rect">
                <a:avLst/>
              </a:prstGeom>
            </p:spPr>
          </p:pic>
        </mc:Fallback>
      </mc:AlternateContent>
      <p:grpSp>
        <p:nvGrpSpPr>
          <p:cNvPr id="91" name="Group 90">
            <a:extLst>
              <a:ext uri="{FF2B5EF4-FFF2-40B4-BE49-F238E27FC236}">
                <a16:creationId xmlns:a16="http://schemas.microsoft.com/office/drawing/2014/main" id="{5AA89218-9FCD-4D06-824E-EC2699B03C87}"/>
              </a:ext>
            </a:extLst>
          </p:cNvPr>
          <p:cNvGrpSpPr/>
          <p:nvPr/>
        </p:nvGrpSpPr>
        <p:grpSpPr>
          <a:xfrm>
            <a:off x="9013206" y="5896478"/>
            <a:ext cx="1612080" cy="560880"/>
            <a:chOff x="9071526" y="5412998"/>
            <a:chExt cx="1612080" cy="560880"/>
          </a:xfrm>
        </p:grpSpPr>
        <mc:AlternateContent xmlns:mc="http://schemas.openxmlformats.org/markup-compatibility/2006" xmlns:p14="http://schemas.microsoft.com/office/powerpoint/2010/main">
          <mc:Choice Requires="p14">
            <p:contentPart p14:bwMode="auto" r:id="rId114">
              <p14:nvContentPartPr>
                <p14:cNvPr id="87" name="Ink 86">
                  <a:extLst>
                    <a:ext uri="{FF2B5EF4-FFF2-40B4-BE49-F238E27FC236}">
                      <a16:creationId xmlns:a16="http://schemas.microsoft.com/office/drawing/2014/main" id="{97C8E90A-74F9-48C6-A360-4CCABE557FDB}"/>
                    </a:ext>
                  </a:extLst>
                </p14:cNvPr>
                <p14:cNvContentPartPr/>
                <p14:nvPr/>
              </p14:nvContentPartPr>
              <p14:xfrm>
                <a:off x="9071526" y="5694158"/>
                <a:ext cx="112320" cy="146520"/>
              </p14:xfrm>
            </p:contentPart>
          </mc:Choice>
          <mc:Fallback xmlns="">
            <p:pic>
              <p:nvPicPr>
                <p:cNvPr id="87" name="Ink 86">
                  <a:extLst>
                    <a:ext uri="{FF2B5EF4-FFF2-40B4-BE49-F238E27FC236}">
                      <a16:creationId xmlns:a16="http://schemas.microsoft.com/office/drawing/2014/main" id="{97C8E90A-74F9-48C6-A360-4CCABE557FDB}"/>
                    </a:ext>
                  </a:extLst>
                </p:cNvPr>
                <p:cNvPicPr/>
                <p:nvPr/>
              </p:nvPicPr>
              <p:blipFill>
                <a:blip r:embed="rId115"/>
                <a:stretch>
                  <a:fillRect/>
                </a:stretch>
              </p:blipFill>
              <p:spPr>
                <a:xfrm>
                  <a:off x="9053886" y="5676518"/>
                  <a:ext cx="14796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8" name="Ink 87">
                  <a:extLst>
                    <a:ext uri="{FF2B5EF4-FFF2-40B4-BE49-F238E27FC236}">
                      <a16:creationId xmlns:a16="http://schemas.microsoft.com/office/drawing/2014/main" id="{685F9AA0-55D7-4906-AC62-D3BA822E0485}"/>
                    </a:ext>
                  </a:extLst>
                </p14:cNvPr>
                <p14:cNvContentPartPr/>
                <p14:nvPr/>
              </p14:nvContentPartPr>
              <p14:xfrm>
                <a:off x="9233886" y="5727998"/>
                <a:ext cx="200160" cy="174600"/>
              </p14:xfrm>
            </p:contentPart>
          </mc:Choice>
          <mc:Fallback xmlns="">
            <p:pic>
              <p:nvPicPr>
                <p:cNvPr id="88" name="Ink 87">
                  <a:extLst>
                    <a:ext uri="{FF2B5EF4-FFF2-40B4-BE49-F238E27FC236}">
                      <a16:creationId xmlns:a16="http://schemas.microsoft.com/office/drawing/2014/main" id="{685F9AA0-55D7-4906-AC62-D3BA822E0485}"/>
                    </a:ext>
                  </a:extLst>
                </p:cNvPr>
                <p:cNvPicPr/>
                <p:nvPr/>
              </p:nvPicPr>
              <p:blipFill>
                <a:blip r:embed="rId117"/>
                <a:stretch>
                  <a:fillRect/>
                </a:stretch>
              </p:blipFill>
              <p:spPr>
                <a:xfrm>
                  <a:off x="9215886" y="5709998"/>
                  <a:ext cx="23580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9" name="Ink 88">
                  <a:extLst>
                    <a:ext uri="{FF2B5EF4-FFF2-40B4-BE49-F238E27FC236}">
                      <a16:creationId xmlns:a16="http://schemas.microsoft.com/office/drawing/2014/main" id="{6F52552F-EFF1-4EDA-A347-07A2E01F957C}"/>
                    </a:ext>
                  </a:extLst>
                </p14:cNvPr>
                <p14:cNvContentPartPr/>
                <p14:nvPr/>
              </p14:nvContentPartPr>
              <p14:xfrm>
                <a:off x="9522966" y="5620358"/>
                <a:ext cx="362520" cy="353520"/>
              </p14:xfrm>
            </p:contentPart>
          </mc:Choice>
          <mc:Fallback xmlns="">
            <p:pic>
              <p:nvPicPr>
                <p:cNvPr id="89" name="Ink 88">
                  <a:extLst>
                    <a:ext uri="{FF2B5EF4-FFF2-40B4-BE49-F238E27FC236}">
                      <a16:creationId xmlns:a16="http://schemas.microsoft.com/office/drawing/2014/main" id="{6F52552F-EFF1-4EDA-A347-07A2E01F957C}"/>
                    </a:ext>
                  </a:extLst>
                </p:cNvPr>
                <p:cNvPicPr/>
                <p:nvPr/>
              </p:nvPicPr>
              <p:blipFill>
                <a:blip r:embed="rId119"/>
                <a:stretch>
                  <a:fillRect/>
                </a:stretch>
              </p:blipFill>
              <p:spPr>
                <a:xfrm>
                  <a:off x="9505326" y="5602358"/>
                  <a:ext cx="398160" cy="389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90" name="Ink 89">
                  <a:extLst>
                    <a:ext uri="{FF2B5EF4-FFF2-40B4-BE49-F238E27FC236}">
                      <a16:creationId xmlns:a16="http://schemas.microsoft.com/office/drawing/2014/main" id="{03690EE2-FF32-44C8-903D-DB3B07A5B858}"/>
                    </a:ext>
                  </a:extLst>
                </p14:cNvPr>
                <p14:cNvContentPartPr/>
                <p14:nvPr/>
              </p14:nvContentPartPr>
              <p14:xfrm>
                <a:off x="9985566" y="5412998"/>
                <a:ext cx="698040" cy="485280"/>
              </p14:xfrm>
            </p:contentPart>
          </mc:Choice>
          <mc:Fallback xmlns="">
            <p:pic>
              <p:nvPicPr>
                <p:cNvPr id="90" name="Ink 89">
                  <a:extLst>
                    <a:ext uri="{FF2B5EF4-FFF2-40B4-BE49-F238E27FC236}">
                      <a16:creationId xmlns:a16="http://schemas.microsoft.com/office/drawing/2014/main" id="{03690EE2-FF32-44C8-903D-DB3B07A5B858}"/>
                    </a:ext>
                  </a:extLst>
                </p:cNvPr>
                <p:cNvPicPr/>
                <p:nvPr/>
              </p:nvPicPr>
              <p:blipFill>
                <a:blip r:embed="rId121"/>
                <a:stretch>
                  <a:fillRect/>
                </a:stretch>
              </p:blipFill>
              <p:spPr>
                <a:xfrm>
                  <a:off x="9967926" y="5395358"/>
                  <a:ext cx="733680" cy="520920"/>
                </a:xfrm>
                <a:prstGeom prst="rect">
                  <a:avLst/>
                </a:prstGeom>
              </p:spPr>
            </p:pic>
          </mc:Fallback>
        </mc:AlternateContent>
      </p:grpSp>
      <p:sp>
        <p:nvSpPr>
          <p:cNvPr id="94" name="TextBox 93">
            <a:extLst>
              <a:ext uri="{FF2B5EF4-FFF2-40B4-BE49-F238E27FC236}">
                <a16:creationId xmlns:a16="http://schemas.microsoft.com/office/drawing/2014/main" id="{77DC4AC3-F638-41BB-97BA-D529993D9308}"/>
              </a:ext>
            </a:extLst>
          </p:cNvPr>
          <p:cNvSpPr txBox="1"/>
          <p:nvPr/>
        </p:nvSpPr>
        <p:spPr>
          <a:xfrm>
            <a:off x="1488335" y="6097832"/>
            <a:ext cx="5511031" cy="461665"/>
          </a:xfrm>
          <a:prstGeom prst="rect">
            <a:avLst/>
          </a:prstGeom>
          <a:noFill/>
        </p:spPr>
        <p:txBody>
          <a:bodyPr wrap="square" rtlCol="0">
            <a:spAutoFit/>
          </a:bodyPr>
          <a:lstStyle/>
          <a:p>
            <a:r>
              <a:rPr lang="en-US" sz="1200" dirty="0"/>
              <a:t>Example is from:  </a:t>
            </a:r>
            <a:r>
              <a:rPr lang="en-US" sz="1200" dirty="0">
                <a:hlinkClick r:id="rId122"/>
              </a:rPr>
              <a:t>https://medium.com/analytics-vidhya/a-super-simple-explanation-to-regression-trees-and-random-forest-regressors-91f27957f688</a:t>
            </a:r>
            <a:endParaRPr lang="en-US" sz="1200" dirty="0"/>
          </a:p>
        </p:txBody>
      </p:sp>
    </p:spTree>
    <p:extLst>
      <p:ext uri="{BB962C8B-B14F-4D97-AF65-F5344CB8AC3E}">
        <p14:creationId xmlns:p14="http://schemas.microsoft.com/office/powerpoint/2010/main" val="3999015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0AD7-6B9B-4C4C-A266-641689FEDF4F}"/>
              </a:ext>
            </a:extLst>
          </p:cNvPr>
          <p:cNvSpPr>
            <a:spLocks noGrp="1"/>
          </p:cNvSpPr>
          <p:nvPr>
            <p:ph type="title"/>
          </p:nvPr>
        </p:nvSpPr>
        <p:spPr/>
        <p:txBody>
          <a:bodyPr/>
          <a:lstStyle/>
          <a:p>
            <a:r>
              <a:rPr lang="en-US" dirty="0"/>
              <a:t>Regression Based Example </a:t>
            </a:r>
          </a:p>
        </p:txBody>
      </p:sp>
      <p:sp>
        <p:nvSpPr>
          <p:cNvPr id="4" name="Slide Number Placeholder 3">
            <a:extLst>
              <a:ext uri="{FF2B5EF4-FFF2-40B4-BE49-F238E27FC236}">
                <a16:creationId xmlns:a16="http://schemas.microsoft.com/office/drawing/2014/main" id="{FB5A84AB-FABA-4621-9BBB-F3972F15495F}"/>
              </a:ext>
            </a:extLst>
          </p:cNvPr>
          <p:cNvSpPr>
            <a:spLocks noGrp="1"/>
          </p:cNvSpPr>
          <p:nvPr>
            <p:ph type="sldNum" sz="quarter" idx="12"/>
          </p:nvPr>
        </p:nvSpPr>
        <p:spPr/>
        <p:txBody>
          <a:bodyPr/>
          <a:lstStyle/>
          <a:p>
            <a:fld id="{5ACD0CF0-90CC-9C41-A77B-2776398A8C8B}" type="slidenum">
              <a:rPr lang="en-US" smtClean="0"/>
              <a:pPr/>
              <a:t>34</a:t>
            </a:fld>
            <a:endParaRPr lang="en-US"/>
          </a:p>
        </p:txBody>
      </p:sp>
      <p:graphicFrame>
        <p:nvGraphicFramePr>
          <p:cNvPr id="5" name="Table 5">
            <a:extLst>
              <a:ext uri="{FF2B5EF4-FFF2-40B4-BE49-F238E27FC236}">
                <a16:creationId xmlns:a16="http://schemas.microsoft.com/office/drawing/2014/main" id="{75424015-A05D-4BC0-A873-EA8C01C63CC5}"/>
              </a:ext>
            </a:extLst>
          </p:cNvPr>
          <p:cNvGraphicFramePr>
            <a:graphicFrameLocks noGrp="1"/>
          </p:cNvGraphicFramePr>
          <p:nvPr>
            <p:extLst>
              <p:ext uri="{D42A27DB-BD31-4B8C-83A1-F6EECF244321}">
                <p14:modId xmlns:p14="http://schemas.microsoft.com/office/powerpoint/2010/main" val="2550797754"/>
              </p:ext>
            </p:extLst>
          </p:nvPr>
        </p:nvGraphicFramePr>
        <p:xfrm>
          <a:off x="2873547" y="864083"/>
          <a:ext cx="6982723" cy="2230439"/>
        </p:xfrm>
        <a:graphic>
          <a:graphicData uri="http://schemas.openxmlformats.org/drawingml/2006/table">
            <a:tbl>
              <a:tblPr firstRow="1" bandRow="1">
                <a:tableStyleId>{5C22544A-7EE6-4342-B048-85BDC9FD1C3A}</a:tableStyleId>
              </a:tblPr>
              <a:tblGrid>
                <a:gridCol w="1817600">
                  <a:extLst>
                    <a:ext uri="{9D8B030D-6E8A-4147-A177-3AD203B41FA5}">
                      <a16:colId xmlns:a16="http://schemas.microsoft.com/office/drawing/2014/main" val="516274169"/>
                    </a:ext>
                  </a:extLst>
                </a:gridCol>
                <a:gridCol w="1597096">
                  <a:extLst>
                    <a:ext uri="{9D8B030D-6E8A-4147-A177-3AD203B41FA5}">
                      <a16:colId xmlns:a16="http://schemas.microsoft.com/office/drawing/2014/main" val="2424191324"/>
                    </a:ext>
                  </a:extLst>
                </a:gridCol>
                <a:gridCol w="2003902">
                  <a:extLst>
                    <a:ext uri="{9D8B030D-6E8A-4147-A177-3AD203B41FA5}">
                      <a16:colId xmlns:a16="http://schemas.microsoft.com/office/drawing/2014/main" val="292515327"/>
                    </a:ext>
                  </a:extLst>
                </a:gridCol>
                <a:gridCol w="1564125">
                  <a:extLst>
                    <a:ext uri="{9D8B030D-6E8A-4147-A177-3AD203B41FA5}">
                      <a16:colId xmlns:a16="http://schemas.microsoft.com/office/drawing/2014/main" val="3280442941"/>
                    </a:ext>
                  </a:extLst>
                </a:gridCol>
              </a:tblGrid>
              <a:tr h="284163">
                <a:tc>
                  <a:txBody>
                    <a:bodyPr/>
                    <a:lstStyle/>
                    <a:p>
                      <a:r>
                        <a:rPr lang="en-US" dirty="0"/>
                        <a:t>Annual Income</a:t>
                      </a:r>
                    </a:p>
                  </a:txBody>
                  <a:tcPr/>
                </a:tc>
                <a:tc>
                  <a:txBody>
                    <a:bodyPr/>
                    <a:lstStyle/>
                    <a:p>
                      <a:r>
                        <a:rPr lang="en-US" dirty="0"/>
                        <a:t>Between Averages</a:t>
                      </a:r>
                    </a:p>
                  </a:txBody>
                  <a:tcPr/>
                </a:tc>
                <a:tc>
                  <a:txBody>
                    <a:bodyPr/>
                    <a:lstStyle/>
                    <a:p>
                      <a:r>
                        <a:rPr lang="en-US" dirty="0"/>
                        <a:t>Life Expectancy</a:t>
                      </a:r>
                    </a:p>
                  </a:txBody>
                  <a:tcPr/>
                </a:tc>
                <a:tc>
                  <a:txBody>
                    <a:bodyPr/>
                    <a:lstStyle/>
                    <a:p>
                      <a:r>
                        <a:rPr lang="en-US" dirty="0"/>
                        <a:t>SSE</a:t>
                      </a:r>
                    </a:p>
                  </a:txBody>
                  <a:tcPr/>
                </a:tc>
                <a:extLst>
                  <a:ext uri="{0D108BD9-81ED-4DB2-BD59-A6C34878D82A}">
                    <a16:rowId xmlns:a16="http://schemas.microsoft.com/office/drawing/2014/main" val="1838902623"/>
                  </a:ext>
                </a:extLst>
              </a:tr>
              <a:tr h="284163">
                <a:tc>
                  <a:txBody>
                    <a:bodyPr/>
                    <a:lstStyle/>
                    <a:p>
                      <a:r>
                        <a:rPr lang="en-US" dirty="0"/>
                        <a:t>6.5</a:t>
                      </a:r>
                    </a:p>
                  </a:txBody>
                  <a:tcPr/>
                </a:tc>
                <a:tc>
                  <a:txBody>
                    <a:bodyPr/>
                    <a:lstStyle/>
                    <a:p>
                      <a:endParaRPr lang="en-US" dirty="0"/>
                    </a:p>
                  </a:txBody>
                  <a:tcPr/>
                </a:tc>
                <a:tc>
                  <a:txBody>
                    <a:bodyPr/>
                    <a:lstStyle/>
                    <a:p>
                      <a:r>
                        <a:rPr lang="en-US" dirty="0"/>
                        <a:t>75</a:t>
                      </a:r>
                    </a:p>
                  </a:txBody>
                  <a:tcPr/>
                </a:tc>
                <a:tc>
                  <a:txBody>
                    <a:bodyPr/>
                    <a:lstStyle/>
                    <a:p>
                      <a:endParaRPr lang="en-US" dirty="0"/>
                    </a:p>
                  </a:txBody>
                  <a:tcPr/>
                </a:tc>
                <a:extLst>
                  <a:ext uri="{0D108BD9-81ED-4DB2-BD59-A6C34878D82A}">
                    <a16:rowId xmlns:a16="http://schemas.microsoft.com/office/drawing/2014/main" val="1351513096"/>
                  </a:ext>
                </a:extLst>
              </a:tr>
              <a:tr h="284163">
                <a:tc>
                  <a:txBody>
                    <a:bodyPr/>
                    <a:lstStyle/>
                    <a:p>
                      <a:r>
                        <a:rPr lang="en-US" dirty="0"/>
                        <a:t>7.0</a:t>
                      </a:r>
                    </a:p>
                  </a:txBody>
                  <a:tcPr/>
                </a:tc>
                <a:tc>
                  <a:txBody>
                    <a:bodyPr/>
                    <a:lstStyle/>
                    <a:p>
                      <a:r>
                        <a:rPr lang="en-US" dirty="0"/>
                        <a:t>6.75</a:t>
                      </a:r>
                    </a:p>
                  </a:txBody>
                  <a:tcPr/>
                </a:tc>
                <a:tc>
                  <a:txBody>
                    <a:bodyPr/>
                    <a:lstStyle/>
                    <a:p>
                      <a:r>
                        <a:rPr lang="en-US" dirty="0"/>
                        <a:t>85</a:t>
                      </a:r>
                    </a:p>
                  </a:txBody>
                  <a:tcPr/>
                </a:tc>
                <a:tc>
                  <a:txBody>
                    <a:bodyPr/>
                    <a:lstStyle/>
                    <a:p>
                      <a:r>
                        <a:rPr lang="en-US" dirty="0"/>
                        <a:t>172.67</a:t>
                      </a:r>
                    </a:p>
                  </a:txBody>
                  <a:tcPr/>
                </a:tc>
                <a:extLst>
                  <a:ext uri="{0D108BD9-81ED-4DB2-BD59-A6C34878D82A}">
                    <a16:rowId xmlns:a16="http://schemas.microsoft.com/office/drawing/2014/main" val="3631990799"/>
                  </a:ext>
                </a:extLst>
              </a:tr>
              <a:tr h="332821">
                <a:tc>
                  <a:txBody>
                    <a:bodyPr/>
                    <a:lstStyle/>
                    <a:p>
                      <a:r>
                        <a:rPr lang="en-US" dirty="0"/>
                        <a:t>8.0</a:t>
                      </a:r>
                    </a:p>
                  </a:txBody>
                  <a:tcPr/>
                </a:tc>
                <a:tc>
                  <a:txBody>
                    <a:bodyPr/>
                    <a:lstStyle/>
                    <a:p>
                      <a:r>
                        <a:rPr lang="en-US" dirty="0"/>
                        <a:t>7.5</a:t>
                      </a:r>
                    </a:p>
                  </a:txBody>
                  <a:tcPr/>
                </a:tc>
                <a:tc>
                  <a:txBody>
                    <a:bodyPr/>
                    <a:lstStyle/>
                    <a:p>
                      <a:r>
                        <a:rPr lang="en-US" dirty="0"/>
                        <a:t>80</a:t>
                      </a:r>
                    </a:p>
                  </a:txBody>
                  <a:tcPr/>
                </a:tc>
                <a:tc>
                  <a:txBody>
                    <a:bodyPr/>
                    <a:lstStyle/>
                    <a:p>
                      <a:r>
                        <a:rPr lang="en-US" dirty="0"/>
                        <a:t>134.5</a:t>
                      </a:r>
                    </a:p>
                  </a:txBody>
                  <a:tcPr/>
                </a:tc>
                <a:extLst>
                  <a:ext uri="{0D108BD9-81ED-4DB2-BD59-A6C34878D82A}">
                    <a16:rowId xmlns:a16="http://schemas.microsoft.com/office/drawing/2014/main" val="2705554765"/>
                  </a:ext>
                </a:extLst>
              </a:tr>
              <a:tr h="493079">
                <a:tc>
                  <a:txBody>
                    <a:bodyPr/>
                    <a:lstStyle/>
                    <a:p>
                      <a:r>
                        <a:rPr lang="en-US" dirty="0"/>
                        <a:t>8.5</a:t>
                      </a:r>
                    </a:p>
                  </a:txBody>
                  <a:tcPr/>
                </a:tc>
                <a:tc>
                  <a:txBody>
                    <a:bodyPr/>
                    <a:lstStyle/>
                    <a:p>
                      <a:r>
                        <a:rPr lang="en-US" dirty="0"/>
                        <a:t>8.25</a:t>
                      </a:r>
                    </a:p>
                  </a:txBody>
                  <a:tcPr/>
                </a:tc>
                <a:tc>
                  <a:txBody>
                    <a:bodyPr/>
                    <a:lstStyle/>
                    <a:p>
                      <a:r>
                        <a:rPr lang="en-US" dirty="0"/>
                        <a:t>67</a:t>
                      </a:r>
                    </a:p>
                  </a:txBody>
                  <a:tcPr/>
                </a:tc>
                <a:tc>
                  <a:txBody>
                    <a:bodyPr/>
                    <a:lstStyle/>
                    <a:p>
                      <a:r>
                        <a:rPr lang="en-US" dirty="0"/>
                        <a:t>50 </a:t>
                      </a:r>
                    </a:p>
                  </a:txBody>
                  <a:tcPr/>
                </a:tc>
                <a:extLst>
                  <a:ext uri="{0D108BD9-81ED-4DB2-BD59-A6C34878D82A}">
                    <a16:rowId xmlns:a16="http://schemas.microsoft.com/office/drawing/2014/main" val="2649618018"/>
                  </a:ext>
                </a:extLst>
              </a:tr>
            </a:tbl>
          </a:graphicData>
        </a:graphic>
      </p:graphicFrame>
      <p:sp>
        <p:nvSpPr>
          <p:cNvPr id="6" name="TextBox 5">
            <a:extLst>
              <a:ext uri="{FF2B5EF4-FFF2-40B4-BE49-F238E27FC236}">
                <a16:creationId xmlns:a16="http://schemas.microsoft.com/office/drawing/2014/main" id="{0ABFC9CA-2B12-4802-B093-73D036039BF8}"/>
              </a:ext>
            </a:extLst>
          </p:cNvPr>
          <p:cNvSpPr txBox="1"/>
          <p:nvPr/>
        </p:nvSpPr>
        <p:spPr>
          <a:xfrm>
            <a:off x="470784" y="3733234"/>
            <a:ext cx="5563782"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t>Do this same calculation for every split and pick the lowest score.</a:t>
            </a:r>
          </a:p>
          <a:p>
            <a:pPr marL="285750" indent="-285750">
              <a:buFont typeface="Wingdings" panose="05000000000000000000" pitchFamily="2" charset="2"/>
              <a:buChar char="Ø"/>
            </a:pPr>
            <a:r>
              <a:rPr lang="en-US" dirty="0"/>
              <a:t>MSE = SSE/n </a:t>
            </a:r>
          </a:p>
          <a:p>
            <a:pPr marL="742950" lvl="1" indent="-285750">
              <a:buFont typeface="Wingdings" panose="05000000000000000000" pitchFamily="2" charset="2"/>
              <a:buChar char="Ø"/>
            </a:pPr>
            <a:r>
              <a:rPr lang="en-US" dirty="0"/>
              <a:t>Find the average (80), then do the below:</a:t>
            </a:r>
          </a:p>
          <a:p>
            <a:pPr marL="742950" lvl="1" indent="-285750">
              <a:buFont typeface="Wingdings" panose="05000000000000000000" pitchFamily="2" charset="2"/>
              <a:buChar char="Ø"/>
            </a:pPr>
            <a:r>
              <a:rPr lang="en-US" dirty="0"/>
              <a:t>(75-80)</a:t>
            </a:r>
            <a:r>
              <a:rPr lang="en-US" baseline="30000" dirty="0"/>
              <a:t> 2</a:t>
            </a:r>
            <a:r>
              <a:rPr lang="en-US" dirty="0"/>
              <a:t> + (85-80)</a:t>
            </a:r>
            <a:r>
              <a:rPr lang="en-US" baseline="30000" dirty="0"/>
              <a:t> 2</a:t>
            </a:r>
            <a:r>
              <a:rPr lang="en-US" dirty="0"/>
              <a:t> + (80-80)</a:t>
            </a:r>
            <a:r>
              <a:rPr lang="en-US" baseline="30000" dirty="0"/>
              <a:t> 2</a:t>
            </a:r>
          </a:p>
          <a:p>
            <a:pPr marL="1200150" lvl="2" indent="-285750">
              <a:buFont typeface="Wingdings" panose="05000000000000000000" pitchFamily="2" charset="2"/>
              <a:buChar char="v"/>
            </a:pPr>
            <a:r>
              <a:rPr lang="en-US" dirty="0"/>
              <a:t>(25+25+0)/3 = 16.67</a:t>
            </a:r>
          </a:p>
          <a:p>
            <a:pPr marL="1200150" lvl="2" indent="-285750">
              <a:buFont typeface="Wingdings" panose="05000000000000000000" pitchFamily="2" charset="2"/>
              <a:buChar char="v"/>
            </a:pPr>
            <a:r>
              <a:rPr lang="en-US" dirty="0"/>
              <a:t>What is the MSE for the right side of the equation?</a:t>
            </a:r>
          </a:p>
        </p:txBody>
      </p:sp>
      <p:grpSp>
        <p:nvGrpSpPr>
          <p:cNvPr id="134" name="Group 133">
            <a:extLst>
              <a:ext uri="{FF2B5EF4-FFF2-40B4-BE49-F238E27FC236}">
                <a16:creationId xmlns:a16="http://schemas.microsoft.com/office/drawing/2014/main" id="{E3423BB5-7846-476B-A19D-31C6DC25FBEC}"/>
              </a:ext>
            </a:extLst>
          </p:cNvPr>
          <p:cNvGrpSpPr/>
          <p:nvPr/>
        </p:nvGrpSpPr>
        <p:grpSpPr>
          <a:xfrm>
            <a:off x="7797846" y="3978758"/>
            <a:ext cx="3758760" cy="1288440"/>
            <a:chOff x="7797846" y="3978758"/>
            <a:chExt cx="3758760" cy="1288440"/>
          </a:xfrm>
        </p:grpSpPr>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F90B7852-182C-4848-97B3-252ED09C83CE}"/>
                    </a:ext>
                  </a:extLst>
                </p14:cNvPr>
                <p14:cNvContentPartPr/>
                <p14:nvPr/>
              </p14:nvContentPartPr>
              <p14:xfrm>
                <a:off x="8255766" y="4018718"/>
                <a:ext cx="88200" cy="486720"/>
              </p14:xfrm>
            </p:contentPart>
          </mc:Choice>
          <mc:Fallback xmlns="">
            <p:pic>
              <p:nvPicPr>
                <p:cNvPr id="7" name="Ink 6">
                  <a:extLst>
                    <a:ext uri="{FF2B5EF4-FFF2-40B4-BE49-F238E27FC236}">
                      <a16:creationId xmlns:a16="http://schemas.microsoft.com/office/drawing/2014/main" id="{F90B7852-182C-4848-97B3-252ED09C83CE}"/>
                    </a:ext>
                  </a:extLst>
                </p:cNvPr>
                <p:cNvPicPr/>
                <p:nvPr/>
              </p:nvPicPr>
              <p:blipFill>
                <a:blip r:embed="rId3"/>
                <a:stretch>
                  <a:fillRect/>
                </a:stretch>
              </p:blipFill>
              <p:spPr>
                <a:xfrm>
                  <a:off x="8238126" y="4000718"/>
                  <a:ext cx="123840" cy="522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55C934EA-FB9F-4D31-A584-38C5F84AD2D5}"/>
                    </a:ext>
                  </a:extLst>
                </p14:cNvPr>
                <p14:cNvContentPartPr/>
                <p14:nvPr/>
              </p14:nvContentPartPr>
              <p14:xfrm>
                <a:off x="8210406" y="3978758"/>
                <a:ext cx="1440360" cy="673560"/>
              </p14:xfrm>
            </p:contentPart>
          </mc:Choice>
          <mc:Fallback xmlns="">
            <p:pic>
              <p:nvPicPr>
                <p:cNvPr id="8" name="Ink 7">
                  <a:extLst>
                    <a:ext uri="{FF2B5EF4-FFF2-40B4-BE49-F238E27FC236}">
                      <a16:creationId xmlns:a16="http://schemas.microsoft.com/office/drawing/2014/main" id="{55C934EA-FB9F-4D31-A584-38C5F84AD2D5}"/>
                    </a:ext>
                  </a:extLst>
                </p:cNvPr>
                <p:cNvPicPr/>
                <p:nvPr/>
              </p:nvPicPr>
              <p:blipFill>
                <a:blip r:embed="rId5"/>
                <a:stretch>
                  <a:fillRect/>
                </a:stretch>
              </p:blipFill>
              <p:spPr>
                <a:xfrm>
                  <a:off x="8192766" y="3961118"/>
                  <a:ext cx="1476000" cy="709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90DC5FAD-2175-47D5-8D55-9EA109219728}"/>
                    </a:ext>
                  </a:extLst>
                </p14:cNvPr>
                <p14:cNvContentPartPr/>
                <p14:nvPr/>
              </p14:nvContentPartPr>
              <p14:xfrm>
                <a:off x="8439366" y="4098998"/>
                <a:ext cx="260280" cy="410760"/>
              </p14:xfrm>
            </p:contentPart>
          </mc:Choice>
          <mc:Fallback xmlns="">
            <p:pic>
              <p:nvPicPr>
                <p:cNvPr id="10" name="Ink 9">
                  <a:extLst>
                    <a:ext uri="{FF2B5EF4-FFF2-40B4-BE49-F238E27FC236}">
                      <a16:creationId xmlns:a16="http://schemas.microsoft.com/office/drawing/2014/main" id="{90DC5FAD-2175-47D5-8D55-9EA109219728}"/>
                    </a:ext>
                  </a:extLst>
                </p:cNvPr>
                <p:cNvPicPr/>
                <p:nvPr/>
              </p:nvPicPr>
              <p:blipFill>
                <a:blip r:embed="rId7"/>
                <a:stretch>
                  <a:fillRect/>
                </a:stretch>
              </p:blipFill>
              <p:spPr>
                <a:xfrm>
                  <a:off x="8421366" y="4081358"/>
                  <a:ext cx="295920" cy="446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89BB0686-4AB8-43EC-844E-EE2A6AA24716}"/>
                    </a:ext>
                  </a:extLst>
                </p14:cNvPr>
                <p14:cNvContentPartPr/>
                <p14:nvPr/>
              </p14:nvContentPartPr>
              <p14:xfrm>
                <a:off x="8483646" y="4314638"/>
                <a:ext cx="204840" cy="21960"/>
              </p14:xfrm>
            </p:contentPart>
          </mc:Choice>
          <mc:Fallback xmlns="">
            <p:pic>
              <p:nvPicPr>
                <p:cNvPr id="11" name="Ink 10">
                  <a:extLst>
                    <a:ext uri="{FF2B5EF4-FFF2-40B4-BE49-F238E27FC236}">
                      <a16:creationId xmlns:a16="http://schemas.microsoft.com/office/drawing/2014/main" id="{89BB0686-4AB8-43EC-844E-EE2A6AA24716}"/>
                    </a:ext>
                  </a:extLst>
                </p:cNvPr>
                <p:cNvPicPr/>
                <p:nvPr/>
              </p:nvPicPr>
              <p:blipFill>
                <a:blip r:embed="rId9"/>
                <a:stretch>
                  <a:fillRect/>
                </a:stretch>
              </p:blipFill>
              <p:spPr>
                <a:xfrm>
                  <a:off x="8465646" y="4296638"/>
                  <a:ext cx="24048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43C926C3-60A5-45AB-8EC3-85EEAFA13DE6}"/>
                    </a:ext>
                  </a:extLst>
                </p14:cNvPr>
                <p14:cNvContentPartPr/>
                <p14:nvPr/>
              </p14:nvContentPartPr>
              <p14:xfrm>
                <a:off x="8944806" y="4251998"/>
                <a:ext cx="39240" cy="262080"/>
              </p14:xfrm>
            </p:contentPart>
          </mc:Choice>
          <mc:Fallback xmlns="">
            <p:pic>
              <p:nvPicPr>
                <p:cNvPr id="12" name="Ink 11">
                  <a:extLst>
                    <a:ext uri="{FF2B5EF4-FFF2-40B4-BE49-F238E27FC236}">
                      <a16:creationId xmlns:a16="http://schemas.microsoft.com/office/drawing/2014/main" id="{43C926C3-60A5-45AB-8EC3-85EEAFA13DE6}"/>
                    </a:ext>
                  </a:extLst>
                </p:cNvPr>
                <p:cNvPicPr/>
                <p:nvPr/>
              </p:nvPicPr>
              <p:blipFill>
                <a:blip r:embed="rId11"/>
                <a:stretch>
                  <a:fillRect/>
                </a:stretch>
              </p:blipFill>
              <p:spPr>
                <a:xfrm>
                  <a:off x="8926806" y="4234358"/>
                  <a:ext cx="748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3393738-DEDB-4F97-99DB-94D9273C44F6}"/>
                    </a:ext>
                  </a:extLst>
                </p14:cNvPr>
                <p14:cNvContentPartPr/>
                <p14:nvPr/>
              </p14:nvContentPartPr>
              <p14:xfrm>
                <a:off x="8799006" y="4216358"/>
                <a:ext cx="219240" cy="55440"/>
              </p14:xfrm>
            </p:contentPart>
          </mc:Choice>
          <mc:Fallback xmlns="">
            <p:pic>
              <p:nvPicPr>
                <p:cNvPr id="13" name="Ink 12">
                  <a:extLst>
                    <a:ext uri="{FF2B5EF4-FFF2-40B4-BE49-F238E27FC236}">
                      <a16:creationId xmlns:a16="http://schemas.microsoft.com/office/drawing/2014/main" id="{83393738-DEDB-4F97-99DB-94D9273C44F6}"/>
                    </a:ext>
                  </a:extLst>
                </p:cNvPr>
                <p:cNvPicPr/>
                <p:nvPr/>
              </p:nvPicPr>
              <p:blipFill>
                <a:blip r:embed="rId13"/>
                <a:stretch>
                  <a:fillRect/>
                </a:stretch>
              </p:blipFill>
              <p:spPr>
                <a:xfrm>
                  <a:off x="8781366" y="4198358"/>
                  <a:ext cx="25488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557F3D89-E648-49AC-9673-ADA5024E3178}"/>
                    </a:ext>
                  </a:extLst>
                </p14:cNvPr>
                <p14:cNvContentPartPr/>
                <p14:nvPr/>
              </p14:nvContentPartPr>
              <p14:xfrm>
                <a:off x="8774166" y="4466198"/>
                <a:ext cx="435600" cy="28080"/>
              </p14:xfrm>
            </p:contentPart>
          </mc:Choice>
          <mc:Fallback xmlns="">
            <p:pic>
              <p:nvPicPr>
                <p:cNvPr id="14" name="Ink 13">
                  <a:extLst>
                    <a:ext uri="{FF2B5EF4-FFF2-40B4-BE49-F238E27FC236}">
                      <a16:creationId xmlns:a16="http://schemas.microsoft.com/office/drawing/2014/main" id="{557F3D89-E648-49AC-9673-ADA5024E3178}"/>
                    </a:ext>
                  </a:extLst>
                </p:cNvPr>
                <p:cNvPicPr/>
                <p:nvPr/>
              </p:nvPicPr>
              <p:blipFill>
                <a:blip r:embed="rId15"/>
                <a:stretch>
                  <a:fillRect/>
                </a:stretch>
              </p:blipFill>
              <p:spPr>
                <a:xfrm>
                  <a:off x="8756166" y="4448198"/>
                  <a:ext cx="47124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1" name="Ink 30">
                  <a:extLst>
                    <a:ext uri="{FF2B5EF4-FFF2-40B4-BE49-F238E27FC236}">
                      <a16:creationId xmlns:a16="http://schemas.microsoft.com/office/drawing/2014/main" id="{AA0B2903-4402-4DD4-95AC-3F1CE7236205}"/>
                    </a:ext>
                  </a:extLst>
                </p14:cNvPr>
                <p14:cNvContentPartPr/>
                <p14:nvPr/>
              </p14:nvContentPartPr>
              <p14:xfrm>
                <a:off x="7797846" y="4561598"/>
                <a:ext cx="800640" cy="594720"/>
              </p14:xfrm>
            </p:contentPart>
          </mc:Choice>
          <mc:Fallback xmlns="">
            <p:pic>
              <p:nvPicPr>
                <p:cNvPr id="31" name="Ink 30">
                  <a:extLst>
                    <a:ext uri="{FF2B5EF4-FFF2-40B4-BE49-F238E27FC236}">
                      <a16:creationId xmlns:a16="http://schemas.microsoft.com/office/drawing/2014/main" id="{AA0B2903-4402-4DD4-95AC-3F1CE7236205}"/>
                    </a:ext>
                  </a:extLst>
                </p:cNvPr>
                <p:cNvPicPr/>
                <p:nvPr/>
              </p:nvPicPr>
              <p:blipFill>
                <a:blip r:embed="rId17"/>
                <a:stretch>
                  <a:fillRect/>
                </a:stretch>
              </p:blipFill>
              <p:spPr>
                <a:xfrm>
                  <a:off x="7780206" y="4543598"/>
                  <a:ext cx="836280" cy="630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3" name="Ink 62">
                  <a:extLst>
                    <a:ext uri="{FF2B5EF4-FFF2-40B4-BE49-F238E27FC236}">
                      <a16:creationId xmlns:a16="http://schemas.microsoft.com/office/drawing/2014/main" id="{B174FC09-20E9-4230-99D0-9AFBC2BA0076}"/>
                    </a:ext>
                  </a:extLst>
                </p14:cNvPr>
                <p14:cNvContentPartPr/>
                <p14:nvPr/>
              </p14:nvContentPartPr>
              <p14:xfrm>
                <a:off x="9331086" y="4668158"/>
                <a:ext cx="927360" cy="599040"/>
              </p14:xfrm>
            </p:contentPart>
          </mc:Choice>
          <mc:Fallback xmlns="">
            <p:pic>
              <p:nvPicPr>
                <p:cNvPr id="63" name="Ink 62">
                  <a:extLst>
                    <a:ext uri="{FF2B5EF4-FFF2-40B4-BE49-F238E27FC236}">
                      <a16:creationId xmlns:a16="http://schemas.microsoft.com/office/drawing/2014/main" id="{B174FC09-20E9-4230-99D0-9AFBC2BA0076}"/>
                    </a:ext>
                  </a:extLst>
                </p:cNvPr>
                <p:cNvPicPr/>
                <p:nvPr/>
              </p:nvPicPr>
              <p:blipFill>
                <a:blip r:embed="rId19"/>
                <a:stretch>
                  <a:fillRect/>
                </a:stretch>
              </p:blipFill>
              <p:spPr>
                <a:xfrm>
                  <a:off x="9313446" y="4650158"/>
                  <a:ext cx="963000" cy="634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5" name="Ink 94">
                  <a:extLst>
                    <a:ext uri="{FF2B5EF4-FFF2-40B4-BE49-F238E27FC236}">
                      <a16:creationId xmlns:a16="http://schemas.microsoft.com/office/drawing/2014/main" id="{C542BC3A-B391-4AA5-B33E-AD1AF532FDFC}"/>
                    </a:ext>
                  </a:extLst>
                </p14:cNvPr>
                <p14:cNvContentPartPr/>
                <p14:nvPr/>
              </p14:nvContentPartPr>
              <p14:xfrm>
                <a:off x="9763806" y="4217438"/>
                <a:ext cx="327960" cy="182520"/>
              </p14:xfrm>
            </p:contentPart>
          </mc:Choice>
          <mc:Fallback xmlns="">
            <p:pic>
              <p:nvPicPr>
                <p:cNvPr id="95" name="Ink 94">
                  <a:extLst>
                    <a:ext uri="{FF2B5EF4-FFF2-40B4-BE49-F238E27FC236}">
                      <a16:creationId xmlns:a16="http://schemas.microsoft.com/office/drawing/2014/main" id="{C542BC3A-B391-4AA5-B33E-AD1AF532FDFC}"/>
                    </a:ext>
                  </a:extLst>
                </p:cNvPr>
                <p:cNvPicPr/>
                <p:nvPr/>
              </p:nvPicPr>
              <p:blipFill>
                <a:blip r:embed="rId21"/>
                <a:stretch>
                  <a:fillRect/>
                </a:stretch>
              </p:blipFill>
              <p:spPr>
                <a:xfrm>
                  <a:off x="9746166" y="4199798"/>
                  <a:ext cx="36360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96" name="Ink 95">
                  <a:extLst>
                    <a:ext uri="{FF2B5EF4-FFF2-40B4-BE49-F238E27FC236}">
                      <a16:creationId xmlns:a16="http://schemas.microsoft.com/office/drawing/2014/main" id="{8E797560-6911-4E04-894A-D22B2BCC9212}"/>
                    </a:ext>
                  </a:extLst>
                </p14:cNvPr>
                <p14:cNvContentPartPr/>
                <p14:nvPr/>
              </p14:nvContentPartPr>
              <p14:xfrm>
                <a:off x="10235766" y="4245518"/>
                <a:ext cx="201600" cy="45000"/>
              </p14:xfrm>
            </p:contentPart>
          </mc:Choice>
          <mc:Fallback xmlns="">
            <p:pic>
              <p:nvPicPr>
                <p:cNvPr id="96" name="Ink 95">
                  <a:extLst>
                    <a:ext uri="{FF2B5EF4-FFF2-40B4-BE49-F238E27FC236}">
                      <a16:creationId xmlns:a16="http://schemas.microsoft.com/office/drawing/2014/main" id="{8E797560-6911-4E04-894A-D22B2BCC9212}"/>
                    </a:ext>
                  </a:extLst>
                </p:cNvPr>
                <p:cNvPicPr/>
                <p:nvPr/>
              </p:nvPicPr>
              <p:blipFill>
                <a:blip r:embed="rId23"/>
                <a:stretch>
                  <a:fillRect/>
                </a:stretch>
              </p:blipFill>
              <p:spPr>
                <a:xfrm>
                  <a:off x="10218126" y="4227518"/>
                  <a:ext cx="23724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97" name="Ink 96">
                  <a:extLst>
                    <a:ext uri="{FF2B5EF4-FFF2-40B4-BE49-F238E27FC236}">
                      <a16:creationId xmlns:a16="http://schemas.microsoft.com/office/drawing/2014/main" id="{BED2631B-9899-4D43-9639-DE4831571888}"/>
                    </a:ext>
                  </a:extLst>
                </p14:cNvPr>
                <p14:cNvContentPartPr/>
                <p14:nvPr/>
              </p14:nvContentPartPr>
              <p14:xfrm>
                <a:off x="10252326" y="4347398"/>
                <a:ext cx="167400" cy="16200"/>
              </p14:xfrm>
            </p:contentPart>
          </mc:Choice>
          <mc:Fallback xmlns="">
            <p:pic>
              <p:nvPicPr>
                <p:cNvPr id="97" name="Ink 96">
                  <a:extLst>
                    <a:ext uri="{FF2B5EF4-FFF2-40B4-BE49-F238E27FC236}">
                      <a16:creationId xmlns:a16="http://schemas.microsoft.com/office/drawing/2014/main" id="{BED2631B-9899-4D43-9639-DE4831571888}"/>
                    </a:ext>
                  </a:extLst>
                </p:cNvPr>
                <p:cNvPicPr/>
                <p:nvPr/>
              </p:nvPicPr>
              <p:blipFill>
                <a:blip r:embed="rId25"/>
                <a:stretch>
                  <a:fillRect/>
                </a:stretch>
              </p:blipFill>
              <p:spPr>
                <a:xfrm>
                  <a:off x="10234326" y="4329758"/>
                  <a:ext cx="20304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9" name="Ink 98">
                  <a:extLst>
                    <a:ext uri="{FF2B5EF4-FFF2-40B4-BE49-F238E27FC236}">
                      <a16:creationId xmlns:a16="http://schemas.microsoft.com/office/drawing/2014/main" id="{67318614-49D9-44DE-BD22-CF1823545EA7}"/>
                    </a:ext>
                  </a:extLst>
                </p14:cNvPr>
                <p14:cNvContentPartPr/>
                <p14:nvPr/>
              </p14:nvContentPartPr>
              <p14:xfrm>
                <a:off x="10598286" y="4121678"/>
                <a:ext cx="182880" cy="267840"/>
              </p14:xfrm>
            </p:contentPart>
          </mc:Choice>
          <mc:Fallback xmlns="">
            <p:pic>
              <p:nvPicPr>
                <p:cNvPr id="99" name="Ink 98">
                  <a:extLst>
                    <a:ext uri="{FF2B5EF4-FFF2-40B4-BE49-F238E27FC236}">
                      <a16:creationId xmlns:a16="http://schemas.microsoft.com/office/drawing/2014/main" id="{67318614-49D9-44DE-BD22-CF1823545EA7}"/>
                    </a:ext>
                  </a:extLst>
                </p:cNvPr>
                <p:cNvPicPr/>
                <p:nvPr/>
              </p:nvPicPr>
              <p:blipFill>
                <a:blip r:embed="rId27"/>
                <a:stretch>
                  <a:fillRect/>
                </a:stretch>
              </p:blipFill>
              <p:spPr>
                <a:xfrm>
                  <a:off x="10580286" y="4104038"/>
                  <a:ext cx="21852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0" name="Ink 99">
                  <a:extLst>
                    <a:ext uri="{FF2B5EF4-FFF2-40B4-BE49-F238E27FC236}">
                      <a16:creationId xmlns:a16="http://schemas.microsoft.com/office/drawing/2014/main" id="{52D0ABB2-59E5-412F-876C-22C31A864F2D}"/>
                    </a:ext>
                  </a:extLst>
                </p14:cNvPr>
                <p14:cNvContentPartPr/>
                <p14:nvPr/>
              </p14:nvContentPartPr>
              <p14:xfrm>
                <a:off x="10865766" y="4308878"/>
                <a:ext cx="10800" cy="37800"/>
              </p14:xfrm>
            </p:contentPart>
          </mc:Choice>
          <mc:Fallback xmlns="">
            <p:pic>
              <p:nvPicPr>
                <p:cNvPr id="100" name="Ink 99">
                  <a:extLst>
                    <a:ext uri="{FF2B5EF4-FFF2-40B4-BE49-F238E27FC236}">
                      <a16:creationId xmlns:a16="http://schemas.microsoft.com/office/drawing/2014/main" id="{52D0ABB2-59E5-412F-876C-22C31A864F2D}"/>
                    </a:ext>
                  </a:extLst>
                </p:cNvPr>
                <p:cNvPicPr/>
                <p:nvPr/>
              </p:nvPicPr>
              <p:blipFill>
                <a:blip r:embed="rId29"/>
                <a:stretch>
                  <a:fillRect/>
                </a:stretch>
              </p:blipFill>
              <p:spPr>
                <a:xfrm>
                  <a:off x="10848126" y="4290878"/>
                  <a:ext cx="4644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4" name="Ink 103">
                  <a:extLst>
                    <a:ext uri="{FF2B5EF4-FFF2-40B4-BE49-F238E27FC236}">
                      <a16:creationId xmlns:a16="http://schemas.microsoft.com/office/drawing/2014/main" id="{2082D0F5-EA28-4406-BFB4-8D7D870846FF}"/>
                    </a:ext>
                  </a:extLst>
                </p14:cNvPr>
                <p14:cNvContentPartPr/>
                <p14:nvPr/>
              </p14:nvContentPartPr>
              <p14:xfrm>
                <a:off x="11042886" y="4117718"/>
                <a:ext cx="162360" cy="228600"/>
              </p14:xfrm>
            </p:contentPart>
          </mc:Choice>
          <mc:Fallback xmlns="">
            <p:pic>
              <p:nvPicPr>
                <p:cNvPr id="104" name="Ink 103">
                  <a:extLst>
                    <a:ext uri="{FF2B5EF4-FFF2-40B4-BE49-F238E27FC236}">
                      <a16:creationId xmlns:a16="http://schemas.microsoft.com/office/drawing/2014/main" id="{2082D0F5-EA28-4406-BFB4-8D7D870846FF}"/>
                    </a:ext>
                  </a:extLst>
                </p:cNvPr>
                <p:cNvPicPr/>
                <p:nvPr/>
              </p:nvPicPr>
              <p:blipFill>
                <a:blip r:embed="rId31"/>
                <a:stretch>
                  <a:fillRect/>
                </a:stretch>
              </p:blipFill>
              <p:spPr>
                <a:xfrm>
                  <a:off x="11024886" y="4100078"/>
                  <a:ext cx="19800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5" name="Ink 104">
                  <a:extLst>
                    <a:ext uri="{FF2B5EF4-FFF2-40B4-BE49-F238E27FC236}">
                      <a16:creationId xmlns:a16="http://schemas.microsoft.com/office/drawing/2014/main" id="{83C32C76-A50A-47B5-BFB7-CED8F42C6ED2}"/>
                    </a:ext>
                  </a:extLst>
                </p14:cNvPr>
                <p14:cNvContentPartPr/>
                <p14:nvPr/>
              </p14:nvContentPartPr>
              <p14:xfrm>
                <a:off x="11354646" y="4083518"/>
                <a:ext cx="201960" cy="54000"/>
              </p14:xfrm>
            </p:contentPart>
          </mc:Choice>
          <mc:Fallback xmlns="">
            <p:pic>
              <p:nvPicPr>
                <p:cNvPr id="105" name="Ink 104">
                  <a:extLst>
                    <a:ext uri="{FF2B5EF4-FFF2-40B4-BE49-F238E27FC236}">
                      <a16:creationId xmlns:a16="http://schemas.microsoft.com/office/drawing/2014/main" id="{83C32C76-A50A-47B5-BFB7-CED8F42C6ED2}"/>
                    </a:ext>
                  </a:extLst>
                </p:cNvPr>
                <p:cNvPicPr/>
                <p:nvPr/>
              </p:nvPicPr>
              <p:blipFill>
                <a:blip r:embed="rId33"/>
                <a:stretch>
                  <a:fillRect/>
                </a:stretch>
              </p:blipFill>
              <p:spPr>
                <a:xfrm>
                  <a:off x="11336646" y="4065518"/>
                  <a:ext cx="23760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6" name="Ink 105">
                  <a:extLst>
                    <a:ext uri="{FF2B5EF4-FFF2-40B4-BE49-F238E27FC236}">
                      <a16:creationId xmlns:a16="http://schemas.microsoft.com/office/drawing/2014/main" id="{6364271A-0DA9-44A8-A2F2-B59C7F9B1F87}"/>
                    </a:ext>
                  </a:extLst>
                </p14:cNvPr>
                <p14:cNvContentPartPr/>
                <p14:nvPr/>
              </p14:nvContentPartPr>
              <p14:xfrm>
                <a:off x="11279766" y="4102238"/>
                <a:ext cx="234000" cy="374040"/>
              </p14:xfrm>
            </p:contentPart>
          </mc:Choice>
          <mc:Fallback xmlns="">
            <p:pic>
              <p:nvPicPr>
                <p:cNvPr id="106" name="Ink 105">
                  <a:extLst>
                    <a:ext uri="{FF2B5EF4-FFF2-40B4-BE49-F238E27FC236}">
                      <a16:creationId xmlns:a16="http://schemas.microsoft.com/office/drawing/2014/main" id="{6364271A-0DA9-44A8-A2F2-B59C7F9B1F87}"/>
                    </a:ext>
                  </a:extLst>
                </p:cNvPr>
                <p:cNvPicPr/>
                <p:nvPr/>
              </p:nvPicPr>
              <p:blipFill>
                <a:blip r:embed="rId35"/>
                <a:stretch>
                  <a:fillRect/>
                </a:stretch>
              </p:blipFill>
              <p:spPr>
                <a:xfrm>
                  <a:off x="11262126" y="4084238"/>
                  <a:ext cx="269640" cy="409680"/>
                </a:xfrm>
                <a:prstGeom prst="rect">
                  <a:avLst/>
                </a:prstGeom>
              </p:spPr>
            </p:pic>
          </mc:Fallback>
        </mc:AlternateContent>
      </p:grpSp>
      <p:sp>
        <p:nvSpPr>
          <p:cNvPr id="135" name="TextBox 134">
            <a:extLst>
              <a:ext uri="{FF2B5EF4-FFF2-40B4-BE49-F238E27FC236}">
                <a16:creationId xmlns:a16="http://schemas.microsoft.com/office/drawing/2014/main" id="{78D54E30-F769-476B-A18A-1037E2A9DB4D}"/>
              </a:ext>
            </a:extLst>
          </p:cNvPr>
          <p:cNvSpPr txBox="1"/>
          <p:nvPr/>
        </p:nvSpPr>
        <p:spPr>
          <a:xfrm>
            <a:off x="1611455" y="6246398"/>
            <a:ext cx="5511031" cy="461665"/>
          </a:xfrm>
          <a:prstGeom prst="rect">
            <a:avLst/>
          </a:prstGeom>
          <a:noFill/>
        </p:spPr>
        <p:txBody>
          <a:bodyPr wrap="square" rtlCol="0">
            <a:spAutoFit/>
          </a:bodyPr>
          <a:lstStyle/>
          <a:p>
            <a:r>
              <a:rPr lang="en-US" sz="1200" dirty="0"/>
              <a:t>Example is from:  </a:t>
            </a:r>
            <a:r>
              <a:rPr lang="en-US" sz="1200" dirty="0">
                <a:hlinkClick r:id="rId36"/>
              </a:rPr>
              <a:t>https://medium.com/analytics-vidhya/a-super-simple-explanation-to-regression-trees-and-random-forest-regressors-91f27957f688</a:t>
            </a:r>
            <a:endParaRPr lang="en-US" sz="1200" dirty="0"/>
          </a:p>
        </p:txBody>
      </p:sp>
      <mc:AlternateContent xmlns:mc="http://schemas.openxmlformats.org/markup-compatibility/2006" xmlns:p14="http://schemas.microsoft.com/office/powerpoint/2010/main">
        <mc:Choice Requires="p14">
          <p:contentPart p14:bwMode="auto" r:id="rId37">
            <p14:nvContentPartPr>
              <p14:cNvPr id="137" name="Ink 136">
                <a:extLst>
                  <a:ext uri="{FF2B5EF4-FFF2-40B4-BE49-F238E27FC236}">
                    <a16:creationId xmlns:a16="http://schemas.microsoft.com/office/drawing/2014/main" id="{8C5C3C5F-471D-4C1C-A83F-210AFCF27756}"/>
                  </a:ext>
                </a:extLst>
              </p14:cNvPr>
              <p14:cNvContentPartPr/>
              <p14:nvPr/>
            </p14:nvContentPartPr>
            <p14:xfrm>
              <a:off x="9678486" y="5267918"/>
              <a:ext cx="195480" cy="1452240"/>
            </p14:xfrm>
          </p:contentPart>
        </mc:Choice>
        <mc:Fallback xmlns="">
          <p:pic>
            <p:nvPicPr>
              <p:cNvPr id="137" name="Ink 136">
                <a:extLst>
                  <a:ext uri="{FF2B5EF4-FFF2-40B4-BE49-F238E27FC236}">
                    <a16:creationId xmlns:a16="http://schemas.microsoft.com/office/drawing/2014/main" id="{8C5C3C5F-471D-4C1C-A83F-210AFCF27756}"/>
                  </a:ext>
                </a:extLst>
              </p:cNvPr>
              <p:cNvPicPr/>
              <p:nvPr/>
            </p:nvPicPr>
            <p:blipFill>
              <a:blip r:embed="rId38"/>
              <a:stretch>
                <a:fillRect/>
              </a:stretch>
            </p:blipFill>
            <p:spPr>
              <a:xfrm>
                <a:off x="9660486" y="5249918"/>
                <a:ext cx="231120" cy="14878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51" name="Ink 150">
                <a:extLst>
                  <a:ext uri="{FF2B5EF4-FFF2-40B4-BE49-F238E27FC236}">
                    <a16:creationId xmlns:a16="http://schemas.microsoft.com/office/drawing/2014/main" id="{8069D512-65EC-4A45-9AF7-3BCC77904F11}"/>
                  </a:ext>
                </a:extLst>
              </p14:cNvPr>
              <p14:cNvContentPartPr/>
              <p14:nvPr/>
            </p14:nvContentPartPr>
            <p14:xfrm>
              <a:off x="7364766" y="5609198"/>
              <a:ext cx="25920" cy="34920"/>
            </p14:xfrm>
          </p:contentPart>
        </mc:Choice>
        <mc:Fallback xmlns="">
          <p:pic>
            <p:nvPicPr>
              <p:cNvPr id="151" name="Ink 150">
                <a:extLst>
                  <a:ext uri="{FF2B5EF4-FFF2-40B4-BE49-F238E27FC236}">
                    <a16:creationId xmlns:a16="http://schemas.microsoft.com/office/drawing/2014/main" id="{8069D512-65EC-4A45-9AF7-3BCC77904F11}"/>
                  </a:ext>
                </a:extLst>
              </p:cNvPr>
              <p:cNvPicPr/>
              <p:nvPr/>
            </p:nvPicPr>
            <p:blipFill>
              <a:blip r:embed="rId40"/>
              <a:stretch>
                <a:fillRect/>
              </a:stretch>
            </p:blipFill>
            <p:spPr>
              <a:xfrm>
                <a:off x="7346766" y="5591558"/>
                <a:ext cx="6156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53" name="Ink 152">
                <a:extLst>
                  <a:ext uri="{FF2B5EF4-FFF2-40B4-BE49-F238E27FC236}">
                    <a16:creationId xmlns:a16="http://schemas.microsoft.com/office/drawing/2014/main" id="{F15B1FDC-B1ED-4EBF-B3D9-1E8C4FD6D105}"/>
                  </a:ext>
                </a:extLst>
              </p14:cNvPr>
              <p14:cNvContentPartPr/>
              <p14:nvPr/>
            </p14:nvContentPartPr>
            <p14:xfrm>
              <a:off x="6955446" y="5093678"/>
              <a:ext cx="2210400" cy="1584360"/>
            </p14:xfrm>
          </p:contentPart>
        </mc:Choice>
        <mc:Fallback xmlns="">
          <p:pic>
            <p:nvPicPr>
              <p:cNvPr id="153" name="Ink 152">
                <a:extLst>
                  <a:ext uri="{FF2B5EF4-FFF2-40B4-BE49-F238E27FC236}">
                    <a16:creationId xmlns:a16="http://schemas.microsoft.com/office/drawing/2014/main" id="{F15B1FDC-B1ED-4EBF-B3D9-1E8C4FD6D105}"/>
                  </a:ext>
                </a:extLst>
              </p:cNvPr>
              <p:cNvPicPr/>
              <p:nvPr/>
            </p:nvPicPr>
            <p:blipFill>
              <a:blip r:embed="rId42"/>
              <a:stretch>
                <a:fillRect/>
              </a:stretch>
            </p:blipFill>
            <p:spPr>
              <a:xfrm>
                <a:off x="6937806" y="5075678"/>
                <a:ext cx="2246040" cy="1620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55" name="Ink 154">
                <a:extLst>
                  <a:ext uri="{FF2B5EF4-FFF2-40B4-BE49-F238E27FC236}">
                    <a16:creationId xmlns:a16="http://schemas.microsoft.com/office/drawing/2014/main" id="{69C71B7A-28D7-4D1E-8F0D-D21F3CA7AB81}"/>
                  </a:ext>
                </a:extLst>
              </p14:cNvPr>
              <p14:cNvContentPartPr/>
              <p14:nvPr/>
            </p14:nvContentPartPr>
            <p14:xfrm>
              <a:off x="9711246" y="5267558"/>
              <a:ext cx="2270880" cy="1452600"/>
            </p14:xfrm>
          </p:contentPart>
        </mc:Choice>
        <mc:Fallback xmlns="">
          <p:pic>
            <p:nvPicPr>
              <p:cNvPr id="155" name="Ink 154">
                <a:extLst>
                  <a:ext uri="{FF2B5EF4-FFF2-40B4-BE49-F238E27FC236}">
                    <a16:creationId xmlns:a16="http://schemas.microsoft.com/office/drawing/2014/main" id="{69C71B7A-28D7-4D1E-8F0D-D21F3CA7AB81}"/>
                  </a:ext>
                </a:extLst>
              </p:cNvPr>
              <p:cNvPicPr/>
              <p:nvPr/>
            </p:nvPicPr>
            <p:blipFill>
              <a:blip r:embed="rId44"/>
              <a:stretch>
                <a:fillRect/>
              </a:stretch>
            </p:blipFill>
            <p:spPr>
              <a:xfrm>
                <a:off x="9693606" y="5249558"/>
                <a:ext cx="2306520" cy="1488240"/>
              </a:xfrm>
              <a:prstGeom prst="rect">
                <a:avLst/>
              </a:prstGeom>
            </p:spPr>
          </p:pic>
        </mc:Fallback>
      </mc:AlternateContent>
      <p:grpSp>
        <p:nvGrpSpPr>
          <p:cNvPr id="172" name="Group 171">
            <a:extLst>
              <a:ext uri="{FF2B5EF4-FFF2-40B4-BE49-F238E27FC236}">
                <a16:creationId xmlns:a16="http://schemas.microsoft.com/office/drawing/2014/main" id="{D8C80D4A-3180-4CD4-8DA8-25A94CC39D78}"/>
              </a:ext>
            </a:extLst>
          </p:cNvPr>
          <p:cNvGrpSpPr/>
          <p:nvPr/>
        </p:nvGrpSpPr>
        <p:grpSpPr>
          <a:xfrm>
            <a:off x="7082526" y="5333438"/>
            <a:ext cx="800640" cy="1136520"/>
            <a:chOff x="7082526" y="5333438"/>
            <a:chExt cx="800640" cy="1136520"/>
          </a:xfrm>
        </p:grpSpPr>
        <mc:AlternateContent xmlns:mc="http://schemas.openxmlformats.org/markup-compatibility/2006" xmlns:p14="http://schemas.microsoft.com/office/powerpoint/2010/main">
          <mc:Choice Requires="p14">
            <p:contentPart p14:bwMode="auto" r:id="rId45">
              <p14:nvContentPartPr>
                <p14:cNvPr id="144" name="Ink 143">
                  <a:extLst>
                    <a:ext uri="{FF2B5EF4-FFF2-40B4-BE49-F238E27FC236}">
                      <a16:creationId xmlns:a16="http://schemas.microsoft.com/office/drawing/2014/main" id="{8D2F7FAB-4D58-4F75-AD23-451B771CC925}"/>
                    </a:ext>
                  </a:extLst>
                </p14:cNvPr>
                <p14:cNvContentPartPr/>
                <p14:nvPr/>
              </p14:nvContentPartPr>
              <p14:xfrm>
                <a:off x="7096206" y="5333438"/>
                <a:ext cx="185040" cy="234360"/>
              </p14:xfrm>
            </p:contentPart>
          </mc:Choice>
          <mc:Fallback xmlns="">
            <p:pic>
              <p:nvPicPr>
                <p:cNvPr id="144" name="Ink 143">
                  <a:extLst>
                    <a:ext uri="{FF2B5EF4-FFF2-40B4-BE49-F238E27FC236}">
                      <a16:creationId xmlns:a16="http://schemas.microsoft.com/office/drawing/2014/main" id="{8D2F7FAB-4D58-4F75-AD23-451B771CC925}"/>
                    </a:ext>
                  </a:extLst>
                </p:cNvPr>
                <p:cNvPicPr/>
                <p:nvPr/>
              </p:nvPicPr>
              <p:blipFill>
                <a:blip r:embed="rId46"/>
                <a:stretch>
                  <a:fillRect/>
                </a:stretch>
              </p:blipFill>
              <p:spPr>
                <a:xfrm>
                  <a:off x="7078566" y="5315798"/>
                  <a:ext cx="22068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45" name="Ink 144">
                  <a:extLst>
                    <a:ext uri="{FF2B5EF4-FFF2-40B4-BE49-F238E27FC236}">
                      <a16:creationId xmlns:a16="http://schemas.microsoft.com/office/drawing/2014/main" id="{52CCFA46-AA74-4361-99A4-C368F2D34DF7}"/>
                    </a:ext>
                  </a:extLst>
                </p14:cNvPr>
                <p14:cNvContentPartPr/>
                <p14:nvPr/>
              </p14:nvContentPartPr>
              <p14:xfrm>
                <a:off x="7372686" y="5423078"/>
                <a:ext cx="102600" cy="6120"/>
              </p14:xfrm>
            </p:contentPart>
          </mc:Choice>
          <mc:Fallback xmlns="">
            <p:pic>
              <p:nvPicPr>
                <p:cNvPr id="145" name="Ink 144">
                  <a:extLst>
                    <a:ext uri="{FF2B5EF4-FFF2-40B4-BE49-F238E27FC236}">
                      <a16:creationId xmlns:a16="http://schemas.microsoft.com/office/drawing/2014/main" id="{52CCFA46-AA74-4361-99A4-C368F2D34DF7}"/>
                    </a:ext>
                  </a:extLst>
                </p:cNvPr>
                <p:cNvPicPr/>
                <p:nvPr/>
              </p:nvPicPr>
              <p:blipFill>
                <a:blip r:embed="rId48"/>
                <a:stretch>
                  <a:fillRect/>
                </a:stretch>
              </p:blipFill>
              <p:spPr>
                <a:xfrm>
                  <a:off x="7355046" y="5405078"/>
                  <a:ext cx="13824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46" name="Ink 145">
                  <a:extLst>
                    <a:ext uri="{FF2B5EF4-FFF2-40B4-BE49-F238E27FC236}">
                      <a16:creationId xmlns:a16="http://schemas.microsoft.com/office/drawing/2014/main" id="{EC9D351C-3DD0-44CB-919C-1733102EB1CA}"/>
                    </a:ext>
                  </a:extLst>
                </p14:cNvPr>
                <p14:cNvContentPartPr/>
                <p14:nvPr/>
              </p14:nvContentPartPr>
              <p14:xfrm>
                <a:off x="7341726" y="5530358"/>
                <a:ext cx="145080" cy="30600"/>
              </p14:xfrm>
            </p:contentPart>
          </mc:Choice>
          <mc:Fallback xmlns="">
            <p:pic>
              <p:nvPicPr>
                <p:cNvPr id="146" name="Ink 145">
                  <a:extLst>
                    <a:ext uri="{FF2B5EF4-FFF2-40B4-BE49-F238E27FC236}">
                      <a16:creationId xmlns:a16="http://schemas.microsoft.com/office/drawing/2014/main" id="{EC9D351C-3DD0-44CB-919C-1733102EB1CA}"/>
                    </a:ext>
                  </a:extLst>
                </p:cNvPr>
                <p:cNvPicPr/>
                <p:nvPr/>
              </p:nvPicPr>
              <p:blipFill>
                <a:blip r:embed="rId50"/>
                <a:stretch>
                  <a:fillRect/>
                </a:stretch>
              </p:blipFill>
              <p:spPr>
                <a:xfrm>
                  <a:off x="7323726" y="5512358"/>
                  <a:ext cx="18072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57" name="Ink 156">
                  <a:extLst>
                    <a:ext uri="{FF2B5EF4-FFF2-40B4-BE49-F238E27FC236}">
                      <a16:creationId xmlns:a16="http://schemas.microsoft.com/office/drawing/2014/main" id="{7A8E112D-3B37-4019-B3FD-04C2550ACD1A}"/>
                    </a:ext>
                  </a:extLst>
                </p14:cNvPr>
                <p14:cNvContentPartPr/>
                <p14:nvPr/>
              </p14:nvContentPartPr>
              <p14:xfrm>
                <a:off x="7082526" y="5704598"/>
                <a:ext cx="54000" cy="226800"/>
              </p14:xfrm>
            </p:contentPart>
          </mc:Choice>
          <mc:Fallback xmlns="">
            <p:pic>
              <p:nvPicPr>
                <p:cNvPr id="157" name="Ink 156">
                  <a:extLst>
                    <a:ext uri="{FF2B5EF4-FFF2-40B4-BE49-F238E27FC236}">
                      <a16:creationId xmlns:a16="http://schemas.microsoft.com/office/drawing/2014/main" id="{7A8E112D-3B37-4019-B3FD-04C2550ACD1A}"/>
                    </a:ext>
                  </a:extLst>
                </p:cNvPr>
                <p:cNvPicPr/>
                <p:nvPr/>
              </p:nvPicPr>
              <p:blipFill>
                <a:blip r:embed="rId52"/>
                <a:stretch>
                  <a:fillRect/>
                </a:stretch>
              </p:blipFill>
              <p:spPr>
                <a:xfrm>
                  <a:off x="7064526" y="5686958"/>
                  <a:ext cx="8964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58" name="Ink 157">
                  <a:extLst>
                    <a:ext uri="{FF2B5EF4-FFF2-40B4-BE49-F238E27FC236}">
                      <a16:creationId xmlns:a16="http://schemas.microsoft.com/office/drawing/2014/main" id="{CB775879-AE17-464C-93A7-66616E48875B}"/>
                    </a:ext>
                  </a:extLst>
                </p14:cNvPr>
                <p14:cNvContentPartPr/>
                <p14:nvPr/>
              </p14:nvContentPartPr>
              <p14:xfrm>
                <a:off x="7216446" y="5807558"/>
                <a:ext cx="105840" cy="141840"/>
              </p14:xfrm>
            </p:contentPart>
          </mc:Choice>
          <mc:Fallback xmlns="">
            <p:pic>
              <p:nvPicPr>
                <p:cNvPr id="158" name="Ink 157">
                  <a:extLst>
                    <a:ext uri="{FF2B5EF4-FFF2-40B4-BE49-F238E27FC236}">
                      <a16:creationId xmlns:a16="http://schemas.microsoft.com/office/drawing/2014/main" id="{CB775879-AE17-464C-93A7-66616E48875B}"/>
                    </a:ext>
                  </a:extLst>
                </p:cNvPr>
                <p:cNvPicPr/>
                <p:nvPr/>
              </p:nvPicPr>
              <p:blipFill>
                <a:blip r:embed="rId54"/>
                <a:stretch>
                  <a:fillRect/>
                </a:stretch>
              </p:blipFill>
              <p:spPr>
                <a:xfrm>
                  <a:off x="7198806" y="5789558"/>
                  <a:ext cx="14148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59" name="Ink 158">
                  <a:extLst>
                    <a:ext uri="{FF2B5EF4-FFF2-40B4-BE49-F238E27FC236}">
                      <a16:creationId xmlns:a16="http://schemas.microsoft.com/office/drawing/2014/main" id="{D0408152-5076-4C7D-AC53-00D90061F756}"/>
                    </a:ext>
                  </a:extLst>
                </p14:cNvPr>
                <p14:cNvContentPartPr/>
                <p14:nvPr/>
              </p14:nvContentPartPr>
              <p14:xfrm>
                <a:off x="7348206" y="5655638"/>
                <a:ext cx="6840" cy="150480"/>
              </p14:xfrm>
            </p:contentPart>
          </mc:Choice>
          <mc:Fallback xmlns="">
            <p:pic>
              <p:nvPicPr>
                <p:cNvPr id="159" name="Ink 158">
                  <a:extLst>
                    <a:ext uri="{FF2B5EF4-FFF2-40B4-BE49-F238E27FC236}">
                      <a16:creationId xmlns:a16="http://schemas.microsoft.com/office/drawing/2014/main" id="{D0408152-5076-4C7D-AC53-00D90061F756}"/>
                    </a:ext>
                  </a:extLst>
                </p:cNvPr>
                <p:cNvPicPr/>
                <p:nvPr/>
              </p:nvPicPr>
              <p:blipFill>
                <a:blip r:embed="rId56"/>
                <a:stretch>
                  <a:fillRect/>
                </a:stretch>
              </p:blipFill>
              <p:spPr>
                <a:xfrm>
                  <a:off x="7330206" y="5637638"/>
                  <a:ext cx="424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60" name="Ink 159">
                  <a:extLst>
                    <a:ext uri="{FF2B5EF4-FFF2-40B4-BE49-F238E27FC236}">
                      <a16:creationId xmlns:a16="http://schemas.microsoft.com/office/drawing/2014/main" id="{11E41D4B-51E7-43F6-8BED-9777FFD670A4}"/>
                    </a:ext>
                  </a:extLst>
                </p14:cNvPr>
                <p14:cNvContentPartPr/>
                <p14:nvPr/>
              </p14:nvContentPartPr>
              <p14:xfrm>
                <a:off x="7391766" y="5762198"/>
                <a:ext cx="146880" cy="269640"/>
              </p14:xfrm>
            </p:contentPart>
          </mc:Choice>
          <mc:Fallback xmlns="">
            <p:pic>
              <p:nvPicPr>
                <p:cNvPr id="160" name="Ink 159">
                  <a:extLst>
                    <a:ext uri="{FF2B5EF4-FFF2-40B4-BE49-F238E27FC236}">
                      <a16:creationId xmlns:a16="http://schemas.microsoft.com/office/drawing/2014/main" id="{11E41D4B-51E7-43F6-8BED-9777FFD670A4}"/>
                    </a:ext>
                  </a:extLst>
                </p:cNvPr>
                <p:cNvPicPr/>
                <p:nvPr/>
              </p:nvPicPr>
              <p:blipFill>
                <a:blip r:embed="rId58"/>
                <a:stretch>
                  <a:fillRect/>
                </a:stretch>
              </p:blipFill>
              <p:spPr>
                <a:xfrm>
                  <a:off x="7374126" y="5744558"/>
                  <a:ext cx="18252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61" name="Ink 160">
                  <a:extLst>
                    <a:ext uri="{FF2B5EF4-FFF2-40B4-BE49-F238E27FC236}">
                      <a16:creationId xmlns:a16="http://schemas.microsoft.com/office/drawing/2014/main" id="{657936B4-15B3-4767-BFF7-F75753DB6F8F}"/>
                    </a:ext>
                  </a:extLst>
                </p14:cNvPr>
                <p14:cNvContentPartPr/>
                <p14:nvPr/>
              </p14:nvContentPartPr>
              <p14:xfrm>
                <a:off x="7564566" y="5729798"/>
                <a:ext cx="154080" cy="258120"/>
              </p14:xfrm>
            </p:contentPart>
          </mc:Choice>
          <mc:Fallback xmlns="">
            <p:pic>
              <p:nvPicPr>
                <p:cNvPr id="161" name="Ink 160">
                  <a:extLst>
                    <a:ext uri="{FF2B5EF4-FFF2-40B4-BE49-F238E27FC236}">
                      <a16:creationId xmlns:a16="http://schemas.microsoft.com/office/drawing/2014/main" id="{657936B4-15B3-4767-BFF7-F75753DB6F8F}"/>
                    </a:ext>
                  </a:extLst>
                </p:cNvPr>
                <p:cNvPicPr/>
                <p:nvPr/>
              </p:nvPicPr>
              <p:blipFill>
                <a:blip r:embed="rId60"/>
                <a:stretch>
                  <a:fillRect/>
                </a:stretch>
              </p:blipFill>
              <p:spPr>
                <a:xfrm>
                  <a:off x="7546566" y="5711798"/>
                  <a:ext cx="18972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62" name="Ink 161">
                  <a:extLst>
                    <a:ext uri="{FF2B5EF4-FFF2-40B4-BE49-F238E27FC236}">
                      <a16:creationId xmlns:a16="http://schemas.microsoft.com/office/drawing/2014/main" id="{5E7C519A-35A1-413E-B08C-A51ED977FB68}"/>
                    </a:ext>
                  </a:extLst>
                </p14:cNvPr>
                <p14:cNvContentPartPr/>
                <p14:nvPr/>
              </p14:nvContentPartPr>
              <p14:xfrm>
                <a:off x="7783446" y="5752478"/>
                <a:ext cx="78480" cy="7200"/>
              </p14:xfrm>
            </p:contentPart>
          </mc:Choice>
          <mc:Fallback xmlns="">
            <p:pic>
              <p:nvPicPr>
                <p:cNvPr id="162" name="Ink 161">
                  <a:extLst>
                    <a:ext uri="{FF2B5EF4-FFF2-40B4-BE49-F238E27FC236}">
                      <a16:creationId xmlns:a16="http://schemas.microsoft.com/office/drawing/2014/main" id="{5E7C519A-35A1-413E-B08C-A51ED977FB68}"/>
                    </a:ext>
                  </a:extLst>
                </p:cNvPr>
                <p:cNvPicPr/>
                <p:nvPr/>
              </p:nvPicPr>
              <p:blipFill>
                <a:blip r:embed="rId62"/>
                <a:stretch>
                  <a:fillRect/>
                </a:stretch>
              </p:blipFill>
              <p:spPr>
                <a:xfrm>
                  <a:off x="7765446" y="5734478"/>
                  <a:ext cx="11412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63" name="Ink 162">
                  <a:extLst>
                    <a:ext uri="{FF2B5EF4-FFF2-40B4-BE49-F238E27FC236}">
                      <a16:creationId xmlns:a16="http://schemas.microsoft.com/office/drawing/2014/main" id="{6574BBF8-EFB4-4796-8DEF-E0D7D637BD85}"/>
                    </a:ext>
                  </a:extLst>
                </p14:cNvPr>
                <p14:cNvContentPartPr/>
                <p14:nvPr/>
              </p14:nvContentPartPr>
              <p14:xfrm>
                <a:off x="7809366" y="5847878"/>
                <a:ext cx="73800" cy="10800"/>
              </p14:xfrm>
            </p:contentPart>
          </mc:Choice>
          <mc:Fallback xmlns="">
            <p:pic>
              <p:nvPicPr>
                <p:cNvPr id="163" name="Ink 162">
                  <a:extLst>
                    <a:ext uri="{FF2B5EF4-FFF2-40B4-BE49-F238E27FC236}">
                      <a16:creationId xmlns:a16="http://schemas.microsoft.com/office/drawing/2014/main" id="{6574BBF8-EFB4-4796-8DEF-E0D7D637BD85}"/>
                    </a:ext>
                  </a:extLst>
                </p:cNvPr>
                <p:cNvPicPr/>
                <p:nvPr/>
              </p:nvPicPr>
              <p:blipFill>
                <a:blip r:embed="rId64"/>
                <a:stretch>
                  <a:fillRect/>
                </a:stretch>
              </p:blipFill>
              <p:spPr>
                <a:xfrm>
                  <a:off x="7791366" y="5829878"/>
                  <a:ext cx="10944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65" name="Ink 164">
                  <a:extLst>
                    <a:ext uri="{FF2B5EF4-FFF2-40B4-BE49-F238E27FC236}">
                      <a16:creationId xmlns:a16="http://schemas.microsoft.com/office/drawing/2014/main" id="{8765DD60-E499-42E4-97A6-90076A4DB2D4}"/>
                    </a:ext>
                  </a:extLst>
                </p14:cNvPr>
                <p14:cNvContentPartPr/>
                <p14:nvPr/>
              </p14:nvContentPartPr>
              <p14:xfrm>
                <a:off x="7084686" y="6184478"/>
                <a:ext cx="237600" cy="285480"/>
              </p14:xfrm>
            </p:contentPart>
          </mc:Choice>
          <mc:Fallback xmlns="">
            <p:pic>
              <p:nvPicPr>
                <p:cNvPr id="165" name="Ink 164">
                  <a:extLst>
                    <a:ext uri="{FF2B5EF4-FFF2-40B4-BE49-F238E27FC236}">
                      <a16:creationId xmlns:a16="http://schemas.microsoft.com/office/drawing/2014/main" id="{8765DD60-E499-42E4-97A6-90076A4DB2D4}"/>
                    </a:ext>
                  </a:extLst>
                </p:cNvPr>
                <p:cNvPicPr/>
                <p:nvPr/>
              </p:nvPicPr>
              <p:blipFill>
                <a:blip r:embed="rId66"/>
                <a:stretch>
                  <a:fillRect/>
                </a:stretch>
              </p:blipFill>
              <p:spPr>
                <a:xfrm>
                  <a:off x="7067046" y="6166838"/>
                  <a:ext cx="27324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66" name="Ink 165">
                  <a:extLst>
                    <a:ext uri="{FF2B5EF4-FFF2-40B4-BE49-F238E27FC236}">
                      <a16:creationId xmlns:a16="http://schemas.microsoft.com/office/drawing/2014/main" id="{0DA8C704-90D6-4ED4-B058-718A55C093B3}"/>
                    </a:ext>
                  </a:extLst>
                </p14:cNvPr>
                <p14:cNvContentPartPr/>
                <p14:nvPr/>
              </p14:nvContentPartPr>
              <p14:xfrm>
                <a:off x="7329486" y="6213638"/>
                <a:ext cx="145080" cy="201600"/>
              </p14:xfrm>
            </p:contentPart>
          </mc:Choice>
          <mc:Fallback xmlns="">
            <p:pic>
              <p:nvPicPr>
                <p:cNvPr id="166" name="Ink 165">
                  <a:extLst>
                    <a:ext uri="{FF2B5EF4-FFF2-40B4-BE49-F238E27FC236}">
                      <a16:creationId xmlns:a16="http://schemas.microsoft.com/office/drawing/2014/main" id="{0DA8C704-90D6-4ED4-B058-718A55C093B3}"/>
                    </a:ext>
                  </a:extLst>
                </p:cNvPr>
                <p:cNvPicPr/>
                <p:nvPr/>
              </p:nvPicPr>
              <p:blipFill>
                <a:blip r:embed="rId68"/>
                <a:stretch>
                  <a:fillRect/>
                </a:stretch>
              </p:blipFill>
              <p:spPr>
                <a:xfrm>
                  <a:off x="7311486" y="6195638"/>
                  <a:ext cx="18072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67" name="Ink 166">
                  <a:extLst>
                    <a:ext uri="{FF2B5EF4-FFF2-40B4-BE49-F238E27FC236}">
                      <a16:creationId xmlns:a16="http://schemas.microsoft.com/office/drawing/2014/main" id="{CC169094-E10B-4FF7-A1A7-C87FFD8C3A93}"/>
                    </a:ext>
                  </a:extLst>
                </p14:cNvPr>
                <p14:cNvContentPartPr/>
                <p14:nvPr/>
              </p14:nvContentPartPr>
              <p14:xfrm>
                <a:off x="7519566" y="6199958"/>
                <a:ext cx="25560" cy="232560"/>
              </p14:xfrm>
            </p:contentPart>
          </mc:Choice>
          <mc:Fallback xmlns="">
            <p:pic>
              <p:nvPicPr>
                <p:cNvPr id="167" name="Ink 166">
                  <a:extLst>
                    <a:ext uri="{FF2B5EF4-FFF2-40B4-BE49-F238E27FC236}">
                      <a16:creationId xmlns:a16="http://schemas.microsoft.com/office/drawing/2014/main" id="{CC169094-E10B-4FF7-A1A7-C87FFD8C3A93}"/>
                    </a:ext>
                  </a:extLst>
                </p:cNvPr>
                <p:cNvPicPr/>
                <p:nvPr/>
              </p:nvPicPr>
              <p:blipFill>
                <a:blip r:embed="rId70"/>
                <a:stretch>
                  <a:fillRect/>
                </a:stretch>
              </p:blipFill>
              <p:spPr>
                <a:xfrm>
                  <a:off x="7501566" y="6181958"/>
                  <a:ext cx="6120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68" name="Ink 167">
                  <a:extLst>
                    <a:ext uri="{FF2B5EF4-FFF2-40B4-BE49-F238E27FC236}">
                      <a16:creationId xmlns:a16="http://schemas.microsoft.com/office/drawing/2014/main" id="{B57DD1E1-7247-487E-AB33-5FE73858CAC6}"/>
                    </a:ext>
                  </a:extLst>
                </p14:cNvPr>
                <p14:cNvContentPartPr/>
                <p14:nvPr/>
              </p14:nvContentPartPr>
              <p14:xfrm>
                <a:off x="7531446" y="6158198"/>
                <a:ext cx="117360" cy="65160"/>
              </p14:xfrm>
            </p:contentPart>
          </mc:Choice>
          <mc:Fallback xmlns="">
            <p:pic>
              <p:nvPicPr>
                <p:cNvPr id="168" name="Ink 167">
                  <a:extLst>
                    <a:ext uri="{FF2B5EF4-FFF2-40B4-BE49-F238E27FC236}">
                      <a16:creationId xmlns:a16="http://schemas.microsoft.com/office/drawing/2014/main" id="{B57DD1E1-7247-487E-AB33-5FE73858CAC6}"/>
                    </a:ext>
                  </a:extLst>
                </p:cNvPr>
                <p:cNvPicPr/>
                <p:nvPr/>
              </p:nvPicPr>
              <p:blipFill>
                <a:blip r:embed="rId72"/>
                <a:stretch>
                  <a:fillRect/>
                </a:stretch>
              </p:blipFill>
              <p:spPr>
                <a:xfrm>
                  <a:off x="7513806" y="6140198"/>
                  <a:ext cx="15300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69" name="Ink 168">
                  <a:extLst>
                    <a:ext uri="{FF2B5EF4-FFF2-40B4-BE49-F238E27FC236}">
                      <a16:creationId xmlns:a16="http://schemas.microsoft.com/office/drawing/2014/main" id="{A4ACD82E-CF84-46C0-B263-DC03542A2137}"/>
                    </a:ext>
                  </a:extLst>
                </p14:cNvPr>
                <p14:cNvContentPartPr/>
                <p14:nvPr/>
              </p14:nvContentPartPr>
              <p14:xfrm>
                <a:off x="7533606" y="6280598"/>
                <a:ext cx="125280" cy="136080"/>
              </p14:xfrm>
            </p:contentPart>
          </mc:Choice>
          <mc:Fallback xmlns="">
            <p:pic>
              <p:nvPicPr>
                <p:cNvPr id="169" name="Ink 168">
                  <a:extLst>
                    <a:ext uri="{FF2B5EF4-FFF2-40B4-BE49-F238E27FC236}">
                      <a16:creationId xmlns:a16="http://schemas.microsoft.com/office/drawing/2014/main" id="{A4ACD82E-CF84-46C0-B263-DC03542A2137}"/>
                    </a:ext>
                  </a:extLst>
                </p:cNvPr>
                <p:cNvPicPr/>
                <p:nvPr/>
              </p:nvPicPr>
              <p:blipFill>
                <a:blip r:embed="rId74"/>
                <a:stretch>
                  <a:fillRect/>
                </a:stretch>
              </p:blipFill>
              <p:spPr>
                <a:xfrm>
                  <a:off x="7515606" y="6262598"/>
                  <a:ext cx="16092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70" name="Ink 169">
                  <a:extLst>
                    <a:ext uri="{FF2B5EF4-FFF2-40B4-BE49-F238E27FC236}">
                      <a16:creationId xmlns:a16="http://schemas.microsoft.com/office/drawing/2014/main" id="{EB8FDF5E-8CE1-4C46-85C2-126AF4715D5B}"/>
                    </a:ext>
                  </a:extLst>
                </p14:cNvPr>
                <p14:cNvContentPartPr/>
                <p14:nvPr/>
              </p14:nvContentPartPr>
              <p14:xfrm>
                <a:off x="7752846" y="6255758"/>
                <a:ext cx="87840" cy="29520"/>
              </p14:xfrm>
            </p:contentPart>
          </mc:Choice>
          <mc:Fallback xmlns="">
            <p:pic>
              <p:nvPicPr>
                <p:cNvPr id="170" name="Ink 169">
                  <a:extLst>
                    <a:ext uri="{FF2B5EF4-FFF2-40B4-BE49-F238E27FC236}">
                      <a16:creationId xmlns:a16="http://schemas.microsoft.com/office/drawing/2014/main" id="{EB8FDF5E-8CE1-4C46-85C2-126AF4715D5B}"/>
                    </a:ext>
                  </a:extLst>
                </p:cNvPr>
                <p:cNvPicPr/>
                <p:nvPr/>
              </p:nvPicPr>
              <p:blipFill>
                <a:blip r:embed="rId76"/>
                <a:stretch>
                  <a:fillRect/>
                </a:stretch>
              </p:blipFill>
              <p:spPr>
                <a:xfrm>
                  <a:off x="7734846" y="6238118"/>
                  <a:ext cx="12348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71" name="Ink 170">
                  <a:extLst>
                    <a:ext uri="{FF2B5EF4-FFF2-40B4-BE49-F238E27FC236}">
                      <a16:creationId xmlns:a16="http://schemas.microsoft.com/office/drawing/2014/main" id="{F0976ADB-D1CD-40FF-A568-0CB6902F1F41}"/>
                    </a:ext>
                  </a:extLst>
                </p14:cNvPr>
                <p14:cNvContentPartPr/>
                <p14:nvPr/>
              </p14:nvContentPartPr>
              <p14:xfrm>
                <a:off x="7806486" y="6391478"/>
                <a:ext cx="51840" cy="7560"/>
              </p14:xfrm>
            </p:contentPart>
          </mc:Choice>
          <mc:Fallback xmlns="">
            <p:pic>
              <p:nvPicPr>
                <p:cNvPr id="171" name="Ink 170">
                  <a:extLst>
                    <a:ext uri="{FF2B5EF4-FFF2-40B4-BE49-F238E27FC236}">
                      <a16:creationId xmlns:a16="http://schemas.microsoft.com/office/drawing/2014/main" id="{F0976ADB-D1CD-40FF-A568-0CB6902F1F41}"/>
                    </a:ext>
                  </a:extLst>
                </p:cNvPr>
                <p:cNvPicPr/>
                <p:nvPr/>
              </p:nvPicPr>
              <p:blipFill>
                <a:blip r:embed="rId78"/>
                <a:stretch>
                  <a:fillRect/>
                </a:stretch>
              </p:blipFill>
              <p:spPr>
                <a:xfrm>
                  <a:off x="7788486" y="6373838"/>
                  <a:ext cx="87480" cy="43200"/>
                </a:xfrm>
                <a:prstGeom prst="rect">
                  <a:avLst/>
                </a:prstGeom>
              </p:spPr>
            </p:pic>
          </mc:Fallback>
        </mc:AlternateContent>
      </p:grpSp>
      <p:grpSp>
        <p:nvGrpSpPr>
          <p:cNvPr id="189" name="Group 188">
            <a:extLst>
              <a:ext uri="{FF2B5EF4-FFF2-40B4-BE49-F238E27FC236}">
                <a16:creationId xmlns:a16="http://schemas.microsoft.com/office/drawing/2014/main" id="{AFF2976B-7EB2-4FE5-8A77-19D62E8E29D0}"/>
              </a:ext>
            </a:extLst>
          </p:cNvPr>
          <p:cNvGrpSpPr/>
          <p:nvPr/>
        </p:nvGrpSpPr>
        <p:grpSpPr>
          <a:xfrm>
            <a:off x="9813126" y="5399678"/>
            <a:ext cx="916560" cy="1150920"/>
            <a:chOff x="9813126" y="5399678"/>
            <a:chExt cx="916560" cy="1150920"/>
          </a:xfrm>
        </p:grpSpPr>
        <mc:AlternateContent xmlns:mc="http://schemas.openxmlformats.org/markup-compatibility/2006" xmlns:p14="http://schemas.microsoft.com/office/powerpoint/2010/main">
          <mc:Choice Requires="p14">
            <p:contentPart p14:bwMode="auto" r:id="rId79">
              <p14:nvContentPartPr>
                <p14:cNvPr id="140" name="Ink 139">
                  <a:extLst>
                    <a:ext uri="{FF2B5EF4-FFF2-40B4-BE49-F238E27FC236}">
                      <a16:creationId xmlns:a16="http://schemas.microsoft.com/office/drawing/2014/main" id="{96E0626A-FE3C-4905-91B3-4A573B508380}"/>
                    </a:ext>
                  </a:extLst>
                </p14:cNvPr>
                <p14:cNvContentPartPr/>
                <p14:nvPr/>
              </p14:nvContentPartPr>
              <p14:xfrm>
                <a:off x="9813126" y="5399678"/>
                <a:ext cx="216720" cy="272160"/>
              </p14:xfrm>
            </p:contentPart>
          </mc:Choice>
          <mc:Fallback xmlns="">
            <p:pic>
              <p:nvPicPr>
                <p:cNvPr id="140" name="Ink 139">
                  <a:extLst>
                    <a:ext uri="{FF2B5EF4-FFF2-40B4-BE49-F238E27FC236}">
                      <a16:creationId xmlns:a16="http://schemas.microsoft.com/office/drawing/2014/main" id="{96E0626A-FE3C-4905-91B3-4A573B508380}"/>
                    </a:ext>
                  </a:extLst>
                </p:cNvPr>
                <p:cNvPicPr/>
                <p:nvPr/>
              </p:nvPicPr>
              <p:blipFill>
                <a:blip r:embed="rId80"/>
                <a:stretch>
                  <a:fillRect/>
                </a:stretch>
              </p:blipFill>
              <p:spPr>
                <a:xfrm>
                  <a:off x="9795486" y="5382038"/>
                  <a:ext cx="25236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41" name="Ink 140">
                  <a:extLst>
                    <a:ext uri="{FF2B5EF4-FFF2-40B4-BE49-F238E27FC236}">
                      <a16:creationId xmlns:a16="http://schemas.microsoft.com/office/drawing/2014/main" id="{4B37D148-89D6-4F22-8E69-BC0515F060F9}"/>
                    </a:ext>
                  </a:extLst>
                </p14:cNvPr>
                <p14:cNvContentPartPr/>
                <p14:nvPr/>
              </p14:nvContentPartPr>
              <p14:xfrm>
                <a:off x="10114086" y="5495078"/>
                <a:ext cx="78120" cy="24840"/>
              </p14:xfrm>
            </p:contentPart>
          </mc:Choice>
          <mc:Fallback xmlns="">
            <p:pic>
              <p:nvPicPr>
                <p:cNvPr id="141" name="Ink 140">
                  <a:extLst>
                    <a:ext uri="{FF2B5EF4-FFF2-40B4-BE49-F238E27FC236}">
                      <a16:creationId xmlns:a16="http://schemas.microsoft.com/office/drawing/2014/main" id="{4B37D148-89D6-4F22-8E69-BC0515F060F9}"/>
                    </a:ext>
                  </a:extLst>
                </p:cNvPr>
                <p:cNvPicPr/>
                <p:nvPr/>
              </p:nvPicPr>
              <p:blipFill>
                <a:blip r:embed="rId82"/>
                <a:stretch>
                  <a:fillRect/>
                </a:stretch>
              </p:blipFill>
              <p:spPr>
                <a:xfrm>
                  <a:off x="10096086" y="5477438"/>
                  <a:ext cx="11376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42" name="Ink 141">
                  <a:extLst>
                    <a:ext uri="{FF2B5EF4-FFF2-40B4-BE49-F238E27FC236}">
                      <a16:creationId xmlns:a16="http://schemas.microsoft.com/office/drawing/2014/main" id="{A4598A40-C7C8-4DC6-8871-9CE0A0588DC3}"/>
                    </a:ext>
                  </a:extLst>
                </p14:cNvPr>
                <p14:cNvContentPartPr/>
                <p14:nvPr/>
              </p14:nvContentPartPr>
              <p14:xfrm>
                <a:off x="10094286" y="5607758"/>
                <a:ext cx="67320" cy="8280"/>
              </p14:xfrm>
            </p:contentPart>
          </mc:Choice>
          <mc:Fallback xmlns="">
            <p:pic>
              <p:nvPicPr>
                <p:cNvPr id="142" name="Ink 141">
                  <a:extLst>
                    <a:ext uri="{FF2B5EF4-FFF2-40B4-BE49-F238E27FC236}">
                      <a16:creationId xmlns:a16="http://schemas.microsoft.com/office/drawing/2014/main" id="{A4598A40-C7C8-4DC6-8871-9CE0A0588DC3}"/>
                    </a:ext>
                  </a:extLst>
                </p:cNvPr>
                <p:cNvPicPr/>
                <p:nvPr/>
              </p:nvPicPr>
              <p:blipFill>
                <a:blip r:embed="rId84"/>
                <a:stretch>
                  <a:fillRect/>
                </a:stretch>
              </p:blipFill>
              <p:spPr>
                <a:xfrm>
                  <a:off x="10076646" y="5590118"/>
                  <a:ext cx="10296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73" name="Ink 172">
                  <a:extLst>
                    <a:ext uri="{FF2B5EF4-FFF2-40B4-BE49-F238E27FC236}">
                      <a16:creationId xmlns:a16="http://schemas.microsoft.com/office/drawing/2014/main" id="{BBC28D71-73C5-455D-B89A-A91D8F6EDBEB}"/>
                    </a:ext>
                  </a:extLst>
                </p14:cNvPr>
                <p14:cNvContentPartPr/>
                <p14:nvPr/>
              </p14:nvContentPartPr>
              <p14:xfrm>
                <a:off x="9861726" y="5761118"/>
                <a:ext cx="103320" cy="293040"/>
              </p14:xfrm>
            </p:contentPart>
          </mc:Choice>
          <mc:Fallback xmlns="">
            <p:pic>
              <p:nvPicPr>
                <p:cNvPr id="173" name="Ink 172">
                  <a:extLst>
                    <a:ext uri="{FF2B5EF4-FFF2-40B4-BE49-F238E27FC236}">
                      <a16:creationId xmlns:a16="http://schemas.microsoft.com/office/drawing/2014/main" id="{BBC28D71-73C5-455D-B89A-A91D8F6EDBEB}"/>
                    </a:ext>
                  </a:extLst>
                </p:cNvPr>
                <p:cNvPicPr/>
                <p:nvPr/>
              </p:nvPicPr>
              <p:blipFill>
                <a:blip r:embed="rId86"/>
                <a:stretch>
                  <a:fillRect/>
                </a:stretch>
              </p:blipFill>
              <p:spPr>
                <a:xfrm>
                  <a:off x="9844086" y="5743118"/>
                  <a:ext cx="13896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74" name="Ink 173">
                  <a:extLst>
                    <a:ext uri="{FF2B5EF4-FFF2-40B4-BE49-F238E27FC236}">
                      <a16:creationId xmlns:a16="http://schemas.microsoft.com/office/drawing/2014/main" id="{86DBD9C5-2B52-4D11-9B40-0E5148C59562}"/>
                    </a:ext>
                  </a:extLst>
                </p14:cNvPr>
                <p14:cNvContentPartPr/>
                <p14:nvPr/>
              </p14:nvContentPartPr>
              <p14:xfrm>
                <a:off x="10010406" y="5911598"/>
                <a:ext cx="86400" cy="27000"/>
              </p14:xfrm>
            </p:contentPart>
          </mc:Choice>
          <mc:Fallback xmlns="">
            <p:pic>
              <p:nvPicPr>
                <p:cNvPr id="174" name="Ink 173">
                  <a:extLst>
                    <a:ext uri="{FF2B5EF4-FFF2-40B4-BE49-F238E27FC236}">
                      <a16:creationId xmlns:a16="http://schemas.microsoft.com/office/drawing/2014/main" id="{86DBD9C5-2B52-4D11-9B40-0E5148C59562}"/>
                    </a:ext>
                  </a:extLst>
                </p:cNvPr>
                <p:cNvPicPr/>
                <p:nvPr/>
              </p:nvPicPr>
              <p:blipFill>
                <a:blip r:embed="rId88"/>
                <a:stretch>
                  <a:fillRect/>
                </a:stretch>
              </p:blipFill>
              <p:spPr>
                <a:xfrm>
                  <a:off x="9992406" y="5893598"/>
                  <a:ext cx="12204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75" name="Ink 174">
                  <a:extLst>
                    <a:ext uri="{FF2B5EF4-FFF2-40B4-BE49-F238E27FC236}">
                      <a16:creationId xmlns:a16="http://schemas.microsoft.com/office/drawing/2014/main" id="{D9E121E5-415F-4735-8F14-77B9F2E5640A}"/>
                    </a:ext>
                  </a:extLst>
                </p14:cNvPr>
                <p14:cNvContentPartPr/>
                <p14:nvPr/>
              </p14:nvContentPartPr>
              <p14:xfrm>
                <a:off x="10010406" y="5934638"/>
                <a:ext cx="196560" cy="89280"/>
              </p14:xfrm>
            </p:contentPart>
          </mc:Choice>
          <mc:Fallback xmlns="">
            <p:pic>
              <p:nvPicPr>
                <p:cNvPr id="175" name="Ink 174">
                  <a:extLst>
                    <a:ext uri="{FF2B5EF4-FFF2-40B4-BE49-F238E27FC236}">
                      <a16:creationId xmlns:a16="http://schemas.microsoft.com/office/drawing/2014/main" id="{D9E121E5-415F-4735-8F14-77B9F2E5640A}"/>
                    </a:ext>
                  </a:extLst>
                </p:cNvPr>
                <p:cNvPicPr/>
                <p:nvPr/>
              </p:nvPicPr>
              <p:blipFill>
                <a:blip r:embed="rId90"/>
                <a:stretch>
                  <a:fillRect/>
                </a:stretch>
              </p:blipFill>
              <p:spPr>
                <a:xfrm>
                  <a:off x="9992406" y="5916998"/>
                  <a:ext cx="23220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76" name="Ink 175">
                  <a:extLst>
                    <a:ext uri="{FF2B5EF4-FFF2-40B4-BE49-F238E27FC236}">
                      <a16:creationId xmlns:a16="http://schemas.microsoft.com/office/drawing/2014/main" id="{58DAC898-3A95-4618-A902-77AAF61DC121}"/>
                    </a:ext>
                  </a:extLst>
                </p14:cNvPr>
                <p14:cNvContentPartPr/>
                <p14:nvPr/>
              </p14:nvContentPartPr>
              <p14:xfrm>
                <a:off x="10176006" y="5727638"/>
                <a:ext cx="58320" cy="317880"/>
              </p14:xfrm>
            </p:contentPart>
          </mc:Choice>
          <mc:Fallback xmlns="">
            <p:pic>
              <p:nvPicPr>
                <p:cNvPr id="176" name="Ink 175">
                  <a:extLst>
                    <a:ext uri="{FF2B5EF4-FFF2-40B4-BE49-F238E27FC236}">
                      <a16:creationId xmlns:a16="http://schemas.microsoft.com/office/drawing/2014/main" id="{58DAC898-3A95-4618-A902-77AAF61DC121}"/>
                    </a:ext>
                  </a:extLst>
                </p:cNvPr>
                <p:cNvPicPr/>
                <p:nvPr/>
              </p:nvPicPr>
              <p:blipFill>
                <a:blip r:embed="rId92"/>
                <a:stretch>
                  <a:fillRect/>
                </a:stretch>
              </p:blipFill>
              <p:spPr>
                <a:xfrm>
                  <a:off x="10158006" y="5709998"/>
                  <a:ext cx="93960"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77" name="Ink 176">
                  <a:extLst>
                    <a:ext uri="{FF2B5EF4-FFF2-40B4-BE49-F238E27FC236}">
                      <a16:creationId xmlns:a16="http://schemas.microsoft.com/office/drawing/2014/main" id="{BB3D82ED-D39D-45D1-A58B-F9E7DCF1E1F4}"/>
                    </a:ext>
                  </a:extLst>
                </p14:cNvPr>
                <p14:cNvContentPartPr/>
                <p14:nvPr/>
              </p14:nvContentPartPr>
              <p14:xfrm>
                <a:off x="10305606" y="5801438"/>
                <a:ext cx="154440" cy="223560"/>
              </p14:xfrm>
            </p:contentPart>
          </mc:Choice>
          <mc:Fallback xmlns="">
            <p:pic>
              <p:nvPicPr>
                <p:cNvPr id="177" name="Ink 176">
                  <a:extLst>
                    <a:ext uri="{FF2B5EF4-FFF2-40B4-BE49-F238E27FC236}">
                      <a16:creationId xmlns:a16="http://schemas.microsoft.com/office/drawing/2014/main" id="{BB3D82ED-D39D-45D1-A58B-F9E7DCF1E1F4}"/>
                    </a:ext>
                  </a:extLst>
                </p:cNvPr>
                <p:cNvPicPr/>
                <p:nvPr/>
              </p:nvPicPr>
              <p:blipFill>
                <a:blip r:embed="rId94"/>
                <a:stretch>
                  <a:fillRect/>
                </a:stretch>
              </p:blipFill>
              <p:spPr>
                <a:xfrm>
                  <a:off x="10287966" y="5783798"/>
                  <a:ext cx="19008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78" name="Ink 177">
                  <a:extLst>
                    <a:ext uri="{FF2B5EF4-FFF2-40B4-BE49-F238E27FC236}">
                      <a16:creationId xmlns:a16="http://schemas.microsoft.com/office/drawing/2014/main" id="{39F5579A-12F0-4318-AAD1-C626BF535406}"/>
                    </a:ext>
                  </a:extLst>
                </p14:cNvPr>
                <p14:cNvContentPartPr/>
                <p14:nvPr/>
              </p14:nvContentPartPr>
              <p14:xfrm>
                <a:off x="10498926" y="5832398"/>
                <a:ext cx="130320" cy="262080"/>
              </p14:xfrm>
            </p:contentPart>
          </mc:Choice>
          <mc:Fallback xmlns="">
            <p:pic>
              <p:nvPicPr>
                <p:cNvPr id="178" name="Ink 177">
                  <a:extLst>
                    <a:ext uri="{FF2B5EF4-FFF2-40B4-BE49-F238E27FC236}">
                      <a16:creationId xmlns:a16="http://schemas.microsoft.com/office/drawing/2014/main" id="{39F5579A-12F0-4318-AAD1-C626BF535406}"/>
                    </a:ext>
                  </a:extLst>
                </p:cNvPr>
                <p:cNvPicPr/>
                <p:nvPr/>
              </p:nvPicPr>
              <p:blipFill>
                <a:blip r:embed="rId96"/>
                <a:stretch>
                  <a:fillRect/>
                </a:stretch>
              </p:blipFill>
              <p:spPr>
                <a:xfrm>
                  <a:off x="10481286" y="5814758"/>
                  <a:ext cx="16596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80" name="Ink 179">
                  <a:extLst>
                    <a:ext uri="{FF2B5EF4-FFF2-40B4-BE49-F238E27FC236}">
                      <a16:creationId xmlns:a16="http://schemas.microsoft.com/office/drawing/2014/main" id="{CACF70C5-99D9-48A5-A576-923E7B1EC505}"/>
                    </a:ext>
                  </a:extLst>
                </p14:cNvPr>
                <p14:cNvContentPartPr/>
                <p14:nvPr/>
              </p14:nvContentPartPr>
              <p14:xfrm>
                <a:off x="9967926" y="6151358"/>
                <a:ext cx="203400" cy="399240"/>
              </p14:xfrm>
            </p:contentPart>
          </mc:Choice>
          <mc:Fallback xmlns="">
            <p:pic>
              <p:nvPicPr>
                <p:cNvPr id="180" name="Ink 179">
                  <a:extLst>
                    <a:ext uri="{FF2B5EF4-FFF2-40B4-BE49-F238E27FC236}">
                      <a16:creationId xmlns:a16="http://schemas.microsoft.com/office/drawing/2014/main" id="{CACF70C5-99D9-48A5-A576-923E7B1EC505}"/>
                    </a:ext>
                  </a:extLst>
                </p:cNvPr>
                <p:cNvPicPr/>
                <p:nvPr/>
              </p:nvPicPr>
              <p:blipFill>
                <a:blip r:embed="rId98"/>
                <a:stretch>
                  <a:fillRect/>
                </a:stretch>
              </p:blipFill>
              <p:spPr>
                <a:xfrm>
                  <a:off x="9950286" y="6133718"/>
                  <a:ext cx="239040"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81" name="Ink 180">
                  <a:extLst>
                    <a:ext uri="{FF2B5EF4-FFF2-40B4-BE49-F238E27FC236}">
                      <a16:creationId xmlns:a16="http://schemas.microsoft.com/office/drawing/2014/main" id="{AED6F753-B71C-4E59-9AC1-83BA1E38260E}"/>
                    </a:ext>
                  </a:extLst>
                </p14:cNvPr>
                <p14:cNvContentPartPr/>
                <p14:nvPr/>
              </p14:nvContentPartPr>
              <p14:xfrm>
                <a:off x="10167726" y="6224798"/>
                <a:ext cx="127080" cy="286920"/>
              </p14:xfrm>
            </p:contentPart>
          </mc:Choice>
          <mc:Fallback xmlns="">
            <p:pic>
              <p:nvPicPr>
                <p:cNvPr id="181" name="Ink 180">
                  <a:extLst>
                    <a:ext uri="{FF2B5EF4-FFF2-40B4-BE49-F238E27FC236}">
                      <a16:creationId xmlns:a16="http://schemas.microsoft.com/office/drawing/2014/main" id="{AED6F753-B71C-4E59-9AC1-83BA1E38260E}"/>
                    </a:ext>
                  </a:extLst>
                </p:cNvPr>
                <p:cNvPicPr/>
                <p:nvPr/>
              </p:nvPicPr>
              <p:blipFill>
                <a:blip r:embed="rId100"/>
                <a:stretch>
                  <a:fillRect/>
                </a:stretch>
              </p:blipFill>
              <p:spPr>
                <a:xfrm>
                  <a:off x="10149726" y="6207158"/>
                  <a:ext cx="16272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82" name="Ink 181">
                  <a:extLst>
                    <a:ext uri="{FF2B5EF4-FFF2-40B4-BE49-F238E27FC236}">
                      <a16:creationId xmlns:a16="http://schemas.microsoft.com/office/drawing/2014/main" id="{1AABC994-7E5C-44F9-BC6A-137E12E821D0}"/>
                    </a:ext>
                  </a:extLst>
                </p14:cNvPr>
                <p14:cNvContentPartPr/>
                <p14:nvPr/>
              </p14:nvContentPartPr>
              <p14:xfrm>
                <a:off x="10364286" y="6257198"/>
                <a:ext cx="11520" cy="231480"/>
              </p14:xfrm>
            </p:contentPart>
          </mc:Choice>
          <mc:Fallback xmlns="">
            <p:pic>
              <p:nvPicPr>
                <p:cNvPr id="182" name="Ink 181">
                  <a:extLst>
                    <a:ext uri="{FF2B5EF4-FFF2-40B4-BE49-F238E27FC236}">
                      <a16:creationId xmlns:a16="http://schemas.microsoft.com/office/drawing/2014/main" id="{1AABC994-7E5C-44F9-BC6A-137E12E821D0}"/>
                    </a:ext>
                  </a:extLst>
                </p:cNvPr>
                <p:cNvPicPr/>
                <p:nvPr/>
              </p:nvPicPr>
              <p:blipFill>
                <a:blip r:embed="rId102"/>
                <a:stretch>
                  <a:fillRect/>
                </a:stretch>
              </p:blipFill>
              <p:spPr>
                <a:xfrm>
                  <a:off x="10346646" y="6239558"/>
                  <a:ext cx="4716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83" name="Ink 182">
                  <a:extLst>
                    <a:ext uri="{FF2B5EF4-FFF2-40B4-BE49-F238E27FC236}">
                      <a16:creationId xmlns:a16="http://schemas.microsoft.com/office/drawing/2014/main" id="{B5F9C471-8074-42DD-B64A-88593FAEB85B}"/>
                    </a:ext>
                  </a:extLst>
                </p14:cNvPr>
                <p14:cNvContentPartPr/>
                <p14:nvPr/>
              </p14:nvContentPartPr>
              <p14:xfrm>
                <a:off x="10375446" y="6228758"/>
                <a:ext cx="115560" cy="169200"/>
              </p14:xfrm>
            </p:contentPart>
          </mc:Choice>
          <mc:Fallback xmlns="">
            <p:pic>
              <p:nvPicPr>
                <p:cNvPr id="183" name="Ink 182">
                  <a:extLst>
                    <a:ext uri="{FF2B5EF4-FFF2-40B4-BE49-F238E27FC236}">
                      <a16:creationId xmlns:a16="http://schemas.microsoft.com/office/drawing/2014/main" id="{B5F9C471-8074-42DD-B64A-88593FAEB85B}"/>
                    </a:ext>
                  </a:extLst>
                </p:cNvPr>
                <p:cNvPicPr/>
                <p:nvPr/>
              </p:nvPicPr>
              <p:blipFill>
                <a:blip r:embed="rId104"/>
                <a:stretch>
                  <a:fillRect/>
                </a:stretch>
              </p:blipFill>
              <p:spPr>
                <a:xfrm>
                  <a:off x="10357806" y="6211118"/>
                  <a:ext cx="15120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84" name="Ink 183">
                  <a:extLst>
                    <a:ext uri="{FF2B5EF4-FFF2-40B4-BE49-F238E27FC236}">
                      <a16:creationId xmlns:a16="http://schemas.microsoft.com/office/drawing/2014/main" id="{1C7B6924-4B23-4937-BC72-71E6B7E4CD83}"/>
                    </a:ext>
                  </a:extLst>
                </p14:cNvPr>
                <p14:cNvContentPartPr/>
                <p14:nvPr/>
              </p14:nvContentPartPr>
              <p14:xfrm>
                <a:off x="10344486" y="6495878"/>
                <a:ext cx="110880" cy="20520"/>
              </p14:xfrm>
            </p:contentPart>
          </mc:Choice>
          <mc:Fallback xmlns="">
            <p:pic>
              <p:nvPicPr>
                <p:cNvPr id="184" name="Ink 183">
                  <a:extLst>
                    <a:ext uri="{FF2B5EF4-FFF2-40B4-BE49-F238E27FC236}">
                      <a16:creationId xmlns:a16="http://schemas.microsoft.com/office/drawing/2014/main" id="{1C7B6924-4B23-4937-BC72-71E6B7E4CD83}"/>
                    </a:ext>
                  </a:extLst>
                </p:cNvPr>
                <p:cNvPicPr/>
                <p:nvPr/>
              </p:nvPicPr>
              <p:blipFill>
                <a:blip r:embed="rId106"/>
                <a:stretch>
                  <a:fillRect/>
                </a:stretch>
              </p:blipFill>
              <p:spPr>
                <a:xfrm>
                  <a:off x="10326846" y="6477878"/>
                  <a:ext cx="14652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85" name="Ink 184">
                  <a:extLst>
                    <a:ext uri="{FF2B5EF4-FFF2-40B4-BE49-F238E27FC236}">
                      <a16:creationId xmlns:a16="http://schemas.microsoft.com/office/drawing/2014/main" id="{29A2CAE3-9837-4295-9CFA-1E3AC4893534}"/>
                    </a:ext>
                  </a:extLst>
                </p14:cNvPr>
                <p14:cNvContentPartPr/>
                <p14:nvPr/>
              </p14:nvContentPartPr>
              <p14:xfrm>
                <a:off x="10701966" y="5915558"/>
                <a:ext cx="27720" cy="19080"/>
              </p14:xfrm>
            </p:contentPart>
          </mc:Choice>
          <mc:Fallback xmlns="">
            <p:pic>
              <p:nvPicPr>
                <p:cNvPr id="185" name="Ink 184">
                  <a:extLst>
                    <a:ext uri="{FF2B5EF4-FFF2-40B4-BE49-F238E27FC236}">
                      <a16:creationId xmlns:a16="http://schemas.microsoft.com/office/drawing/2014/main" id="{29A2CAE3-9837-4295-9CFA-1E3AC4893534}"/>
                    </a:ext>
                  </a:extLst>
                </p:cNvPr>
                <p:cNvPicPr/>
                <p:nvPr/>
              </p:nvPicPr>
              <p:blipFill>
                <a:blip r:embed="rId108"/>
                <a:stretch>
                  <a:fillRect/>
                </a:stretch>
              </p:blipFill>
              <p:spPr>
                <a:xfrm>
                  <a:off x="10684326" y="5897918"/>
                  <a:ext cx="6336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86" name="Ink 185">
                  <a:extLst>
                    <a:ext uri="{FF2B5EF4-FFF2-40B4-BE49-F238E27FC236}">
                      <a16:creationId xmlns:a16="http://schemas.microsoft.com/office/drawing/2014/main" id="{35F0C621-8378-4769-8FB4-371CA186A3D0}"/>
                    </a:ext>
                  </a:extLst>
                </p14:cNvPr>
                <p14:cNvContentPartPr/>
                <p14:nvPr/>
              </p14:nvContentPartPr>
              <p14:xfrm>
                <a:off x="10685766" y="6006278"/>
                <a:ext cx="32760" cy="19440"/>
              </p14:xfrm>
            </p:contentPart>
          </mc:Choice>
          <mc:Fallback xmlns="">
            <p:pic>
              <p:nvPicPr>
                <p:cNvPr id="186" name="Ink 185">
                  <a:extLst>
                    <a:ext uri="{FF2B5EF4-FFF2-40B4-BE49-F238E27FC236}">
                      <a16:creationId xmlns:a16="http://schemas.microsoft.com/office/drawing/2014/main" id="{35F0C621-8378-4769-8FB4-371CA186A3D0}"/>
                    </a:ext>
                  </a:extLst>
                </p:cNvPr>
                <p:cNvPicPr/>
                <p:nvPr/>
              </p:nvPicPr>
              <p:blipFill>
                <a:blip r:embed="rId110"/>
                <a:stretch>
                  <a:fillRect/>
                </a:stretch>
              </p:blipFill>
              <p:spPr>
                <a:xfrm>
                  <a:off x="10668126" y="5988278"/>
                  <a:ext cx="6840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87" name="Ink 186">
                  <a:extLst>
                    <a:ext uri="{FF2B5EF4-FFF2-40B4-BE49-F238E27FC236}">
                      <a16:creationId xmlns:a16="http://schemas.microsoft.com/office/drawing/2014/main" id="{77834A24-FBBE-4E92-9411-88B2A676EED4}"/>
                    </a:ext>
                  </a:extLst>
                </p14:cNvPr>
                <p14:cNvContentPartPr/>
                <p14:nvPr/>
              </p14:nvContentPartPr>
              <p14:xfrm>
                <a:off x="10546086" y="6394718"/>
                <a:ext cx="27720" cy="13320"/>
              </p14:xfrm>
            </p:contentPart>
          </mc:Choice>
          <mc:Fallback xmlns="">
            <p:pic>
              <p:nvPicPr>
                <p:cNvPr id="187" name="Ink 186">
                  <a:extLst>
                    <a:ext uri="{FF2B5EF4-FFF2-40B4-BE49-F238E27FC236}">
                      <a16:creationId xmlns:a16="http://schemas.microsoft.com/office/drawing/2014/main" id="{77834A24-FBBE-4E92-9411-88B2A676EED4}"/>
                    </a:ext>
                  </a:extLst>
                </p:cNvPr>
                <p:cNvPicPr/>
                <p:nvPr/>
              </p:nvPicPr>
              <p:blipFill>
                <a:blip r:embed="rId112"/>
                <a:stretch>
                  <a:fillRect/>
                </a:stretch>
              </p:blipFill>
              <p:spPr>
                <a:xfrm>
                  <a:off x="10528446" y="6376718"/>
                  <a:ext cx="6336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88" name="Ink 187">
                  <a:extLst>
                    <a:ext uri="{FF2B5EF4-FFF2-40B4-BE49-F238E27FC236}">
                      <a16:creationId xmlns:a16="http://schemas.microsoft.com/office/drawing/2014/main" id="{01759468-5B24-44FB-93E4-6A21CA309C71}"/>
                    </a:ext>
                  </a:extLst>
                </p14:cNvPr>
                <p14:cNvContentPartPr/>
                <p14:nvPr/>
              </p14:nvContentPartPr>
              <p14:xfrm>
                <a:off x="10547886" y="6474278"/>
                <a:ext cx="86400" cy="49680"/>
              </p14:xfrm>
            </p:contentPart>
          </mc:Choice>
          <mc:Fallback xmlns="">
            <p:pic>
              <p:nvPicPr>
                <p:cNvPr id="188" name="Ink 187">
                  <a:extLst>
                    <a:ext uri="{FF2B5EF4-FFF2-40B4-BE49-F238E27FC236}">
                      <a16:creationId xmlns:a16="http://schemas.microsoft.com/office/drawing/2014/main" id="{01759468-5B24-44FB-93E4-6A21CA309C71}"/>
                    </a:ext>
                  </a:extLst>
                </p:cNvPr>
                <p:cNvPicPr/>
                <p:nvPr/>
              </p:nvPicPr>
              <p:blipFill>
                <a:blip r:embed="rId114"/>
                <a:stretch>
                  <a:fillRect/>
                </a:stretch>
              </p:blipFill>
              <p:spPr>
                <a:xfrm>
                  <a:off x="10529886" y="6456278"/>
                  <a:ext cx="122040" cy="85320"/>
                </a:xfrm>
                <a:prstGeom prst="rect">
                  <a:avLst/>
                </a:prstGeom>
              </p:spPr>
            </p:pic>
          </mc:Fallback>
        </mc:AlternateContent>
      </p:grpSp>
      <p:grpSp>
        <p:nvGrpSpPr>
          <p:cNvPr id="195" name="Group 194">
            <a:extLst>
              <a:ext uri="{FF2B5EF4-FFF2-40B4-BE49-F238E27FC236}">
                <a16:creationId xmlns:a16="http://schemas.microsoft.com/office/drawing/2014/main" id="{88C21C2B-9EFC-4EEC-A6DE-2728B9723F28}"/>
              </a:ext>
            </a:extLst>
          </p:cNvPr>
          <p:cNvGrpSpPr/>
          <p:nvPr/>
        </p:nvGrpSpPr>
        <p:grpSpPr>
          <a:xfrm>
            <a:off x="151086" y="1015598"/>
            <a:ext cx="1089360" cy="547560"/>
            <a:chOff x="151086" y="1015598"/>
            <a:chExt cx="1089360" cy="547560"/>
          </a:xfrm>
        </p:grpSpPr>
        <mc:AlternateContent xmlns:mc="http://schemas.openxmlformats.org/markup-compatibility/2006" xmlns:p14="http://schemas.microsoft.com/office/powerpoint/2010/main">
          <mc:Choice Requires="p14">
            <p:contentPart p14:bwMode="auto" r:id="rId115">
              <p14:nvContentPartPr>
                <p14:cNvPr id="190" name="Ink 189">
                  <a:extLst>
                    <a:ext uri="{FF2B5EF4-FFF2-40B4-BE49-F238E27FC236}">
                      <a16:creationId xmlns:a16="http://schemas.microsoft.com/office/drawing/2014/main" id="{5A36D26C-02C7-4D87-9CBE-F5C0A568A653}"/>
                    </a:ext>
                  </a:extLst>
                </p14:cNvPr>
                <p14:cNvContentPartPr/>
                <p14:nvPr/>
              </p14:nvContentPartPr>
              <p14:xfrm>
                <a:off x="151086" y="1015598"/>
                <a:ext cx="265680" cy="499320"/>
              </p14:xfrm>
            </p:contentPart>
          </mc:Choice>
          <mc:Fallback xmlns="">
            <p:pic>
              <p:nvPicPr>
                <p:cNvPr id="190" name="Ink 189">
                  <a:extLst>
                    <a:ext uri="{FF2B5EF4-FFF2-40B4-BE49-F238E27FC236}">
                      <a16:creationId xmlns:a16="http://schemas.microsoft.com/office/drawing/2014/main" id="{5A36D26C-02C7-4D87-9CBE-F5C0A568A653}"/>
                    </a:ext>
                  </a:extLst>
                </p:cNvPr>
                <p:cNvPicPr/>
                <p:nvPr/>
              </p:nvPicPr>
              <p:blipFill>
                <a:blip r:embed="rId116"/>
                <a:stretch>
                  <a:fillRect/>
                </a:stretch>
              </p:blipFill>
              <p:spPr>
                <a:xfrm>
                  <a:off x="133446" y="997958"/>
                  <a:ext cx="301320" cy="5349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91" name="Ink 190">
                  <a:extLst>
                    <a:ext uri="{FF2B5EF4-FFF2-40B4-BE49-F238E27FC236}">
                      <a16:creationId xmlns:a16="http://schemas.microsoft.com/office/drawing/2014/main" id="{0F8C937F-FD20-407C-9458-7A6F265427BE}"/>
                    </a:ext>
                  </a:extLst>
                </p14:cNvPr>
                <p14:cNvContentPartPr/>
                <p14:nvPr/>
              </p14:nvContentPartPr>
              <p14:xfrm>
                <a:off x="546366" y="1229798"/>
                <a:ext cx="183960" cy="333360"/>
              </p14:xfrm>
            </p:contentPart>
          </mc:Choice>
          <mc:Fallback xmlns="">
            <p:pic>
              <p:nvPicPr>
                <p:cNvPr id="191" name="Ink 190">
                  <a:extLst>
                    <a:ext uri="{FF2B5EF4-FFF2-40B4-BE49-F238E27FC236}">
                      <a16:creationId xmlns:a16="http://schemas.microsoft.com/office/drawing/2014/main" id="{0F8C937F-FD20-407C-9458-7A6F265427BE}"/>
                    </a:ext>
                  </a:extLst>
                </p:cNvPr>
                <p:cNvPicPr/>
                <p:nvPr/>
              </p:nvPicPr>
              <p:blipFill>
                <a:blip r:embed="rId118"/>
                <a:stretch>
                  <a:fillRect/>
                </a:stretch>
              </p:blipFill>
              <p:spPr>
                <a:xfrm>
                  <a:off x="528726" y="1212158"/>
                  <a:ext cx="21960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92" name="Ink 191">
                  <a:extLst>
                    <a:ext uri="{FF2B5EF4-FFF2-40B4-BE49-F238E27FC236}">
                      <a16:creationId xmlns:a16="http://schemas.microsoft.com/office/drawing/2014/main" id="{FDB5516E-3A15-44A9-8D85-1E7A8C687206}"/>
                    </a:ext>
                  </a:extLst>
                </p14:cNvPr>
                <p14:cNvContentPartPr/>
                <p14:nvPr/>
              </p14:nvContentPartPr>
              <p14:xfrm>
                <a:off x="691086" y="1094078"/>
                <a:ext cx="133200" cy="352440"/>
              </p14:xfrm>
            </p:contentPart>
          </mc:Choice>
          <mc:Fallback xmlns="">
            <p:pic>
              <p:nvPicPr>
                <p:cNvPr id="192" name="Ink 191">
                  <a:extLst>
                    <a:ext uri="{FF2B5EF4-FFF2-40B4-BE49-F238E27FC236}">
                      <a16:creationId xmlns:a16="http://schemas.microsoft.com/office/drawing/2014/main" id="{FDB5516E-3A15-44A9-8D85-1E7A8C687206}"/>
                    </a:ext>
                  </a:extLst>
                </p:cNvPr>
                <p:cNvPicPr/>
                <p:nvPr/>
              </p:nvPicPr>
              <p:blipFill>
                <a:blip r:embed="rId120"/>
                <a:stretch>
                  <a:fillRect/>
                </a:stretch>
              </p:blipFill>
              <p:spPr>
                <a:xfrm>
                  <a:off x="673446" y="1076078"/>
                  <a:ext cx="168840" cy="38808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93" name="Ink 192">
                  <a:extLst>
                    <a:ext uri="{FF2B5EF4-FFF2-40B4-BE49-F238E27FC236}">
                      <a16:creationId xmlns:a16="http://schemas.microsoft.com/office/drawing/2014/main" id="{67CEAADB-6800-43D3-A484-1376F7FFD573}"/>
                    </a:ext>
                  </a:extLst>
                </p14:cNvPr>
                <p14:cNvContentPartPr/>
                <p14:nvPr/>
              </p14:nvContentPartPr>
              <p14:xfrm>
                <a:off x="861366" y="1154558"/>
                <a:ext cx="117720" cy="273240"/>
              </p14:xfrm>
            </p:contentPart>
          </mc:Choice>
          <mc:Fallback xmlns="">
            <p:pic>
              <p:nvPicPr>
                <p:cNvPr id="193" name="Ink 192">
                  <a:extLst>
                    <a:ext uri="{FF2B5EF4-FFF2-40B4-BE49-F238E27FC236}">
                      <a16:creationId xmlns:a16="http://schemas.microsoft.com/office/drawing/2014/main" id="{67CEAADB-6800-43D3-A484-1376F7FFD573}"/>
                    </a:ext>
                  </a:extLst>
                </p:cNvPr>
                <p:cNvPicPr/>
                <p:nvPr/>
              </p:nvPicPr>
              <p:blipFill>
                <a:blip r:embed="rId122"/>
                <a:stretch>
                  <a:fillRect/>
                </a:stretch>
              </p:blipFill>
              <p:spPr>
                <a:xfrm>
                  <a:off x="843366" y="1136558"/>
                  <a:ext cx="15336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94" name="Ink 193">
                  <a:extLst>
                    <a:ext uri="{FF2B5EF4-FFF2-40B4-BE49-F238E27FC236}">
                      <a16:creationId xmlns:a16="http://schemas.microsoft.com/office/drawing/2014/main" id="{B06E9442-57D9-437F-90E6-0FE4F3EC3718}"/>
                    </a:ext>
                  </a:extLst>
                </p14:cNvPr>
                <p14:cNvContentPartPr/>
                <p14:nvPr/>
              </p14:nvContentPartPr>
              <p14:xfrm>
                <a:off x="1079166" y="1225118"/>
                <a:ext cx="161280" cy="250920"/>
              </p14:xfrm>
            </p:contentPart>
          </mc:Choice>
          <mc:Fallback xmlns="">
            <p:pic>
              <p:nvPicPr>
                <p:cNvPr id="194" name="Ink 193">
                  <a:extLst>
                    <a:ext uri="{FF2B5EF4-FFF2-40B4-BE49-F238E27FC236}">
                      <a16:creationId xmlns:a16="http://schemas.microsoft.com/office/drawing/2014/main" id="{B06E9442-57D9-437F-90E6-0FE4F3EC3718}"/>
                    </a:ext>
                  </a:extLst>
                </p:cNvPr>
                <p:cNvPicPr/>
                <p:nvPr/>
              </p:nvPicPr>
              <p:blipFill>
                <a:blip r:embed="rId124"/>
                <a:stretch>
                  <a:fillRect/>
                </a:stretch>
              </p:blipFill>
              <p:spPr>
                <a:xfrm>
                  <a:off x="1061166" y="1207478"/>
                  <a:ext cx="196920" cy="286560"/>
                </a:xfrm>
                <a:prstGeom prst="rect">
                  <a:avLst/>
                </a:prstGeom>
              </p:spPr>
            </p:pic>
          </mc:Fallback>
        </mc:AlternateContent>
      </p:grpSp>
      <p:grpSp>
        <p:nvGrpSpPr>
          <p:cNvPr id="204" name="Group 203">
            <a:extLst>
              <a:ext uri="{FF2B5EF4-FFF2-40B4-BE49-F238E27FC236}">
                <a16:creationId xmlns:a16="http://schemas.microsoft.com/office/drawing/2014/main" id="{F8E59DE9-9FF1-4780-A7F8-7CE700B69AD3}"/>
              </a:ext>
            </a:extLst>
          </p:cNvPr>
          <p:cNvGrpSpPr/>
          <p:nvPr/>
        </p:nvGrpSpPr>
        <p:grpSpPr>
          <a:xfrm>
            <a:off x="1405686" y="924878"/>
            <a:ext cx="1095120" cy="553320"/>
            <a:chOff x="1405686" y="924878"/>
            <a:chExt cx="1095120" cy="553320"/>
          </a:xfrm>
        </p:grpSpPr>
        <mc:AlternateContent xmlns:mc="http://schemas.openxmlformats.org/markup-compatibility/2006" xmlns:p14="http://schemas.microsoft.com/office/powerpoint/2010/main">
          <mc:Choice Requires="p14">
            <p:contentPart p14:bwMode="auto" r:id="rId125">
              <p14:nvContentPartPr>
                <p14:cNvPr id="196" name="Ink 195">
                  <a:extLst>
                    <a:ext uri="{FF2B5EF4-FFF2-40B4-BE49-F238E27FC236}">
                      <a16:creationId xmlns:a16="http://schemas.microsoft.com/office/drawing/2014/main" id="{2840C958-AA16-4CB3-9F10-553A5E48EB37}"/>
                    </a:ext>
                  </a:extLst>
                </p14:cNvPr>
                <p14:cNvContentPartPr/>
                <p14:nvPr/>
              </p14:nvContentPartPr>
              <p14:xfrm>
                <a:off x="1405686" y="924878"/>
                <a:ext cx="293400" cy="553320"/>
              </p14:xfrm>
            </p:contentPart>
          </mc:Choice>
          <mc:Fallback xmlns="">
            <p:pic>
              <p:nvPicPr>
                <p:cNvPr id="196" name="Ink 195">
                  <a:extLst>
                    <a:ext uri="{FF2B5EF4-FFF2-40B4-BE49-F238E27FC236}">
                      <a16:creationId xmlns:a16="http://schemas.microsoft.com/office/drawing/2014/main" id="{2840C958-AA16-4CB3-9F10-553A5E48EB37}"/>
                    </a:ext>
                  </a:extLst>
                </p:cNvPr>
                <p:cNvPicPr/>
                <p:nvPr/>
              </p:nvPicPr>
              <p:blipFill>
                <a:blip r:embed="rId126"/>
                <a:stretch>
                  <a:fillRect/>
                </a:stretch>
              </p:blipFill>
              <p:spPr>
                <a:xfrm>
                  <a:off x="1387686" y="906878"/>
                  <a:ext cx="329040" cy="5889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97" name="Ink 196">
                  <a:extLst>
                    <a:ext uri="{FF2B5EF4-FFF2-40B4-BE49-F238E27FC236}">
                      <a16:creationId xmlns:a16="http://schemas.microsoft.com/office/drawing/2014/main" id="{E6162F33-C918-4CB8-9ED6-2AB15B82A171}"/>
                    </a:ext>
                  </a:extLst>
                </p14:cNvPr>
                <p14:cNvContentPartPr/>
                <p14:nvPr/>
              </p14:nvContentPartPr>
              <p14:xfrm>
                <a:off x="1749846" y="1171478"/>
                <a:ext cx="73440" cy="160560"/>
              </p14:xfrm>
            </p:contentPart>
          </mc:Choice>
          <mc:Fallback xmlns="">
            <p:pic>
              <p:nvPicPr>
                <p:cNvPr id="197" name="Ink 196">
                  <a:extLst>
                    <a:ext uri="{FF2B5EF4-FFF2-40B4-BE49-F238E27FC236}">
                      <a16:creationId xmlns:a16="http://schemas.microsoft.com/office/drawing/2014/main" id="{E6162F33-C918-4CB8-9ED6-2AB15B82A171}"/>
                    </a:ext>
                  </a:extLst>
                </p:cNvPr>
                <p:cNvPicPr/>
                <p:nvPr/>
              </p:nvPicPr>
              <p:blipFill>
                <a:blip r:embed="rId128"/>
                <a:stretch>
                  <a:fillRect/>
                </a:stretch>
              </p:blipFill>
              <p:spPr>
                <a:xfrm>
                  <a:off x="1732206" y="1153838"/>
                  <a:ext cx="10908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98" name="Ink 197">
                  <a:extLst>
                    <a:ext uri="{FF2B5EF4-FFF2-40B4-BE49-F238E27FC236}">
                      <a16:creationId xmlns:a16="http://schemas.microsoft.com/office/drawing/2014/main" id="{236BB6E5-176E-43F9-9C3B-5CAE6CAD5EAC}"/>
                    </a:ext>
                  </a:extLst>
                </p14:cNvPr>
                <p14:cNvContentPartPr/>
                <p14:nvPr/>
              </p14:nvContentPartPr>
              <p14:xfrm>
                <a:off x="1904646" y="1154558"/>
                <a:ext cx="45360" cy="191880"/>
              </p14:xfrm>
            </p:contentPart>
          </mc:Choice>
          <mc:Fallback xmlns="">
            <p:pic>
              <p:nvPicPr>
                <p:cNvPr id="198" name="Ink 197">
                  <a:extLst>
                    <a:ext uri="{FF2B5EF4-FFF2-40B4-BE49-F238E27FC236}">
                      <a16:creationId xmlns:a16="http://schemas.microsoft.com/office/drawing/2014/main" id="{236BB6E5-176E-43F9-9C3B-5CAE6CAD5EAC}"/>
                    </a:ext>
                  </a:extLst>
                </p:cNvPr>
                <p:cNvPicPr/>
                <p:nvPr/>
              </p:nvPicPr>
              <p:blipFill>
                <a:blip r:embed="rId130"/>
                <a:stretch>
                  <a:fillRect/>
                </a:stretch>
              </p:blipFill>
              <p:spPr>
                <a:xfrm>
                  <a:off x="1886646" y="1136558"/>
                  <a:ext cx="8100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99" name="Ink 198">
                  <a:extLst>
                    <a:ext uri="{FF2B5EF4-FFF2-40B4-BE49-F238E27FC236}">
                      <a16:creationId xmlns:a16="http://schemas.microsoft.com/office/drawing/2014/main" id="{3B9F3654-1FE1-472C-9F0E-440D1C227952}"/>
                    </a:ext>
                  </a:extLst>
                </p14:cNvPr>
                <p14:cNvContentPartPr/>
                <p14:nvPr/>
              </p14:nvContentPartPr>
              <p14:xfrm>
                <a:off x="1888086" y="995438"/>
                <a:ext cx="99360" cy="287640"/>
              </p14:xfrm>
            </p:contentPart>
          </mc:Choice>
          <mc:Fallback xmlns="">
            <p:pic>
              <p:nvPicPr>
                <p:cNvPr id="199" name="Ink 198">
                  <a:extLst>
                    <a:ext uri="{FF2B5EF4-FFF2-40B4-BE49-F238E27FC236}">
                      <a16:creationId xmlns:a16="http://schemas.microsoft.com/office/drawing/2014/main" id="{3B9F3654-1FE1-472C-9F0E-440D1C227952}"/>
                    </a:ext>
                  </a:extLst>
                </p:cNvPr>
                <p:cNvPicPr/>
                <p:nvPr/>
              </p:nvPicPr>
              <p:blipFill>
                <a:blip r:embed="rId132"/>
                <a:stretch>
                  <a:fillRect/>
                </a:stretch>
              </p:blipFill>
              <p:spPr>
                <a:xfrm>
                  <a:off x="1870086" y="977798"/>
                  <a:ext cx="13500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00" name="Ink 199">
                  <a:extLst>
                    <a:ext uri="{FF2B5EF4-FFF2-40B4-BE49-F238E27FC236}">
                      <a16:creationId xmlns:a16="http://schemas.microsoft.com/office/drawing/2014/main" id="{D89ADDB4-6EA3-4D36-A1FC-AA8452678E2F}"/>
                    </a:ext>
                  </a:extLst>
                </p14:cNvPr>
                <p14:cNvContentPartPr/>
                <p14:nvPr/>
              </p14:nvContentPartPr>
              <p14:xfrm>
                <a:off x="1970526" y="1148798"/>
                <a:ext cx="163800" cy="232200"/>
              </p14:xfrm>
            </p:contentPart>
          </mc:Choice>
          <mc:Fallback xmlns="">
            <p:pic>
              <p:nvPicPr>
                <p:cNvPr id="200" name="Ink 199">
                  <a:extLst>
                    <a:ext uri="{FF2B5EF4-FFF2-40B4-BE49-F238E27FC236}">
                      <a16:creationId xmlns:a16="http://schemas.microsoft.com/office/drawing/2014/main" id="{D89ADDB4-6EA3-4D36-A1FC-AA8452678E2F}"/>
                    </a:ext>
                  </a:extLst>
                </p:cNvPr>
                <p:cNvPicPr/>
                <p:nvPr/>
              </p:nvPicPr>
              <p:blipFill>
                <a:blip r:embed="rId134"/>
                <a:stretch>
                  <a:fillRect/>
                </a:stretch>
              </p:blipFill>
              <p:spPr>
                <a:xfrm>
                  <a:off x="1952886" y="1130798"/>
                  <a:ext cx="19944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01" name="Ink 200">
                  <a:extLst>
                    <a:ext uri="{FF2B5EF4-FFF2-40B4-BE49-F238E27FC236}">
                      <a16:creationId xmlns:a16="http://schemas.microsoft.com/office/drawing/2014/main" id="{90DB9BD3-5049-436F-8BF0-228C0F13BA5A}"/>
                    </a:ext>
                  </a:extLst>
                </p14:cNvPr>
                <p14:cNvContentPartPr/>
                <p14:nvPr/>
              </p14:nvContentPartPr>
              <p14:xfrm>
                <a:off x="2235846" y="941078"/>
                <a:ext cx="50400" cy="376560"/>
              </p14:xfrm>
            </p:contentPart>
          </mc:Choice>
          <mc:Fallback xmlns="">
            <p:pic>
              <p:nvPicPr>
                <p:cNvPr id="201" name="Ink 200">
                  <a:extLst>
                    <a:ext uri="{FF2B5EF4-FFF2-40B4-BE49-F238E27FC236}">
                      <a16:creationId xmlns:a16="http://schemas.microsoft.com/office/drawing/2014/main" id="{90DB9BD3-5049-436F-8BF0-228C0F13BA5A}"/>
                    </a:ext>
                  </a:extLst>
                </p:cNvPr>
                <p:cNvPicPr/>
                <p:nvPr/>
              </p:nvPicPr>
              <p:blipFill>
                <a:blip r:embed="rId136"/>
                <a:stretch>
                  <a:fillRect/>
                </a:stretch>
              </p:blipFill>
              <p:spPr>
                <a:xfrm>
                  <a:off x="2217846" y="923078"/>
                  <a:ext cx="86040" cy="4122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02" name="Ink 201">
                  <a:extLst>
                    <a:ext uri="{FF2B5EF4-FFF2-40B4-BE49-F238E27FC236}">
                      <a16:creationId xmlns:a16="http://schemas.microsoft.com/office/drawing/2014/main" id="{C566A609-1F67-47F9-B3A4-E3403946DE21}"/>
                    </a:ext>
                  </a:extLst>
                </p14:cNvPr>
                <p14:cNvContentPartPr/>
                <p14:nvPr/>
              </p14:nvContentPartPr>
              <p14:xfrm>
                <a:off x="2369046" y="1132598"/>
                <a:ext cx="131760" cy="13680"/>
              </p14:xfrm>
            </p:contentPart>
          </mc:Choice>
          <mc:Fallback xmlns="">
            <p:pic>
              <p:nvPicPr>
                <p:cNvPr id="202" name="Ink 201">
                  <a:extLst>
                    <a:ext uri="{FF2B5EF4-FFF2-40B4-BE49-F238E27FC236}">
                      <a16:creationId xmlns:a16="http://schemas.microsoft.com/office/drawing/2014/main" id="{C566A609-1F67-47F9-B3A4-E3403946DE21}"/>
                    </a:ext>
                  </a:extLst>
                </p:cNvPr>
                <p:cNvPicPr/>
                <p:nvPr/>
              </p:nvPicPr>
              <p:blipFill>
                <a:blip r:embed="rId138"/>
                <a:stretch>
                  <a:fillRect/>
                </a:stretch>
              </p:blipFill>
              <p:spPr>
                <a:xfrm>
                  <a:off x="2351046" y="1114958"/>
                  <a:ext cx="16740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03" name="Ink 202">
                  <a:extLst>
                    <a:ext uri="{FF2B5EF4-FFF2-40B4-BE49-F238E27FC236}">
                      <a16:creationId xmlns:a16="http://schemas.microsoft.com/office/drawing/2014/main" id="{8A8713EA-7BE6-4EFD-BDB5-C096E03C9157}"/>
                    </a:ext>
                  </a:extLst>
                </p14:cNvPr>
                <p14:cNvContentPartPr/>
                <p14:nvPr/>
              </p14:nvContentPartPr>
              <p14:xfrm>
                <a:off x="2354286" y="1355078"/>
                <a:ext cx="65160" cy="33840"/>
              </p14:xfrm>
            </p:contentPart>
          </mc:Choice>
          <mc:Fallback xmlns="">
            <p:pic>
              <p:nvPicPr>
                <p:cNvPr id="203" name="Ink 202">
                  <a:extLst>
                    <a:ext uri="{FF2B5EF4-FFF2-40B4-BE49-F238E27FC236}">
                      <a16:creationId xmlns:a16="http://schemas.microsoft.com/office/drawing/2014/main" id="{8A8713EA-7BE6-4EFD-BDB5-C096E03C9157}"/>
                    </a:ext>
                  </a:extLst>
                </p:cNvPr>
                <p:cNvPicPr/>
                <p:nvPr/>
              </p:nvPicPr>
              <p:blipFill>
                <a:blip r:embed="rId140"/>
                <a:stretch>
                  <a:fillRect/>
                </a:stretch>
              </p:blipFill>
              <p:spPr>
                <a:xfrm>
                  <a:off x="2336286" y="1337078"/>
                  <a:ext cx="100800" cy="69480"/>
                </a:xfrm>
                <a:prstGeom prst="rect">
                  <a:avLst/>
                </a:prstGeom>
              </p:spPr>
            </p:pic>
          </mc:Fallback>
        </mc:AlternateContent>
      </p:grpSp>
      <p:grpSp>
        <p:nvGrpSpPr>
          <p:cNvPr id="246" name="Group 245">
            <a:extLst>
              <a:ext uri="{FF2B5EF4-FFF2-40B4-BE49-F238E27FC236}">
                <a16:creationId xmlns:a16="http://schemas.microsoft.com/office/drawing/2014/main" id="{5F92923F-A633-4EF4-8C01-660C2ED4515B}"/>
              </a:ext>
            </a:extLst>
          </p:cNvPr>
          <p:cNvGrpSpPr/>
          <p:nvPr/>
        </p:nvGrpSpPr>
        <p:grpSpPr>
          <a:xfrm>
            <a:off x="187806" y="1706078"/>
            <a:ext cx="2236320" cy="1211400"/>
            <a:chOff x="187806" y="1706078"/>
            <a:chExt cx="2236320" cy="1211400"/>
          </a:xfrm>
        </p:grpSpPr>
        <mc:AlternateContent xmlns:mc="http://schemas.openxmlformats.org/markup-compatibility/2006" xmlns:p14="http://schemas.microsoft.com/office/powerpoint/2010/main">
          <mc:Choice Requires="p14">
            <p:contentPart p14:bwMode="auto" r:id="rId141">
              <p14:nvContentPartPr>
                <p14:cNvPr id="205" name="Ink 204">
                  <a:extLst>
                    <a:ext uri="{FF2B5EF4-FFF2-40B4-BE49-F238E27FC236}">
                      <a16:creationId xmlns:a16="http://schemas.microsoft.com/office/drawing/2014/main" id="{AAAE1D2D-0C94-4491-8825-49BE830C77CB}"/>
                    </a:ext>
                  </a:extLst>
                </p14:cNvPr>
                <p14:cNvContentPartPr/>
                <p14:nvPr/>
              </p14:nvContentPartPr>
              <p14:xfrm>
                <a:off x="328926" y="1834598"/>
                <a:ext cx="183600" cy="500040"/>
              </p14:xfrm>
            </p:contentPart>
          </mc:Choice>
          <mc:Fallback xmlns="">
            <p:pic>
              <p:nvPicPr>
                <p:cNvPr id="205" name="Ink 204">
                  <a:extLst>
                    <a:ext uri="{FF2B5EF4-FFF2-40B4-BE49-F238E27FC236}">
                      <a16:creationId xmlns:a16="http://schemas.microsoft.com/office/drawing/2014/main" id="{AAAE1D2D-0C94-4491-8825-49BE830C77CB}"/>
                    </a:ext>
                  </a:extLst>
                </p:cNvPr>
                <p:cNvPicPr/>
                <p:nvPr/>
              </p:nvPicPr>
              <p:blipFill>
                <a:blip r:embed="rId142"/>
                <a:stretch>
                  <a:fillRect/>
                </a:stretch>
              </p:blipFill>
              <p:spPr>
                <a:xfrm>
                  <a:off x="310926" y="1816958"/>
                  <a:ext cx="219240" cy="53568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06" name="Ink 205">
                  <a:extLst>
                    <a:ext uri="{FF2B5EF4-FFF2-40B4-BE49-F238E27FC236}">
                      <a16:creationId xmlns:a16="http://schemas.microsoft.com/office/drawing/2014/main" id="{35B205CE-2320-450A-B313-595BE58439F9}"/>
                    </a:ext>
                  </a:extLst>
                </p14:cNvPr>
                <p14:cNvContentPartPr/>
                <p14:nvPr/>
              </p14:nvContentPartPr>
              <p14:xfrm>
                <a:off x="322446" y="1915238"/>
                <a:ext cx="232920" cy="447840"/>
              </p14:xfrm>
            </p:contentPart>
          </mc:Choice>
          <mc:Fallback xmlns="">
            <p:pic>
              <p:nvPicPr>
                <p:cNvPr id="206" name="Ink 205">
                  <a:extLst>
                    <a:ext uri="{FF2B5EF4-FFF2-40B4-BE49-F238E27FC236}">
                      <a16:creationId xmlns:a16="http://schemas.microsoft.com/office/drawing/2014/main" id="{35B205CE-2320-450A-B313-595BE58439F9}"/>
                    </a:ext>
                  </a:extLst>
                </p:cNvPr>
                <p:cNvPicPr/>
                <p:nvPr/>
              </p:nvPicPr>
              <p:blipFill>
                <a:blip r:embed="rId144"/>
                <a:stretch>
                  <a:fillRect/>
                </a:stretch>
              </p:blipFill>
              <p:spPr>
                <a:xfrm>
                  <a:off x="304446" y="1897238"/>
                  <a:ext cx="268560" cy="48348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07" name="Ink 206">
                  <a:extLst>
                    <a:ext uri="{FF2B5EF4-FFF2-40B4-BE49-F238E27FC236}">
                      <a16:creationId xmlns:a16="http://schemas.microsoft.com/office/drawing/2014/main" id="{F742EB0E-5AD3-480F-9BDB-8878D4A4F0E8}"/>
                    </a:ext>
                  </a:extLst>
                </p14:cNvPr>
                <p14:cNvContentPartPr/>
                <p14:nvPr/>
              </p14:nvContentPartPr>
              <p14:xfrm>
                <a:off x="291126" y="1708598"/>
                <a:ext cx="274320" cy="136080"/>
              </p14:xfrm>
            </p:contentPart>
          </mc:Choice>
          <mc:Fallback xmlns="">
            <p:pic>
              <p:nvPicPr>
                <p:cNvPr id="207" name="Ink 206">
                  <a:extLst>
                    <a:ext uri="{FF2B5EF4-FFF2-40B4-BE49-F238E27FC236}">
                      <a16:creationId xmlns:a16="http://schemas.microsoft.com/office/drawing/2014/main" id="{F742EB0E-5AD3-480F-9BDB-8878D4A4F0E8}"/>
                    </a:ext>
                  </a:extLst>
                </p:cNvPr>
                <p:cNvPicPr/>
                <p:nvPr/>
              </p:nvPicPr>
              <p:blipFill>
                <a:blip r:embed="rId146"/>
                <a:stretch>
                  <a:fillRect/>
                </a:stretch>
              </p:blipFill>
              <p:spPr>
                <a:xfrm>
                  <a:off x="273486" y="1690598"/>
                  <a:ext cx="3099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08" name="Ink 207">
                  <a:extLst>
                    <a:ext uri="{FF2B5EF4-FFF2-40B4-BE49-F238E27FC236}">
                      <a16:creationId xmlns:a16="http://schemas.microsoft.com/office/drawing/2014/main" id="{F5612CB1-A78C-4435-B21A-6B2348CA089E}"/>
                    </a:ext>
                  </a:extLst>
                </p14:cNvPr>
                <p14:cNvContentPartPr/>
                <p14:nvPr/>
              </p14:nvContentPartPr>
              <p14:xfrm>
                <a:off x="726726" y="1946918"/>
                <a:ext cx="62280" cy="5400"/>
              </p14:xfrm>
            </p:contentPart>
          </mc:Choice>
          <mc:Fallback xmlns="">
            <p:pic>
              <p:nvPicPr>
                <p:cNvPr id="208" name="Ink 207">
                  <a:extLst>
                    <a:ext uri="{FF2B5EF4-FFF2-40B4-BE49-F238E27FC236}">
                      <a16:creationId xmlns:a16="http://schemas.microsoft.com/office/drawing/2014/main" id="{F5612CB1-A78C-4435-B21A-6B2348CA089E}"/>
                    </a:ext>
                  </a:extLst>
                </p:cNvPr>
                <p:cNvPicPr/>
                <p:nvPr/>
              </p:nvPicPr>
              <p:blipFill>
                <a:blip r:embed="rId148"/>
                <a:stretch>
                  <a:fillRect/>
                </a:stretch>
              </p:blipFill>
              <p:spPr>
                <a:xfrm>
                  <a:off x="708726" y="1929278"/>
                  <a:ext cx="9792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09" name="Ink 208">
                  <a:extLst>
                    <a:ext uri="{FF2B5EF4-FFF2-40B4-BE49-F238E27FC236}">
                      <a16:creationId xmlns:a16="http://schemas.microsoft.com/office/drawing/2014/main" id="{D6239E0A-8812-4D21-9945-9B3CC2AD9ED6}"/>
                    </a:ext>
                  </a:extLst>
                </p14:cNvPr>
                <p14:cNvContentPartPr/>
                <p14:nvPr/>
              </p14:nvContentPartPr>
              <p14:xfrm>
                <a:off x="645366" y="2138798"/>
                <a:ext cx="54000" cy="7560"/>
              </p14:xfrm>
            </p:contentPart>
          </mc:Choice>
          <mc:Fallback xmlns="">
            <p:pic>
              <p:nvPicPr>
                <p:cNvPr id="209" name="Ink 208">
                  <a:extLst>
                    <a:ext uri="{FF2B5EF4-FFF2-40B4-BE49-F238E27FC236}">
                      <a16:creationId xmlns:a16="http://schemas.microsoft.com/office/drawing/2014/main" id="{D6239E0A-8812-4D21-9945-9B3CC2AD9ED6}"/>
                    </a:ext>
                  </a:extLst>
                </p:cNvPr>
                <p:cNvPicPr/>
                <p:nvPr/>
              </p:nvPicPr>
              <p:blipFill>
                <a:blip r:embed="rId150"/>
                <a:stretch>
                  <a:fillRect/>
                </a:stretch>
              </p:blipFill>
              <p:spPr>
                <a:xfrm>
                  <a:off x="627726" y="2120798"/>
                  <a:ext cx="8964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11" name="Ink 210">
                  <a:extLst>
                    <a:ext uri="{FF2B5EF4-FFF2-40B4-BE49-F238E27FC236}">
                      <a16:creationId xmlns:a16="http://schemas.microsoft.com/office/drawing/2014/main" id="{B584F9D9-A23B-49FC-8BDE-CB737797D15E}"/>
                    </a:ext>
                  </a:extLst>
                </p14:cNvPr>
                <p14:cNvContentPartPr/>
                <p14:nvPr/>
              </p14:nvContentPartPr>
              <p14:xfrm>
                <a:off x="971886" y="1767998"/>
                <a:ext cx="213120" cy="365760"/>
              </p14:xfrm>
            </p:contentPart>
          </mc:Choice>
          <mc:Fallback xmlns="">
            <p:pic>
              <p:nvPicPr>
                <p:cNvPr id="211" name="Ink 210">
                  <a:extLst>
                    <a:ext uri="{FF2B5EF4-FFF2-40B4-BE49-F238E27FC236}">
                      <a16:creationId xmlns:a16="http://schemas.microsoft.com/office/drawing/2014/main" id="{B584F9D9-A23B-49FC-8BDE-CB737797D15E}"/>
                    </a:ext>
                  </a:extLst>
                </p:cNvPr>
                <p:cNvPicPr/>
                <p:nvPr/>
              </p:nvPicPr>
              <p:blipFill>
                <a:blip r:embed="rId152"/>
                <a:stretch>
                  <a:fillRect/>
                </a:stretch>
              </p:blipFill>
              <p:spPr>
                <a:xfrm>
                  <a:off x="954246" y="1750358"/>
                  <a:ext cx="24876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12" name="Ink 211">
                  <a:extLst>
                    <a:ext uri="{FF2B5EF4-FFF2-40B4-BE49-F238E27FC236}">
                      <a16:creationId xmlns:a16="http://schemas.microsoft.com/office/drawing/2014/main" id="{7D60BDEB-17C3-48AE-9A99-17055231201F}"/>
                    </a:ext>
                  </a:extLst>
                </p14:cNvPr>
                <p14:cNvContentPartPr/>
                <p14:nvPr/>
              </p14:nvContentPartPr>
              <p14:xfrm>
                <a:off x="1241526" y="1808678"/>
                <a:ext cx="165240" cy="381240"/>
              </p14:xfrm>
            </p:contentPart>
          </mc:Choice>
          <mc:Fallback xmlns="">
            <p:pic>
              <p:nvPicPr>
                <p:cNvPr id="212" name="Ink 211">
                  <a:extLst>
                    <a:ext uri="{FF2B5EF4-FFF2-40B4-BE49-F238E27FC236}">
                      <a16:creationId xmlns:a16="http://schemas.microsoft.com/office/drawing/2014/main" id="{7D60BDEB-17C3-48AE-9A99-17055231201F}"/>
                    </a:ext>
                  </a:extLst>
                </p:cNvPr>
                <p:cNvPicPr/>
                <p:nvPr/>
              </p:nvPicPr>
              <p:blipFill>
                <a:blip r:embed="rId154"/>
                <a:stretch>
                  <a:fillRect/>
                </a:stretch>
              </p:blipFill>
              <p:spPr>
                <a:xfrm>
                  <a:off x="1223526" y="1790678"/>
                  <a:ext cx="20088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14" name="Ink 213">
                  <a:extLst>
                    <a:ext uri="{FF2B5EF4-FFF2-40B4-BE49-F238E27FC236}">
                      <a16:creationId xmlns:a16="http://schemas.microsoft.com/office/drawing/2014/main" id="{17F32276-A8BF-422F-B203-413E637123BB}"/>
                    </a:ext>
                  </a:extLst>
                </p14:cNvPr>
                <p14:cNvContentPartPr/>
                <p14:nvPr/>
              </p14:nvContentPartPr>
              <p14:xfrm>
                <a:off x="1525566" y="2130518"/>
                <a:ext cx="10080" cy="4680"/>
              </p14:xfrm>
            </p:contentPart>
          </mc:Choice>
          <mc:Fallback xmlns="">
            <p:pic>
              <p:nvPicPr>
                <p:cNvPr id="214" name="Ink 213">
                  <a:extLst>
                    <a:ext uri="{FF2B5EF4-FFF2-40B4-BE49-F238E27FC236}">
                      <a16:creationId xmlns:a16="http://schemas.microsoft.com/office/drawing/2014/main" id="{17F32276-A8BF-422F-B203-413E637123BB}"/>
                    </a:ext>
                  </a:extLst>
                </p:cNvPr>
                <p:cNvPicPr/>
                <p:nvPr/>
              </p:nvPicPr>
              <p:blipFill>
                <a:blip r:embed="rId156"/>
                <a:stretch>
                  <a:fillRect/>
                </a:stretch>
              </p:blipFill>
              <p:spPr>
                <a:xfrm>
                  <a:off x="1507926" y="2112518"/>
                  <a:ext cx="4572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16" name="Ink 215">
                  <a:extLst>
                    <a:ext uri="{FF2B5EF4-FFF2-40B4-BE49-F238E27FC236}">
                      <a16:creationId xmlns:a16="http://schemas.microsoft.com/office/drawing/2014/main" id="{B30A9598-D2A6-4652-8814-70699302B89A}"/>
                    </a:ext>
                  </a:extLst>
                </p14:cNvPr>
                <p14:cNvContentPartPr/>
                <p14:nvPr/>
              </p14:nvContentPartPr>
              <p14:xfrm>
                <a:off x="1693326" y="1754678"/>
                <a:ext cx="242280" cy="26280"/>
              </p14:xfrm>
            </p:contentPart>
          </mc:Choice>
          <mc:Fallback xmlns="">
            <p:pic>
              <p:nvPicPr>
                <p:cNvPr id="216" name="Ink 215">
                  <a:extLst>
                    <a:ext uri="{FF2B5EF4-FFF2-40B4-BE49-F238E27FC236}">
                      <a16:creationId xmlns:a16="http://schemas.microsoft.com/office/drawing/2014/main" id="{B30A9598-D2A6-4652-8814-70699302B89A}"/>
                    </a:ext>
                  </a:extLst>
                </p:cNvPr>
                <p:cNvPicPr/>
                <p:nvPr/>
              </p:nvPicPr>
              <p:blipFill>
                <a:blip r:embed="rId158"/>
                <a:stretch>
                  <a:fillRect/>
                </a:stretch>
              </p:blipFill>
              <p:spPr>
                <a:xfrm>
                  <a:off x="1675326" y="1737038"/>
                  <a:ext cx="27792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17" name="Ink 216">
                  <a:extLst>
                    <a:ext uri="{FF2B5EF4-FFF2-40B4-BE49-F238E27FC236}">
                      <a16:creationId xmlns:a16="http://schemas.microsoft.com/office/drawing/2014/main" id="{8D032D57-C778-435D-942D-C31AF0704416}"/>
                    </a:ext>
                  </a:extLst>
                </p14:cNvPr>
                <p14:cNvContentPartPr/>
                <p14:nvPr/>
              </p14:nvContentPartPr>
              <p14:xfrm>
                <a:off x="1683606" y="1706078"/>
                <a:ext cx="323280" cy="449280"/>
              </p14:xfrm>
            </p:contentPart>
          </mc:Choice>
          <mc:Fallback xmlns="">
            <p:pic>
              <p:nvPicPr>
                <p:cNvPr id="217" name="Ink 216">
                  <a:extLst>
                    <a:ext uri="{FF2B5EF4-FFF2-40B4-BE49-F238E27FC236}">
                      <a16:creationId xmlns:a16="http://schemas.microsoft.com/office/drawing/2014/main" id="{8D032D57-C778-435D-942D-C31AF0704416}"/>
                    </a:ext>
                  </a:extLst>
                </p:cNvPr>
                <p:cNvPicPr/>
                <p:nvPr/>
              </p:nvPicPr>
              <p:blipFill>
                <a:blip r:embed="rId160"/>
                <a:stretch>
                  <a:fillRect/>
                </a:stretch>
              </p:blipFill>
              <p:spPr>
                <a:xfrm>
                  <a:off x="1665606" y="1688438"/>
                  <a:ext cx="358920" cy="48492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18" name="Ink 217">
                  <a:extLst>
                    <a:ext uri="{FF2B5EF4-FFF2-40B4-BE49-F238E27FC236}">
                      <a16:creationId xmlns:a16="http://schemas.microsoft.com/office/drawing/2014/main" id="{E340EDA8-047A-4EF6-BDCB-96CA3CD8F70F}"/>
                    </a:ext>
                  </a:extLst>
                </p14:cNvPr>
                <p14:cNvContentPartPr/>
                <p14:nvPr/>
              </p14:nvContentPartPr>
              <p14:xfrm>
                <a:off x="2157366" y="1721918"/>
                <a:ext cx="135000" cy="17640"/>
              </p14:xfrm>
            </p:contentPart>
          </mc:Choice>
          <mc:Fallback xmlns="">
            <p:pic>
              <p:nvPicPr>
                <p:cNvPr id="218" name="Ink 217">
                  <a:extLst>
                    <a:ext uri="{FF2B5EF4-FFF2-40B4-BE49-F238E27FC236}">
                      <a16:creationId xmlns:a16="http://schemas.microsoft.com/office/drawing/2014/main" id="{E340EDA8-047A-4EF6-BDCB-96CA3CD8F70F}"/>
                    </a:ext>
                  </a:extLst>
                </p:cNvPr>
                <p:cNvPicPr/>
                <p:nvPr/>
              </p:nvPicPr>
              <p:blipFill>
                <a:blip r:embed="rId162"/>
                <a:stretch>
                  <a:fillRect/>
                </a:stretch>
              </p:blipFill>
              <p:spPr>
                <a:xfrm>
                  <a:off x="2139726" y="1703918"/>
                  <a:ext cx="17064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19" name="Ink 218">
                  <a:extLst>
                    <a:ext uri="{FF2B5EF4-FFF2-40B4-BE49-F238E27FC236}">
                      <a16:creationId xmlns:a16="http://schemas.microsoft.com/office/drawing/2014/main" id="{7AC6D567-0D55-4DC0-B77E-953DAB45009D}"/>
                    </a:ext>
                  </a:extLst>
                </p14:cNvPr>
                <p14:cNvContentPartPr/>
                <p14:nvPr/>
              </p14:nvContentPartPr>
              <p14:xfrm>
                <a:off x="1983846" y="1777718"/>
                <a:ext cx="244080" cy="331200"/>
              </p14:xfrm>
            </p:contentPart>
          </mc:Choice>
          <mc:Fallback xmlns="">
            <p:pic>
              <p:nvPicPr>
                <p:cNvPr id="219" name="Ink 218">
                  <a:extLst>
                    <a:ext uri="{FF2B5EF4-FFF2-40B4-BE49-F238E27FC236}">
                      <a16:creationId xmlns:a16="http://schemas.microsoft.com/office/drawing/2014/main" id="{7AC6D567-0D55-4DC0-B77E-953DAB45009D}"/>
                    </a:ext>
                  </a:extLst>
                </p:cNvPr>
                <p:cNvPicPr/>
                <p:nvPr/>
              </p:nvPicPr>
              <p:blipFill>
                <a:blip r:embed="rId164"/>
                <a:stretch>
                  <a:fillRect/>
                </a:stretch>
              </p:blipFill>
              <p:spPr>
                <a:xfrm>
                  <a:off x="1966206" y="1760078"/>
                  <a:ext cx="27972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21" name="Ink 220">
                  <a:extLst>
                    <a:ext uri="{FF2B5EF4-FFF2-40B4-BE49-F238E27FC236}">
                      <a16:creationId xmlns:a16="http://schemas.microsoft.com/office/drawing/2014/main" id="{49627BA4-E812-424B-A3A5-DCD0C4939A87}"/>
                    </a:ext>
                  </a:extLst>
                </p14:cNvPr>
                <p14:cNvContentPartPr/>
                <p14:nvPr/>
              </p14:nvContentPartPr>
              <p14:xfrm>
                <a:off x="187806" y="2602478"/>
                <a:ext cx="280800" cy="255960"/>
              </p14:xfrm>
            </p:contentPart>
          </mc:Choice>
          <mc:Fallback xmlns="">
            <p:pic>
              <p:nvPicPr>
                <p:cNvPr id="221" name="Ink 220">
                  <a:extLst>
                    <a:ext uri="{FF2B5EF4-FFF2-40B4-BE49-F238E27FC236}">
                      <a16:creationId xmlns:a16="http://schemas.microsoft.com/office/drawing/2014/main" id="{49627BA4-E812-424B-A3A5-DCD0C4939A87}"/>
                    </a:ext>
                  </a:extLst>
                </p:cNvPr>
                <p:cNvPicPr/>
                <p:nvPr/>
              </p:nvPicPr>
              <p:blipFill>
                <a:blip r:embed="rId166"/>
                <a:stretch>
                  <a:fillRect/>
                </a:stretch>
              </p:blipFill>
              <p:spPr>
                <a:xfrm>
                  <a:off x="169806" y="2584838"/>
                  <a:ext cx="31644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22" name="Ink 221">
                  <a:extLst>
                    <a:ext uri="{FF2B5EF4-FFF2-40B4-BE49-F238E27FC236}">
                      <a16:creationId xmlns:a16="http://schemas.microsoft.com/office/drawing/2014/main" id="{35292B6E-4EB4-40F2-AC16-7C5DF2D3DF4E}"/>
                    </a:ext>
                  </a:extLst>
                </p14:cNvPr>
                <p14:cNvContentPartPr/>
                <p14:nvPr/>
              </p14:nvContentPartPr>
              <p14:xfrm>
                <a:off x="487326" y="2587358"/>
                <a:ext cx="155520" cy="211680"/>
              </p14:xfrm>
            </p:contentPart>
          </mc:Choice>
          <mc:Fallback xmlns="">
            <p:pic>
              <p:nvPicPr>
                <p:cNvPr id="222" name="Ink 221">
                  <a:extLst>
                    <a:ext uri="{FF2B5EF4-FFF2-40B4-BE49-F238E27FC236}">
                      <a16:creationId xmlns:a16="http://schemas.microsoft.com/office/drawing/2014/main" id="{35292B6E-4EB4-40F2-AC16-7C5DF2D3DF4E}"/>
                    </a:ext>
                  </a:extLst>
                </p:cNvPr>
                <p:cNvPicPr/>
                <p:nvPr/>
              </p:nvPicPr>
              <p:blipFill>
                <a:blip r:embed="rId168"/>
                <a:stretch>
                  <a:fillRect/>
                </a:stretch>
              </p:blipFill>
              <p:spPr>
                <a:xfrm>
                  <a:off x="469326" y="2569358"/>
                  <a:ext cx="19116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23" name="Ink 222">
                  <a:extLst>
                    <a:ext uri="{FF2B5EF4-FFF2-40B4-BE49-F238E27FC236}">
                      <a16:creationId xmlns:a16="http://schemas.microsoft.com/office/drawing/2014/main" id="{4ABFB811-77C3-4E6B-8F1D-3FA5E7CDF2B6}"/>
                    </a:ext>
                  </a:extLst>
                </p14:cNvPr>
                <p14:cNvContentPartPr/>
                <p14:nvPr/>
              </p14:nvContentPartPr>
              <p14:xfrm>
                <a:off x="724926" y="2602478"/>
                <a:ext cx="21600" cy="232200"/>
              </p14:xfrm>
            </p:contentPart>
          </mc:Choice>
          <mc:Fallback xmlns="">
            <p:pic>
              <p:nvPicPr>
                <p:cNvPr id="223" name="Ink 222">
                  <a:extLst>
                    <a:ext uri="{FF2B5EF4-FFF2-40B4-BE49-F238E27FC236}">
                      <a16:creationId xmlns:a16="http://schemas.microsoft.com/office/drawing/2014/main" id="{4ABFB811-77C3-4E6B-8F1D-3FA5E7CDF2B6}"/>
                    </a:ext>
                  </a:extLst>
                </p:cNvPr>
                <p:cNvPicPr/>
                <p:nvPr/>
              </p:nvPicPr>
              <p:blipFill>
                <a:blip r:embed="rId170"/>
                <a:stretch>
                  <a:fillRect/>
                </a:stretch>
              </p:blipFill>
              <p:spPr>
                <a:xfrm>
                  <a:off x="706926" y="2584478"/>
                  <a:ext cx="5724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24" name="Ink 223">
                  <a:extLst>
                    <a:ext uri="{FF2B5EF4-FFF2-40B4-BE49-F238E27FC236}">
                      <a16:creationId xmlns:a16="http://schemas.microsoft.com/office/drawing/2014/main" id="{0AAA3E08-CDF2-4F74-A8B3-C8266EA5AC66}"/>
                    </a:ext>
                  </a:extLst>
                </p14:cNvPr>
                <p14:cNvContentPartPr/>
                <p14:nvPr/>
              </p14:nvContentPartPr>
              <p14:xfrm>
                <a:off x="733566" y="2544518"/>
                <a:ext cx="164160" cy="88200"/>
              </p14:xfrm>
            </p:contentPart>
          </mc:Choice>
          <mc:Fallback xmlns="">
            <p:pic>
              <p:nvPicPr>
                <p:cNvPr id="224" name="Ink 223">
                  <a:extLst>
                    <a:ext uri="{FF2B5EF4-FFF2-40B4-BE49-F238E27FC236}">
                      <a16:creationId xmlns:a16="http://schemas.microsoft.com/office/drawing/2014/main" id="{0AAA3E08-CDF2-4F74-A8B3-C8266EA5AC66}"/>
                    </a:ext>
                  </a:extLst>
                </p:cNvPr>
                <p:cNvPicPr/>
                <p:nvPr/>
              </p:nvPicPr>
              <p:blipFill>
                <a:blip r:embed="rId172"/>
                <a:stretch>
                  <a:fillRect/>
                </a:stretch>
              </p:blipFill>
              <p:spPr>
                <a:xfrm>
                  <a:off x="715566" y="2526518"/>
                  <a:ext cx="19980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25" name="Ink 224">
                  <a:extLst>
                    <a:ext uri="{FF2B5EF4-FFF2-40B4-BE49-F238E27FC236}">
                      <a16:creationId xmlns:a16="http://schemas.microsoft.com/office/drawing/2014/main" id="{606497AC-6C8D-4914-9AE8-6CF27A3A1607}"/>
                    </a:ext>
                  </a:extLst>
                </p14:cNvPr>
                <p14:cNvContentPartPr/>
                <p14:nvPr/>
              </p14:nvContentPartPr>
              <p14:xfrm>
                <a:off x="699006" y="2750078"/>
                <a:ext cx="101160" cy="14400"/>
              </p14:xfrm>
            </p:contentPart>
          </mc:Choice>
          <mc:Fallback xmlns="">
            <p:pic>
              <p:nvPicPr>
                <p:cNvPr id="225" name="Ink 224">
                  <a:extLst>
                    <a:ext uri="{FF2B5EF4-FFF2-40B4-BE49-F238E27FC236}">
                      <a16:creationId xmlns:a16="http://schemas.microsoft.com/office/drawing/2014/main" id="{606497AC-6C8D-4914-9AE8-6CF27A3A1607}"/>
                    </a:ext>
                  </a:extLst>
                </p:cNvPr>
                <p:cNvPicPr/>
                <p:nvPr/>
              </p:nvPicPr>
              <p:blipFill>
                <a:blip r:embed="rId174"/>
                <a:stretch>
                  <a:fillRect/>
                </a:stretch>
              </p:blipFill>
              <p:spPr>
                <a:xfrm>
                  <a:off x="681366" y="2732078"/>
                  <a:ext cx="13680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26" name="Ink 225">
                  <a:extLst>
                    <a:ext uri="{FF2B5EF4-FFF2-40B4-BE49-F238E27FC236}">
                      <a16:creationId xmlns:a16="http://schemas.microsoft.com/office/drawing/2014/main" id="{17276A0C-3C54-4050-97B3-FF1A4FD335E9}"/>
                    </a:ext>
                  </a:extLst>
                </p14:cNvPr>
                <p14:cNvContentPartPr/>
                <p14:nvPr/>
              </p14:nvContentPartPr>
              <p14:xfrm>
                <a:off x="673086" y="2878238"/>
                <a:ext cx="235800" cy="39240"/>
              </p14:xfrm>
            </p:contentPart>
          </mc:Choice>
          <mc:Fallback xmlns="">
            <p:pic>
              <p:nvPicPr>
                <p:cNvPr id="226" name="Ink 225">
                  <a:extLst>
                    <a:ext uri="{FF2B5EF4-FFF2-40B4-BE49-F238E27FC236}">
                      <a16:creationId xmlns:a16="http://schemas.microsoft.com/office/drawing/2014/main" id="{17276A0C-3C54-4050-97B3-FF1A4FD335E9}"/>
                    </a:ext>
                  </a:extLst>
                </p:cNvPr>
                <p:cNvPicPr/>
                <p:nvPr/>
              </p:nvPicPr>
              <p:blipFill>
                <a:blip r:embed="rId176"/>
                <a:stretch>
                  <a:fillRect/>
                </a:stretch>
              </p:blipFill>
              <p:spPr>
                <a:xfrm>
                  <a:off x="655086" y="2860598"/>
                  <a:ext cx="27144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36" name="Ink 235">
                  <a:extLst>
                    <a:ext uri="{FF2B5EF4-FFF2-40B4-BE49-F238E27FC236}">
                      <a16:creationId xmlns:a16="http://schemas.microsoft.com/office/drawing/2014/main" id="{46ABE634-00E0-4E26-B2DD-E9A6CF084E5D}"/>
                    </a:ext>
                  </a:extLst>
                </p14:cNvPr>
                <p14:cNvContentPartPr/>
                <p14:nvPr/>
              </p14:nvContentPartPr>
              <p14:xfrm>
                <a:off x="978366" y="2560718"/>
                <a:ext cx="183600" cy="17640"/>
              </p14:xfrm>
            </p:contentPart>
          </mc:Choice>
          <mc:Fallback xmlns="">
            <p:pic>
              <p:nvPicPr>
                <p:cNvPr id="236" name="Ink 235">
                  <a:extLst>
                    <a:ext uri="{FF2B5EF4-FFF2-40B4-BE49-F238E27FC236}">
                      <a16:creationId xmlns:a16="http://schemas.microsoft.com/office/drawing/2014/main" id="{46ABE634-00E0-4E26-B2DD-E9A6CF084E5D}"/>
                    </a:ext>
                  </a:extLst>
                </p:cNvPr>
                <p:cNvPicPr/>
                <p:nvPr/>
              </p:nvPicPr>
              <p:blipFill>
                <a:blip r:embed="rId178"/>
                <a:stretch>
                  <a:fillRect/>
                </a:stretch>
              </p:blipFill>
              <p:spPr>
                <a:xfrm>
                  <a:off x="960366" y="2542718"/>
                  <a:ext cx="21924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237" name="Ink 236">
                  <a:extLst>
                    <a:ext uri="{FF2B5EF4-FFF2-40B4-BE49-F238E27FC236}">
                      <a16:creationId xmlns:a16="http://schemas.microsoft.com/office/drawing/2014/main" id="{A60133A2-5DCA-4AB9-9598-7937394E7981}"/>
                    </a:ext>
                  </a:extLst>
                </p14:cNvPr>
                <p14:cNvContentPartPr/>
                <p14:nvPr/>
              </p14:nvContentPartPr>
              <p14:xfrm>
                <a:off x="1019046" y="2687798"/>
                <a:ext cx="154800" cy="20160"/>
              </p14:xfrm>
            </p:contentPart>
          </mc:Choice>
          <mc:Fallback xmlns="">
            <p:pic>
              <p:nvPicPr>
                <p:cNvPr id="237" name="Ink 236">
                  <a:extLst>
                    <a:ext uri="{FF2B5EF4-FFF2-40B4-BE49-F238E27FC236}">
                      <a16:creationId xmlns:a16="http://schemas.microsoft.com/office/drawing/2014/main" id="{A60133A2-5DCA-4AB9-9598-7937394E7981}"/>
                    </a:ext>
                  </a:extLst>
                </p:cNvPr>
                <p:cNvPicPr/>
                <p:nvPr/>
              </p:nvPicPr>
              <p:blipFill>
                <a:blip r:embed="rId180"/>
                <a:stretch>
                  <a:fillRect/>
                </a:stretch>
              </p:blipFill>
              <p:spPr>
                <a:xfrm>
                  <a:off x="1001406" y="2670158"/>
                  <a:ext cx="19044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239" name="Ink 238">
                  <a:extLst>
                    <a:ext uri="{FF2B5EF4-FFF2-40B4-BE49-F238E27FC236}">
                      <a16:creationId xmlns:a16="http://schemas.microsoft.com/office/drawing/2014/main" id="{2C96503A-2F29-4784-A7B4-5E566D51112D}"/>
                    </a:ext>
                  </a:extLst>
                </p14:cNvPr>
                <p14:cNvContentPartPr/>
                <p14:nvPr/>
              </p14:nvContentPartPr>
              <p14:xfrm>
                <a:off x="1331166" y="2430398"/>
                <a:ext cx="154440" cy="226800"/>
              </p14:xfrm>
            </p:contentPart>
          </mc:Choice>
          <mc:Fallback xmlns="">
            <p:pic>
              <p:nvPicPr>
                <p:cNvPr id="239" name="Ink 238">
                  <a:extLst>
                    <a:ext uri="{FF2B5EF4-FFF2-40B4-BE49-F238E27FC236}">
                      <a16:creationId xmlns:a16="http://schemas.microsoft.com/office/drawing/2014/main" id="{2C96503A-2F29-4784-A7B4-5E566D51112D}"/>
                    </a:ext>
                  </a:extLst>
                </p:cNvPr>
                <p:cNvPicPr/>
                <p:nvPr/>
              </p:nvPicPr>
              <p:blipFill>
                <a:blip r:embed="rId182"/>
                <a:stretch>
                  <a:fillRect/>
                </a:stretch>
              </p:blipFill>
              <p:spPr>
                <a:xfrm>
                  <a:off x="1313526" y="2412398"/>
                  <a:ext cx="19008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240" name="Ink 239">
                  <a:extLst>
                    <a:ext uri="{FF2B5EF4-FFF2-40B4-BE49-F238E27FC236}">
                      <a16:creationId xmlns:a16="http://schemas.microsoft.com/office/drawing/2014/main" id="{435071E8-0C11-4DA8-8BB0-0D946D06112C}"/>
                    </a:ext>
                  </a:extLst>
                </p14:cNvPr>
                <p14:cNvContentPartPr/>
                <p14:nvPr/>
              </p14:nvContentPartPr>
              <p14:xfrm>
                <a:off x="1480566" y="2498078"/>
                <a:ext cx="37800" cy="380520"/>
              </p14:xfrm>
            </p:contentPart>
          </mc:Choice>
          <mc:Fallback xmlns="">
            <p:pic>
              <p:nvPicPr>
                <p:cNvPr id="240" name="Ink 239">
                  <a:extLst>
                    <a:ext uri="{FF2B5EF4-FFF2-40B4-BE49-F238E27FC236}">
                      <a16:creationId xmlns:a16="http://schemas.microsoft.com/office/drawing/2014/main" id="{435071E8-0C11-4DA8-8BB0-0D946D06112C}"/>
                    </a:ext>
                  </a:extLst>
                </p:cNvPr>
                <p:cNvPicPr/>
                <p:nvPr/>
              </p:nvPicPr>
              <p:blipFill>
                <a:blip r:embed="rId184"/>
                <a:stretch>
                  <a:fillRect/>
                </a:stretch>
              </p:blipFill>
              <p:spPr>
                <a:xfrm>
                  <a:off x="1462566" y="2480438"/>
                  <a:ext cx="73440" cy="41616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241" name="Ink 240">
                  <a:extLst>
                    <a:ext uri="{FF2B5EF4-FFF2-40B4-BE49-F238E27FC236}">
                      <a16:creationId xmlns:a16="http://schemas.microsoft.com/office/drawing/2014/main" id="{C3FB6425-833F-4353-AD79-BD1B43AA0CA1}"/>
                    </a:ext>
                  </a:extLst>
                </p14:cNvPr>
                <p14:cNvContentPartPr/>
                <p14:nvPr/>
              </p14:nvContentPartPr>
              <p14:xfrm>
                <a:off x="1595766" y="2473598"/>
                <a:ext cx="175320" cy="202680"/>
              </p14:xfrm>
            </p:contentPart>
          </mc:Choice>
          <mc:Fallback xmlns="">
            <p:pic>
              <p:nvPicPr>
                <p:cNvPr id="241" name="Ink 240">
                  <a:extLst>
                    <a:ext uri="{FF2B5EF4-FFF2-40B4-BE49-F238E27FC236}">
                      <a16:creationId xmlns:a16="http://schemas.microsoft.com/office/drawing/2014/main" id="{C3FB6425-833F-4353-AD79-BD1B43AA0CA1}"/>
                    </a:ext>
                  </a:extLst>
                </p:cNvPr>
                <p:cNvPicPr/>
                <p:nvPr/>
              </p:nvPicPr>
              <p:blipFill>
                <a:blip r:embed="rId186"/>
                <a:stretch>
                  <a:fillRect/>
                </a:stretch>
              </p:blipFill>
              <p:spPr>
                <a:xfrm>
                  <a:off x="1577766" y="2455958"/>
                  <a:ext cx="21096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242" name="Ink 241">
                  <a:extLst>
                    <a:ext uri="{FF2B5EF4-FFF2-40B4-BE49-F238E27FC236}">
                      <a16:creationId xmlns:a16="http://schemas.microsoft.com/office/drawing/2014/main" id="{1362E967-55FF-47A5-9399-25411C0D1CB9}"/>
                    </a:ext>
                  </a:extLst>
                </p14:cNvPr>
                <p14:cNvContentPartPr/>
                <p14:nvPr/>
              </p14:nvContentPartPr>
              <p14:xfrm>
                <a:off x="1780806" y="2423558"/>
                <a:ext cx="39960" cy="392760"/>
              </p14:xfrm>
            </p:contentPart>
          </mc:Choice>
          <mc:Fallback xmlns="">
            <p:pic>
              <p:nvPicPr>
                <p:cNvPr id="242" name="Ink 241">
                  <a:extLst>
                    <a:ext uri="{FF2B5EF4-FFF2-40B4-BE49-F238E27FC236}">
                      <a16:creationId xmlns:a16="http://schemas.microsoft.com/office/drawing/2014/main" id="{1362E967-55FF-47A5-9399-25411C0D1CB9}"/>
                    </a:ext>
                  </a:extLst>
                </p:cNvPr>
                <p:cNvPicPr/>
                <p:nvPr/>
              </p:nvPicPr>
              <p:blipFill>
                <a:blip r:embed="rId188"/>
                <a:stretch>
                  <a:fillRect/>
                </a:stretch>
              </p:blipFill>
              <p:spPr>
                <a:xfrm>
                  <a:off x="1763166" y="2405558"/>
                  <a:ext cx="75600" cy="42840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243" name="Ink 242">
                  <a:extLst>
                    <a:ext uri="{FF2B5EF4-FFF2-40B4-BE49-F238E27FC236}">
                      <a16:creationId xmlns:a16="http://schemas.microsoft.com/office/drawing/2014/main" id="{1BEF4C11-F049-4F9A-9B05-B85E647E4AE0}"/>
                    </a:ext>
                  </a:extLst>
                </p14:cNvPr>
                <p14:cNvContentPartPr/>
                <p14:nvPr/>
              </p14:nvContentPartPr>
              <p14:xfrm>
                <a:off x="1952886" y="2813078"/>
                <a:ext cx="5400" cy="15120"/>
              </p14:xfrm>
            </p:contentPart>
          </mc:Choice>
          <mc:Fallback xmlns="">
            <p:pic>
              <p:nvPicPr>
                <p:cNvPr id="243" name="Ink 242">
                  <a:extLst>
                    <a:ext uri="{FF2B5EF4-FFF2-40B4-BE49-F238E27FC236}">
                      <a16:creationId xmlns:a16="http://schemas.microsoft.com/office/drawing/2014/main" id="{1BEF4C11-F049-4F9A-9B05-B85E647E4AE0}"/>
                    </a:ext>
                  </a:extLst>
                </p:cNvPr>
                <p:cNvPicPr/>
                <p:nvPr/>
              </p:nvPicPr>
              <p:blipFill>
                <a:blip r:embed="rId190"/>
                <a:stretch>
                  <a:fillRect/>
                </a:stretch>
              </p:blipFill>
              <p:spPr>
                <a:xfrm>
                  <a:off x="1935246" y="2795078"/>
                  <a:ext cx="4104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44" name="Ink 243">
                  <a:extLst>
                    <a:ext uri="{FF2B5EF4-FFF2-40B4-BE49-F238E27FC236}">
                      <a16:creationId xmlns:a16="http://schemas.microsoft.com/office/drawing/2014/main" id="{4F700C08-903D-4854-893C-EE7464133BF1}"/>
                    </a:ext>
                  </a:extLst>
                </p14:cNvPr>
                <p14:cNvContentPartPr/>
                <p14:nvPr/>
              </p14:nvContentPartPr>
              <p14:xfrm>
                <a:off x="2128566" y="2414558"/>
                <a:ext cx="70200" cy="407520"/>
              </p14:xfrm>
            </p:contentPart>
          </mc:Choice>
          <mc:Fallback xmlns="">
            <p:pic>
              <p:nvPicPr>
                <p:cNvPr id="244" name="Ink 243">
                  <a:extLst>
                    <a:ext uri="{FF2B5EF4-FFF2-40B4-BE49-F238E27FC236}">
                      <a16:creationId xmlns:a16="http://schemas.microsoft.com/office/drawing/2014/main" id="{4F700C08-903D-4854-893C-EE7464133BF1}"/>
                    </a:ext>
                  </a:extLst>
                </p:cNvPr>
                <p:cNvPicPr/>
                <p:nvPr/>
              </p:nvPicPr>
              <p:blipFill>
                <a:blip r:embed="rId192"/>
                <a:stretch>
                  <a:fillRect/>
                </a:stretch>
              </p:blipFill>
              <p:spPr>
                <a:xfrm>
                  <a:off x="2110926" y="2396918"/>
                  <a:ext cx="105840" cy="44316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245" name="Ink 244">
                  <a:extLst>
                    <a:ext uri="{FF2B5EF4-FFF2-40B4-BE49-F238E27FC236}">
                      <a16:creationId xmlns:a16="http://schemas.microsoft.com/office/drawing/2014/main" id="{E2D0063D-C990-4FA6-A279-702755EA6222}"/>
                    </a:ext>
                  </a:extLst>
                </p14:cNvPr>
                <p14:cNvContentPartPr/>
                <p14:nvPr/>
              </p14:nvContentPartPr>
              <p14:xfrm>
                <a:off x="2286246" y="2451998"/>
                <a:ext cx="137880" cy="313200"/>
              </p14:xfrm>
            </p:contentPart>
          </mc:Choice>
          <mc:Fallback xmlns="">
            <p:pic>
              <p:nvPicPr>
                <p:cNvPr id="245" name="Ink 244">
                  <a:extLst>
                    <a:ext uri="{FF2B5EF4-FFF2-40B4-BE49-F238E27FC236}">
                      <a16:creationId xmlns:a16="http://schemas.microsoft.com/office/drawing/2014/main" id="{E2D0063D-C990-4FA6-A279-702755EA6222}"/>
                    </a:ext>
                  </a:extLst>
                </p:cNvPr>
                <p:cNvPicPr/>
                <p:nvPr/>
              </p:nvPicPr>
              <p:blipFill>
                <a:blip r:embed="rId194"/>
                <a:stretch>
                  <a:fillRect/>
                </a:stretch>
              </p:blipFill>
              <p:spPr>
                <a:xfrm>
                  <a:off x="2268606" y="2434358"/>
                  <a:ext cx="173520" cy="348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5">
            <p14:nvContentPartPr>
              <p14:cNvPr id="3" name="Ink 2">
                <a:extLst>
                  <a:ext uri="{FF2B5EF4-FFF2-40B4-BE49-F238E27FC236}">
                    <a16:creationId xmlns:a16="http://schemas.microsoft.com/office/drawing/2014/main" id="{C5D36827-581F-414D-B34E-3F446FE2DF9A}"/>
                  </a:ext>
                </a:extLst>
              </p14:cNvPr>
              <p14:cNvContentPartPr/>
              <p14:nvPr/>
            </p14:nvContentPartPr>
            <p14:xfrm>
              <a:off x="6196320" y="1461960"/>
              <a:ext cx="5321520" cy="5043600"/>
            </p14:xfrm>
          </p:contentPart>
        </mc:Choice>
        <mc:Fallback>
          <p:pic>
            <p:nvPicPr>
              <p:cNvPr id="3" name="Ink 2">
                <a:extLst>
                  <a:ext uri="{FF2B5EF4-FFF2-40B4-BE49-F238E27FC236}">
                    <a16:creationId xmlns:a16="http://schemas.microsoft.com/office/drawing/2014/main" id="{C5D36827-581F-414D-B34E-3F446FE2DF9A}"/>
                  </a:ext>
                </a:extLst>
              </p:cNvPr>
              <p:cNvPicPr/>
              <p:nvPr/>
            </p:nvPicPr>
            <p:blipFill>
              <a:blip r:embed="rId196"/>
              <a:stretch>
                <a:fillRect/>
              </a:stretch>
            </p:blipFill>
            <p:spPr>
              <a:xfrm>
                <a:off x="6186960" y="1452600"/>
                <a:ext cx="5340240" cy="5062320"/>
              </a:xfrm>
              <a:prstGeom prst="rect">
                <a:avLst/>
              </a:prstGeom>
            </p:spPr>
          </p:pic>
        </mc:Fallback>
      </mc:AlternateContent>
    </p:spTree>
    <p:extLst>
      <p:ext uri="{BB962C8B-B14F-4D97-AF65-F5344CB8AC3E}">
        <p14:creationId xmlns:p14="http://schemas.microsoft.com/office/powerpoint/2010/main" val="34752788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Approaches: Regression/MSE</a:t>
            </a:r>
          </a:p>
        </p:txBody>
      </p:sp>
      <p:sp>
        <p:nvSpPr>
          <p:cNvPr id="3" name="Content Placeholder 2"/>
          <p:cNvSpPr>
            <a:spLocks noGrp="1"/>
          </p:cNvSpPr>
          <p:nvPr>
            <p:ph idx="1"/>
          </p:nvPr>
        </p:nvSpPr>
        <p:spPr>
          <a:xfrm>
            <a:off x="0" y="731520"/>
            <a:ext cx="10515600" cy="5016137"/>
          </a:xfrm>
        </p:spPr>
        <p:txBody>
          <a:bodyPr>
            <a:normAutofit/>
          </a:bodyPr>
          <a:lstStyle/>
          <a:p>
            <a:endParaRPr lang="en-US"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35</a:t>
            </a:fld>
            <a:endParaRPr lang="en-US" dirty="0"/>
          </a:p>
        </p:txBody>
      </p:sp>
      <p:sp>
        <p:nvSpPr>
          <p:cNvPr id="6" name="Content Placeholder 2"/>
          <p:cNvSpPr txBox="1">
            <a:spLocks/>
          </p:cNvSpPr>
          <p:nvPr/>
        </p:nvSpPr>
        <p:spPr>
          <a:xfrm>
            <a:off x="-1" y="731520"/>
            <a:ext cx="11747863" cy="5624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 Works to identify the split point in the data set that minimizes </a:t>
            </a:r>
            <a:r>
              <a:rPr lang="en-US" b="1" dirty="0"/>
              <a:t>sum of squared error (SSE)</a:t>
            </a:r>
            <a:r>
              <a:rPr lang="en-US" dirty="0"/>
              <a:t> point</a:t>
            </a:r>
          </a:p>
          <a:p>
            <a:r>
              <a:rPr lang="en-US" dirty="0"/>
              <a:t> The average of each of the groups is the term that minimizes the mean squared error</a:t>
            </a:r>
          </a:p>
          <a:p>
            <a:pPr lvl="1"/>
            <a:r>
              <a:rPr lang="en-US" dirty="0"/>
              <a:t>   MSE – is the average of the difference between the prediction and actual values</a:t>
            </a:r>
          </a:p>
          <a:p>
            <a:pPr lvl="1"/>
            <a:endParaRPr lang="en-US" dirty="0"/>
          </a:p>
          <a:p>
            <a:pPr lvl="1"/>
            <a:endParaRPr lang="en-US" dirty="0"/>
          </a:p>
          <a:p>
            <a:pPr marL="457200" lvl="1" indent="0">
              <a:buNone/>
            </a:pPr>
            <a:endParaRPr lang="en-US" dirty="0"/>
          </a:p>
          <a:p>
            <a:r>
              <a:rPr lang="en-US" dirty="0"/>
              <a:t> The decision tree algorithm searches through all variables and all possible split points to identify the point that minimizes error</a:t>
            </a:r>
          </a:p>
          <a:p>
            <a:r>
              <a:rPr lang="en-US" dirty="0"/>
              <a:t> Original CART paper: </a:t>
            </a:r>
            <a:r>
              <a:rPr lang="en-US" dirty="0" err="1"/>
              <a:t>Breiman</a:t>
            </a:r>
            <a:r>
              <a:rPr lang="en-US" dirty="0"/>
              <a:t>, Leo, et al. Classification and regression trees. </a:t>
            </a:r>
            <a:r>
              <a:rPr lang="en-US"/>
              <a:t>CRC press, 1984.</a:t>
            </a:r>
            <a:endParaRPr lang="en-US" dirty="0"/>
          </a:p>
        </p:txBody>
      </p:sp>
      <p:pic>
        <p:nvPicPr>
          <p:cNvPr id="4" name="Picture 3"/>
          <p:cNvPicPr>
            <a:picLocks noChangeAspect="1"/>
          </p:cNvPicPr>
          <p:nvPr/>
        </p:nvPicPr>
        <p:blipFill>
          <a:blip r:embed="rId2"/>
          <a:stretch>
            <a:fillRect/>
          </a:stretch>
        </p:blipFill>
        <p:spPr>
          <a:xfrm>
            <a:off x="4456377" y="2883693"/>
            <a:ext cx="2371123" cy="1090613"/>
          </a:xfrm>
          <a:prstGeom prst="rect">
            <a:avLst/>
          </a:prstGeom>
        </p:spPr>
      </p:pic>
    </p:spTree>
    <p:extLst>
      <p:ext uri="{BB962C8B-B14F-4D97-AF65-F5344CB8AC3E}">
        <p14:creationId xmlns:p14="http://schemas.microsoft.com/office/powerpoint/2010/main" val="421314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Overfitting and Hyper-parameters</a:t>
            </a:r>
          </a:p>
        </p:txBody>
      </p:sp>
      <p:sp>
        <p:nvSpPr>
          <p:cNvPr id="3" name="Content Placeholder 2"/>
          <p:cNvSpPr>
            <a:spLocks noGrp="1"/>
          </p:cNvSpPr>
          <p:nvPr>
            <p:ph idx="1"/>
          </p:nvPr>
        </p:nvSpPr>
        <p:spPr>
          <a:xfrm>
            <a:off x="0" y="956374"/>
            <a:ext cx="10515600" cy="2416414"/>
          </a:xfrm>
        </p:spPr>
        <p:txBody>
          <a:bodyPr>
            <a:normAutofit/>
          </a:bodyPr>
          <a:lstStyle/>
          <a:p>
            <a:r>
              <a:rPr lang="en-US" dirty="0"/>
              <a:t> Decision trees are often prone to overfitting, one solution is to utilize the hyper-parameters to control how the tree grows</a:t>
            </a:r>
          </a:p>
          <a:p>
            <a:pPr marL="0" indent="0">
              <a:buNone/>
            </a:pPr>
            <a:endParaRPr lang="en-US" sz="1400" dirty="0"/>
          </a:p>
          <a:p>
            <a:r>
              <a:rPr lang="en-US" dirty="0"/>
              <a:t> Another option is to use an ensemble method via bagging or what’s known as Random Forest</a:t>
            </a:r>
          </a:p>
        </p:txBody>
      </p:sp>
      <p:sp>
        <p:nvSpPr>
          <p:cNvPr id="5" name="Slide Number Placeholder 4"/>
          <p:cNvSpPr>
            <a:spLocks noGrp="1"/>
          </p:cNvSpPr>
          <p:nvPr>
            <p:ph type="sldNum" sz="quarter" idx="12"/>
          </p:nvPr>
        </p:nvSpPr>
        <p:spPr/>
        <p:txBody>
          <a:bodyPr/>
          <a:lstStyle/>
          <a:p>
            <a:fld id="{5ACD0CF0-90CC-9C41-A77B-2776398A8C8B}" type="slidenum">
              <a:rPr lang="en-US" smtClean="0"/>
              <a:t>36</a:t>
            </a:fld>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085E38C-CEF2-4316-86CF-9ED917B48D4E}"/>
                  </a:ext>
                </a:extLst>
              </p14:cNvPr>
              <p14:cNvContentPartPr/>
              <p14:nvPr/>
            </p14:nvContentPartPr>
            <p14:xfrm>
              <a:off x="3441440" y="-965640"/>
              <a:ext cx="360" cy="360"/>
            </p14:xfrm>
          </p:contentPart>
        </mc:Choice>
        <mc:Fallback xmlns="">
          <p:pic>
            <p:nvPicPr>
              <p:cNvPr id="4" name="Ink 3">
                <a:extLst>
                  <a:ext uri="{FF2B5EF4-FFF2-40B4-BE49-F238E27FC236}">
                    <a16:creationId xmlns:a16="http://schemas.microsoft.com/office/drawing/2014/main" id="{0085E38C-CEF2-4316-86CF-9ED917B48D4E}"/>
                  </a:ext>
                </a:extLst>
              </p:cNvPr>
              <p:cNvPicPr/>
              <p:nvPr/>
            </p:nvPicPr>
            <p:blipFill>
              <a:blip r:embed="rId3"/>
              <a:stretch>
                <a:fillRect/>
              </a:stretch>
            </p:blipFill>
            <p:spPr>
              <a:xfrm>
                <a:off x="3423800" y="-983640"/>
                <a:ext cx="36000" cy="36000"/>
              </a:xfrm>
              <a:prstGeom prst="rect">
                <a:avLst/>
              </a:prstGeom>
            </p:spPr>
          </p:pic>
        </mc:Fallback>
      </mc:AlternateContent>
    </p:spTree>
    <p:extLst>
      <p:ext uri="{BB962C8B-B14F-4D97-AF65-F5344CB8AC3E}">
        <p14:creationId xmlns:p14="http://schemas.microsoft.com/office/powerpoint/2010/main" val="29294249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Hyper-parameter tuning (Pruning)</a:t>
            </a:r>
          </a:p>
        </p:txBody>
      </p:sp>
      <p:sp>
        <p:nvSpPr>
          <p:cNvPr id="3" name="Content Placeholder 2"/>
          <p:cNvSpPr>
            <a:spLocks noGrp="1"/>
          </p:cNvSpPr>
          <p:nvPr>
            <p:ph idx="1"/>
          </p:nvPr>
        </p:nvSpPr>
        <p:spPr>
          <a:xfrm>
            <a:off x="0" y="731520"/>
            <a:ext cx="10515600" cy="6531429"/>
          </a:xfrm>
        </p:spPr>
        <p:txBody>
          <a:bodyPr>
            <a:noAutofit/>
          </a:bodyPr>
          <a:lstStyle/>
          <a:p>
            <a:r>
              <a:rPr lang="en-US" sz="2400" dirty="0"/>
              <a:t> </a:t>
            </a:r>
            <a:r>
              <a:rPr lang="en-US" sz="2400" b="1" dirty="0"/>
              <a:t>Minimum samples for a node split</a:t>
            </a:r>
            <a:r>
              <a:rPr lang="en-US" sz="2400" dirty="0"/>
              <a:t> Minimum number of samples (or observations) which are required in a node to be considered for splitting. Higher values prevent a model from learning relations which might be highly specific to the particular sample. It should be tuned using cross validation.</a:t>
            </a:r>
          </a:p>
          <a:p>
            <a:pPr marL="0" indent="0">
              <a:buNone/>
            </a:pPr>
            <a:endParaRPr lang="en-US" sz="2400" dirty="0"/>
          </a:p>
          <a:p>
            <a:r>
              <a:rPr lang="en-US" sz="2400" b="1" dirty="0"/>
              <a:t> Minimum samples for a terminal node (leaf)</a:t>
            </a:r>
            <a:r>
              <a:rPr lang="en-US" sz="2400" dirty="0"/>
              <a:t> The minimum number of samples (or observations) required in a terminal node or leaf. For imbalanced class problems, a lower value should be used since regions dominant with samples belonging to minority class will be much smaller in number.</a:t>
            </a:r>
          </a:p>
          <a:p>
            <a:pPr marL="0" indent="0">
              <a:buNone/>
            </a:pPr>
            <a:endParaRPr lang="en-US" sz="2400" dirty="0"/>
          </a:p>
          <a:p>
            <a:r>
              <a:rPr lang="en-US" sz="2400" b="1" dirty="0"/>
              <a:t> Maximum depth of tree (vertical depth)</a:t>
            </a:r>
            <a:r>
              <a:rPr lang="en-US" sz="2400" dirty="0"/>
              <a:t> The maximum depth of trees, lower values prevent a model from learning relations which might be highly specific to the particular sample. It should be tuned using cross validation.</a:t>
            </a:r>
          </a:p>
          <a:p>
            <a:endParaRPr lang="en-US" sz="2400" dirty="0"/>
          </a:p>
          <a:p>
            <a:pPr lvl="1"/>
            <a:endParaRPr lang="en-US" sz="1800" dirty="0"/>
          </a:p>
        </p:txBody>
      </p:sp>
      <p:sp>
        <p:nvSpPr>
          <p:cNvPr id="5" name="Slide Number Placeholder 4"/>
          <p:cNvSpPr>
            <a:spLocks noGrp="1"/>
          </p:cNvSpPr>
          <p:nvPr>
            <p:ph type="sldNum" sz="quarter" idx="12"/>
          </p:nvPr>
        </p:nvSpPr>
        <p:spPr/>
        <p:txBody>
          <a:bodyPr/>
          <a:lstStyle/>
          <a:p>
            <a:fld id="{5ACD0CF0-90CC-9C41-A77B-2776398A8C8B}" type="slidenum">
              <a:rPr lang="en-US" smtClean="0"/>
              <a:t>37</a:t>
            </a:fld>
            <a:endParaRPr lang="en-US" dirty="0"/>
          </a:p>
        </p:txBody>
      </p:sp>
    </p:spTree>
    <p:extLst>
      <p:ext uri="{BB962C8B-B14F-4D97-AF65-F5344CB8AC3E}">
        <p14:creationId xmlns:p14="http://schemas.microsoft.com/office/powerpoint/2010/main" val="295008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Hyper-parameter tuning (Pruning)</a:t>
            </a:r>
          </a:p>
        </p:txBody>
      </p:sp>
      <p:sp>
        <p:nvSpPr>
          <p:cNvPr id="3" name="Content Placeholder 2"/>
          <p:cNvSpPr>
            <a:spLocks noGrp="1"/>
          </p:cNvSpPr>
          <p:nvPr>
            <p:ph idx="1"/>
          </p:nvPr>
        </p:nvSpPr>
        <p:spPr>
          <a:xfrm>
            <a:off x="0" y="731521"/>
            <a:ext cx="10515600" cy="4005942"/>
          </a:xfrm>
        </p:spPr>
        <p:txBody>
          <a:bodyPr>
            <a:normAutofit/>
          </a:bodyPr>
          <a:lstStyle/>
          <a:p>
            <a:r>
              <a:rPr lang="en-US" sz="2400" dirty="0"/>
              <a:t> </a:t>
            </a:r>
            <a:r>
              <a:rPr lang="en-US" sz="2400" b="1" dirty="0"/>
              <a:t>Maximum number of terminal nodes</a:t>
            </a:r>
            <a:r>
              <a:rPr lang="en-US" sz="2400" dirty="0"/>
              <a:t> Also referred as </a:t>
            </a:r>
            <a:r>
              <a:rPr lang="en-US" sz="2400" i="1" dirty="0"/>
              <a:t>number of leaves</a:t>
            </a:r>
            <a:r>
              <a:rPr lang="en-US" sz="2400" dirty="0"/>
              <a:t>. Since binary trees are created, a depth of </a:t>
            </a:r>
            <a:r>
              <a:rPr lang="en-US" sz="2400" i="1" dirty="0"/>
              <a:t>n</a:t>
            </a:r>
            <a:r>
              <a:rPr lang="en-US" sz="2400" dirty="0"/>
              <a:t> would produce a maximum of 2^n leaves.</a:t>
            </a:r>
          </a:p>
          <a:p>
            <a:pPr marL="0" indent="0">
              <a:buNone/>
            </a:pPr>
            <a:endParaRPr lang="en-US" sz="2400" dirty="0"/>
          </a:p>
          <a:p>
            <a:r>
              <a:rPr lang="en-US" sz="2400" b="1" dirty="0"/>
              <a:t> Maximum features to consider for split</a:t>
            </a:r>
            <a:r>
              <a:rPr lang="en-US" sz="2400" dirty="0"/>
              <a:t> The number of features to consider (selected randomly) while searching for a best split. A typical value is the square root of total number of available features. A higher number typically leads to over-fitting but is dependent on the problem as well.</a:t>
            </a:r>
          </a:p>
        </p:txBody>
      </p:sp>
      <p:sp>
        <p:nvSpPr>
          <p:cNvPr id="5" name="Slide Number Placeholder 4"/>
          <p:cNvSpPr>
            <a:spLocks noGrp="1"/>
          </p:cNvSpPr>
          <p:nvPr>
            <p:ph type="sldNum" sz="quarter" idx="12"/>
          </p:nvPr>
        </p:nvSpPr>
        <p:spPr/>
        <p:txBody>
          <a:bodyPr/>
          <a:lstStyle/>
          <a:p>
            <a:fld id="{5ACD0CF0-90CC-9C41-A77B-2776398A8C8B}" type="slidenum">
              <a:rPr lang="en-US" smtClean="0"/>
              <a:t>38</a:t>
            </a:fld>
            <a:endParaRPr lang="en-US" dirty="0"/>
          </a:p>
        </p:txBody>
      </p:sp>
    </p:spTree>
    <p:extLst>
      <p:ext uri="{BB962C8B-B14F-4D97-AF65-F5344CB8AC3E}">
        <p14:creationId xmlns:p14="http://schemas.microsoft.com/office/powerpoint/2010/main" val="180666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97BA-E7B9-409D-BC1E-83CEDA0D8BAD}"/>
              </a:ext>
            </a:extLst>
          </p:cNvPr>
          <p:cNvSpPr>
            <a:spLocks noGrp="1"/>
          </p:cNvSpPr>
          <p:nvPr>
            <p:ph type="title"/>
          </p:nvPr>
        </p:nvSpPr>
        <p:spPr/>
        <p:txBody>
          <a:bodyPr/>
          <a:lstStyle/>
          <a:p>
            <a:r>
              <a:rPr lang="en-US" dirty="0"/>
              <a:t>Cross- Validation</a:t>
            </a:r>
          </a:p>
        </p:txBody>
      </p:sp>
      <p:sp>
        <p:nvSpPr>
          <p:cNvPr id="4" name="Slide Number Placeholder 3">
            <a:extLst>
              <a:ext uri="{FF2B5EF4-FFF2-40B4-BE49-F238E27FC236}">
                <a16:creationId xmlns:a16="http://schemas.microsoft.com/office/drawing/2014/main" id="{D34477EC-F37E-4EC9-9884-06EC0A4A3A34}"/>
              </a:ext>
            </a:extLst>
          </p:cNvPr>
          <p:cNvSpPr>
            <a:spLocks noGrp="1"/>
          </p:cNvSpPr>
          <p:nvPr>
            <p:ph type="sldNum" sz="quarter" idx="12"/>
          </p:nvPr>
        </p:nvSpPr>
        <p:spPr/>
        <p:txBody>
          <a:bodyPr/>
          <a:lstStyle/>
          <a:p>
            <a:fld id="{5ACD0CF0-90CC-9C41-A77B-2776398A8C8B}" type="slidenum">
              <a:rPr lang="en-US" smtClean="0"/>
              <a:pPr/>
              <a:t>39</a:t>
            </a:fld>
            <a:endParaRPr lang="en-US"/>
          </a:p>
        </p:txBody>
      </p:sp>
      <p:grpSp>
        <p:nvGrpSpPr>
          <p:cNvPr id="5" name="Group 4">
            <a:extLst>
              <a:ext uri="{FF2B5EF4-FFF2-40B4-BE49-F238E27FC236}">
                <a16:creationId xmlns:a16="http://schemas.microsoft.com/office/drawing/2014/main" id="{EC9EF68D-B35A-4133-981A-652B22985D84}"/>
              </a:ext>
            </a:extLst>
          </p:cNvPr>
          <p:cNvGrpSpPr/>
          <p:nvPr/>
        </p:nvGrpSpPr>
        <p:grpSpPr>
          <a:xfrm>
            <a:off x="1523999" y="731520"/>
            <a:ext cx="9625013" cy="6126479"/>
            <a:chOff x="1523999" y="731520"/>
            <a:chExt cx="9625013" cy="6126479"/>
          </a:xfrm>
        </p:grpSpPr>
        <p:pic>
          <p:nvPicPr>
            <p:cNvPr id="1026" name="Picture 2" descr="P. Raamana&#10;Why cross-validate?&#10;Training set Test set&#10;bigger training set&#10;better learning better testing&#10;bigger test set&#10;Ke...">
              <a:extLst>
                <a:ext uri="{FF2B5EF4-FFF2-40B4-BE49-F238E27FC236}">
                  <a16:creationId xmlns:a16="http://schemas.microsoft.com/office/drawing/2014/main" id="{A9C3E338-575F-4196-B2E8-54AD7E0E2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731520"/>
              <a:ext cx="9625013" cy="612647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B173698-9A0E-4B16-B3D4-7E21D2D92659}"/>
                </a:ext>
              </a:extLst>
            </p:cNvPr>
            <p:cNvSpPr/>
            <p:nvPr/>
          </p:nvSpPr>
          <p:spPr>
            <a:xfrm>
              <a:off x="10558463" y="6538913"/>
              <a:ext cx="471487" cy="233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274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Graph Example</a:t>
            </a:r>
          </a:p>
        </p:txBody>
      </p:sp>
      <p:sp>
        <p:nvSpPr>
          <p:cNvPr id="5" name="Slide Number Placeholder 4"/>
          <p:cNvSpPr>
            <a:spLocks noGrp="1"/>
          </p:cNvSpPr>
          <p:nvPr>
            <p:ph type="sldNum" sz="quarter" idx="12"/>
          </p:nvPr>
        </p:nvSpPr>
        <p:spPr/>
        <p:txBody>
          <a:bodyPr/>
          <a:lstStyle/>
          <a:p>
            <a:fld id="{5ACD0CF0-90CC-9C41-A77B-2776398A8C8B}" type="slidenum">
              <a:rPr lang="en-US" smtClean="0"/>
              <a:t>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889" y="967876"/>
            <a:ext cx="8806265" cy="5753599"/>
          </a:xfrm>
          <a:prstGeom prst="rect">
            <a:avLst/>
          </a:prstGeom>
        </p:spPr>
      </p:pic>
      <p:sp>
        <p:nvSpPr>
          <p:cNvPr id="9" name="Right Arrow 8"/>
          <p:cNvSpPr/>
          <p:nvPr/>
        </p:nvSpPr>
        <p:spPr>
          <a:xfrm rot="5400000">
            <a:off x="2917419" y="3146655"/>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265579" y="1206229"/>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487366" y="960594"/>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 Node</a:t>
            </a:r>
          </a:p>
        </p:txBody>
      </p:sp>
      <p:sp>
        <p:nvSpPr>
          <p:cNvPr id="12" name="Right Arrow 11"/>
          <p:cNvSpPr/>
          <p:nvPr/>
        </p:nvSpPr>
        <p:spPr>
          <a:xfrm rot="1845685">
            <a:off x="3950242" y="2782110"/>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822644" y="2013625"/>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Nodes</a:t>
            </a:r>
          </a:p>
        </p:txBody>
      </p:sp>
      <p:sp>
        <p:nvSpPr>
          <p:cNvPr id="14" name="Right Arrow 13"/>
          <p:cNvSpPr/>
          <p:nvPr/>
        </p:nvSpPr>
        <p:spPr>
          <a:xfrm rot="10800000">
            <a:off x="7253891" y="1721795"/>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9045895">
            <a:off x="7711173" y="2453133"/>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319774" y="1641529"/>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Edges</a:t>
            </a:r>
          </a:p>
        </p:txBody>
      </p:sp>
      <p:sp>
        <p:nvSpPr>
          <p:cNvPr id="17" name="Right Arrow 16"/>
          <p:cNvSpPr/>
          <p:nvPr/>
        </p:nvSpPr>
        <p:spPr>
          <a:xfrm rot="16200000">
            <a:off x="3419441" y="5969674"/>
            <a:ext cx="643761"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6200000">
            <a:off x="2449625" y="5957005"/>
            <a:ext cx="643761"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2554546" y="6057922"/>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Nodes</a:t>
            </a:r>
          </a:p>
        </p:txBody>
      </p:sp>
      <mc:AlternateContent xmlns:mc="http://schemas.openxmlformats.org/markup-compatibility/2006" xmlns:p14="http://schemas.microsoft.com/office/powerpoint/2010/main">
        <mc:Choice Requires="p14">
          <p:contentPart p14:bwMode="auto" r:id="rId3">
            <p14:nvContentPartPr>
              <p14:cNvPr id="27" name="Ink 26">
                <a:extLst>
                  <a:ext uri="{FF2B5EF4-FFF2-40B4-BE49-F238E27FC236}">
                    <a16:creationId xmlns:a16="http://schemas.microsoft.com/office/drawing/2014/main" id="{D37DFB16-DC50-43D5-9D05-6B4C89A3D5C9}"/>
                  </a:ext>
                </a:extLst>
              </p14:cNvPr>
              <p14:cNvContentPartPr/>
              <p14:nvPr/>
            </p14:nvContentPartPr>
            <p14:xfrm>
              <a:off x="10062561" y="3286364"/>
              <a:ext cx="8640" cy="50040"/>
            </p14:xfrm>
          </p:contentPart>
        </mc:Choice>
        <mc:Fallback xmlns="">
          <p:pic>
            <p:nvPicPr>
              <p:cNvPr id="27" name="Ink 26">
                <a:extLst>
                  <a:ext uri="{FF2B5EF4-FFF2-40B4-BE49-F238E27FC236}">
                    <a16:creationId xmlns:a16="http://schemas.microsoft.com/office/drawing/2014/main" id="{D37DFB16-DC50-43D5-9D05-6B4C89A3D5C9}"/>
                  </a:ext>
                </a:extLst>
              </p:cNvPr>
              <p:cNvPicPr/>
              <p:nvPr/>
            </p:nvPicPr>
            <p:blipFill>
              <a:blip r:embed="rId4"/>
              <a:stretch>
                <a:fillRect/>
              </a:stretch>
            </p:blipFill>
            <p:spPr>
              <a:xfrm>
                <a:off x="10053921" y="3277724"/>
                <a:ext cx="26280" cy="67680"/>
              </a:xfrm>
              <a:prstGeom prst="rect">
                <a:avLst/>
              </a:prstGeom>
            </p:spPr>
          </p:pic>
        </mc:Fallback>
      </mc:AlternateContent>
    </p:spTree>
    <p:extLst>
      <p:ext uri="{BB962C8B-B14F-4D97-AF65-F5344CB8AC3E}">
        <p14:creationId xmlns:p14="http://schemas.microsoft.com/office/powerpoint/2010/main" val="76672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97BA-E7B9-409D-BC1E-83CEDA0D8BAD}"/>
              </a:ext>
            </a:extLst>
          </p:cNvPr>
          <p:cNvSpPr>
            <a:spLocks noGrp="1"/>
          </p:cNvSpPr>
          <p:nvPr>
            <p:ph type="title"/>
          </p:nvPr>
        </p:nvSpPr>
        <p:spPr/>
        <p:txBody>
          <a:bodyPr/>
          <a:lstStyle/>
          <a:p>
            <a:r>
              <a:rPr lang="en-US"/>
              <a:t>Cross-Validation</a:t>
            </a:r>
            <a:endParaRPr lang="en-US" dirty="0"/>
          </a:p>
        </p:txBody>
      </p:sp>
      <p:sp>
        <p:nvSpPr>
          <p:cNvPr id="4" name="Slide Number Placeholder 3">
            <a:extLst>
              <a:ext uri="{FF2B5EF4-FFF2-40B4-BE49-F238E27FC236}">
                <a16:creationId xmlns:a16="http://schemas.microsoft.com/office/drawing/2014/main" id="{D34477EC-F37E-4EC9-9884-06EC0A4A3A34}"/>
              </a:ext>
            </a:extLst>
          </p:cNvPr>
          <p:cNvSpPr>
            <a:spLocks noGrp="1"/>
          </p:cNvSpPr>
          <p:nvPr>
            <p:ph type="sldNum" sz="quarter" idx="12"/>
          </p:nvPr>
        </p:nvSpPr>
        <p:spPr/>
        <p:txBody>
          <a:bodyPr/>
          <a:lstStyle/>
          <a:p>
            <a:fld id="{5ACD0CF0-90CC-9C41-A77B-2776398A8C8B}" type="slidenum">
              <a:rPr lang="en-US" smtClean="0"/>
              <a:pPr/>
              <a:t>40</a:t>
            </a:fld>
            <a:endParaRPr lang="en-US"/>
          </a:p>
        </p:txBody>
      </p:sp>
      <p:grpSp>
        <p:nvGrpSpPr>
          <p:cNvPr id="9" name="Group 8">
            <a:extLst>
              <a:ext uri="{FF2B5EF4-FFF2-40B4-BE49-F238E27FC236}">
                <a16:creationId xmlns:a16="http://schemas.microsoft.com/office/drawing/2014/main" id="{02472F7A-B0AE-4FCF-B2B7-D32464293C91}"/>
              </a:ext>
            </a:extLst>
          </p:cNvPr>
          <p:cNvGrpSpPr/>
          <p:nvPr/>
        </p:nvGrpSpPr>
        <p:grpSpPr>
          <a:xfrm>
            <a:off x="1709271" y="731521"/>
            <a:ext cx="9296867" cy="6010752"/>
            <a:chOff x="2182176" y="731521"/>
            <a:chExt cx="8823962" cy="6010752"/>
          </a:xfrm>
        </p:grpSpPr>
        <p:pic>
          <p:nvPicPr>
            <p:cNvPr id="2050" name="Picture 2" descr="P. Raamana&#10;K-fold CV&#10;Test sets in different trials are indeed mutually disjoint&#10;Train Test, 4th fold&#10;trial&#10;1&#10;2&#10;…&#10;k&#10;Note: d...">
              <a:extLst>
                <a:ext uri="{FF2B5EF4-FFF2-40B4-BE49-F238E27FC236}">
                  <a16:creationId xmlns:a16="http://schemas.microsoft.com/office/drawing/2014/main" id="{C05E4648-36E1-4ECD-93CE-9521B0134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176" y="731521"/>
              <a:ext cx="8823962" cy="60107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250E4CB-1528-4169-B24C-3339D6C7A16A}"/>
                </a:ext>
              </a:extLst>
            </p:cNvPr>
            <p:cNvSpPr/>
            <p:nvPr/>
          </p:nvSpPr>
          <p:spPr>
            <a:xfrm>
              <a:off x="10596154" y="6438900"/>
              <a:ext cx="281396" cy="214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666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Definitions</a:t>
            </a:r>
          </a:p>
        </p:txBody>
      </p:sp>
      <p:sp>
        <p:nvSpPr>
          <p:cNvPr id="3" name="Content Placeholder 2"/>
          <p:cNvSpPr>
            <a:spLocks noGrp="1"/>
          </p:cNvSpPr>
          <p:nvPr>
            <p:ph idx="1"/>
          </p:nvPr>
        </p:nvSpPr>
        <p:spPr>
          <a:xfrm>
            <a:off x="0" y="731520"/>
            <a:ext cx="10515600" cy="5016137"/>
          </a:xfrm>
        </p:spPr>
        <p:txBody>
          <a:bodyPr>
            <a:normAutofit/>
          </a:bodyPr>
          <a:lstStyle/>
          <a:p>
            <a:r>
              <a:rPr lang="en-US" dirty="0"/>
              <a:t> Overfitting – model becomes overly complex and as a result is predicting noise or the space between features (random error) instead of the true relationship. It is in theory possible to create a leaf node for every data point. </a:t>
            </a:r>
            <a:endParaRPr lang="en-US" sz="2400" dirty="0"/>
          </a:p>
          <a:p>
            <a:r>
              <a:rPr lang="en-US" dirty="0"/>
              <a:t> Ensemble methods – Process of running numerous models and codifying them using a decision rule to choose the optimal model result – example is majority vote on feature inclusion</a:t>
            </a:r>
            <a:endParaRPr lang="en-US" sz="2400" dirty="0"/>
          </a:p>
          <a:p>
            <a:r>
              <a:rPr lang="en-US" dirty="0"/>
              <a:t> Heuristic algorithms – approaches designed for operational efficiency generating an approximation to the ideal result but does not guarantee the best model</a:t>
            </a:r>
          </a:p>
          <a:p>
            <a:pPr lvl="1"/>
            <a:endParaRPr lang="en-US" sz="2800" dirty="0"/>
          </a:p>
        </p:txBody>
      </p:sp>
      <p:sp>
        <p:nvSpPr>
          <p:cNvPr id="5" name="Slide Number Placeholder 4"/>
          <p:cNvSpPr>
            <a:spLocks noGrp="1"/>
          </p:cNvSpPr>
          <p:nvPr>
            <p:ph type="sldNum" sz="quarter" idx="12"/>
          </p:nvPr>
        </p:nvSpPr>
        <p:spPr/>
        <p:txBody>
          <a:bodyPr/>
          <a:lstStyle/>
          <a:p>
            <a:fld id="{5ACD0CF0-90CC-9C41-A77B-2776398A8C8B}" type="slidenum">
              <a:rPr lang="en-US" smtClean="0"/>
              <a:t>41</a:t>
            </a:fld>
            <a:endParaRPr lang="en-US" dirty="0"/>
          </a:p>
        </p:txBody>
      </p:sp>
    </p:spTree>
    <p:extLst>
      <p:ext uri="{BB962C8B-B14F-4D97-AF65-F5344CB8AC3E}">
        <p14:creationId xmlns:p14="http://schemas.microsoft.com/office/powerpoint/2010/main" val="163602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a:xfrm>
            <a:off x="80554" y="936238"/>
            <a:ext cx="11900052" cy="5071271"/>
          </a:xfrm>
        </p:spPr>
        <p:txBody>
          <a:bodyPr>
            <a:normAutofit lnSpcReduction="10000"/>
          </a:bodyPr>
          <a:lstStyle/>
          <a:p>
            <a:pPr marL="0" indent="0">
              <a:buNone/>
            </a:pPr>
            <a:r>
              <a:rPr lang="en-US" dirty="0"/>
              <a:t>A standard error is by definition the standard deviation of the sampling distribution of a parameter estimate, generated by repeated sampling. </a:t>
            </a:r>
          </a:p>
          <a:p>
            <a:pPr marL="0" indent="0">
              <a:buNone/>
            </a:pPr>
            <a:endParaRPr lang="en-US" dirty="0"/>
          </a:p>
          <a:p>
            <a:pPr marL="0" indent="0">
              <a:buNone/>
            </a:pPr>
            <a:r>
              <a:rPr lang="en-US" dirty="0" err="1"/>
              <a:t>xerror</a:t>
            </a:r>
            <a:r>
              <a:rPr lang="en-US" dirty="0"/>
              <a:t> reflects the mean of the sample means (of the errors) from the ten folds; </a:t>
            </a:r>
          </a:p>
          <a:p>
            <a:pPr marL="0" indent="0">
              <a:buNone/>
            </a:pPr>
            <a:endParaRPr lang="en-US" dirty="0"/>
          </a:p>
          <a:p>
            <a:pPr marL="0" indent="0">
              <a:buNone/>
            </a:pPr>
            <a:r>
              <a:rPr lang="en-US" dirty="0" err="1"/>
              <a:t>xstd</a:t>
            </a:r>
            <a:r>
              <a:rPr lang="en-US" dirty="0"/>
              <a:t> reflects the standard deviation of the sample means (of the errors) from the ten folds. Thus, </a:t>
            </a:r>
            <a:r>
              <a:rPr lang="en-US" dirty="0" err="1"/>
              <a:t>xstd</a:t>
            </a:r>
            <a:r>
              <a:rPr lang="en-US" dirty="0"/>
              <a:t> is a standard deviation of sample means, which is also known as the standard error of the mean.</a:t>
            </a:r>
          </a:p>
          <a:p>
            <a:pPr marL="0" indent="0">
              <a:buNone/>
            </a:pPr>
            <a:endParaRPr lang="en-US" dirty="0"/>
          </a:p>
          <a:p>
            <a:pPr marL="0" indent="0">
              <a:buNone/>
            </a:pPr>
            <a:endParaRPr lang="en-US" dirty="0"/>
          </a:p>
          <a:p>
            <a:pPr marL="0" indent="0">
              <a:buNone/>
            </a:pPr>
            <a:r>
              <a:rPr lang="en-US" dirty="0"/>
              <a:t>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42</a:t>
            </a:fld>
            <a:endParaRPr lang="en-US"/>
          </a:p>
        </p:txBody>
      </p:sp>
    </p:spTree>
    <p:extLst>
      <p:ext uri="{BB962C8B-B14F-4D97-AF65-F5344CB8AC3E}">
        <p14:creationId xmlns:p14="http://schemas.microsoft.com/office/powerpoint/2010/main" val="23896014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Balancing Dataset </a:t>
            </a:r>
          </a:p>
        </p:txBody>
      </p:sp>
      <p:sp>
        <p:nvSpPr>
          <p:cNvPr id="3" name="Content Placeholder 2"/>
          <p:cNvSpPr>
            <a:spLocks noGrp="1"/>
          </p:cNvSpPr>
          <p:nvPr>
            <p:ph idx="1"/>
          </p:nvPr>
        </p:nvSpPr>
        <p:spPr>
          <a:xfrm>
            <a:off x="-1" y="731520"/>
            <a:ext cx="12069097" cy="5016137"/>
          </a:xfrm>
        </p:spPr>
        <p:txBody>
          <a:bodyPr>
            <a:normAutofit/>
          </a:bodyPr>
          <a:lstStyle/>
          <a:p>
            <a:r>
              <a:rPr lang="en-US" dirty="0"/>
              <a:t> Imbalanced classes often considers imbalanced to mean a minority class of 10% to 20%. In reality, datasets can get far more imbalanced than this, examples:</a:t>
            </a:r>
          </a:p>
          <a:p>
            <a:pPr marL="514350" indent="-514350">
              <a:buFont typeface="+mj-lt"/>
              <a:buAutoNum type="arabicPeriod"/>
            </a:pPr>
            <a:r>
              <a:rPr lang="en-US" dirty="0"/>
              <a:t>About 2% of credit card accounts are defrauded per year</a:t>
            </a:r>
            <a:r>
              <a:rPr lang="en-US" baseline="30000" dirty="0">
                <a:hlinkClick r:id="rId2"/>
              </a:rPr>
              <a:t>1</a:t>
            </a:r>
            <a:r>
              <a:rPr lang="en-US" dirty="0"/>
              <a:t>. (Most fraud detection domains are heavily imbalanced.)</a:t>
            </a:r>
          </a:p>
          <a:p>
            <a:pPr marL="514350" indent="-514350">
              <a:buFont typeface="+mj-lt"/>
              <a:buAutoNum type="arabicPeriod"/>
            </a:pPr>
            <a:r>
              <a:rPr lang="en-US" dirty="0"/>
              <a:t>Medical screening for a condition is usually performed on a large population of people without the condition, to detect a small minority with it (e.g., HIV prevalence in the USA is ~0.4%).</a:t>
            </a:r>
          </a:p>
          <a:p>
            <a:pPr marL="514350" indent="-514350">
              <a:buFont typeface="+mj-lt"/>
              <a:buAutoNum type="arabicPeriod"/>
            </a:pPr>
            <a:r>
              <a:rPr lang="en-US" dirty="0"/>
              <a:t>The conversion rates of online ads has been estimated to lie between 10</a:t>
            </a:r>
            <a:r>
              <a:rPr lang="en-US" baseline="30000" dirty="0"/>
              <a:t>-3</a:t>
            </a:r>
            <a:r>
              <a:rPr lang="en-US" dirty="0"/>
              <a:t> to 10</a:t>
            </a:r>
            <a:r>
              <a:rPr lang="en-US" baseline="30000" dirty="0"/>
              <a:t>-6</a:t>
            </a:r>
            <a:r>
              <a:rPr lang="en-US" dirty="0"/>
              <a:t>.</a:t>
            </a:r>
          </a:p>
          <a:p>
            <a:pPr marL="514350" indent="-514350">
              <a:buFont typeface="+mj-lt"/>
              <a:buAutoNum type="arabicPeriod"/>
            </a:pPr>
            <a:r>
              <a:rPr lang="en-US" dirty="0"/>
              <a:t>Factory production defect rates typically run about 0.1%.</a:t>
            </a:r>
          </a:p>
          <a:p>
            <a:pPr marL="514350" indent="-514350">
              <a:buFont typeface="+mj-lt"/>
              <a:buAutoNum type="arabicPeriod"/>
            </a:pPr>
            <a:r>
              <a:rPr lang="en-US" dirty="0"/>
              <a:t>Intrusion or threat detection, .0001% of network traffic </a:t>
            </a:r>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43</a:t>
            </a:fld>
            <a:endParaRPr lang="en-US" dirty="0"/>
          </a:p>
        </p:txBody>
      </p:sp>
    </p:spTree>
    <p:extLst>
      <p:ext uri="{BB962C8B-B14F-4D97-AF65-F5344CB8AC3E}">
        <p14:creationId xmlns:p14="http://schemas.microsoft.com/office/powerpoint/2010/main" val="14630426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Balancing Dataset </a:t>
            </a:r>
          </a:p>
        </p:txBody>
      </p:sp>
      <p:sp>
        <p:nvSpPr>
          <p:cNvPr id="3" name="Content Placeholder 2"/>
          <p:cNvSpPr>
            <a:spLocks noGrp="1"/>
          </p:cNvSpPr>
          <p:nvPr>
            <p:ph idx="1"/>
          </p:nvPr>
        </p:nvSpPr>
        <p:spPr>
          <a:xfrm>
            <a:off x="0" y="731521"/>
            <a:ext cx="11720052" cy="4015578"/>
          </a:xfrm>
        </p:spPr>
        <p:txBody>
          <a:bodyPr>
            <a:normAutofit/>
          </a:bodyPr>
          <a:lstStyle/>
          <a:p>
            <a:r>
              <a:rPr lang="en-US" dirty="0"/>
              <a:t> Working on real world problems will almost certainly include unbalanced datasets. Making standard algorithms function inefficiently.</a:t>
            </a:r>
          </a:p>
          <a:p>
            <a:pPr lvl="1"/>
            <a:r>
              <a:rPr lang="en-US" dirty="0"/>
              <a:t> Solution is to </a:t>
            </a:r>
            <a:r>
              <a:rPr lang="en-US" b="1" dirty="0"/>
              <a:t>oversample</a:t>
            </a:r>
            <a:r>
              <a:rPr lang="en-US" dirty="0"/>
              <a:t> the minority target or </a:t>
            </a:r>
            <a:r>
              <a:rPr lang="en-US" b="1" dirty="0"/>
              <a:t>under-sample</a:t>
            </a:r>
            <a:r>
              <a:rPr lang="en-US" dirty="0"/>
              <a:t> the majority to create a more balanced training dataset </a:t>
            </a:r>
          </a:p>
          <a:p>
            <a:r>
              <a:rPr lang="en-US" dirty="0"/>
              <a:t> </a:t>
            </a:r>
            <a:r>
              <a:rPr lang="en-US" b="1" dirty="0"/>
              <a:t>Oversampling </a:t>
            </a:r>
            <a:r>
              <a:rPr lang="en-US" dirty="0"/>
              <a:t>– Most commonly used, can result in a synthetic reduction in the variance associated with the variable but as a positive it essentially duplicates the number of errors, i.e. if there’s a single false positive and it’s included five times you get four additional errors.</a:t>
            </a:r>
          </a:p>
        </p:txBody>
      </p:sp>
      <p:sp>
        <p:nvSpPr>
          <p:cNvPr id="5" name="Slide Number Placeholder 4"/>
          <p:cNvSpPr>
            <a:spLocks noGrp="1"/>
          </p:cNvSpPr>
          <p:nvPr>
            <p:ph type="sldNum" sz="quarter" idx="12"/>
          </p:nvPr>
        </p:nvSpPr>
        <p:spPr/>
        <p:txBody>
          <a:bodyPr/>
          <a:lstStyle/>
          <a:p>
            <a:fld id="{5ACD0CF0-90CC-9C41-A77B-2776398A8C8B}" type="slidenum">
              <a:rPr lang="en-US" smtClean="0"/>
              <a:t>44</a:t>
            </a:fld>
            <a:endParaRPr lang="en-US" dirty="0"/>
          </a:p>
        </p:txBody>
      </p:sp>
    </p:spTree>
    <p:extLst>
      <p:ext uri="{BB962C8B-B14F-4D97-AF65-F5344CB8AC3E}">
        <p14:creationId xmlns:p14="http://schemas.microsoft.com/office/powerpoint/2010/main" val="2893065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7920" y="1881052"/>
            <a:ext cx="7141029" cy="535577"/>
          </a:xfrm>
        </p:spPr>
        <p:txBody>
          <a:bodyPr>
            <a:noAutofit/>
          </a:bodyPr>
          <a:lstStyle/>
          <a:p>
            <a:pPr algn="ctr"/>
            <a:r>
              <a:rPr lang="en-US" sz="3200" dirty="0"/>
              <a:t>Example in R</a:t>
            </a:r>
          </a:p>
        </p:txBody>
      </p:sp>
      <p:sp>
        <p:nvSpPr>
          <p:cNvPr id="5" name="Slide Number Placeholder 4"/>
          <p:cNvSpPr>
            <a:spLocks noGrp="1"/>
          </p:cNvSpPr>
          <p:nvPr>
            <p:ph type="sldNum" sz="quarter" idx="12"/>
          </p:nvPr>
        </p:nvSpPr>
        <p:spPr/>
        <p:txBody>
          <a:bodyPr/>
          <a:lstStyle/>
          <a:p>
            <a:fld id="{5ACD0CF0-90CC-9C41-A77B-2776398A8C8B}" type="slidenum">
              <a:rPr lang="en-US" smtClean="0"/>
              <a:t>45</a:t>
            </a:fld>
            <a:endParaRPr lang="en-US" dirty="0"/>
          </a:p>
        </p:txBody>
      </p:sp>
    </p:spTree>
    <p:extLst>
      <p:ext uri="{BB962C8B-B14F-4D97-AF65-F5344CB8AC3E}">
        <p14:creationId xmlns:p14="http://schemas.microsoft.com/office/powerpoint/2010/main" val="206169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5" name="Picture 2"/>
          <p:cNvPicPr>
            <a:picLocks noChangeAspect="1" noChangeArrowheads="1"/>
          </p:cNvPicPr>
          <p:nvPr/>
        </p:nvPicPr>
        <p:blipFill>
          <a:blip r:embed="rId3">
            <a:alphaModFix amt="62000"/>
            <a:extLst>
              <a:ext uri="{28A0092B-C50C-407E-A947-70E740481C1C}">
                <a14:useLocalDpi xmlns:a14="http://schemas.microsoft.com/office/drawing/2010/main"/>
              </a:ext>
            </a:extLst>
          </a:blip>
          <a:srcRect/>
          <a:stretch>
            <a:fillRect/>
          </a:stretch>
        </p:blipFill>
        <p:spPr bwMode="auto">
          <a:xfrm>
            <a:off x="7788071" y="1916832"/>
            <a:ext cx="3024572" cy="3024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 Placeholder 1"/>
          <p:cNvSpPr>
            <a:spLocks noGrp="1"/>
          </p:cNvSpPr>
          <p:nvPr>
            <p:ph idx="1"/>
          </p:nvPr>
        </p:nvSpPr>
        <p:spPr>
          <a:xfrm>
            <a:off x="80553" y="1066868"/>
            <a:ext cx="11636829" cy="4351338"/>
          </a:xfrm>
        </p:spPr>
        <p:txBody>
          <a:bodyPr rtlCol="0">
            <a:normAutofit/>
          </a:bodyPr>
          <a:lstStyle/>
          <a:p>
            <a:pPr marL="457875" indent="-457200">
              <a:buFont typeface="+mj-lt"/>
              <a:buAutoNum type="arabicPeriod"/>
              <a:defRPr/>
            </a:pPr>
            <a:r>
              <a:rPr lang="en-US" dirty="0">
                <a:ea typeface="+mn-ea"/>
              </a:rPr>
              <a:t>What is the most important question </a:t>
            </a:r>
            <a:r>
              <a:rPr lang="en-US" dirty="0"/>
              <a:t>to move on to a second</a:t>
            </a:r>
            <a:r>
              <a:rPr lang="en-US" dirty="0">
                <a:ea typeface="+mn-ea"/>
              </a:rPr>
              <a:t> date?</a:t>
            </a:r>
            <a:br>
              <a:rPr lang="en-US" dirty="0">
                <a:ea typeface="+mn-ea"/>
              </a:rPr>
            </a:br>
            <a:r>
              <a:rPr lang="en-US" b="1" i="1" dirty="0">
                <a:solidFill>
                  <a:srgbClr val="72CFDF"/>
                </a:solidFill>
                <a:latin typeface="Lato Regular"/>
                <a:ea typeface="+mn-ea"/>
                <a:cs typeface="Lato Regular"/>
              </a:rPr>
              <a:t>The question with the most amount of relevant information.</a:t>
            </a:r>
          </a:p>
          <a:p>
            <a:pPr marL="675" indent="0">
              <a:buNone/>
              <a:defRPr/>
            </a:pPr>
            <a:r>
              <a:rPr lang="en-US" b="1" i="1" dirty="0">
                <a:solidFill>
                  <a:srgbClr val="72CFDF"/>
                </a:solidFill>
                <a:ea typeface="+mn-ea"/>
              </a:rPr>
              <a:t>		</a:t>
            </a:r>
          </a:p>
        </p:txBody>
      </p:sp>
      <p:sp>
        <p:nvSpPr>
          <p:cNvPr id="3" name="Title 2"/>
          <p:cNvSpPr>
            <a:spLocks noGrp="1"/>
          </p:cNvSpPr>
          <p:nvPr>
            <p:ph type="title"/>
          </p:nvPr>
        </p:nvSpPr>
        <p:spPr>
          <a:xfrm>
            <a:off x="80554" y="-55680"/>
            <a:ext cx="10840244" cy="850900"/>
          </a:xfrm>
        </p:spPr>
        <p:txBody>
          <a:bodyPr/>
          <a:lstStyle/>
          <a:p>
            <a:pPr>
              <a:defRPr/>
            </a:pPr>
            <a:r>
              <a:rPr lang="en-US" dirty="0"/>
              <a:t>Basics: Intuition</a:t>
            </a:r>
          </a:p>
        </p:txBody>
      </p:sp>
      <p:pic>
        <p:nvPicPr>
          <p:cNvPr id="129029" name="Picture 11" descr="http://images.clipartpanda.com/engagement-ring-clipart-black-and-white-wedding-ring-md.png"/>
          <p:cNvPicPr>
            <a:picLocks noChangeAspect="1" noChangeArrowheads="1"/>
          </p:cNvPicPr>
          <p:nvPr/>
        </p:nvPicPr>
        <p:blipFill>
          <a:blip r:embed="rId4">
            <a:alphaModFix amt="50000"/>
            <a:extLst>
              <a:ext uri="{28A0092B-C50C-407E-A947-70E740481C1C}">
                <a14:useLocalDpi xmlns:a14="http://schemas.microsoft.com/office/drawing/2010/main"/>
              </a:ext>
            </a:extLst>
          </a:blip>
          <a:srcRect/>
          <a:stretch>
            <a:fillRect/>
          </a:stretch>
        </p:blipFill>
        <p:spPr bwMode="auto">
          <a:xfrm>
            <a:off x="1307468" y="2672916"/>
            <a:ext cx="3384624" cy="20168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1379476" y="4821324"/>
            <a:ext cx="3240882" cy="1569660"/>
          </a:xfrm>
          <a:prstGeom prst="rect">
            <a:avLst/>
          </a:prstGeom>
        </p:spPr>
        <p:txBody>
          <a:bodyPr>
            <a:spAutoFit/>
          </a:bodyPr>
          <a:lstStyle/>
          <a:p>
            <a:pPr marL="675" algn="ctr">
              <a:defRPr/>
            </a:pPr>
            <a:r>
              <a:rPr lang="en-US" sz="4800" dirty="0">
                <a:solidFill>
                  <a:srgbClr val="FF6600"/>
                </a:solidFill>
                <a:latin typeface="Lato Heavy" panose="020F0502020204030203" pitchFamily="34" charset="0"/>
                <a:ea typeface="Lato Heavy" panose="020F0502020204030203" pitchFamily="34" charset="0"/>
                <a:cs typeface="Lato Heavy" panose="020F0502020204030203" pitchFamily="34" charset="0"/>
              </a:rPr>
              <a:t>Are you married?</a:t>
            </a:r>
          </a:p>
        </p:txBody>
      </p:sp>
      <p:sp>
        <p:nvSpPr>
          <p:cNvPr id="7" name="Rectangle 6"/>
          <p:cNvSpPr/>
          <p:nvPr/>
        </p:nvSpPr>
        <p:spPr>
          <a:xfrm>
            <a:off x="7212124" y="4821324"/>
            <a:ext cx="4176464" cy="1569660"/>
          </a:xfrm>
          <a:prstGeom prst="rect">
            <a:avLst/>
          </a:prstGeom>
        </p:spPr>
        <p:txBody>
          <a:bodyPr wrap="square">
            <a:spAutoFit/>
          </a:bodyPr>
          <a:lstStyle/>
          <a:p>
            <a:pPr marL="675" algn="ctr">
              <a:defRPr/>
            </a:pPr>
            <a:r>
              <a:rPr lang="en-US" sz="4800" dirty="0">
                <a:solidFill>
                  <a:srgbClr val="FF6600"/>
                </a:solidFill>
                <a:latin typeface="Lato Heavy" panose="020F0502020204030203" pitchFamily="34" charset="0"/>
                <a:ea typeface="Lato Heavy" panose="020F0502020204030203" pitchFamily="34" charset="0"/>
                <a:cs typeface="Lato Heavy" panose="020F0502020204030203" pitchFamily="34" charset="0"/>
              </a:rPr>
              <a:t>What music do you like?</a:t>
            </a:r>
          </a:p>
        </p:txBody>
      </p:sp>
      <p:sp>
        <p:nvSpPr>
          <p:cNvPr id="8" name="Rectangle 7"/>
          <p:cNvSpPr/>
          <p:nvPr/>
        </p:nvSpPr>
        <p:spPr>
          <a:xfrm>
            <a:off x="4997854" y="2564607"/>
            <a:ext cx="2196294" cy="3170099"/>
          </a:xfrm>
          <a:prstGeom prst="rect">
            <a:avLst/>
          </a:prstGeom>
        </p:spPr>
        <p:txBody>
          <a:bodyPr wrap="square">
            <a:spAutoFit/>
          </a:bodyPr>
          <a:lstStyle/>
          <a:p>
            <a:pPr marL="675" algn="ctr">
              <a:defRPr/>
            </a:pPr>
            <a:r>
              <a:rPr lang="en-US" sz="20000" cap="all" dirty="0">
                <a:latin typeface="League Gothic" pitchFamily="50" charset="0"/>
                <a:ea typeface="ヒラギノ角ゴ ProN W3" charset="0"/>
                <a:cs typeface="ヒラギノ角ゴ ProN W3" charset="0"/>
              </a:rPr>
              <a:t>&gt;</a:t>
            </a:r>
          </a:p>
        </p:txBody>
      </p:sp>
      <p:sp>
        <p:nvSpPr>
          <p:cNvPr id="10"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5</a:t>
            </a:fld>
            <a:endParaRPr lang="en-US" dirty="0">
              <a:latin typeface="Lato Light"/>
              <a:cs typeface="Lato Light"/>
            </a:endParaRPr>
          </a:p>
        </p:txBody>
      </p:sp>
    </p:spTree>
    <p:extLst>
      <p:ext uri="{BB962C8B-B14F-4D97-AF65-F5344CB8AC3E}">
        <p14:creationId xmlns:p14="http://schemas.microsoft.com/office/powerpoint/2010/main" val="238190787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
          </p:nvPr>
        </p:nvSpPr>
        <p:spPr/>
        <p:txBody>
          <a:bodyPr rtlCol="0">
            <a:normAutofit/>
          </a:bodyPr>
          <a:lstStyle/>
          <a:p>
            <a:pPr marL="457875" indent="-457200">
              <a:buFont typeface="+mj-lt"/>
              <a:buAutoNum type="arabicPeriod" startAt="2"/>
              <a:defRPr/>
            </a:pPr>
            <a:r>
              <a:rPr lang="en-US" dirty="0">
                <a:ea typeface="+mn-ea"/>
              </a:rPr>
              <a:t>How do you combine questions?</a:t>
            </a:r>
            <a:br>
              <a:rPr lang="en-US" dirty="0">
                <a:ea typeface="+mn-ea"/>
              </a:rPr>
            </a:br>
            <a:r>
              <a:rPr lang="en-US" sz="2400" b="1" i="1" dirty="0">
                <a:solidFill>
                  <a:srgbClr val="72CFDF"/>
                </a:solidFill>
                <a:latin typeface="Lato Regular"/>
                <a:ea typeface="+mn-ea"/>
                <a:cs typeface="Lato Regular"/>
              </a:rPr>
              <a:t>Conditional on the first answer - select the next most important question for information gain.</a:t>
            </a:r>
          </a:p>
        </p:txBody>
      </p:sp>
      <p:sp>
        <p:nvSpPr>
          <p:cNvPr id="9" name="Title 8"/>
          <p:cNvSpPr>
            <a:spLocks noGrp="1"/>
          </p:cNvSpPr>
          <p:nvPr>
            <p:ph type="title"/>
          </p:nvPr>
        </p:nvSpPr>
        <p:spPr>
          <a:xfrm>
            <a:off x="80554" y="-45473"/>
            <a:ext cx="10840244" cy="850900"/>
          </a:xfrm>
        </p:spPr>
        <p:txBody>
          <a:bodyPr/>
          <a:lstStyle/>
          <a:p>
            <a:pPr>
              <a:defRPr/>
            </a:pPr>
            <a:r>
              <a:rPr lang="en-US" dirty="0"/>
              <a:t>Basics: Intuition</a:t>
            </a:r>
          </a:p>
        </p:txBody>
      </p:sp>
      <p:sp>
        <p:nvSpPr>
          <p:cNvPr id="5" name="Rectangle 4"/>
          <p:cNvSpPr/>
          <p:nvPr/>
        </p:nvSpPr>
        <p:spPr bwMode="auto">
          <a:xfrm>
            <a:off x="9565309" y="4374069"/>
            <a:ext cx="2304256" cy="1005681"/>
          </a:xfrm>
          <a:prstGeom prst="rect">
            <a:avLst/>
          </a:prstGeom>
          <a:solidFill>
            <a:schemeClr val="bg1">
              <a:lumMod val="75000"/>
              <a:alpha val="40000"/>
            </a:schemeClr>
          </a:solidFill>
          <a:ln>
            <a:noFill/>
          </a:ln>
          <a:effectLst/>
        </p:spPr>
        <p:txBody>
          <a:bodyPr anchor="ctr"/>
          <a:lstStyle/>
          <a:p>
            <a:pPr algn="ctr">
              <a:defRPr/>
            </a:pPr>
            <a:endParaRPr lang="en-US" sz="2000" b="1" dirty="0">
              <a:latin typeface="Lato Heavy" panose="020F0502020204030203" pitchFamily="34" charset="0"/>
              <a:ea typeface="Lato Heavy" panose="020F0502020204030203" pitchFamily="34" charset="0"/>
              <a:cs typeface="Lato Heavy" panose="020F0502020204030203" pitchFamily="34" charset="0"/>
            </a:endParaRPr>
          </a:p>
          <a:p>
            <a:pPr algn="ctr">
              <a:defRPr/>
            </a:pPr>
            <a:r>
              <a:rPr lang="en-US" sz="2000" b="1" dirty="0">
                <a:latin typeface="Lato Heavy" panose="020F0502020204030203" pitchFamily="34" charset="0"/>
                <a:ea typeface="Lato Heavy" panose="020F0502020204030203" pitchFamily="34" charset="0"/>
                <a:cs typeface="Lato Heavy" panose="020F0502020204030203" pitchFamily="34" charset="0"/>
              </a:rPr>
              <a:t>Belief in a blue colored sky?</a:t>
            </a:r>
            <a:endParaRPr lang="en-US" sz="2000" b="1" cap="all" dirty="0">
              <a:latin typeface="Lato Heavy" panose="020F0502020204030203" pitchFamily="34" charset="0"/>
              <a:ea typeface="Lato Heavy" panose="020F0502020204030203" pitchFamily="34" charset="0"/>
              <a:cs typeface="Lato Heavy" panose="020F0502020204030203" pitchFamily="34" charset="0"/>
            </a:endParaRPr>
          </a:p>
          <a:p>
            <a:pPr algn="ctr">
              <a:defRPr/>
            </a:pPr>
            <a:endParaRPr lang="en-US" sz="2000" b="1" dirty="0">
              <a:latin typeface="Lato Heavy" panose="020F0502020204030203" pitchFamily="34" charset="0"/>
              <a:ea typeface="Lato Heavy" panose="020F0502020204030203" pitchFamily="34" charset="0"/>
              <a:cs typeface="Lato Heavy" panose="020F0502020204030203" pitchFamily="34" charset="0"/>
            </a:endParaRPr>
          </a:p>
        </p:txBody>
      </p:sp>
      <p:sp>
        <p:nvSpPr>
          <p:cNvPr id="131079" name="Rectangle 7"/>
          <p:cNvSpPr>
            <a:spLocks noChangeArrowheads="1"/>
          </p:cNvSpPr>
          <p:nvPr/>
        </p:nvSpPr>
        <p:spPr bwMode="auto">
          <a:xfrm>
            <a:off x="1617219" y="2729185"/>
            <a:ext cx="4307212"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3200" dirty="0">
                <a:solidFill>
                  <a:srgbClr val="FF6600"/>
                </a:solidFill>
                <a:latin typeface="Lato Heavy" charset="0"/>
              </a:rPr>
              <a:t>Are you married?</a:t>
            </a:r>
          </a:p>
        </p:txBody>
      </p:sp>
      <p:sp>
        <p:nvSpPr>
          <p:cNvPr id="11" name="Down Arrow 10"/>
          <p:cNvSpPr>
            <a:spLocks noChangeArrowheads="1"/>
          </p:cNvSpPr>
          <p:nvPr/>
        </p:nvSpPr>
        <p:spPr bwMode="auto">
          <a:xfrm rot="-2851389">
            <a:off x="3939209" y="3320762"/>
            <a:ext cx="383381" cy="1175544"/>
          </a:xfrm>
          <a:prstGeom prst="downArrow">
            <a:avLst>
              <a:gd name="adj1" fmla="val 50000"/>
              <a:gd name="adj2" fmla="val 50025"/>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131081" name="Shape 103"/>
          <p:cNvSpPr txBox="1">
            <a:spLocks noChangeArrowheads="1"/>
          </p:cNvSpPr>
          <p:nvPr/>
        </p:nvSpPr>
        <p:spPr bwMode="auto">
          <a:xfrm>
            <a:off x="1619808" y="3582288"/>
            <a:ext cx="1726407" cy="461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YES</a:t>
            </a:r>
          </a:p>
        </p:txBody>
      </p:sp>
      <p:sp>
        <p:nvSpPr>
          <p:cNvPr id="131082" name="Shape 103"/>
          <p:cNvSpPr txBox="1">
            <a:spLocks noChangeArrowheads="1"/>
          </p:cNvSpPr>
          <p:nvPr/>
        </p:nvSpPr>
        <p:spPr bwMode="auto">
          <a:xfrm>
            <a:off x="4057597" y="3446883"/>
            <a:ext cx="1181100" cy="461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NO</a:t>
            </a:r>
          </a:p>
        </p:txBody>
      </p:sp>
      <p:sp>
        <p:nvSpPr>
          <p:cNvPr id="131083" name="Rectangle 13"/>
          <p:cNvSpPr>
            <a:spLocks noChangeArrowheads="1"/>
          </p:cNvSpPr>
          <p:nvPr/>
        </p:nvSpPr>
        <p:spPr bwMode="auto">
          <a:xfrm>
            <a:off x="1825134" y="4566950"/>
            <a:ext cx="139858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accent1"/>
                </a:solidFill>
                <a:latin typeface="Lato Heavy" charset="0"/>
              </a:rPr>
              <a:t>Stop!</a:t>
            </a:r>
          </a:p>
        </p:txBody>
      </p:sp>
      <p:sp>
        <p:nvSpPr>
          <p:cNvPr id="131084" name="Rectangle 14"/>
          <p:cNvSpPr>
            <a:spLocks noChangeArrowheads="1"/>
          </p:cNvSpPr>
          <p:nvPr/>
        </p:nvSpPr>
        <p:spPr bwMode="auto">
          <a:xfrm>
            <a:off x="7921565" y="2558034"/>
            <a:ext cx="348595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3200" dirty="0">
                <a:solidFill>
                  <a:srgbClr val="FF6600"/>
                </a:solidFill>
                <a:latin typeface="Lato Heavy" charset="0"/>
              </a:rPr>
              <a:t>Are you married?</a:t>
            </a:r>
          </a:p>
        </p:txBody>
      </p:sp>
      <p:sp>
        <p:nvSpPr>
          <p:cNvPr id="17" name="Down Arrow 16"/>
          <p:cNvSpPr>
            <a:spLocks noChangeArrowheads="1"/>
          </p:cNvSpPr>
          <p:nvPr/>
        </p:nvSpPr>
        <p:spPr bwMode="auto">
          <a:xfrm rot="2670883">
            <a:off x="8735840" y="3285837"/>
            <a:ext cx="378619" cy="1175544"/>
          </a:xfrm>
          <a:prstGeom prst="downArrow">
            <a:avLst>
              <a:gd name="adj1" fmla="val 50000"/>
              <a:gd name="adj2" fmla="val 50036"/>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18" name="Down Arrow 17"/>
          <p:cNvSpPr>
            <a:spLocks noChangeArrowheads="1"/>
          </p:cNvSpPr>
          <p:nvPr/>
        </p:nvSpPr>
        <p:spPr bwMode="auto">
          <a:xfrm rot="-2851389">
            <a:off x="9772081" y="3259247"/>
            <a:ext cx="383381" cy="1174750"/>
          </a:xfrm>
          <a:prstGeom prst="downArrow">
            <a:avLst>
              <a:gd name="adj1" fmla="val 50000"/>
              <a:gd name="adj2" fmla="val 49992"/>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131087" name="Shape 103"/>
          <p:cNvSpPr txBox="1">
            <a:spLocks noChangeArrowheads="1"/>
          </p:cNvSpPr>
          <p:nvPr/>
        </p:nvSpPr>
        <p:spPr bwMode="auto">
          <a:xfrm>
            <a:off x="7854380" y="3262719"/>
            <a:ext cx="1726406" cy="461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YES</a:t>
            </a:r>
          </a:p>
        </p:txBody>
      </p:sp>
      <p:sp>
        <p:nvSpPr>
          <p:cNvPr id="131088" name="Shape 103"/>
          <p:cNvSpPr txBox="1">
            <a:spLocks noChangeArrowheads="1"/>
          </p:cNvSpPr>
          <p:nvPr/>
        </p:nvSpPr>
        <p:spPr bwMode="auto">
          <a:xfrm>
            <a:off x="9570865" y="3262719"/>
            <a:ext cx="1180307" cy="461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NO</a:t>
            </a:r>
          </a:p>
        </p:txBody>
      </p:sp>
      <p:sp>
        <p:nvSpPr>
          <p:cNvPr id="22" name="Rectangle 21"/>
          <p:cNvSpPr/>
          <p:nvPr/>
        </p:nvSpPr>
        <p:spPr>
          <a:xfrm>
            <a:off x="6124402" y="4018803"/>
            <a:ext cx="1476338" cy="1631216"/>
          </a:xfrm>
          <a:prstGeom prst="rect">
            <a:avLst/>
          </a:prstGeom>
        </p:spPr>
        <p:txBody>
          <a:bodyPr wrap="square">
            <a:spAutoFit/>
          </a:bodyPr>
          <a:lstStyle/>
          <a:p>
            <a:pPr marL="675" algn="ctr">
              <a:defRPr/>
            </a:pPr>
            <a:r>
              <a:rPr lang="en-US" sz="10000" cap="all" dirty="0">
                <a:latin typeface="League Gothic" pitchFamily="50" charset="0"/>
                <a:ea typeface="ヒラギノ角ゴ ProN W3" charset="0"/>
                <a:cs typeface="ヒラギノ角ゴ ProN W3" charset="0"/>
              </a:rPr>
              <a:t>&gt;</a:t>
            </a:r>
          </a:p>
        </p:txBody>
      </p:sp>
      <p:sp>
        <p:nvSpPr>
          <p:cNvPr id="131091" name="Rectangle 23"/>
          <p:cNvSpPr>
            <a:spLocks noChangeArrowheads="1"/>
          </p:cNvSpPr>
          <p:nvPr/>
        </p:nvSpPr>
        <p:spPr bwMode="auto">
          <a:xfrm>
            <a:off x="386384" y="2831812"/>
            <a:ext cx="15742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342900" indent="-342900" eaLnBrk="0" hangingPunct="0">
              <a:defRPr sz="5600">
                <a:solidFill>
                  <a:srgbClr val="000000"/>
                </a:solidFill>
                <a:latin typeface="Gill Sans" charset="0"/>
                <a:ea typeface="ヒラギノ角ゴ ProN W3" charset="-128"/>
                <a:sym typeface="Gill Sans" charset="0"/>
              </a:defRPr>
            </a:lvl1pPr>
            <a:lvl2pPr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marL="0" lvl="1" eaLnBrk="1" hangingPunct="1"/>
            <a:r>
              <a:rPr lang="en-US" altLang="en-US" sz="2400" b="1" dirty="0">
                <a:solidFill>
                  <a:schemeClr val="tx1"/>
                </a:solidFill>
                <a:latin typeface="Calibri" charset="0"/>
              </a:rPr>
              <a:t>Question 1</a:t>
            </a:r>
          </a:p>
        </p:txBody>
      </p:sp>
      <p:sp>
        <p:nvSpPr>
          <p:cNvPr id="131092" name="Rectangle 25"/>
          <p:cNvSpPr>
            <a:spLocks noChangeArrowheads="1"/>
          </p:cNvSpPr>
          <p:nvPr/>
        </p:nvSpPr>
        <p:spPr bwMode="auto">
          <a:xfrm>
            <a:off x="409402" y="4531231"/>
            <a:ext cx="15742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342900" indent="-342900" eaLnBrk="0" hangingPunct="0">
              <a:defRPr sz="5600">
                <a:solidFill>
                  <a:srgbClr val="000000"/>
                </a:solidFill>
                <a:latin typeface="Gill Sans" charset="0"/>
                <a:ea typeface="ヒラギノ角ゴ ProN W3" charset="-128"/>
                <a:sym typeface="Gill Sans" charset="0"/>
              </a:defRPr>
            </a:lvl1pPr>
            <a:lvl2pPr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marL="0" lvl="1" eaLnBrk="1" hangingPunct="1"/>
            <a:r>
              <a:rPr lang="en-US" altLang="en-US" sz="2400" b="1" dirty="0">
                <a:solidFill>
                  <a:schemeClr val="tx1"/>
                </a:solidFill>
                <a:latin typeface="Calibri" charset="0"/>
              </a:rPr>
              <a:t>Question 2</a:t>
            </a:r>
          </a:p>
        </p:txBody>
      </p:sp>
      <p:sp>
        <p:nvSpPr>
          <p:cNvPr id="28" name="Down Arrow 27"/>
          <p:cNvSpPr>
            <a:spLocks noChangeArrowheads="1"/>
          </p:cNvSpPr>
          <p:nvPr/>
        </p:nvSpPr>
        <p:spPr bwMode="auto">
          <a:xfrm rot="2670883">
            <a:off x="2907334" y="3349337"/>
            <a:ext cx="378619" cy="1175544"/>
          </a:xfrm>
          <a:prstGeom prst="downArrow">
            <a:avLst>
              <a:gd name="adj1" fmla="val 50000"/>
              <a:gd name="adj2" fmla="val 50037"/>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6" name="Rectangle 5"/>
          <p:cNvSpPr/>
          <p:nvPr/>
        </p:nvSpPr>
        <p:spPr bwMode="auto">
          <a:xfrm>
            <a:off x="3748010" y="4374862"/>
            <a:ext cx="2304256" cy="1004888"/>
          </a:xfrm>
          <a:prstGeom prst="rect">
            <a:avLst/>
          </a:prstGeom>
          <a:solidFill>
            <a:schemeClr val="bg1">
              <a:lumMod val="75000"/>
              <a:alpha val="40000"/>
            </a:schemeClr>
          </a:solidFill>
          <a:ln>
            <a:noFill/>
          </a:ln>
          <a:effectLst/>
        </p:spPr>
        <p:txBody>
          <a:bodyPr anchor="ctr"/>
          <a:lstStyle/>
          <a:p>
            <a:pPr algn="ctr">
              <a:defRPr/>
            </a:pPr>
            <a:r>
              <a:rPr lang="en-US" sz="2000" b="1" dirty="0">
                <a:latin typeface="Lato Heavy" panose="020F0502020204030203" pitchFamily="34" charset="0"/>
                <a:ea typeface="Lato Heavy" panose="020F0502020204030203" pitchFamily="34" charset="0"/>
                <a:cs typeface="Lato Heavy" panose="020F0502020204030203" pitchFamily="34" charset="0"/>
              </a:rPr>
              <a:t>What music do you like?</a:t>
            </a:r>
          </a:p>
        </p:txBody>
      </p:sp>
      <p:sp>
        <p:nvSpPr>
          <p:cNvPr id="23"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6</a:t>
            </a:fld>
            <a:endParaRPr lang="en-US" dirty="0">
              <a:latin typeface="Lato Light"/>
              <a:cs typeface="Lato Light"/>
            </a:endParaRPr>
          </a:p>
        </p:txBody>
      </p:sp>
      <p:sp>
        <p:nvSpPr>
          <p:cNvPr id="24" name="Rectangle 13"/>
          <p:cNvSpPr>
            <a:spLocks noChangeArrowheads="1"/>
          </p:cNvSpPr>
          <p:nvPr/>
        </p:nvSpPr>
        <p:spPr bwMode="auto">
          <a:xfrm>
            <a:off x="7795605" y="4566950"/>
            <a:ext cx="139858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accent1"/>
                </a:solidFill>
                <a:latin typeface="Lato Heavy" charset="0"/>
              </a:rPr>
              <a:t>Stop!</a:t>
            </a:r>
          </a:p>
        </p:txBody>
      </p:sp>
    </p:spTree>
    <p:extLst>
      <p:ext uri="{BB962C8B-B14F-4D97-AF65-F5344CB8AC3E}">
        <p14:creationId xmlns:p14="http://schemas.microsoft.com/office/powerpoint/2010/main" val="33303962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Text Placeholder 1"/>
          <p:cNvSpPr>
            <a:spLocks noGrp="1"/>
          </p:cNvSpPr>
          <p:nvPr>
            <p:ph idx="1"/>
          </p:nvPr>
        </p:nvSpPr>
        <p:spPr>
          <a:xfrm>
            <a:off x="80553" y="1066868"/>
            <a:ext cx="11926567" cy="4351338"/>
          </a:xfrm>
        </p:spPr>
        <p:txBody>
          <a:bodyPr/>
          <a:lstStyle/>
          <a:p>
            <a:pPr marL="457200" indent="-457200">
              <a:buFont typeface="Calibri" charset="0"/>
              <a:buAutoNum type="arabicPeriod" startAt="3"/>
            </a:pPr>
            <a:r>
              <a:rPr lang="en-US" altLang="en-US" dirty="0">
                <a:latin typeface="Lato Light" charset="0"/>
                <a:ea typeface="ＭＳ Ｐゴシック" charset="-128"/>
              </a:rPr>
              <a:t>When should you stop asking questions?</a:t>
            </a:r>
            <a:br>
              <a:rPr lang="en-US" altLang="en-US" dirty="0">
                <a:latin typeface="Lato Light" charset="0"/>
                <a:ea typeface="ＭＳ Ｐゴシック" charset="-128"/>
              </a:rPr>
            </a:br>
            <a:r>
              <a:rPr lang="en-US" altLang="en-US" b="1" i="1" dirty="0">
                <a:solidFill>
                  <a:srgbClr val="72CFDF"/>
                </a:solidFill>
                <a:latin typeface="Lato Regular"/>
                <a:ea typeface="ＭＳ Ｐゴシック" charset="-128"/>
                <a:cs typeface="Lato Regular"/>
              </a:rPr>
              <a:t>When the answer no longer provides additional relevant information.</a:t>
            </a:r>
          </a:p>
        </p:txBody>
      </p:sp>
      <p:sp>
        <p:nvSpPr>
          <p:cNvPr id="13" name="Title 12"/>
          <p:cNvSpPr>
            <a:spLocks noGrp="1"/>
          </p:cNvSpPr>
          <p:nvPr>
            <p:ph type="title"/>
          </p:nvPr>
        </p:nvSpPr>
        <p:spPr>
          <a:xfrm>
            <a:off x="0" y="-96591"/>
            <a:ext cx="10840244" cy="850900"/>
          </a:xfrm>
        </p:spPr>
        <p:txBody>
          <a:bodyPr/>
          <a:lstStyle/>
          <a:p>
            <a:pPr>
              <a:defRPr/>
            </a:pPr>
            <a:r>
              <a:rPr lang="en-US" dirty="0"/>
              <a:t>Basics: Intuition</a:t>
            </a:r>
          </a:p>
        </p:txBody>
      </p:sp>
      <p:sp>
        <p:nvSpPr>
          <p:cNvPr id="133126" name="Down Arrow 6"/>
          <p:cNvSpPr>
            <a:spLocks noChangeArrowheads="1"/>
          </p:cNvSpPr>
          <p:nvPr/>
        </p:nvSpPr>
        <p:spPr bwMode="auto">
          <a:xfrm rot="-7311048">
            <a:off x="5433219" y="2730501"/>
            <a:ext cx="576263" cy="1771650"/>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pic>
        <p:nvPicPr>
          <p:cNvPr id="133128" name="Picture 2" descr="https://c1.staticflickr.com/3/2524/3717132043_8c5201be69_b.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665913" y="2499519"/>
            <a:ext cx="1338263"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129" name="Rectangle 9"/>
          <p:cNvSpPr>
            <a:spLocks noChangeArrowheads="1"/>
          </p:cNvSpPr>
          <p:nvPr/>
        </p:nvSpPr>
        <p:spPr bwMode="auto">
          <a:xfrm>
            <a:off x="8209268" y="2667794"/>
            <a:ext cx="2776722"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800" dirty="0">
                <a:latin typeface="Calibri" charset="0"/>
              </a:rPr>
              <a:t>50% WILL GO ON </a:t>
            </a:r>
          </a:p>
          <a:p>
            <a:pPr algn="ctr" eaLnBrk="1" hangingPunct="1"/>
            <a:r>
              <a:rPr lang="en-US" altLang="en-US" sz="2800" dirty="0">
                <a:latin typeface="Calibri" charset="0"/>
              </a:rPr>
              <a:t>A SECOND DATE</a:t>
            </a:r>
          </a:p>
        </p:txBody>
      </p:sp>
      <p:pic>
        <p:nvPicPr>
          <p:cNvPr id="133130" name="Picture 5" descr="music, record icon"/>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672064" y="4761148"/>
            <a:ext cx="1331453" cy="1332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131" name="Rectangle 11"/>
          <p:cNvSpPr>
            <a:spLocks noChangeArrowheads="1"/>
          </p:cNvSpPr>
          <p:nvPr/>
        </p:nvSpPr>
        <p:spPr bwMode="auto">
          <a:xfrm>
            <a:off x="8290627" y="4968875"/>
            <a:ext cx="2776722"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800" dirty="0">
                <a:latin typeface="Calibri" charset="0"/>
              </a:rPr>
              <a:t>50% WILL GO ON </a:t>
            </a:r>
          </a:p>
          <a:p>
            <a:pPr algn="ctr" eaLnBrk="1" hangingPunct="1"/>
            <a:r>
              <a:rPr lang="en-US" altLang="en-US" sz="2800" dirty="0">
                <a:latin typeface="Calibri" charset="0"/>
              </a:rPr>
              <a:t>A SECOND DATE</a:t>
            </a:r>
          </a:p>
        </p:txBody>
      </p:sp>
      <p:pic>
        <p:nvPicPr>
          <p:cNvPr id="14" name="Picture 2"/>
          <p:cNvPicPr>
            <a:picLocks noChangeAspect="1" noChangeArrowheads="1"/>
          </p:cNvPicPr>
          <p:nvPr/>
        </p:nvPicPr>
        <p:blipFill>
          <a:blip r:embed="rId5">
            <a:alphaModFix amt="62000"/>
            <a:extLst>
              <a:ext uri="{28A0092B-C50C-407E-A947-70E740481C1C}">
                <a14:useLocalDpi xmlns:a14="http://schemas.microsoft.com/office/drawing/2010/main"/>
              </a:ext>
            </a:extLst>
          </a:blip>
          <a:srcRect/>
          <a:stretch>
            <a:fillRect/>
          </a:stretch>
        </p:blipFill>
        <p:spPr bwMode="auto">
          <a:xfrm>
            <a:off x="1271347" y="1989346"/>
            <a:ext cx="3024572" cy="3024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Rectangle 14"/>
          <p:cNvSpPr/>
          <p:nvPr/>
        </p:nvSpPr>
        <p:spPr>
          <a:xfrm>
            <a:off x="695400" y="4893838"/>
            <a:ext cx="4176464" cy="1446550"/>
          </a:xfrm>
          <a:prstGeom prst="rect">
            <a:avLst/>
          </a:prstGeom>
        </p:spPr>
        <p:txBody>
          <a:bodyPr wrap="square">
            <a:spAutoFit/>
          </a:bodyPr>
          <a:lstStyle/>
          <a:p>
            <a:pPr marL="675" algn="ctr">
              <a:defRPr/>
            </a:pPr>
            <a:r>
              <a:rPr lang="en-US" sz="4400" dirty="0">
                <a:solidFill>
                  <a:srgbClr val="FF6600"/>
                </a:solidFill>
                <a:latin typeface="Lato Heavy" panose="020F0502020204030203" pitchFamily="34" charset="0"/>
                <a:ea typeface="Lato Heavy" panose="020F0502020204030203" pitchFamily="34" charset="0"/>
                <a:cs typeface="Lato Heavy" panose="020F0502020204030203" pitchFamily="34" charset="0"/>
              </a:rPr>
              <a:t>What music do you like?</a:t>
            </a:r>
          </a:p>
        </p:txBody>
      </p:sp>
      <p:sp>
        <p:nvSpPr>
          <p:cNvPr id="16" name="Down Arrow 6"/>
          <p:cNvSpPr>
            <a:spLocks noChangeArrowheads="1"/>
          </p:cNvSpPr>
          <p:nvPr/>
        </p:nvSpPr>
        <p:spPr bwMode="auto">
          <a:xfrm rot="7311048" flipV="1">
            <a:off x="5452221" y="3939455"/>
            <a:ext cx="576263" cy="1771650"/>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7"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7</a:t>
            </a:fld>
            <a:endParaRPr lang="en-US" dirty="0">
              <a:latin typeface="Lato Light"/>
              <a:cs typeface="Lato Light"/>
            </a:endParaRPr>
          </a:p>
        </p:txBody>
      </p:sp>
    </p:spTree>
    <p:extLst>
      <p:ext uri="{BB962C8B-B14F-4D97-AF65-F5344CB8AC3E}">
        <p14:creationId xmlns:p14="http://schemas.microsoft.com/office/powerpoint/2010/main" val="204071793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Text Placeholder 1"/>
          <p:cNvSpPr>
            <a:spLocks noGrp="1"/>
          </p:cNvSpPr>
          <p:nvPr>
            <p:ph idx="1"/>
          </p:nvPr>
        </p:nvSpPr>
        <p:spPr>
          <a:xfrm>
            <a:off x="377578" y="1099268"/>
            <a:ext cx="7357239" cy="4788532"/>
          </a:xfrm>
        </p:spPr>
        <p:txBody>
          <a:bodyPr>
            <a:normAutofit/>
          </a:bodyPr>
          <a:lstStyle/>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1:</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Ask the question with the most amount of information, where </a:t>
            </a:r>
            <a:r>
              <a:rPr lang="ja-JP" altLang="en-US" sz="2200" dirty="0">
                <a:latin typeface="Lato Regular"/>
                <a:ea typeface="ＭＳ Ｐゴシック" charset="-128"/>
                <a:cs typeface="Lato Regular"/>
              </a:rPr>
              <a:t>“</a:t>
            </a:r>
            <a:r>
              <a:rPr lang="en-US" altLang="ja-JP" sz="2200" dirty="0">
                <a:latin typeface="Lato Regular"/>
                <a:ea typeface="ＭＳ Ｐゴシック" charset="-128"/>
                <a:cs typeface="Lato Regular"/>
              </a:rPr>
              <a:t>most amount of information</a:t>
            </a:r>
            <a:r>
              <a:rPr lang="ja-JP" altLang="en-US" sz="2200" dirty="0">
                <a:latin typeface="Lato Regular"/>
                <a:ea typeface="ＭＳ Ｐゴシック" charset="-128"/>
                <a:cs typeface="Lato Regular"/>
              </a:rPr>
              <a:t>”</a:t>
            </a:r>
            <a:r>
              <a:rPr lang="en-US" altLang="ja-JP" sz="2200" dirty="0">
                <a:latin typeface="Lato Regular"/>
                <a:ea typeface="ＭＳ Ｐゴシック" charset="-128"/>
                <a:cs typeface="Lato Regular"/>
              </a:rPr>
              <a:t> is based on some objective criteria.</a:t>
            </a:r>
          </a:p>
          <a:p>
            <a:pPr eaLnBrk="1" hangingPunct="1"/>
            <a:endParaRPr lang="en-US" altLang="en-US" sz="1500" u="sng" dirty="0">
              <a:latin typeface="Lato Light" charset="0"/>
              <a:ea typeface="ＭＳ Ｐゴシック" charset="-128"/>
            </a:endParaRPr>
          </a:p>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2:</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Conditional on the first answer, select the next most important question.</a:t>
            </a:r>
            <a:br>
              <a:rPr lang="en-US" altLang="en-US" sz="2200" u="sng" dirty="0">
                <a:latin typeface="Lato Light" charset="0"/>
                <a:ea typeface="ＭＳ Ｐゴシック" charset="-128"/>
              </a:rPr>
            </a:br>
            <a:endParaRPr lang="en-US" altLang="en-US" sz="1500" u="sng" dirty="0">
              <a:latin typeface="Lato Light" charset="0"/>
              <a:ea typeface="ＭＳ Ｐゴシック" charset="-128"/>
            </a:endParaRPr>
          </a:p>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3:</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When the answer no longer provides additional information (no information gain), stop growing the branch.</a:t>
            </a:r>
          </a:p>
          <a:p>
            <a:pPr marL="0" indent="0" eaLnBrk="1" hangingPunct="1">
              <a:buNone/>
            </a:pPr>
            <a:endParaRPr lang="en-US" altLang="en-US" sz="1300" dirty="0">
              <a:latin typeface="Lato Light" charset="0"/>
              <a:ea typeface="ＭＳ Ｐゴシック" charset="-128"/>
            </a:endParaRPr>
          </a:p>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4:</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Repeat steps 2 and 3 for each question branch.</a:t>
            </a:r>
            <a:br>
              <a:rPr lang="en-US" altLang="en-US" sz="2200" u="sng" dirty="0">
                <a:latin typeface="Lato Light" charset="0"/>
                <a:ea typeface="ＭＳ Ｐゴシック" charset="-128"/>
              </a:rPr>
            </a:br>
            <a:endParaRPr lang="en-US" altLang="en-US" sz="2200" dirty="0">
              <a:latin typeface="Lato Light" charset="0"/>
              <a:ea typeface="ＭＳ Ｐゴシック" charset="-128"/>
            </a:endParaRPr>
          </a:p>
          <a:p>
            <a:pPr eaLnBrk="1" hangingPunct="1"/>
            <a:endParaRPr lang="en-US" altLang="en-US" sz="2200" dirty="0">
              <a:latin typeface="Lato Light" charset="0"/>
              <a:ea typeface="ＭＳ Ｐゴシック" charset="-128"/>
            </a:endParaRPr>
          </a:p>
          <a:p>
            <a:pPr eaLnBrk="1" hangingPunct="1"/>
            <a:endParaRPr lang="en-US" altLang="en-US" sz="2200" dirty="0">
              <a:latin typeface="Lato Light" charset="0"/>
              <a:ea typeface="ＭＳ Ｐゴシック" charset="-128"/>
            </a:endParaRPr>
          </a:p>
          <a:p>
            <a:pPr eaLnBrk="1" hangingPunct="1"/>
            <a:endParaRPr lang="en-US" altLang="en-US" sz="2200" dirty="0">
              <a:latin typeface="Lato Light" charset="0"/>
              <a:ea typeface="ＭＳ Ｐゴシック" charset="-128"/>
            </a:endParaRPr>
          </a:p>
        </p:txBody>
      </p:sp>
      <p:sp>
        <p:nvSpPr>
          <p:cNvPr id="3" name="Title 2"/>
          <p:cNvSpPr>
            <a:spLocks noGrp="1"/>
          </p:cNvSpPr>
          <p:nvPr>
            <p:ph type="title"/>
          </p:nvPr>
        </p:nvSpPr>
        <p:spPr>
          <a:xfrm>
            <a:off x="0" y="-63656"/>
            <a:ext cx="10840244" cy="850900"/>
          </a:xfrm>
        </p:spPr>
        <p:txBody>
          <a:bodyPr/>
          <a:lstStyle/>
          <a:p>
            <a:pPr>
              <a:defRPr/>
            </a:pPr>
            <a:r>
              <a:rPr lang="en-US" dirty="0"/>
              <a:t>Basics: Building a tree in four steps</a:t>
            </a:r>
          </a:p>
        </p:txBody>
      </p:sp>
      <p:pic>
        <p:nvPicPr>
          <p:cNvPr id="5" name="Picture 2"/>
          <p:cNvPicPr>
            <a:picLocks noChangeAspect="1" noChangeArrowheads="1"/>
          </p:cNvPicPr>
          <p:nvPr/>
        </p:nvPicPr>
        <p:blipFill>
          <a:blip r:embed="rId3">
            <a:alphaModFix amt="62000"/>
            <a:extLst>
              <a:ext uri="{28A0092B-C50C-407E-A947-70E740481C1C}">
                <a14:useLocalDpi xmlns:a14="http://schemas.microsoft.com/office/drawing/2010/main"/>
              </a:ext>
            </a:extLst>
          </a:blip>
          <a:srcRect/>
          <a:stretch>
            <a:fillRect/>
          </a:stretch>
        </p:blipFill>
        <p:spPr bwMode="auto">
          <a:xfrm>
            <a:off x="10056440" y="2924944"/>
            <a:ext cx="863915" cy="8639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1" descr="http://images.clipartpanda.com/engagement-ring-clipart-black-and-white-wedding-ring-md.png"/>
          <p:cNvPicPr>
            <a:picLocks noChangeAspect="1" noChangeArrowheads="1"/>
          </p:cNvPicPr>
          <p:nvPr/>
        </p:nvPicPr>
        <p:blipFill>
          <a:blip r:embed="rId4">
            <a:alphaModFix amt="50000"/>
            <a:extLst>
              <a:ext uri="{28A0092B-C50C-407E-A947-70E740481C1C}">
                <a14:useLocalDpi xmlns:a14="http://schemas.microsoft.com/office/drawing/2010/main"/>
              </a:ext>
            </a:extLst>
          </a:blip>
          <a:srcRect/>
          <a:stretch>
            <a:fillRect/>
          </a:stretch>
        </p:blipFill>
        <p:spPr bwMode="auto">
          <a:xfrm>
            <a:off x="8909663" y="1448780"/>
            <a:ext cx="966758" cy="5760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2" descr="https://c1.staticflickr.com/3/2524/3717132043_8c5201be69_b.jpg"/>
          <p:cNvPicPr>
            <a:picLocks noChangeAspect="1" noChangeArrowheads="1"/>
          </p:cNvPicPr>
          <p:nvPr/>
        </p:nvPicPr>
        <p:blipFill>
          <a:blip r:embed="rId5" cstate="screen">
            <a:alphaModFix amt="50000"/>
            <a:extLst>
              <a:ext uri="{28A0092B-C50C-407E-A947-70E740481C1C}">
                <a14:useLocalDpi xmlns:a14="http://schemas.microsoft.com/office/drawing/2010/main"/>
              </a:ext>
            </a:extLst>
          </a:blip>
          <a:srcRect/>
          <a:stretch>
            <a:fillRect/>
          </a:stretch>
        </p:blipFill>
        <p:spPr bwMode="auto">
          <a:xfrm>
            <a:off x="11166413" y="4845268"/>
            <a:ext cx="654224" cy="6480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5" descr="music, record icon"/>
          <p:cNvPicPr>
            <a:picLocks noChangeAspect="1" noChangeArrowheads="1"/>
          </p:cNvPicPr>
          <p:nvPr/>
        </p:nvPicPr>
        <p:blipFill>
          <a:blip r:embed="rId6" cstate="screen">
            <a:alphaModFix amt="50000"/>
            <a:extLst>
              <a:ext uri="{28A0092B-C50C-407E-A947-70E740481C1C}">
                <a14:useLocalDpi xmlns:a14="http://schemas.microsoft.com/office/drawing/2010/main"/>
              </a:ext>
            </a:extLst>
          </a:blip>
          <a:srcRect/>
          <a:stretch>
            <a:fillRect/>
          </a:stretch>
        </p:blipFill>
        <p:spPr bwMode="auto">
          <a:xfrm>
            <a:off x="9114185" y="4833156"/>
            <a:ext cx="684076" cy="684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Down Arrow 6"/>
          <p:cNvSpPr>
            <a:spLocks noChangeArrowheads="1"/>
          </p:cNvSpPr>
          <p:nvPr/>
        </p:nvSpPr>
        <p:spPr bwMode="auto">
          <a:xfrm rot="19688952">
            <a:off x="9711305" y="2036594"/>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1" name="Down Arrow 6"/>
          <p:cNvSpPr>
            <a:spLocks noChangeArrowheads="1"/>
          </p:cNvSpPr>
          <p:nvPr/>
        </p:nvSpPr>
        <p:spPr bwMode="auto">
          <a:xfrm rot="1911048" flipH="1">
            <a:off x="8631185" y="2036594"/>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2" name="Down Arrow 6"/>
          <p:cNvSpPr>
            <a:spLocks noChangeArrowheads="1"/>
          </p:cNvSpPr>
          <p:nvPr/>
        </p:nvSpPr>
        <p:spPr bwMode="auto">
          <a:xfrm rot="19688952">
            <a:off x="10857281" y="3800790"/>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3" name="Down Arrow 6"/>
          <p:cNvSpPr>
            <a:spLocks noChangeArrowheads="1"/>
          </p:cNvSpPr>
          <p:nvPr/>
        </p:nvSpPr>
        <p:spPr bwMode="auto">
          <a:xfrm rot="1911048" flipH="1">
            <a:off x="9777161" y="3800790"/>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pic>
        <p:nvPicPr>
          <p:cNvPr id="4" name="Picture 3"/>
          <p:cNvPicPr>
            <a:picLocks noChangeAspect="1"/>
          </p:cNvPicPr>
          <p:nvPr/>
        </p:nvPicPr>
        <p:blipFill>
          <a:blip r:embed="rId7"/>
          <a:stretch>
            <a:fillRect/>
          </a:stretch>
        </p:blipFill>
        <p:spPr>
          <a:xfrm>
            <a:off x="7824192" y="2996952"/>
            <a:ext cx="802928" cy="802928"/>
          </a:xfrm>
          <a:prstGeom prst="rect">
            <a:avLst/>
          </a:prstGeom>
        </p:spPr>
      </p:pic>
      <p:sp>
        <p:nvSpPr>
          <p:cNvPr id="14"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8</a:t>
            </a:fld>
            <a:endParaRPr lang="en-US" dirty="0">
              <a:latin typeface="Lato Light"/>
              <a:cs typeface="Lato Light"/>
            </a:endParaRPr>
          </a:p>
        </p:txBody>
      </p:sp>
    </p:spTree>
    <p:extLst>
      <p:ext uri="{BB962C8B-B14F-4D97-AF65-F5344CB8AC3E}">
        <p14:creationId xmlns:p14="http://schemas.microsoft.com/office/powerpoint/2010/main" val="258372071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a:t>
            </a:r>
          </a:p>
        </p:txBody>
      </p:sp>
      <p:sp>
        <p:nvSpPr>
          <p:cNvPr id="3" name="Content Placeholder 2"/>
          <p:cNvSpPr>
            <a:spLocks noGrp="1"/>
          </p:cNvSpPr>
          <p:nvPr>
            <p:ph idx="1"/>
          </p:nvPr>
        </p:nvSpPr>
        <p:spPr>
          <a:xfrm>
            <a:off x="470168" y="728523"/>
            <a:ext cx="10515600" cy="5624830"/>
          </a:xfrm>
        </p:spPr>
        <p:txBody>
          <a:bodyPr>
            <a:normAutofit fontScale="92500"/>
          </a:bodyPr>
          <a:lstStyle/>
          <a:p>
            <a:r>
              <a:rPr lang="en-US" dirty="0"/>
              <a:t> Decision trees are a hierarchical technique </a:t>
            </a:r>
          </a:p>
          <a:p>
            <a:pPr lvl="1"/>
            <a:r>
              <a:rPr lang="en-US" dirty="0"/>
              <a:t> Meaning that a series of decisions are made until a predetermined metric is met</a:t>
            </a:r>
          </a:p>
          <a:p>
            <a:pPr lvl="2"/>
            <a:r>
              <a:rPr lang="en-US" dirty="0"/>
              <a:t> Model is built such that a sequence of ordered decisions concerning values of data features results in assigning </a:t>
            </a:r>
            <a:r>
              <a:rPr lang="en-US" sz="2200" b="1" dirty="0"/>
              <a:t>class labels</a:t>
            </a:r>
          </a:p>
          <a:p>
            <a:pPr marL="914400" lvl="2" indent="0">
              <a:buNone/>
            </a:pPr>
            <a:endParaRPr lang="en-US" sz="1200" dirty="0"/>
          </a:p>
          <a:p>
            <a:r>
              <a:rPr lang="en-US" dirty="0"/>
              <a:t> Nonparametric</a:t>
            </a:r>
          </a:p>
          <a:p>
            <a:pPr lvl="1"/>
            <a:r>
              <a:rPr lang="en-US" dirty="0"/>
              <a:t> Number of parameters is not pre-determined as is the case with linear models that have pre-determine parameters thus limiting their </a:t>
            </a:r>
            <a:r>
              <a:rPr lang="en-US" b="1" dirty="0"/>
              <a:t>degrees of freedom</a:t>
            </a:r>
          </a:p>
          <a:p>
            <a:pPr lvl="1"/>
            <a:r>
              <a:rPr lang="en-US" dirty="0"/>
              <a:t> No assumptions need to be met concerning parameters or distributions</a:t>
            </a:r>
          </a:p>
          <a:p>
            <a:pPr marL="457200" lvl="1" indent="0">
              <a:buNone/>
            </a:pPr>
            <a:endParaRPr lang="en-US" sz="1500" dirty="0"/>
          </a:p>
          <a:p>
            <a:r>
              <a:rPr lang="en-US" dirty="0"/>
              <a:t> Best recognized through graphs produced</a:t>
            </a:r>
          </a:p>
          <a:p>
            <a:pPr lvl="1"/>
            <a:r>
              <a:rPr lang="en-US" dirty="0"/>
              <a:t> Type of Acyclic graph - are used to model probabilities, connectivity, and causality. A “graph” in this sense means a structure made from nodes and edges</a:t>
            </a:r>
          </a:p>
          <a:p>
            <a:pPr lvl="1"/>
            <a:r>
              <a:rPr lang="en-US" dirty="0"/>
              <a:t> Trees consist of nodes and edges defined by decisions rules applied to the data features</a:t>
            </a:r>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9</a:t>
            </a:fld>
            <a:endParaRPr lang="en-US" dirty="0"/>
          </a:p>
        </p:txBody>
      </p:sp>
    </p:spTree>
    <p:extLst>
      <p:ext uri="{BB962C8B-B14F-4D97-AF65-F5344CB8AC3E}">
        <p14:creationId xmlns:p14="http://schemas.microsoft.com/office/powerpoint/2010/main" val="177504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1000"/>
                                        <p:tgtEl>
                                          <p:spTgt spid="3">
                                            <p:txEl>
                                              <p:pRg st="9" end="9"/>
                                            </p:txEl>
                                          </p:spTgt>
                                        </p:tgtEl>
                                      </p:cBhvr>
                                    </p:animEffect>
                                    <p:anim calcmode="lin" valueType="num">
                                      <p:cBhvr>
                                        <p:cTn id="4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1000"/>
                                        <p:tgtEl>
                                          <p:spTgt spid="3">
                                            <p:txEl>
                                              <p:pRg st="10" end="10"/>
                                            </p:txEl>
                                          </p:spTgt>
                                        </p:tgtEl>
                                      </p:cBhvr>
                                    </p:animEffect>
                                    <p:anim calcmode="lin" valueType="num">
                                      <p:cBhvr>
                                        <p:cTn id="5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66577</TotalTime>
  <Words>3837</Words>
  <Application>Microsoft Office PowerPoint</Application>
  <PresentationFormat>Widescreen</PresentationFormat>
  <Paragraphs>575</Paragraphs>
  <Slides>45</Slides>
  <Notes>17</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Calibri</vt:lpstr>
      <vt:lpstr>Calibri Light</vt:lpstr>
      <vt:lpstr>Gill Sans</vt:lpstr>
      <vt:lpstr>Lato Heavy</vt:lpstr>
      <vt:lpstr>Lato Light</vt:lpstr>
      <vt:lpstr>Lato Regular</vt:lpstr>
      <vt:lpstr>League Gothic</vt:lpstr>
      <vt:lpstr>Wingdings</vt:lpstr>
      <vt:lpstr>Office Theme</vt:lpstr>
      <vt:lpstr>Introduction to Decision Trees, Background and Application….Ensemble Overview  Brian Wright  </vt:lpstr>
      <vt:lpstr>Outline</vt:lpstr>
      <vt:lpstr>Basics: Graph Elements</vt:lpstr>
      <vt:lpstr>Basics: Graph Example</vt:lpstr>
      <vt:lpstr>Basics: Intuition</vt:lpstr>
      <vt:lpstr>Basics: Intuition</vt:lpstr>
      <vt:lpstr>Basics: Intuition</vt:lpstr>
      <vt:lpstr>Basics: Building a tree in four steps</vt:lpstr>
      <vt:lpstr>Basics</vt:lpstr>
      <vt:lpstr>Background</vt:lpstr>
      <vt:lpstr>Background </vt:lpstr>
      <vt:lpstr>Background: CART Algorithm and C4.5</vt:lpstr>
      <vt:lpstr>Advantages and Limitations</vt:lpstr>
      <vt:lpstr>Advantages </vt:lpstr>
      <vt:lpstr>Limitations</vt:lpstr>
      <vt:lpstr>Limitations</vt:lpstr>
      <vt:lpstr>Mathematical Approaches and Examples</vt:lpstr>
      <vt:lpstr>Mathematical Approaches: Node split criterion </vt:lpstr>
      <vt:lpstr>Tree Based Methods</vt:lpstr>
      <vt:lpstr>Mathematical Approaches: Classification, Entropy (C4.5)</vt:lpstr>
      <vt:lpstr>Mathematical Approaches: Classification, Entropy</vt:lpstr>
      <vt:lpstr>Mathematical Approaches: Classification, Entropy</vt:lpstr>
      <vt:lpstr>Mathematical Approaches: Information gain + entropy: example</vt:lpstr>
      <vt:lpstr>Mathematical Approaches: Information gain + entropy: example</vt:lpstr>
      <vt:lpstr>Mathematical Approaches: Information gain + entropy: example</vt:lpstr>
      <vt:lpstr>Mathematical Approaches: Information gain + entropy: example</vt:lpstr>
      <vt:lpstr>Mathematical Approaches: Information gain + entropy: example</vt:lpstr>
      <vt:lpstr>C4.5/C5.0 and Gains Ratio </vt:lpstr>
      <vt:lpstr>Mathematical Approaches: Information gain + entropy + gains ratio (C4.5)</vt:lpstr>
      <vt:lpstr>Mathematical Approaches: Classification, Gini Coefficient (CART)</vt:lpstr>
      <vt:lpstr>Practice…Poll  </vt:lpstr>
      <vt:lpstr>PowerPoint Presentation</vt:lpstr>
      <vt:lpstr>Regression Based Example – Split a 6.75 </vt:lpstr>
      <vt:lpstr>Regression Based Example </vt:lpstr>
      <vt:lpstr>Mathematical Approaches: Regression/MSE</vt:lpstr>
      <vt:lpstr>Decision Trees: Overfitting and Hyper-parameters</vt:lpstr>
      <vt:lpstr>Decision Trees: Hyper-parameter tuning (Pruning)</vt:lpstr>
      <vt:lpstr>Decision Trees: Hyper-parameter tuning (Pruning)</vt:lpstr>
      <vt:lpstr>Cross- Validation</vt:lpstr>
      <vt:lpstr>Cross-Validation</vt:lpstr>
      <vt:lpstr>Decision Trees: Definitions</vt:lpstr>
      <vt:lpstr>Ensemble Methods</vt:lpstr>
      <vt:lpstr>Decision Trees: Balancing Dataset </vt:lpstr>
      <vt:lpstr>Decision Trees: Balancing Dataset </vt:lpstr>
      <vt:lpstr>Example in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Larry Medsker</dc:creator>
  <cp:lastModifiedBy>Wright, Brian (bw2zd)</cp:lastModifiedBy>
  <cp:revision>208</cp:revision>
  <dcterms:created xsi:type="dcterms:W3CDTF">2017-12-21T15:47:29Z</dcterms:created>
  <dcterms:modified xsi:type="dcterms:W3CDTF">2022-03-25T19:37:57Z</dcterms:modified>
</cp:coreProperties>
</file>