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6713972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min_mms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37824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group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conf_low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conf_high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cephalopods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crayfish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salmon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3.938928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1.1370705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13.83066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18.83601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snail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2.269695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0.6552045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16.89124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19.77543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scale_color_manual(
  values = c("wind" = "darkblue", "lee" = "darkred"),
  labels = c("wind" = "Windward", "lee" = "Leeward")
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coord_cartesian(ylim = c(10, 30))  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theme_minimal() +
theme(
  axis.title = element_text(size = 14),
  legend.position = "bottom"
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plot1 + plot2 + plot_layout(ncol = 2)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Create a publication-quality plot
pine_df %&gt;%
  ggplot(aes(x = wind, y = length_mm, fill = wind)) +
  geom_violin(alpha = 0.4) +
  geom_boxplot(width = 0.2, alpha = 0.7, outlier.shape = NA) +
  geom_jitter(width = 0.1, alpha = 0.5, color = "gray30", size = 2) +
  stat_summary(fun = mean, geom = "point", shape = 23, size = 3, fill = "white") +
  labs(
    title = "Pine Needle Length Varies with Wind Exposure",
    subtitle = "Needles on the leeward side tend to be longer",
    x = "Tree Side", 
    y = "Needle Length (mm)",
    caption = "Data collected Spring 2023") +
  scale_fill_manual(
    values = c("wind" = "#1b9e77", "lee" = "#d95f02"),
    labels = c("wind" = "Windward", "lee" = "Leeward")) +
  theme_minimal() +
  theme(
    plot.title = element_text(face = "bold", size = 16),
    plot.subtitle = element_text(size = 12, color = "gray30"),
    axis.title = element_text(face = "bold"),
    legend.title = element_blank(),
    legend.position = "bottom")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48 × 6
   date    group       n_s   wind  tree_no length_mm
   &lt;chr&gt;   &lt;chr&gt;       &lt;chr&gt; &lt;chr&gt;   &lt;dbl&gt;     &lt;dbl&gt;
 1 3/20/25 cephalopods n     lee         1        20
 2 3/20/25 cephalopods n     lee         1        21
 3 3/20/25 cephalopods n     lee         1        23
 4 3/20/25 cephalopods n     lee         1        25
 5 3/20/25 cephalopods n     lee         1        21
 6 3/20/25 cephalopods n     lee         1        16
 7 3/20/25 cephalopods s     wind        1        15
 8 3/20/25 cephalopods s     wind        1        16
 9 3/20/25 cephalopods s     wind        1        14
10 3/20/25 cephalopods s     wind        1        17
# ℹ 38 more rows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2025-05-06T15:46:15Z</dcterms:created>
  <dcterms:modified xsi:type="dcterms:W3CDTF">2025-05-06T15:46:15Z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