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13 - ANOVA with random effects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12: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ANOVA</a:t>
            </a:r>
          </a:p>
          <a:p>
            <a:pPr lvl="0"/>
            <a:r>
              <a:rPr/>
              <a:t>Analysis of variance: single and multi-factor designs</a:t>
            </a:r>
          </a:p>
          <a:p>
            <a:pPr lvl="0"/>
            <a:r>
              <a:rPr/>
              <a:t>Examples: diatoms, circadian rhythms</a:t>
            </a:r>
          </a:p>
          <a:p>
            <a:pPr lvl="0"/>
            <a:r>
              <a:rPr/>
              <a:t>Predictor variables: fixed vs. random</a:t>
            </a:r>
          </a:p>
          <a:p>
            <a:pPr lvl="0"/>
            <a:r>
              <a:rPr/>
              <a:t>ANOVA model</a:t>
            </a:r>
          </a:p>
          <a:p>
            <a:pPr lvl="0"/>
            <a:r>
              <a:rPr/>
              <a:t>Analysis and partitioning of variance</a:t>
            </a:r>
          </a:p>
          <a:p>
            <a:pPr lvl="0"/>
            <a:r>
              <a:rPr/>
              <a:t>Null hypothesis</a:t>
            </a:r>
          </a:p>
          <a:p>
            <a:pPr lvl="0"/>
            <a:r>
              <a:rPr/>
              <a:t>Assumptions and diagnostics</a:t>
            </a:r>
          </a:p>
          <a:p>
            <a:pPr lvl="0"/>
            <a:r>
              <a:rPr/>
              <a:t>Post F Tests - Tukey and others</a:t>
            </a:r>
          </a:p>
          <a:p>
            <a:pPr lvl="0"/>
            <a:r>
              <a:rPr/>
              <a:t>Reporting the results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FIGURE&gt;&gt;&gt;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13 - ANOVA with random effects</dc:title>
  <dc:creator>Bill Perry</dc:creator>
  <cp:keywords/>
  <dcterms:created xsi:type="dcterms:W3CDTF">2025-05-06T15:45:07Z</dcterms:created>
  <dcterms:modified xsi:type="dcterms:W3CDTF">2025-05-06T15:45:07Z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