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: num [1:168] 113 113 113 113 113 113 113 113 113 113 ...
 $ lake     : chr [1:168] "I3" "I3" "I3" "I3" ...
 $ species  : chr [1:168] "arctic grayling" "arctic grayling" "arctic grayling" "arctic grayling" ...
 $ length_mm: num [1:168] 266 290 262 275 240 265 265 253 246 203 ...
 $ mass_g   : num [1:168] 135 185 145 160 105 145 150 130 130 71 ...
 - attr(*, "spec")=
  .. cols(
  ..   site = col_double(),
  ..   lake = col_character(),
  ..   species = col_character(),
  ..   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  length_mm    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length_mm mass_g z_score
  &lt;dbl&gt; &lt;chr&gt; &lt;chr&gt;               &lt;dbl&gt;  &lt;dbl&gt;   &lt;dbl&gt;
1   113 I3    arctic grayling       266    135  -0.900
2   113 I3    arctic grayling       290    185  -0.531
3   113 I3    arctic grayling       262    145  -0.961
4   113 I3    arctic grayling       275    160  -0.761
5   113 I3    arctic grayling       240    105  -1.30 
6   113 I3    arctic grayling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2025-05-13T18:34:47Z</dcterms:created>
  <dcterms:modified xsi:type="dcterms:W3CDTF">2025-05-13T18:34:47Z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