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pic>
        <p:nvPicPr>
          <p:cNvPr descr="images/transformations_2%20jp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of Parametric 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Assumptions</a:t>
            </a:r>
          </a:p>
          <a:p>
            <a:pPr lvl="0"/>
            <a:r>
              <a:rPr b="1"/>
              <a:t>Random sampling</a:t>
            </a:r>
            <a:r>
              <a:rPr/>
              <a:t>: Samples are randomly collected from populations</a:t>
            </a:r>
          </a:p>
          <a:p>
            <a:pPr lvl="0"/>
            <a:r>
              <a:rPr b="1"/>
              <a:t>Normality</a:t>
            </a:r>
            <a:r>
              <a:rPr/>
              <a:t>: Data follows a normal distribution</a:t>
            </a:r>
          </a:p>
          <a:p>
            <a:pPr lvl="0"/>
            <a:r>
              <a:rPr b="1"/>
              <a:t>Equal variance</a:t>
            </a:r>
            <a:r>
              <a:rPr/>
              <a:t>: Samples come from populations with similar variability</a:t>
            </a:r>
          </a:p>
          <a:p>
            <a:pPr lvl="0"/>
            <a:r>
              <a:rPr b="1"/>
              <a:t>No outliers</a:t>
            </a:r>
            <a:r>
              <a:rPr/>
              <a:t>: No extreme values that can skew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Assessing Assumptions</a:t>
            </a:r>
          </a:p>
          <a:p>
            <a:pPr lvl="0"/>
            <a:r>
              <a:rPr/>
              <a:t>Key to do every time</a:t>
            </a:r>
          </a:p>
          <a:p>
            <a:pPr lvl="0"/>
            <a:r>
              <a:rPr/>
              <a:t>Should acknowledge in manuscript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Transformations</a:t>
            </a:r>
          </a:p>
          <a:p>
            <a:pPr lvl="0" indent="0" marL="0">
              <a:buNone/>
            </a:pPr>
            <a:r>
              <a:rPr/>
              <a:t>When assumptions aren’t met, transformations may help normalize data:</a:t>
            </a:r>
          </a:p>
          <a:p>
            <a:pPr lvl="0"/>
            <a:r>
              <a:rPr b="1"/>
              <a:t>Log transformation</a:t>
            </a:r>
            <a:r>
              <a:rPr/>
              <a:t>: </a:t>
            </a:r>
            <a:r>
              <a:rPr>
                <a:latin typeface="Courier"/>
              </a:rPr>
              <a:t>log10(x)</a:t>
            </a:r>
            <a:r>
              <a:rPr/>
              <a:t> - Useful for right-skewed data, multiplicative effects</a:t>
            </a:r>
          </a:p>
          <a:p>
            <a:pPr lvl="0"/>
            <a:r>
              <a:rPr b="1"/>
              <a:t>Square root</a:t>
            </a:r>
            <a:r>
              <a:rPr/>
              <a:t>: </a:t>
            </a:r>
            <a:r>
              <a:rPr>
                <a:latin typeface="Courier"/>
              </a:rPr>
              <a:t>sqrt(x)</a:t>
            </a:r>
            <a:r>
              <a:rPr/>
              <a:t> - Useful for count data, moderately right-skewed distributions</a:t>
            </a:r>
          </a:p>
          <a:p>
            <a:pPr lvl="0"/>
            <a:r>
              <a:rPr b="1"/>
              <a:t>Box-Cox</a:t>
            </a:r>
            <a:r>
              <a:rPr/>
              <a:t>: More flexible family of power transformations</a:t>
            </a:r>
          </a:p>
          <a:p>
            <a:pPr lvl="0"/>
            <a:r>
              <a:rPr b="1"/>
              <a:t>More specialized transformations</a:t>
            </a:r>
            <a:r>
              <a:rPr/>
              <a:t> especially for percentages o proportions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Standard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High statistical power when assumptions are met - Well understood and widely accepted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Sensitive to violations of normality, equal variance - Heavily influenced by outliers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Welch’s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Robust to violations of equal variance assumption - Handles unequal sample sizes well - Still parametric (assumes normality)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Slightly less powerful than standard t-test when variances are equal - Still assumes normal distribution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Mann-Whitney-Wilcoxon 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Non-parametric: doesn’t assume normal distribution - Robust against outliers - Works with ordinal data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Less statistical power than parametric tests - Still assumes similar distributions and approximate equal variance - Tests median differences rather than mean differences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Permutation Tests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Distribution-free: doesn’t assume a specific distribution - Can be applied to many types of test statistics - Handles small sample sizes well - Directly estimates p-values through resampling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Computationally intensive - Assumes exchangeability under the null hypothesis - Requires similar distributions and equal variance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</a:t>
            </a:r>
          </a:p>
          <a:p>
            <a:pPr lvl="0" indent="0" marL="0">
              <a:buNone/>
            </a:pPr>
            <a:r>
              <a:rPr/>
              <a:t>Statistical tests have different strengths and assumptions. The choice should be guided by your data characteristics, not just convenience. Always visualize your data before deciding on the appropriate test.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  <a:p>
            <a:pPr lvl="0" indent="0" marL="0">
              <a:buNone/>
            </a:pPr>
            <a:r>
              <a:rPr/>
              <a:t>“Null hypothesis is that data is normally distributed”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Bill Perry</dc:creator>
  <cp:keywords/>
  <dcterms:created xsi:type="dcterms:W3CDTF">2025-05-13T18:33:52Z</dcterms:created>
  <dcterms:modified xsi:type="dcterms:W3CDTF">2025-05-13T18:33:52Z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