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min_len_mms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max_len_mm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419100"/>
                <a:gridCol w="127000"/>
                <a:gridCol w="419100"/>
                <a:gridCol w="381000"/>
                <a:gridCol w="419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cephalopods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crayfish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salmon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3.938928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1.1370705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13.83066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18.83601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snail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2.269695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0.6552045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16.89124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19.77543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"Better" version with higher data-ink ratio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better_plot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"errorbar"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better_plot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))  </a:t>
            </a:r>
            <a:r>
              <a:rPr>
                <a:solidFill>
                  <a:srgbClr val="5E5E5E"/>
                </a:solidFill>
                <a:latin typeface="Courier"/>
              </a:rPr>
              <a:t>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plot1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plot2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publication-quality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wind))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outlier.shape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Varies with Wind Exposure"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"Needles on the leeward side tend to be longer"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"Tree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 collected Spring 2023"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"#1b9e77"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"#d95f02"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(kableExtra)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48
Columns: 6
$ date    &lt;chr&gt; "3/20/25", "3/20/25", "3/20/25", "3/20/25", "3/20/25", "3/20/2…
$ group   &lt;chr&gt; "cephalopods", "cephalopods", "cephalopods", "cephalopods", "c…
$ n_s     &lt;chr&gt; "n", "n", "n", "n", "n", "n", "s", "s", "s", "s", "s", "s", "n…
$ wind    &lt;chr&gt; "lee", "lee", "lee", "lee", "lee", "lee", "wind", "wind", "win…
$ tree_no &lt;dbl&gt; 1, 1, 1, 1, 1, 1, 1, 1, 1, 1, 1, 1, 2, 2, 2, 2, 2, 2, 2, 2, 2,…
$ len_mm  &lt;dbl&gt; 20, 21, 23, 25, 21, 16, 15, 16, 14, 17, 13, 15, 19, 18, 20, 23…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2025-04-09T18:33:06Z</dcterms:created>
  <dcterms:modified xsi:type="dcterms:W3CDTF">2025-04-09T18:33:06Z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