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lsblog.org/the_empirical_legal_studi/2006/08/variable_transf.html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also problem for non-parametric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lake trout populations are the lengths the same</a:t>
            </a:r>
          </a:p>
          <a:p>
            <a:pPr lvl="1"/>
            <a:r>
              <a:rPr/>
              <a:t>Island Lake and NE 12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1"/>
            <a:r>
              <a:rPr/>
              <a:t>Meaningful?</a:t>
            </a:r>
          </a:p>
          <a:p>
            <a:pPr lvl="1"/>
            <a:r>
              <a:rPr/>
              <a:t>Ecologically significant?</a:t>
            </a:r>
          </a:p>
          <a:p>
            <a:pPr lvl="1"/>
            <a:r>
              <a:rPr/>
              <a:t>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t-tests have several assumptions.</a:t>
            </a:r>
          </a:p>
          <a:p>
            <a:pPr lvl="0"/>
            <a:r>
              <a:rPr/>
              <a:t>Alternative tests, with more relaxed assumptions, are available to statisticians.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length_ne12_box_plot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length_ne12_qq_plot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(length_ne12_box_plot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length_ne12_qq_plot)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ne12_qq_plot) </a:t>
            </a:r>
          </a:p>
        </p:txBody>
      </p:sp>
      <p:pic>
        <p:nvPicPr>
          <p:cNvPr descr="07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mass_ne12_plot</a:t>
            </a:r>
          </a:p>
        </p:txBody>
      </p:sp>
      <p:pic>
        <p:nvPicPr>
          <p:cNvPr descr="07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 b="1"/>
              <a:t>t.test(y1, y2, var.equal = FALSE, paired = FALSE)</a:t>
            </a:r>
          </a:p>
          <a:p>
            <a:pPr lvl="1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length_mm by lake
t = 9.0183, df = 9.6241, p-value = 5.309e-06
alternative hypothesis: true difference in means between group Island Lake and group NE 12 is not equal to 0
95 percent confidence interval:
 263.1673 437.1026
sample estimates:
mean in group Island Lake       mean in group NE 12 
                  698.200                   348.065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7 -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Mann-Whitney U test (Wilcoxon rank-sum test)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mann_whitney_length_test &lt;- </a:t>
            </a:r>
            <a:r>
              <a:rPr>
                <a:solidFill>
                  <a:srgbClr val="4758AB"/>
                </a:solidFill>
                <a:latin typeface="Courier"/>
              </a:rPr>
              <a:t>wilcox.test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exact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Use approximation with ties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conf.int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confidence interval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differnce ∆ in means between two groups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</a:t>
            </a:r>
          </a:p>
        </p:txBody>
      </p:sp>
      <p:pic>
        <p:nvPicPr>
          <p:cNvPr descr="07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Assumptions of parametric tests and how to run them</a:t>
            </a:r>
          </a:p>
          <a:p>
            <a:pPr lvl="0"/>
            <a:r>
              <a:rPr/>
              <a:t>Statistical vs. biological significance - is there a difference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in this one and will bakc up the main points of this lecture.</a:t>
            </a:r>
          </a:p>
          <a:p>
            <a:pPr lvl="0" indent="0" marL="0">
              <a:buNone/>
            </a:pPr>
            <a:r>
              <a:rPr/>
              <a:t>This is easily translated into the mice weight data from Vancouver or the pine needle data and we could do those too on the fly if you want….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5
  sampling_site species    length_mm mass_g lake 
  &lt;chr&gt;         &lt;chr&gt;          &lt;dbl&gt;  &lt;dbl&gt; &lt;chr&gt;
1 I8            lake trout       515   1400 I8   
2 I8            lake trout       468   1100 I8   
3 I8            lake trout       527   1550 I8   
4 I8            lake trout       525   1350 I8   
5 I8            lake trout       517   1300 I8   
6 I8            lake trout       607   2100 I8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1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mass_plot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mass_plot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H testing and simple tests II</dc:title>
  <dc:creator>Bill Perry</dc:creator>
  <cp:keywords/>
  <dcterms:created xsi:type="dcterms:W3CDTF">2025-04-09T18:31:12Z</dcterms:created>
  <dcterms:modified xsi:type="dcterms:W3CDTF">2025-04-09T18:31:12Z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