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This is something you shoudl do</a:t>
            </a:r>
          </a:p>
          <a:p>
            <a:pPr lvl="0" indent="0" marL="1270000">
              <a:buNone/>
            </a:pPr>
            <a:r>
              <a:rPr sz="2000"/>
              <a:t>Let’s try stuffing frogs in our pockets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funny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in the quarto code we use things to control what we see like</a:t>
            </a:r>
            <a:br/>
            <a:r>
              <a:rPr/>
              <a:t>#What does this mean</a:t>
            </a:r>
          </a:p>
          <a:p>
            <a:pPr lvl="0"/>
            <a:r>
              <a:rPr/>
              <a:t># | echo: false</a:t>
            </a:r>
          </a:p>
          <a:p>
            <a:pPr lvl="0"/>
            <a:r>
              <a:rPr/>
              <a:t># | message: false</a:t>
            </a:r>
          </a:p>
          <a:p>
            <a:pPr lvl="0"/>
            <a:r>
              <a:rPr/>
              <a:t># | warning: false</a:t>
            </a:r>
          </a:p>
          <a:p>
            <a:pPr lvl="0"/>
            <a:r>
              <a:rPr/>
              <a:t># | fig-height: 4 # | fig-width: 3</a:t>
            </a:r>
          </a:p>
          <a:p>
            <a:pPr lvl="0"/>
            <a:r>
              <a:rPr/>
              <a:t># | paged-print: false)</a:t>
            </a:r>
          </a:p>
          <a:p>
            <a:pPr lvl="0" indent="0" marL="1270000">
              <a:buNone/>
            </a:pPr>
            <a:r>
              <a:rPr sz="2000" b="1"/>
              <a:t>Practice Exercise 1: Reading Slimy Sculpin - Toolik Lake</a:t>
            </a:r>
          </a:p>
          <a:p>
            <a:pPr lvl="0"/>
            <a:r>
              <a:rPr sz="2000"/>
              <a:t>Data - has been cleaned in terms of lake names and species names</a:t>
            </a:r>
          </a:p>
          <a:p>
            <a:pPr lvl="0"/>
            <a:r>
              <a:rPr sz="2000"/>
              <a:t>Slimy Sculpin - Toolik Lake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library(tidyverse)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library(patchwork)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sculpin_df &lt;- read_csv("data/sculpin.csv")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now look at what is there</a:t>
            </a:r>
          </a:p>
          <a:p>
            <a:pPr lvl="0" indent="0" marL="1270000">
              <a:buNone/>
            </a:pPr>
            <a:r>
              <a:rPr sz="2000" b="1"/>
              <a:t>Practice Exercise 2: Now lets look at descriptive statistics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do the summary statistics please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Now try to modify this so it is in 5 mm lenghts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try different bins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2025-04-01T15:40:18Z</dcterms:created>
  <dcterms:modified xsi:type="dcterms:W3CDTF">2025-04-01T15:40:18Z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