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15 -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14: Review of Anovas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lvl="0"/>
            <a:r>
              <a:rPr/>
              <a:t>ANOVA</a:t>
            </a:r>
          </a:p>
          <a:p>
            <a:pPr lvl="0"/>
            <a:r>
              <a:rPr/>
              <a:t>Factorial ANOVA</a:t>
            </a:r>
          </a:p>
          <a:p>
            <a:pPr lvl="0"/>
            <a:r>
              <a:rPr/>
              <a:t>Nested ANOVA</a:t>
            </a:r>
          </a:p>
          <a:p>
            <a:pPr lvl="0"/>
            <a:r>
              <a:rPr/>
              <a:t>ASSUMPIONS OF ALL</a:t>
            </a:r>
          </a:p>
          <a:p>
            <a:pPr lvl="1"/>
            <a:r>
              <a:rPr/>
              <a:t>Homogeneity of variance - Levenes or Bartlets Test</a:t>
            </a:r>
          </a:p>
          <a:p>
            <a:pPr lvl="1"/>
            <a:r>
              <a:rPr/>
              <a:t>Normality of Residuals</a:t>
            </a:r>
          </a:p>
          <a:p>
            <a:pPr lvl="1"/>
            <a:r>
              <a:rPr/>
              <a:t>Independence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15: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General Linear Models GLM</a:t>
            </a:r>
          </a:p>
          <a:p>
            <a:pPr lvl="0"/>
            <a:r>
              <a:rPr/>
              <a:t>Examples:</a:t>
            </a:r>
          </a:p>
          <a:p>
            <a:pPr lvl="0" indent="0" marL="0">
              <a:buNone/>
            </a:pPr>
            <a:r>
              <a:rPr/>
              <a:t>Logistic Regression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15: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15: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15: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15 - xxxxxx</dc:title>
  <dc:creator>Bill Perry</dc:creator>
  <cp:keywords/>
  <dcterms:created xsi:type="dcterms:W3CDTF">2025-05-14T15:59:50Z</dcterms:created>
  <dcterms:modified xsi:type="dcterms:W3CDTF">2025-05-14T15:59:50Z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