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17 -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16: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17: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17: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17: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17: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17 - xxxxxx</dc:title>
  <dc:creator>Bill Perry</dc:creator>
  <cp:keywords/>
  <dcterms:created xsi:type="dcterms:W3CDTF">2025-05-14T16:00:41Z</dcterms:created>
  <dcterms:modified xsi:type="dcterms:W3CDTF">2025-05-14T16:00:41Z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