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grayling_df &lt;- read_csv("data/gray_I3_I8.csv")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head(grayling_df)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length_mm mass_g
  &lt;dbl&gt; &lt;chr&gt; &lt;chr&gt;               &lt;dbl&gt;  &lt;dbl&gt;
1   113 I3    arctic grayling       266    135
2   113 I3    arctic grayling       290    185
3   113 I3    arctic grayling       262    145
4   113 I3    arctic grayling       275    160
5   113 I3    arctic grayling       240    105
6   113 I3    arctic grayling       265    145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25225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611602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Variance of length: 4225.9 mm²
Standard deviation of length: 65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1726644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801.104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2,739.371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Summary:Number of fish: 66 Mean length: 265.61 mmStandard Deviation: 28.3 mmRange for ±2 SD: 209 to 322.21 mmPercentage within ±2 SD: 90.91 %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932938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cv_length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10.65630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14.43444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
Third quartile: 377 mm
Interquartile range: 106.25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59046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Arithmetic mean of original data: 265.6 mm
Geometric mean (back-transformed mean of logs): NA mm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pic>
        <p:nvPicPr>
          <p:cNvPr descr="images/clipboard-30862845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71700"/>
            <a:ext cx="27813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14567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-0.8826195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-1.0909961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51573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610364"/>
                <a:gridCol w="610364"/>
                <a:gridCol w="990719"/>
              </a:tblGrid>
              <a:tr h="39044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ratio_iqr_sd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322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711"/>
                <a:gridCol w="618072"/>
              </a:tblGrid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Percentile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25th (Q1)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50th (Median)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324.5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75th (Q3)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0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  <a:p>
            <a:pPr lvl="0" indent="0">
              <a:buNone/>
            </a:pPr>
            <a:r>
              <a:rPr>
                <a:latin typeface="Courier"/>
              </a:rPr>
              <a:t>[1] 2
Mean mass without handling NAs: NA g
Mean mass with na.rm=TRUE: 351.2289 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8129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1021688"/>
                <a:gridCol w="1130419"/>
                <a:gridCol w="819778"/>
                <a:gridCol w="889696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n_missing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 &lt;- function(data, sample_size) {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sample_data &lt;- sample_n(data, sample_size)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return(mean(sample_data$length_mm))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set.seed(123)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sample_means &lt;- replicate(10,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sample_number = 1:10,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sample_mean = sample_means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mean(sample_means)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sd(sample_means)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ggplot(samples_df, aes(x = factor(sample_number), y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3, color = "blue")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geom_hline(yintercept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5, y = mean(i3_data$length_mm) + 2,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"Overall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"Means of 10 Random Samples from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Number",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"Sample Mean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
[1] 267.5733
[1] 7.346063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num_simulations &lt;- 1000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set.seed(456)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simulated_means &lt;- replicate(num_simulations,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mean_of_means &lt;- mean(simulated_means)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sd_of_means &lt;- sd(simulated_means)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simulated_df &lt;- data.frame(sample_mean = 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ggplot(simulated_df, aes(x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geom_histogram(bins = 30, fill = "blue",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geom_vline(xintercept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"red", size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mean(i3_data$length_mm) + 2, y = 50,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"Full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"Simulated Sampling Distribution of the 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paste("Based on", num_simulations, "samples of size", sample_size),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Mean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"Frequency")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results_long &lt;- pivot_longer(results,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cols = c(empirical_se, theoretical_se),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names_to = "se_type",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values_to = "standard_error")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ggplot(results_long, aes(x = sample_size, y = standard_error, color = se_type))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geom_line()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scale_x_continuous(breaks = sample_sizes)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"Standard Error vs. 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"Standard error decreases as sample size increases",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"Standard Error",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"SE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- 2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+ 2 * se_length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ggplot(grayling_ci, aes(x = lake, y = mean_length, fill = lake))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geom_bar(stat = "identity",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geom_errorbar(aes(ymin = ci_lower, ymax = ci_upper),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width = 0.2)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 Fish Length by Lake with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"Error bars represent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"Lake",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"Mean Length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code-overflow: wrap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code-fold: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code-block-height: 800px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grayling_error_bars &lt;- grayling_df %&gt;%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one_sd_lower = mean_length - sd_length,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one_sd_upper = mean_length + sd_length)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lake_i3 &lt;- grayling_error_bars %&gt;% filter(lake == "I3")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error_types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error_type = c("Standard Deviation", "Standard Error", "95% Confidence Interval"),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lower = c(lake_i3$one_sd_lower,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-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lake_i3$ci_lower),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upper = c(lake_i3$one_sd_upper,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+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lake_i3$ci_upper))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geom_point(data = lake_i3, aes(x = "Mean",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y = mean_length), size = 4)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geom_errorbar(data = error_types,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aes(x = error_type, ymin = 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ymax = upper, color = error_type),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width = 0.2, linewidth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"Different Types of Error Bars for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"Comparing SD, SE, and 95% CI",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"Length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"Error Bar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theme(legend.position = "none")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2025-05-13T18:10:12Z</dcterms:created>
  <dcterms:modified xsi:type="dcterms:W3CDTF">2025-05-13T18:10:12Z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