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13: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3_03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Levenes Tes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13: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3_03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13: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3_03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47974236"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827575035"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8571317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13: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NESTED ANOVA</dc:title>
  <dc:creator>Bill Perry</dc:creator>
  <cp:keywords/>
  <dcterms:created xsi:type="dcterms:W3CDTF">2025-05-13T18:08:19Z</dcterms:created>
  <dcterms:modified xsi:type="dcterms:W3CDTF">2025-05-13T18:08:19Z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